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83" r:id="rId2"/>
    <p:sldId id="284" r:id="rId3"/>
    <p:sldId id="285" r:id="rId4"/>
    <p:sldId id="288" r:id="rId5"/>
    <p:sldId id="289" r:id="rId6"/>
    <p:sldId id="286" r:id="rId7"/>
    <p:sldId id="287" r:id="rId8"/>
    <p:sldId id="290" r:id="rId9"/>
    <p:sldId id="291" r:id="rId10"/>
    <p:sldId id="294" r:id="rId11"/>
    <p:sldId id="292" r:id="rId12"/>
    <p:sldId id="293" r:id="rId13"/>
    <p:sldId id="295" r:id="rId14"/>
    <p:sldId id="296" r:id="rId15"/>
    <p:sldId id="298" r:id="rId16"/>
    <p:sldId id="297" r:id="rId17"/>
    <p:sldId id="299" r:id="rId18"/>
    <p:sldId id="300" r:id="rId19"/>
    <p:sldId id="301" r:id="rId20"/>
    <p:sldId id="303" r:id="rId21"/>
    <p:sldId id="302" r:id="rId22"/>
    <p:sldId id="304" r:id="rId23"/>
    <p:sldId id="305" r:id="rId24"/>
    <p:sldId id="307" r:id="rId25"/>
    <p:sldId id="30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D5F"/>
    <a:srgbClr val="5EB5AB"/>
    <a:srgbClr val="F15A5A"/>
    <a:srgbClr val="FF0000"/>
    <a:srgbClr val="FC611F"/>
    <a:srgbClr val="A2B042"/>
    <a:srgbClr val="7B9B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02" d="100"/>
          <a:sy n="102" d="100"/>
        </p:scale>
        <p:origin x="144"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21869-FDA3-4BD2-86A7-F72C2C5F369F}"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E560D7-5DD8-4BAD-A65B-D8B626E1F32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标题幻灯片">
    <p:bg>
      <p:bgPr>
        <a:gradFill>
          <a:gsLst>
            <a:gs pos="0">
              <a:srgbClr val="E6E9EE"/>
            </a:gs>
            <a:gs pos="100000">
              <a:srgbClr val="F6F7FB"/>
            </a:gs>
          </a:gsLst>
          <a:path path="circle">
            <a:fillToRect l="100000" t="100000"/>
          </a:path>
        </a:gradFill>
        <a:effectLst/>
      </p:bgPr>
    </p:bg>
    <p:spTree>
      <p:nvGrpSpPr>
        <p:cNvPr id="1" name=""/>
        <p:cNvGrpSpPr/>
        <p:nvPr/>
      </p:nvGrpSpPr>
      <p:grpSpPr>
        <a:xfrm>
          <a:off x="0" y="0"/>
          <a:ext cx="0" cy="0"/>
          <a:chOff x="0" y="0"/>
          <a:chExt cx="0" cy="0"/>
        </a:xfrm>
      </p:grpSpPr>
      <p:sp>
        <p:nvSpPr>
          <p:cNvPr id="3" name="Freeform 6"/>
          <p:cNvSpPr/>
          <p:nvPr userDrawn="1"/>
        </p:nvSpPr>
        <p:spPr bwMode="auto">
          <a:xfrm>
            <a:off x="0" y="995363"/>
            <a:ext cx="2735263" cy="2286000"/>
          </a:xfrm>
          <a:custGeom>
            <a:avLst/>
            <a:gdLst>
              <a:gd name="T0" fmla="*/ 0 w 1723"/>
              <a:gd name="T1" fmla="*/ 0 h 1440"/>
              <a:gd name="T2" fmla="*/ 1723 w 1723"/>
              <a:gd name="T3" fmla="*/ 1440 h 1440"/>
              <a:gd name="T4" fmla="*/ 0 w 1723"/>
              <a:gd name="T5" fmla="*/ 1237 h 1440"/>
              <a:gd name="T6" fmla="*/ 0 w 1723"/>
              <a:gd name="T7" fmla="*/ 0 h 1440"/>
            </a:gdLst>
            <a:ahLst/>
            <a:cxnLst>
              <a:cxn ang="0">
                <a:pos x="T0" y="T1"/>
              </a:cxn>
              <a:cxn ang="0">
                <a:pos x="T2" y="T3"/>
              </a:cxn>
              <a:cxn ang="0">
                <a:pos x="T4" y="T5"/>
              </a:cxn>
              <a:cxn ang="0">
                <a:pos x="T6" y="T7"/>
              </a:cxn>
            </a:cxnLst>
            <a:rect l="0" t="0" r="r" b="b"/>
            <a:pathLst>
              <a:path w="1723" h="1440">
                <a:moveTo>
                  <a:pt x="0" y="0"/>
                </a:moveTo>
                <a:lnTo>
                  <a:pt x="1723" y="1440"/>
                </a:lnTo>
                <a:lnTo>
                  <a:pt x="0" y="1237"/>
                </a:lnTo>
                <a:lnTo>
                  <a:pt x="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4" name="Freeform 7"/>
          <p:cNvSpPr/>
          <p:nvPr userDrawn="1"/>
        </p:nvSpPr>
        <p:spPr bwMode="auto">
          <a:xfrm>
            <a:off x="0" y="2959100"/>
            <a:ext cx="1368425" cy="1981200"/>
          </a:xfrm>
          <a:custGeom>
            <a:avLst/>
            <a:gdLst>
              <a:gd name="T0" fmla="*/ 0 w 862"/>
              <a:gd name="T1" fmla="*/ 0 h 1248"/>
              <a:gd name="T2" fmla="*/ 862 w 862"/>
              <a:gd name="T3" fmla="*/ 914 h 1248"/>
              <a:gd name="T4" fmla="*/ 0 w 862"/>
              <a:gd name="T5" fmla="*/ 1248 h 1248"/>
              <a:gd name="T6" fmla="*/ 0 w 862"/>
              <a:gd name="T7" fmla="*/ 0 h 1248"/>
            </a:gdLst>
            <a:ahLst/>
            <a:cxnLst>
              <a:cxn ang="0">
                <a:pos x="T0" y="T1"/>
              </a:cxn>
              <a:cxn ang="0">
                <a:pos x="T2" y="T3"/>
              </a:cxn>
              <a:cxn ang="0">
                <a:pos x="T4" y="T5"/>
              </a:cxn>
              <a:cxn ang="0">
                <a:pos x="T6" y="T7"/>
              </a:cxn>
            </a:cxnLst>
            <a:rect l="0" t="0" r="r" b="b"/>
            <a:pathLst>
              <a:path w="862" h="1248">
                <a:moveTo>
                  <a:pt x="0" y="0"/>
                </a:moveTo>
                <a:lnTo>
                  <a:pt x="862" y="914"/>
                </a:lnTo>
                <a:lnTo>
                  <a:pt x="0" y="1248"/>
                </a:lnTo>
                <a:lnTo>
                  <a:pt x="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5" name="Freeform 8"/>
          <p:cNvSpPr/>
          <p:nvPr userDrawn="1"/>
        </p:nvSpPr>
        <p:spPr bwMode="auto">
          <a:xfrm>
            <a:off x="0" y="4940300"/>
            <a:ext cx="2330450" cy="1914525"/>
          </a:xfrm>
          <a:custGeom>
            <a:avLst/>
            <a:gdLst>
              <a:gd name="T0" fmla="*/ 0 w 1468"/>
              <a:gd name="T1" fmla="*/ 0 h 1206"/>
              <a:gd name="T2" fmla="*/ 1468 w 1468"/>
              <a:gd name="T3" fmla="*/ 1206 h 1206"/>
              <a:gd name="T4" fmla="*/ 0 w 1468"/>
              <a:gd name="T5" fmla="*/ 1206 h 1206"/>
              <a:gd name="T6" fmla="*/ 0 w 1468"/>
              <a:gd name="T7" fmla="*/ 0 h 1206"/>
            </a:gdLst>
            <a:ahLst/>
            <a:cxnLst>
              <a:cxn ang="0">
                <a:pos x="T0" y="T1"/>
              </a:cxn>
              <a:cxn ang="0">
                <a:pos x="T2" y="T3"/>
              </a:cxn>
              <a:cxn ang="0">
                <a:pos x="T4" y="T5"/>
              </a:cxn>
              <a:cxn ang="0">
                <a:pos x="T6" y="T7"/>
              </a:cxn>
            </a:cxnLst>
            <a:rect l="0" t="0" r="r" b="b"/>
            <a:pathLst>
              <a:path w="1468" h="1206">
                <a:moveTo>
                  <a:pt x="0" y="0"/>
                </a:moveTo>
                <a:lnTo>
                  <a:pt x="1468" y="1206"/>
                </a:lnTo>
                <a:lnTo>
                  <a:pt x="0" y="1206"/>
                </a:lnTo>
                <a:lnTo>
                  <a:pt x="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6" name="Freeform 9"/>
          <p:cNvSpPr/>
          <p:nvPr userDrawn="1"/>
        </p:nvSpPr>
        <p:spPr bwMode="auto">
          <a:xfrm>
            <a:off x="1165225" y="0"/>
            <a:ext cx="2511425" cy="2717800"/>
          </a:xfrm>
          <a:custGeom>
            <a:avLst/>
            <a:gdLst>
              <a:gd name="T0" fmla="*/ 1281 w 1582"/>
              <a:gd name="T1" fmla="*/ 0 h 1712"/>
              <a:gd name="T2" fmla="*/ 1582 w 1582"/>
              <a:gd name="T3" fmla="*/ 1712 h 1712"/>
              <a:gd name="T4" fmla="*/ 0 w 1582"/>
              <a:gd name="T5" fmla="*/ 1240 h 1712"/>
              <a:gd name="T6" fmla="*/ 1281 w 1582"/>
              <a:gd name="T7" fmla="*/ 0 h 1712"/>
            </a:gdLst>
            <a:ahLst/>
            <a:cxnLst>
              <a:cxn ang="0">
                <a:pos x="T0" y="T1"/>
              </a:cxn>
              <a:cxn ang="0">
                <a:pos x="T2" y="T3"/>
              </a:cxn>
              <a:cxn ang="0">
                <a:pos x="T4" y="T5"/>
              </a:cxn>
              <a:cxn ang="0">
                <a:pos x="T6" y="T7"/>
              </a:cxn>
            </a:cxnLst>
            <a:rect l="0" t="0" r="r" b="b"/>
            <a:pathLst>
              <a:path w="1582" h="1712">
                <a:moveTo>
                  <a:pt x="1281" y="0"/>
                </a:moveTo>
                <a:lnTo>
                  <a:pt x="1582" y="1712"/>
                </a:lnTo>
                <a:lnTo>
                  <a:pt x="0" y="1240"/>
                </a:lnTo>
                <a:lnTo>
                  <a:pt x="1281"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7" name="Freeform 10"/>
          <p:cNvSpPr/>
          <p:nvPr userDrawn="1"/>
        </p:nvSpPr>
        <p:spPr bwMode="auto">
          <a:xfrm>
            <a:off x="3198813" y="0"/>
            <a:ext cx="2895600" cy="2717800"/>
          </a:xfrm>
          <a:custGeom>
            <a:avLst/>
            <a:gdLst>
              <a:gd name="T0" fmla="*/ 1824 w 1824"/>
              <a:gd name="T1" fmla="*/ 0 h 1712"/>
              <a:gd name="T2" fmla="*/ 301 w 1824"/>
              <a:gd name="T3" fmla="*/ 1712 h 1712"/>
              <a:gd name="T4" fmla="*/ 0 w 1824"/>
              <a:gd name="T5" fmla="*/ 0 h 1712"/>
              <a:gd name="T6" fmla="*/ 1824 w 1824"/>
              <a:gd name="T7" fmla="*/ 0 h 1712"/>
            </a:gdLst>
            <a:ahLst/>
            <a:cxnLst>
              <a:cxn ang="0">
                <a:pos x="T0" y="T1"/>
              </a:cxn>
              <a:cxn ang="0">
                <a:pos x="T2" y="T3"/>
              </a:cxn>
              <a:cxn ang="0">
                <a:pos x="T4" y="T5"/>
              </a:cxn>
              <a:cxn ang="0">
                <a:pos x="T6" y="T7"/>
              </a:cxn>
            </a:cxnLst>
            <a:rect l="0" t="0" r="r" b="b"/>
            <a:pathLst>
              <a:path w="1824" h="1712">
                <a:moveTo>
                  <a:pt x="1824" y="0"/>
                </a:moveTo>
                <a:lnTo>
                  <a:pt x="301" y="1712"/>
                </a:lnTo>
                <a:lnTo>
                  <a:pt x="0" y="0"/>
                </a:lnTo>
                <a:lnTo>
                  <a:pt x="1824"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8" name="Freeform 11"/>
          <p:cNvSpPr/>
          <p:nvPr userDrawn="1"/>
        </p:nvSpPr>
        <p:spPr bwMode="auto">
          <a:xfrm>
            <a:off x="1165225" y="1968500"/>
            <a:ext cx="2511425" cy="1312863"/>
          </a:xfrm>
          <a:custGeom>
            <a:avLst/>
            <a:gdLst>
              <a:gd name="T0" fmla="*/ 1582 w 1582"/>
              <a:gd name="T1" fmla="*/ 472 h 827"/>
              <a:gd name="T2" fmla="*/ 989 w 1582"/>
              <a:gd name="T3" fmla="*/ 827 h 827"/>
              <a:gd name="T4" fmla="*/ 0 w 1582"/>
              <a:gd name="T5" fmla="*/ 0 h 827"/>
              <a:gd name="T6" fmla="*/ 1582 w 1582"/>
              <a:gd name="T7" fmla="*/ 472 h 827"/>
            </a:gdLst>
            <a:ahLst/>
            <a:cxnLst>
              <a:cxn ang="0">
                <a:pos x="T0" y="T1"/>
              </a:cxn>
              <a:cxn ang="0">
                <a:pos x="T2" y="T3"/>
              </a:cxn>
              <a:cxn ang="0">
                <a:pos x="T4" y="T5"/>
              </a:cxn>
              <a:cxn ang="0">
                <a:pos x="T6" y="T7"/>
              </a:cxn>
            </a:cxnLst>
            <a:rect l="0" t="0" r="r" b="b"/>
            <a:pathLst>
              <a:path w="1582" h="827">
                <a:moveTo>
                  <a:pt x="1582" y="472"/>
                </a:moveTo>
                <a:lnTo>
                  <a:pt x="989" y="827"/>
                </a:lnTo>
                <a:lnTo>
                  <a:pt x="0" y="0"/>
                </a:lnTo>
                <a:lnTo>
                  <a:pt x="1582" y="472"/>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9" name="Freeform 12"/>
          <p:cNvSpPr/>
          <p:nvPr userDrawn="1"/>
        </p:nvSpPr>
        <p:spPr bwMode="auto">
          <a:xfrm>
            <a:off x="0" y="2959100"/>
            <a:ext cx="2735263" cy="1450975"/>
          </a:xfrm>
          <a:custGeom>
            <a:avLst/>
            <a:gdLst>
              <a:gd name="T0" fmla="*/ 1723 w 1723"/>
              <a:gd name="T1" fmla="*/ 203 h 914"/>
              <a:gd name="T2" fmla="*/ 862 w 1723"/>
              <a:gd name="T3" fmla="*/ 914 h 914"/>
              <a:gd name="T4" fmla="*/ 0 w 1723"/>
              <a:gd name="T5" fmla="*/ 0 h 914"/>
              <a:gd name="T6" fmla="*/ 1723 w 1723"/>
              <a:gd name="T7" fmla="*/ 203 h 914"/>
            </a:gdLst>
            <a:ahLst/>
            <a:cxnLst>
              <a:cxn ang="0">
                <a:pos x="T0" y="T1"/>
              </a:cxn>
              <a:cxn ang="0">
                <a:pos x="T2" y="T3"/>
              </a:cxn>
              <a:cxn ang="0">
                <a:pos x="T4" y="T5"/>
              </a:cxn>
              <a:cxn ang="0">
                <a:pos x="T6" y="T7"/>
              </a:cxn>
            </a:cxnLst>
            <a:rect l="0" t="0" r="r" b="b"/>
            <a:pathLst>
              <a:path w="1723" h="914">
                <a:moveTo>
                  <a:pt x="1723" y="203"/>
                </a:moveTo>
                <a:lnTo>
                  <a:pt x="862" y="914"/>
                </a:lnTo>
                <a:lnTo>
                  <a:pt x="0" y="0"/>
                </a:lnTo>
                <a:lnTo>
                  <a:pt x="1723" y="203"/>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0" name="Freeform 13"/>
          <p:cNvSpPr/>
          <p:nvPr userDrawn="1"/>
        </p:nvSpPr>
        <p:spPr bwMode="auto">
          <a:xfrm>
            <a:off x="0" y="4410075"/>
            <a:ext cx="2330450" cy="2444750"/>
          </a:xfrm>
          <a:custGeom>
            <a:avLst/>
            <a:gdLst>
              <a:gd name="T0" fmla="*/ 862 w 1468"/>
              <a:gd name="T1" fmla="*/ 0 h 1540"/>
              <a:gd name="T2" fmla="*/ 1468 w 1468"/>
              <a:gd name="T3" fmla="*/ 1540 h 1540"/>
              <a:gd name="T4" fmla="*/ 0 w 1468"/>
              <a:gd name="T5" fmla="*/ 334 h 1540"/>
              <a:gd name="T6" fmla="*/ 862 w 1468"/>
              <a:gd name="T7" fmla="*/ 0 h 1540"/>
            </a:gdLst>
            <a:ahLst/>
            <a:cxnLst>
              <a:cxn ang="0">
                <a:pos x="T0" y="T1"/>
              </a:cxn>
              <a:cxn ang="0">
                <a:pos x="T2" y="T3"/>
              </a:cxn>
              <a:cxn ang="0">
                <a:pos x="T4" y="T5"/>
              </a:cxn>
              <a:cxn ang="0">
                <a:pos x="T6" y="T7"/>
              </a:cxn>
            </a:cxnLst>
            <a:rect l="0" t="0" r="r" b="b"/>
            <a:pathLst>
              <a:path w="1468" h="1540">
                <a:moveTo>
                  <a:pt x="862" y="0"/>
                </a:moveTo>
                <a:lnTo>
                  <a:pt x="1468" y="1540"/>
                </a:lnTo>
                <a:lnTo>
                  <a:pt x="0" y="334"/>
                </a:lnTo>
                <a:lnTo>
                  <a:pt x="862"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1" name="Freeform 14"/>
          <p:cNvSpPr/>
          <p:nvPr userDrawn="1"/>
        </p:nvSpPr>
        <p:spPr bwMode="auto">
          <a:xfrm>
            <a:off x="2330450" y="3281363"/>
            <a:ext cx="1776413" cy="3573463"/>
          </a:xfrm>
          <a:custGeom>
            <a:avLst/>
            <a:gdLst>
              <a:gd name="T0" fmla="*/ 1119 w 1119"/>
              <a:gd name="T1" fmla="*/ 1321 h 2251"/>
              <a:gd name="T2" fmla="*/ 0 w 1119"/>
              <a:gd name="T3" fmla="*/ 2251 h 2251"/>
              <a:gd name="T4" fmla="*/ 255 w 1119"/>
              <a:gd name="T5" fmla="*/ 0 h 2251"/>
              <a:gd name="T6" fmla="*/ 1119 w 1119"/>
              <a:gd name="T7" fmla="*/ 1321 h 2251"/>
            </a:gdLst>
            <a:ahLst/>
            <a:cxnLst>
              <a:cxn ang="0">
                <a:pos x="T0" y="T1"/>
              </a:cxn>
              <a:cxn ang="0">
                <a:pos x="T2" y="T3"/>
              </a:cxn>
              <a:cxn ang="0">
                <a:pos x="T4" y="T5"/>
              </a:cxn>
              <a:cxn ang="0">
                <a:pos x="T6" y="T7"/>
              </a:cxn>
            </a:cxnLst>
            <a:rect l="0" t="0" r="r" b="b"/>
            <a:pathLst>
              <a:path w="1119" h="2251">
                <a:moveTo>
                  <a:pt x="1119" y="1321"/>
                </a:moveTo>
                <a:lnTo>
                  <a:pt x="0" y="2251"/>
                </a:lnTo>
                <a:lnTo>
                  <a:pt x="255" y="0"/>
                </a:lnTo>
                <a:lnTo>
                  <a:pt x="1119" y="1321"/>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2" name="Freeform 15"/>
          <p:cNvSpPr/>
          <p:nvPr userDrawn="1"/>
        </p:nvSpPr>
        <p:spPr bwMode="auto">
          <a:xfrm>
            <a:off x="3676650" y="2717800"/>
            <a:ext cx="2981325" cy="2660650"/>
          </a:xfrm>
          <a:custGeom>
            <a:avLst/>
            <a:gdLst>
              <a:gd name="T0" fmla="*/ 1878 w 1878"/>
              <a:gd name="T1" fmla="*/ 838 h 1676"/>
              <a:gd name="T2" fmla="*/ 271 w 1878"/>
              <a:gd name="T3" fmla="*/ 1676 h 1676"/>
              <a:gd name="T4" fmla="*/ 0 w 1878"/>
              <a:gd name="T5" fmla="*/ 0 h 1676"/>
              <a:gd name="T6" fmla="*/ 1878 w 1878"/>
              <a:gd name="T7" fmla="*/ 838 h 1676"/>
            </a:gdLst>
            <a:ahLst/>
            <a:cxnLst>
              <a:cxn ang="0">
                <a:pos x="T0" y="T1"/>
              </a:cxn>
              <a:cxn ang="0">
                <a:pos x="T2" y="T3"/>
              </a:cxn>
              <a:cxn ang="0">
                <a:pos x="T4" y="T5"/>
              </a:cxn>
              <a:cxn ang="0">
                <a:pos x="T6" y="T7"/>
              </a:cxn>
            </a:cxnLst>
            <a:rect l="0" t="0" r="r" b="b"/>
            <a:pathLst>
              <a:path w="1878" h="1676">
                <a:moveTo>
                  <a:pt x="1878" y="838"/>
                </a:moveTo>
                <a:lnTo>
                  <a:pt x="271" y="1676"/>
                </a:lnTo>
                <a:lnTo>
                  <a:pt x="0" y="0"/>
                </a:lnTo>
                <a:lnTo>
                  <a:pt x="1878" y="838"/>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3" name="Freeform 16"/>
          <p:cNvSpPr/>
          <p:nvPr userDrawn="1"/>
        </p:nvSpPr>
        <p:spPr bwMode="auto">
          <a:xfrm>
            <a:off x="4106863" y="5378450"/>
            <a:ext cx="2420938" cy="1476375"/>
          </a:xfrm>
          <a:custGeom>
            <a:avLst/>
            <a:gdLst>
              <a:gd name="T0" fmla="*/ 1525 w 1525"/>
              <a:gd name="T1" fmla="*/ 328 h 930"/>
              <a:gd name="T2" fmla="*/ 1407 w 1525"/>
              <a:gd name="T3" fmla="*/ 930 h 930"/>
              <a:gd name="T4" fmla="*/ 0 w 1525"/>
              <a:gd name="T5" fmla="*/ 0 h 930"/>
              <a:gd name="T6" fmla="*/ 1525 w 1525"/>
              <a:gd name="T7" fmla="*/ 328 h 930"/>
            </a:gdLst>
            <a:ahLst/>
            <a:cxnLst>
              <a:cxn ang="0">
                <a:pos x="T0" y="T1"/>
              </a:cxn>
              <a:cxn ang="0">
                <a:pos x="T2" y="T3"/>
              </a:cxn>
              <a:cxn ang="0">
                <a:pos x="T4" y="T5"/>
              </a:cxn>
              <a:cxn ang="0">
                <a:pos x="T6" y="T7"/>
              </a:cxn>
            </a:cxnLst>
            <a:rect l="0" t="0" r="r" b="b"/>
            <a:pathLst>
              <a:path w="1525" h="930">
                <a:moveTo>
                  <a:pt x="1525" y="328"/>
                </a:moveTo>
                <a:lnTo>
                  <a:pt x="1407" y="930"/>
                </a:lnTo>
                <a:lnTo>
                  <a:pt x="0" y="0"/>
                </a:lnTo>
                <a:lnTo>
                  <a:pt x="1525" y="328"/>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4" name="Freeform 17"/>
          <p:cNvSpPr/>
          <p:nvPr userDrawn="1"/>
        </p:nvSpPr>
        <p:spPr bwMode="auto">
          <a:xfrm>
            <a:off x="0" y="0"/>
            <a:ext cx="3198813" cy="1968500"/>
          </a:xfrm>
          <a:custGeom>
            <a:avLst/>
            <a:gdLst>
              <a:gd name="T0" fmla="*/ 2015 w 2015"/>
              <a:gd name="T1" fmla="*/ 0 h 1240"/>
              <a:gd name="T2" fmla="*/ 734 w 2015"/>
              <a:gd name="T3" fmla="*/ 1240 h 1240"/>
              <a:gd name="T4" fmla="*/ 0 w 2015"/>
              <a:gd name="T5" fmla="*/ 627 h 1240"/>
              <a:gd name="T6" fmla="*/ 2015 w 2015"/>
              <a:gd name="T7" fmla="*/ 0 h 1240"/>
            </a:gdLst>
            <a:ahLst/>
            <a:cxnLst>
              <a:cxn ang="0">
                <a:pos x="T0" y="T1"/>
              </a:cxn>
              <a:cxn ang="0">
                <a:pos x="T2" y="T3"/>
              </a:cxn>
              <a:cxn ang="0">
                <a:pos x="T4" y="T5"/>
              </a:cxn>
              <a:cxn ang="0">
                <a:pos x="T6" y="T7"/>
              </a:cxn>
            </a:cxnLst>
            <a:rect l="0" t="0" r="r" b="b"/>
            <a:pathLst>
              <a:path w="2015" h="1240">
                <a:moveTo>
                  <a:pt x="2015" y="0"/>
                </a:moveTo>
                <a:lnTo>
                  <a:pt x="734" y="1240"/>
                </a:lnTo>
                <a:lnTo>
                  <a:pt x="0" y="627"/>
                </a:lnTo>
                <a:lnTo>
                  <a:pt x="2015"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5" name="Freeform 18"/>
          <p:cNvSpPr/>
          <p:nvPr userDrawn="1"/>
        </p:nvSpPr>
        <p:spPr bwMode="auto">
          <a:xfrm>
            <a:off x="2735263" y="2717800"/>
            <a:ext cx="1371600" cy="2660650"/>
          </a:xfrm>
          <a:custGeom>
            <a:avLst/>
            <a:gdLst>
              <a:gd name="T0" fmla="*/ 593 w 864"/>
              <a:gd name="T1" fmla="*/ 0 h 1676"/>
              <a:gd name="T2" fmla="*/ 864 w 864"/>
              <a:gd name="T3" fmla="*/ 1676 h 1676"/>
              <a:gd name="T4" fmla="*/ 0 w 864"/>
              <a:gd name="T5" fmla="*/ 355 h 1676"/>
              <a:gd name="T6" fmla="*/ 593 w 864"/>
              <a:gd name="T7" fmla="*/ 0 h 1676"/>
            </a:gdLst>
            <a:ahLst/>
            <a:cxnLst>
              <a:cxn ang="0">
                <a:pos x="T0" y="T1"/>
              </a:cxn>
              <a:cxn ang="0">
                <a:pos x="T2" y="T3"/>
              </a:cxn>
              <a:cxn ang="0">
                <a:pos x="T4" y="T5"/>
              </a:cxn>
              <a:cxn ang="0">
                <a:pos x="T6" y="T7"/>
              </a:cxn>
            </a:cxnLst>
            <a:rect l="0" t="0" r="r" b="b"/>
            <a:pathLst>
              <a:path w="864" h="1676">
                <a:moveTo>
                  <a:pt x="593" y="0"/>
                </a:moveTo>
                <a:lnTo>
                  <a:pt x="864" y="1676"/>
                </a:lnTo>
                <a:lnTo>
                  <a:pt x="0" y="355"/>
                </a:lnTo>
                <a:lnTo>
                  <a:pt x="593"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6" name="Freeform 19"/>
          <p:cNvSpPr/>
          <p:nvPr userDrawn="1"/>
        </p:nvSpPr>
        <p:spPr bwMode="auto">
          <a:xfrm>
            <a:off x="3676650" y="0"/>
            <a:ext cx="2981325" cy="4048125"/>
          </a:xfrm>
          <a:custGeom>
            <a:avLst/>
            <a:gdLst>
              <a:gd name="T0" fmla="*/ 1523 w 1878"/>
              <a:gd name="T1" fmla="*/ 0 h 2550"/>
              <a:gd name="T2" fmla="*/ 1878 w 1878"/>
              <a:gd name="T3" fmla="*/ 2550 h 2550"/>
              <a:gd name="T4" fmla="*/ 0 w 1878"/>
              <a:gd name="T5" fmla="*/ 1712 h 2550"/>
              <a:gd name="T6" fmla="*/ 1523 w 1878"/>
              <a:gd name="T7" fmla="*/ 0 h 2550"/>
            </a:gdLst>
            <a:ahLst/>
            <a:cxnLst>
              <a:cxn ang="0">
                <a:pos x="T0" y="T1"/>
              </a:cxn>
              <a:cxn ang="0">
                <a:pos x="T2" y="T3"/>
              </a:cxn>
              <a:cxn ang="0">
                <a:pos x="T4" y="T5"/>
              </a:cxn>
              <a:cxn ang="0">
                <a:pos x="T6" y="T7"/>
              </a:cxn>
            </a:cxnLst>
            <a:rect l="0" t="0" r="r" b="b"/>
            <a:pathLst>
              <a:path w="1878" h="2550">
                <a:moveTo>
                  <a:pt x="1523" y="0"/>
                </a:moveTo>
                <a:lnTo>
                  <a:pt x="1878" y="2550"/>
                </a:lnTo>
                <a:lnTo>
                  <a:pt x="0" y="1712"/>
                </a:lnTo>
                <a:lnTo>
                  <a:pt x="1523"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7" name="Freeform 20"/>
          <p:cNvSpPr/>
          <p:nvPr userDrawn="1"/>
        </p:nvSpPr>
        <p:spPr bwMode="auto">
          <a:xfrm>
            <a:off x="6094413" y="0"/>
            <a:ext cx="2301875" cy="4048125"/>
          </a:xfrm>
          <a:custGeom>
            <a:avLst/>
            <a:gdLst>
              <a:gd name="T0" fmla="*/ 0 w 1450"/>
              <a:gd name="T1" fmla="*/ 0 h 2550"/>
              <a:gd name="T2" fmla="*/ 1450 w 1450"/>
              <a:gd name="T3" fmla="*/ 1286 h 2550"/>
              <a:gd name="T4" fmla="*/ 355 w 1450"/>
              <a:gd name="T5" fmla="*/ 2550 h 2550"/>
              <a:gd name="T6" fmla="*/ 0 w 1450"/>
              <a:gd name="T7" fmla="*/ 0 h 2550"/>
            </a:gdLst>
            <a:ahLst/>
            <a:cxnLst>
              <a:cxn ang="0">
                <a:pos x="T0" y="T1"/>
              </a:cxn>
              <a:cxn ang="0">
                <a:pos x="T2" y="T3"/>
              </a:cxn>
              <a:cxn ang="0">
                <a:pos x="T4" y="T5"/>
              </a:cxn>
              <a:cxn ang="0">
                <a:pos x="T6" y="T7"/>
              </a:cxn>
            </a:cxnLst>
            <a:rect l="0" t="0" r="r" b="b"/>
            <a:pathLst>
              <a:path w="1450" h="2550">
                <a:moveTo>
                  <a:pt x="0" y="0"/>
                </a:moveTo>
                <a:lnTo>
                  <a:pt x="1450" y="1286"/>
                </a:lnTo>
                <a:lnTo>
                  <a:pt x="355" y="2550"/>
                </a:lnTo>
                <a:lnTo>
                  <a:pt x="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8" name="Freeform 21"/>
          <p:cNvSpPr/>
          <p:nvPr userDrawn="1"/>
        </p:nvSpPr>
        <p:spPr bwMode="auto">
          <a:xfrm>
            <a:off x="6527800" y="2533650"/>
            <a:ext cx="3930650" cy="3365500"/>
          </a:xfrm>
          <a:custGeom>
            <a:avLst/>
            <a:gdLst>
              <a:gd name="T0" fmla="*/ 82 w 2476"/>
              <a:gd name="T1" fmla="*/ 954 h 2120"/>
              <a:gd name="T2" fmla="*/ 2476 w 2476"/>
              <a:gd name="T3" fmla="*/ 0 h 2120"/>
              <a:gd name="T4" fmla="*/ 0 w 2476"/>
              <a:gd name="T5" fmla="*/ 2120 h 2120"/>
              <a:gd name="T6" fmla="*/ 82 w 2476"/>
              <a:gd name="T7" fmla="*/ 954 h 2120"/>
            </a:gdLst>
            <a:ahLst/>
            <a:cxnLst>
              <a:cxn ang="0">
                <a:pos x="T0" y="T1"/>
              </a:cxn>
              <a:cxn ang="0">
                <a:pos x="T2" y="T3"/>
              </a:cxn>
              <a:cxn ang="0">
                <a:pos x="T4" y="T5"/>
              </a:cxn>
              <a:cxn ang="0">
                <a:pos x="T6" y="T7"/>
              </a:cxn>
            </a:cxnLst>
            <a:rect l="0" t="0" r="r" b="b"/>
            <a:pathLst>
              <a:path w="2476" h="2120">
                <a:moveTo>
                  <a:pt x="82" y="954"/>
                </a:moveTo>
                <a:lnTo>
                  <a:pt x="2476" y="0"/>
                </a:lnTo>
                <a:lnTo>
                  <a:pt x="0" y="2120"/>
                </a:lnTo>
                <a:lnTo>
                  <a:pt x="82" y="954"/>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19" name="Freeform 22"/>
          <p:cNvSpPr/>
          <p:nvPr userDrawn="1"/>
        </p:nvSpPr>
        <p:spPr bwMode="auto">
          <a:xfrm>
            <a:off x="6527800" y="5659438"/>
            <a:ext cx="4603750" cy="1195388"/>
          </a:xfrm>
          <a:custGeom>
            <a:avLst/>
            <a:gdLst>
              <a:gd name="T0" fmla="*/ 0 w 2900"/>
              <a:gd name="T1" fmla="*/ 151 h 753"/>
              <a:gd name="T2" fmla="*/ 2900 w 2900"/>
              <a:gd name="T3" fmla="*/ 0 h 753"/>
              <a:gd name="T4" fmla="*/ 2052 w 2900"/>
              <a:gd name="T5" fmla="*/ 753 h 753"/>
              <a:gd name="T6" fmla="*/ 0 w 2900"/>
              <a:gd name="T7" fmla="*/ 151 h 753"/>
            </a:gdLst>
            <a:ahLst/>
            <a:cxnLst>
              <a:cxn ang="0">
                <a:pos x="T0" y="T1"/>
              </a:cxn>
              <a:cxn ang="0">
                <a:pos x="T2" y="T3"/>
              </a:cxn>
              <a:cxn ang="0">
                <a:pos x="T4" y="T5"/>
              </a:cxn>
              <a:cxn ang="0">
                <a:pos x="T6" y="T7"/>
              </a:cxn>
            </a:cxnLst>
            <a:rect l="0" t="0" r="r" b="b"/>
            <a:pathLst>
              <a:path w="2900" h="753">
                <a:moveTo>
                  <a:pt x="0" y="151"/>
                </a:moveTo>
                <a:lnTo>
                  <a:pt x="2900" y="0"/>
                </a:lnTo>
                <a:lnTo>
                  <a:pt x="2052" y="753"/>
                </a:lnTo>
                <a:lnTo>
                  <a:pt x="0" y="151"/>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0" name="Freeform 23"/>
          <p:cNvSpPr/>
          <p:nvPr userDrawn="1"/>
        </p:nvSpPr>
        <p:spPr bwMode="auto">
          <a:xfrm>
            <a:off x="4106863" y="4048125"/>
            <a:ext cx="2551113" cy="1851025"/>
          </a:xfrm>
          <a:custGeom>
            <a:avLst/>
            <a:gdLst>
              <a:gd name="T0" fmla="*/ 1607 w 1607"/>
              <a:gd name="T1" fmla="*/ 0 h 1166"/>
              <a:gd name="T2" fmla="*/ 1525 w 1607"/>
              <a:gd name="T3" fmla="*/ 1166 h 1166"/>
              <a:gd name="T4" fmla="*/ 0 w 1607"/>
              <a:gd name="T5" fmla="*/ 838 h 1166"/>
              <a:gd name="T6" fmla="*/ 1607 w 1607"/>
              <a:gd name="T7" fmla="*/ 0 h 1166"/>
            </a:gdLst>
            <a:ahLst/>
            <a:cxnLst>
              <a:cxn ang="0">
                <a:pos x="T0" y="T1"/>
              </a:cxn>
              <a:cxn ang="0">
                <a:pos x="T2" y="T3"/>
              </a:cxn>
              <a:cxn ang="0">
                <a:pos x="T4" y="T5"/>
              </a:cxn>
              <a:cxn ang="0">
                <a:pos x="T6" y="T7"/>
              </a:cxn>
            </a:cxnLst>
            <a:rect l="0" t="0" r="r" b="b"/>
            <a:pathLst>
              <a:path w="1607" h="1166">
                <a:moveTo>
                  <a:pt x="1607" y="0"/>
                </a:moveTo>
                <a:lnTo>
                  <a:pt x="1525" y="1166"/>
                </a:lnTo>
                <a:lnTo>
                  <a:pt x="0" y="838"/>
                </a:lnTo>
                <a:lnTo>
                  <a:pt x="1607"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1" name="Freeform 24"/>
          <p:cNvSpPr/>
          <p:nvPr userDrawn="1"/>
        </p:nvSpPr>
        <p:spPr bwMode="auto">
          <a:xfrm>
            <a:off x="6340475" y="5899150"/>
            <a:ext cx="3444875" cy="955675"/>
          </a:xfrm>
          <a:custGeom>
            <a:avLst/>
            <a:gdLst>
              <a:gd name="T0" fmla="*/ 2170 w 2170"/>
              <a:gd name="T1" fmla="*/ 602 h 602"/>
              <a:gd name="T2" fmla="*/ 0 w 2170"/>
              <a:gd name="T3" fmla="*/ 602 h 602"/>
              <a:gd name="T4" fmla="*/ 118 w 2170"/>
              <a:gd name="T5" fmla="*/ 0 h 602"/>
              <a:gd name="T6" fmla="*/ 2170 w 2170"/>
              <a:gd name="T7" fmla="*/ 602 h 602"/>
            </a:gdLst>
            <a:ahLst/>
            <a:cxnLst>
              <a:cxn ang="0">
                <a:pos x="T0" y="T1"/>
              </a:cxn>
              <a:cxn ang="0">
                <a:pos x="T2" y="T3"/>
              </a:cxn>
              <a:cxn ang="0">
                <a:pos x="T4" y="T5"/>
              </a:cxn>
              <a:cxn ang="0">
                <a:pos x="T6" y="T7"/>
              </a:cxn>
            </a:cxnLst>
            <a:rect l="0" t="0" r="r" b="b"/>
            <a:pathLst>
              <a:path w="2170" h="602">
                <a:moveTo>
                  <a:pt x="2170" y="602"/>
                </a:moveTo>
                <a:lnTo>
                  <a:pt x="0" y="602"/>
                </a:lnTo>
                <a:lnTo>
                  <a:pt x="118" y="0"/>
                </a:lnTo>
                <a:lnTo>
                  <a:pt x="2170" y="602"/>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2" name="Freeform 25"/>
          <p:cNvSpPr/>
          <p:nvPr userDrawn="1"/>
        </p:nvSpPr>
        <p:spPr bwMode="auto">
          <a:xfrm>
            <a:off x="6657975" y="2041525"/>
            <a:ext cx="3800475" cy="2006600"/>
          </a:xfrm>
          <a:custGeom>
            <a:avLst/>
            <a:gdLst>
              <a:gd name="T0" fmla="*/ 2394 w 2394"/>
              <a:gd name="T1" fmla="*/ 310 h 1264"/>
              <a:gd name="T2" fmla="*/ 0 w 2394"/>
              <a:gd name="T3" fmla="*/ 1264 h 1264"/>
              <a:gd name="T4" fmla="*/ 1095 w 2394"/>
              <a:gd name="T5" fmla="*/ 0 h 1264"/>
              <a:gd name="T6" fmla="*/ 2394 w 2394"/>
              <a:gd name="T7" fmla="*/ 310 h 1264"/>
            </a:gdLst>
            <a:ahLst/>
            <a:cxnLst>
              <a:cxn ang="0">
                <a:pos x="T0" y="T1"/>
              </a:cxn>
              <a:cxn ang="0">
                <a:pos x="T2" y="T3"/>
              </a:cxn>
              <a:cxn ang="0">
                <a:pos x="T4" y="T5"/>
              </a:cxn>
              <a:cxn ang="0">
                <a:pos x="T6" y="T7"/>
              </a:cxn>
            </a:cxnLst>
            <a:rect l="0" t="0" r="r" b="b"/>
            <a:pathLst>
              <a:path w="2394" h="1264">
                <a:moveTo>
                  <a:pt x="2394" y="310"/>
                </a:moveTo>
                <a:lnTo>
                  <a:pt x="0" y="1264"/>
                </a:lnTo>
                <a:lnTo>
                  <a:pt x="1095" y="0"/>
                </a:lnTo>
                <a:lnTo>
                  <a:pt x="2394" y="31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3" name="Freeform 26"/>
          <p:cNvSpPr/>
          <p:nvPr userDrawn="1"/>
        </p:nvSpPr>
        <p:spPr bwMode="auto">
          <a:xfrm>
            <a:off x="6094413" y="0"/>
            <a:ext cx="4471988" cy="2041525"/>
          </a:xfrm>
          <a:custGeom>
            <a:avLst/>
            <a:gdLst>
              <a:gd name="T0" fmla="*/ 2817 w 2817"/>
              <a:gd name="T1" fmla="*/ 562 h 1286"/>
              <a:gd name="T2" fmla="*/ 1450 w 2817"/>
              <a:gd name="T3" fmla="*/ 1286 h 1286"/>
              <a:gd name="T4" fmla="*/ 0 w 2817"/>
              <a:gd name="T5" fmla="*/ 0 h 1286"/>
              <a:gd name="T6" fmla="*/ 2817 w 2817"/>
              <a:gd name="T7" fmla="*/ 562 h 1286"/>
            </a:gdLst>
            <a:ahLst/>
            <a:cxnLst>
              <a:cxn ang="0">
                <a:pos x="T0" y="T1"/>
              </a:cxn>
              <a:cxn ang="0">
                <a:pos x="T2" y="T3"/>
              </a:cxn>
              <a:cxn ang="0">
                <a:pos x="T4" y="T5"/>
              </a:cxn>
              <a:cxn ang="0">
                <a:pos x="T6" y="T7"/>
              </a:cxn>
            </a:cxnLst>
            <a:rect l="0" t="0" r="r" b="b"/>
            <a:pathLst>
              <a:path w="2817" h="1286">
                <a:moveTo>
                  <a:pt x="2817" y="562"/>
                </a:moveTo>
                <a:lnTo>
                  <a:pt x="1450" y="1286"/>
                </a:lnTo>
                <a:lnTo>
                  <a:pt x="0" y="0"/>
                </a:lnTo>
                <a:lnTo>
                  <a:pt x="2817" y="562"/>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4" name="Freeform 27"/>
          <p:cNvSpPr/>
          <p:nvPr userDrawn="1"/>
        </p:nvSpPr>
        <p:spPr bwMode="auto">
          <a:xfrm>
            <a:off x="6094413" y="0"/>
            <a:ext cx="6094413" cy="892175"/>
          </a:xfrm>
          <a:custGeom>
            <a:avLst/>
            <a:gdLst>
              <a:gd name="T0" fmla="*/ 3839 w 3839"/>
              <a:gd name="T1" fmla="*/ 0 h 562"/>
              <a:gd name="T2" fmla="*/ 2817 w 3839"/>
              <a:gd name="T3" fmla="*/ 562 h 562"/>
              <a:gd name="T4" fmla="*/ 0 w 3839"/>
              <a:gd name="T5" fmla="*/ 0 h 562"/>
              <a:gd name="T6" fmla="*/ 3839 w 3839"/>
              <a:gd name="T7" fmla="*/ 0 h 562"/>
            </a:gdLst>
            <a:ahLst/>
            <a:cxnLst>
              <a:cxn ang="0">
                <a:pos x="T0" y="T1"/>
              </a:cxn>
              <a:cxn ang="0">
                <a:pos x="T2" y="T3"/>
              </a:cxn>
              <a:cxn ang="0">
                <a:pos x="T4" y="T5"/>
              </a:cxn>
              <a:cxn ang="0">
                <a:pos x="T6" y="T7"/>
              </a:cxn>
            </a:cxnLst>
            <a:rect l="0" t="0" r="r" b="b"/>
            <a:pathLst>
              <a:path w="3839" h="562">
                <a:moveTo>
                  <a:pt x="3839" y="0"/>
                </a:moveTo>
                <a:lnTo>
                  <a:pt x="2817" y="562"/>
                </a:lnTo>
                <a:lnTo>
                  <a:pt x="0" y="0"/>
                </a:lnTo>
                <a:lnTo>
                  <a:pt x="3839"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5" name="Freeform 28"/>
          <p:cNvSpPr/>
          <p:nvPr userDrawn="1"/>
        </p:nvSpPr>
        <p:spPr bwMode="auto">
          <a:xfrm>
            <a:off x="8396288" y="892175"/>
            <a:ext cx="2170113" cy="1641475"/>
          </a:xfrm>
          <a:custGeom>
            <a:avLst/>
            <a:gdLst>
              <a:gd name="T0" fmla="*/ 1367 w 1367"/>
              <a:gd name="T1" fmla="*/ 0 h 1034"/>
              <a:gd name="T2" fmla="*/ 1299 w 1367"/>
              <a:gd name="T3" fmla="*/ 1034 h 1034"/>
              <a:gd name="T4" fmla="*/ 0 w 1367"/>
              <a:gd name="T5" fmla="*/ 724 h 1034"/>
              <a:gd name="T6" fmla="*/ 1367 w 1367"/>
              <a:gd name="T7" fmla="*/ 0 h 1034"/>
            </a:gdLst>
            <a:ahLst/>
            <a:cxnLst>
              <a:cxn ang="0">
                <a:pos x="T0" y="T1"/>
              </a:cxn>
              <a:cxn ang="0">
                <a:pos x="T2" y="T3"/>
              </a:cxn>
              <a:cxn ang="0">
                <a:pos x="T4" y="T5"/>
              </a:cxn>
              <a:cxn ang="0">
                <a:pos x="T6" y="T7"/>
              </a:cxn>
            </a:cxnLst>
            <a:rect l="0" t="0" r="r" b="b"/>
            <a:pathLst>
              <a:path w="1367" h="1034">
                <a:moveTo>
                  <a:pt x="1367" y="0"/>
                </a:moveTo>
                <a:lnTo>
                  <a:pt x="1299" y="1034"/>
                </a:lnTo>
                <a:lnTo>
                  <a:pt x="0" y="724"/>
                </a:lnTo>
                <a:lnTo>
                  <a:pt x="1367"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6" name="Freeform 29"/>
          <p:cNvSpPr/>
          <p:nvPr userDrawn="1"/>
        </p:nvSpPr>
        <p:spPr bwMode="auto">
          <a:xfrm>
            <a:off x="10458450" y="0"/>
            <a:ext cx="1730375" cy="2533650"/>
          </a:xfrm>
          <a:custGeom>
            <a:avLst/>
            <a:gdLst>
              <a:gd name="T0" fmla="*/ 1090 w 1090"/>
              <a:gd name="T1" fmla="*/ 0 h 1596"/>
              <a:gd name="T2" fmla="*/ 1090 w 1090"/>
              <a:gd name="T3" fmla="*/ 1008 h 1596"/>
              <a:gd name="T4" fmla="*/ 0 w 1090"/>
              <a:gd name="T5" fmla="*/ 1596 h 1596"/>
              <a:gd name="T6" fmla="*/ 1090 w 1090"/>
              <a:gd name="T7" fmla="*/ 0 h 1596"/>
            </a:gdLst>
            <a:ahLst/>
            <a:cxnLst>
              <a:cxn ang="0">
                <a:pos x="T0" y="T1"/>
              </a:cxn>
              <a:cxn ang="0">
                <a:pos x="T2" y="T3"/>
              </a:cxn>
              <a:cxn ang="0">
                <a:pos x="T4" y="T5"/>
              </a:cxn>
              <a:cxn ang="0">
                <a:pos x="T6" y="T7"/>
              </a:cxn>
            </a:cxnLst>
            <a:rect l="0" t="0" r="r" b="b"/>
            <a:pathLst>
              <a:path w="1090" h="1596">
                <a:moveTo>
                  <a:pt x="1090" y="0"/>
                </a:moveTo>
                <a:lnTo>
                  <a:pt x="1090" y="1008"/>
                </a:lnTo>
                <a:lnTo>
                  <a:pt x="0" y="1596"/>
                </a:lnTo>
                <a:lnTo>
                  <a:pt x="109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7" name="Freeform 30"/>
          <p:cNvSpPr/>
          <p:nvPr userDrawn="1"/>
        </p:nvSpPr>
        <p:spPr bwMode="auto">
          <a:xfrm>
            <a:off x="10458450" y="2533650"/>
            <a:ext cx="1730375" cy="4321175"/>
          </a:xfrm>
          <a:custGeom>
            <a:avLst/>
            <a:gdLst>
              <a:gd name="T0" fmla="*/ 0 w 1090"/>
              <a:gd name="T1" fmla="*/ 0 h 2722"/>
              <a:gd name="T2" fmla="*/ 1090 w 1090"/>
              <a:gd name="T3" fmla="*/ 2722 h 2722"/>
              <a:gd name="T4" fmla="*/ 424 w 1090"/>
              <a:gd name="T5" fmla="*/ 1969 h 2722"/>
              <a:gd name="T6" fmla="*/ 0 w 1090"/>
              <a:gd name="T7" fmla="*/ 0 h 2722"/>
            </a:gdLst>
            <a:ahLst/>
            <a:cxnLst>
              <a:cxn ang="0">
                <a:pos x="T0" y="T1"/>
              </a:cxn>
              <a:cxn ang="0">
                <a:pos x="T2" y="T3"/>
              </a:cxn>
              <a:cxn ang="0">
                <a:pos x="T4" y="T5"/>
              </a:cxn>
              <a:cxn ang="0">
                <a:pos x="T6" y="T7"/>
              </a:cxn>
            </a:cxnLst>
            <a:rect l="0" t="0" r="r" b="b"/>
            <a:pathLst>
              <a:path w="1090" h="2722">
                <a:moveTo>
                  <a:pt x="0" y="0"/>
                </a:moveTo>
                <a:lnTo>
                  <a:pt x="1090" y="2722"/>
                </a:lnTo>
                <a:lnTo>
                  <a:pt x="424" y="1969"/>
                </a:lnTo>
                <a:lnTo>
                  <a:pt x="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8" name="Freeform 31"/>
          <p:cNvSpPr/>
          <p:nvPr userDrawn="1"/>
        </p:nvSpPr>
        <p:spPr bwMode="auto">
          <a:xfrm>
            <a:off x="10458450" y="0"/>
            <a:ext cx="1730375" cy="2533650"/>
          </a:xfrm>
          <a:custGeom>
            <a:avLst/>
            <a:gdLst>
              <a:gd name="T0" fmla="*/ 1090 w 1090"/>
              <a:gd name="T1" fmla="*/ 0 h 1596"/>
              <a:gd name="T2" fmla="*/ 0 w 1090"/>
              <a:gd name="T3" fmla="*/ 1596 h 1596"/>
              <a:gd name="T4" fmla="*/ 68 w 1090"/>
              <a:gd name="T5" fmla="*/ 562 h 1596"/>
              <a:gd name="T6" fmla="*/ 1090 w 1090"/>
              <a:gd name="T7" fmla="*/ 0 h 1596"/>
            </a:gdLst>
            <a:ahLst/>
            <a:cxnLst>
              <a:cxn ang="0">
                <a:pos x="T0" y="T1"/>
              </a:cxn>
              <a:cxn ang="0">
                <a:pos x="T2" y="T3"/>
              </a:cxn>
              <a:cxn ang="0">
                <a:pos x="T4" y="T5"/>
              </a:cxn>
              <a:cxn ang="0">
                <a:pos x="T6" y="T7"/>
              </a:cxn>
            </a:cxnLst>
            <a:rect l="0" t="0" r="r" b="b"/>
            <a:pathLst>
              <a:path w="1090" h="1596">
                <a:moveTo>
                  <a:pt x="1090" y="0"/>
                </a:moveTo>
                <a:lnTo>
                  <a:pt x="0" y="1596"/>
                </a:lnTo>
                <a:lnTo>
                  <a:pt x="68" y="562"/>
                </a:lnTo>
                <a:lnTo>
                  <a:pt x="109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9" name="Freeform 32"/>
          <p:cNvSpPr/>
          <p:nvPr userDrawn="1"/>
        </p:nvSpPr>
        <p:spPr bwMode="auto">
          <a:xfrm>
            <a:off x="6527800" y="2533650"/>
            <a:ext cx="4603750" cy="3365500"/>
          </a:xfrm>
          <a:custGeom>
            <a:avLst/>
            <a:gdLst>
              <a:gd name="T0" fmla="*/ 2476 w 2900"/>
              <a:gd name="T1" fmla="*/ 0 h 2120"/>
              <a:gd name="T2" fmla="*/ 2900 w 2900"/>
              <a:gd name="T3" fmla="*/ 1969 h 2120"/>
              <a:gd name="T4" fmla="*/ 0 w 2900"/>
              <a:gd name="T5" fmla="*/ 2120 h 2120"/>
              <a:gd name="T6" fmla="*/ 2476 w 2900"/>
              <a:gd name="T7" fmla="*/ 0 h 2120"/>
            </a:gdLst>
            <a:ahLst/>
            <a:cxnLst>
              <a:cxn ang="0">
                <a:pos x="T0" y="T1"/>
              </a:cxn>
              <a:cxn ang="0">
                <a:pos x="T2" y="T3"/>
              </a:cxn>
              <a:cxn ang="0">
                <a:pos x="T4" y="T5"/>
              </a:cxn>
              <a:cxn ang="0">
                <a:pos x="T6" y="T7"/>
              </a:cxn>
            </a:cxnLst>
            <a:rect l="0" t="0" r="r" b="b"/>
            <a:pathLst>
              <a:path w="2900" h="2120">
                <a:moveTo>
                  <a:pt x="2476" y="0"/>
                </a:moveTo>
                <a:lnTo>
                  <a:pt x="2900" y="1969"/>
                </a:lnTo>
                <a:lnTo>
                  <a:pt x="0" y="2120"/>
                </a:lnTo>
                <a:lnTo>
                  <a:pt x="2476"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30" name="Freeform 33"/>
          <p:cNvSpPr/>
          <p:nvPr userDrawn="1"/>
        </p:nvSpPr>
        <p:spPr bwMode="auto">
          <a:xfrm>
            <a:off x="9785350" y="5659438"/>
            <a:ext cx="2403475" cy="1195388"/>
          </a:xfrm>
          <a:custGeom>
            <a:avLst/>
            <a:gdLst>
              <a:gd name="T0" fmla="*/ 848 w 1514"/>
              <a:gd name="T1" fmla="*/ 0 h 753"/>
              <a:gd name="T2" fmla="*/ 1514 w 1514"/>
              <a:gd name="T3" fmla="*/ 753 h 753"/>
              <a:gd name="T4" fmla="*/ 0 w 1514"/>
              <a:gd name="T5" fmla="*/ 753 h 753"/>
              <a:gd name="T6" fmla="*/ 848 w 1514"/>
              <a:gd name="T7" fmla="*/ 0 h 753"/>
            </a:gdLst>
            <a:ahLst/>
            <a:cxnLst>
              <a:cxn ang="0">
                <a:pos x="T0" y="T1"/>
              </a:cxn>
              <a:cxn ang="0">
                <a:pos x="T2" y="T3"/>
              </a:cxn>
              <a:cxn ang="0">
                <a:pos x="T4" y="T5"/>
              </a:cxn>
              <a:cxn ang="0">
                <a:pos x="T6" y="T7"/>
              </a:cxn>
            </a:cxnLst>
            <a:rect l="0" t="0" r="r" b="b"/>
            <a:pathLst>
              <a:path w="1514" h="753">
                <a:moveTo>
                  <a:pt x="848" y="0"/>
                </a:moveTo>
                <a:lnTo>
                  <a:pt x="1514" y="753"/>
                </a:lnTo>
                <a:lnTo>
                  <a:pt x="0" y="753"/>
                </a:lnTo>
                <a:lnTo>
                  <a:pt x="848"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31" name="Freeform 34"/>
          <p:cNvSpPr/>
          <p:nvPr userDrawn="1"/>
        </p:nvSpPr>
        <p:spPr bwMode="auto">
          <a:xfrm>
            <a:off x="10458450" y="1600200"/>
            <a:ext cx="1730375" cy="5254625"/>
          </a:xfrm>
          <a:custGeom>
            <a:avLst/>
            <a:gdLst>
              <a:gd name="T0" fmla="*/ 1090 w 1090"/>
              <a:gd name="T1" fmla="*/ 0 h 3310"/>
              <a:gd name="T2" fmla="*/ 1090 w 1090"/>
              <a:gd name="T3" fmla="*/ 3310 h 3310"/>
              <a:gd name="T4" fmla="*/ 0 w 1090"/>
              <a:gd name="T5" fmla="*/ 588 h 3310"/>
              <a:gd name="T6" fmla="*/ 1090 w 1090"/>
              <a:gd name="T7" fmla="*/ 0 h 3310"/>
            </a:gdLst>
            <a:ahLst/>
            <a:cxnLst>
              <a:cxn ang="0">
                <a:pos x="T0" y="T1"/>
              </a:cxn>
              <a:cxn ang="0">
                <a:pos x="T2" y="T3"/>
              </a:cxn>
              <a:cxn ang="0">
                <a:pos x="T4" y="T5"/>
              </a:cxn>
              <a:cxn ang="0">
                <a:pos x="T6" y="T7"/>
              </a:cxn>
            </a:cxnLst>
            <a:rect l="0" t="0" r="r" b="b"/>
            <a:pathLst>
              <a:path w="1090" h="3310">
                <a:moveTo>
                  <a:pt x="1090" y="0"/>
                </a:moveTo>
                <a:lnTo>
                  <a:pt x="1090" y="3310"/>
                </a:lnTo>
                <a:lnTo>
                  <a:pt x="0" y="588"/>
                </a:lnTo>
                <a:lnTo>
                  <a:pt x="1090"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32" name="Freeform 35"/>
          <p:cNvSpPr/>
          <p:nvPr userDrawn="1"/>
        </p:nvSpPr>
        <p:spPr bwMode="auto">
          <a:xfrm>
            <a:off x="1368425" y="3281363"/>
            <a:ext cx="1366838" cy="3573463"/>
          </a:xfrm>
          <a:custGeom>
            <a:avLst/>
            <a:gdLst>
              <a:gd name="T0" fmla="*/ 861 w 861"/>
              <a:gd name="T1" fmla="*/ 0 h 2251"/>
              <a:gd name="T2" fmla="*/ 606 w 861"/>
              <a:gd name="T3" fmla="*/ 2251 h 2251"/>
              <a:gd name="T4" fmla="*/ 0 w 861"/>
              <a:gd name="T5" fmla="*/ 711 h 2251"/>
              <a:gd name="T6" fmla="*/ 861 w 861"/>
              <a:gd name="T7" fmla="*/ 0 h 2251"/>
            </a:gdLst>
            <a:ahLst/>
            <a:cxnLst>
              <a:cxn ang="0">
                <a:pos x="T0" y="T1"/>
              </a:cxn>
              <a:cxn ang="0">
                <a:pos x="T2" y="T3"/>
              </a:cxn>
              <a:cxn ang="0">
                <a:pos x="T4" y="T5"/>
              </a:cxn>
              <a:cxn ang="0">
                <a:pos x="T6" y="T7"/>
              </a:cxn>
            </a:cxnLst>
            <a:rect l="0" t="0" r="r" b="b"/>
            <a:pathLst>
              <a:path w="861" h="2251">
                <a:moveTo>
                  <a:pt x="861" y="0"/>
                </a:moveTo>
                <a:lnTo>
                  <a:pt x="606" y="2251"/>
                </a:lnTo>
                <a:lnTo>
                  <a:pt x="0" y="711"/>
                </a:lnTo>
                <a:lnTo>
                  <a:pt x="861"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33" name="Freeform 36"/>
          <p:cNvSpPr/>
          <p:nvPr userDrawn="1"/>
        </p:nvSpPr>
        <p:spPr bwMode="auto">
          <a:xfrm>
            <a:off x="2330450" y="5378450"/>
            <a:ext cx="4010025" cy="1476375"/>
          </a:xfrm>
          <a:custGeom>
            <a:avLst/>
            <a:gdLst>
              <a:gd name="T0" fmla="*/ 1119 w 2526"/>
              <a:gd name="T1" fmla="*/ 0 h 930"/>
              <a:gd name="T2" fmla="*/ 2526 w 2526"/>
              <a:gd name="T3" fmla="*/ 930 h 930"/>
              <a:gd name="T4" fmla="*/ 0 w 2526"/>
              <a:gd name="T5" fmla="*/ 930 h 930"/>
              <a:gd name="T6" fmla="*/ 1119 w 2526"/>
              <a:gd name="T7" fmla="*/ 0 h 930"/>
            </a:gdLst>
            <a:ahLst/>
            <a:cxnLst>
              <a:cxn ang="0">
                <a:pos x="T0" y="T1"/>
              </a:cxn>
              <a:cxn ang="0">
                <a:pos x="T2" y="T3"/>
              </a:cxn>
              <a:cxn ang="0">
                <a:pos x="T4" y="T5"/>
              </a:cxn>
              <a:cxn ang="0">
                <a:pos x="T6" y="T7"/>
              </a:cxn>
            </a:cxnLst>
            <a:rect l="0" t="0" r="r" b="b"/>
            <a:pathLst>
              <a:path w="2526" h="930">
                <a:moveTo>
                  <a:pt x="1119" y="0"/>
                </a:moveTo>
                <a:lnTo>
                  <a:pt x="2526" y="930"/>
                </a:lnTo>
                <a:lnTo>
                  <a:pt x="0" y="930"/>
                </a:lnTo>
                <a:lnTo>
                  <a:pt x="1119" y="0"/>
                </a:lnTo>
                <a:close/>
              </a:path>
            </a:pathLst>
          </a:custGeom>
          <a:gradFill flip="none" rotWithShape="1">
            <a:gsLst>
              <a:gs pos="0">
                <a:srgbClr val="F6F8FB"/>
              </a:gs>
              <a:gs pos="100000">
                <a:srgbClr val="E6E9EE"/>
              </a:gs>
            </a:gsLst>
            <a:path path="circle">
              <a:fillToRect l="100000" t="100000"/>
            </a:path>
            <a:tileRect r="-100000" b="-100000"/>
          </a:gradFill>
          <a:ln w="1270">
            <a:noFill/>
          </a:ln>
        </p:spPr>
        <p:txBody>
          <a:bodyPr vert="horz" wrap="square" lIns="91440" tIns="45720" rIns="91440" bIns="45720" numCol="1" anchor="t" anchorCtr="0" compatLnSpc="1"/>
          <a:lstStyle/>
          <a:p>
            <a:endParaRPr lang="zh-CN" altLang="en-US"/>
          </a:p>
        </p:txBody>
      </p:sp>
      <p:sp>
        <p:nvSpPr>
          <p:cNvPr id="2" name="Freeform 5"/>
          <p:cNvSpPr/>
          <p:nvPr userDrawn="1"/>
        </p:nvSpPr>
        <p:spPr bwMode="auto">
          <a:xfrm>
            <a:off x="0" y="0"/>
            <a:ext cx="3198813" cy="995363"/>
          </a:xfrm>
          <a:custGeom>
            <a:avLst/>
            <a:gdLst>
              <a:gd name="T0" fmla="*/ 0 w 2015"/>
              <a:gd name="T1" fmla="*/ 0 h 627"/>
              <a:gd name="T2" fmla="*/ 2015 w 2015"/>
              <a:gd name="T3" fmla="*/ 0 h 627"/>
              <a:gd name="T4" fmla="*/ 0 w 2015"/>
              <a:gd name="T5" fmla="*/ 627 h 627"/>
              <a:gd name="T6" fmla="*/ 0 w 2015"/>
              <a:gd name="T7" fmla="*/ 0 h 627"/>
            </a:gdLst>
            <a:ahLst/>
            <a:cxnLst>
              <a:cxn ang="0">
                <a:pos x="T0" y="T1"/>
              </a:cxn>
              <a:cxn ang="0">
                <a:pos x="T2" y="T3"/>
              </a:cxn>
              <a:cxn ang="0">
                <a:pos x="T4" y="T5"/>
              </a:cxn>
              <a:cxn ang="0">
                <a:pos x="T6" y="T7"/>
              </a:cxn>
            </a:cxnLst>
            <a:rect l="0" t="0" r="r" b="b"/>
            <a:pathLst>
              <a:path w="2015" h="627">
                <a:moveTo>
                  <a:pt x="0" y="0"/>
                </a:moveTo>
                <a:lnTo>
                  <a:pt x="2015" y="0"/>
                </a:lnTo>
                <a:lnTo>
                  <a:pt x="0" y="627"/>
                </a:lnTo>
                <a:lnTo>
                  <a:pt x="0" y="0"/>
                </a:lnTo>
                <a:close/>
              </a:path>
            </a:pathLst>
          </a:custGeom>
          <a:gradFill flip="none" rotWithShape="1">
            <a:gsLst>
              <a:gs pos="0">
                <a:srgbClr val="F6F8FB"/>
              </a:gs>
              <a:gs pos="100000">
                <a:srgbClr val="E6E9EE"/>
              </a:gs>
            </a:gsLst>
            <a:path path="circle">
              <a:fillToRect l="100000" t="100000"/>
            </a:path>
            <a:tileRect r="-100000" b="-100000"/>
          </a:gradFill>
          <a:ln w="1270">
            <a:noFill/>
          </a:ln>
          <a:effectLst/>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8" name="组合 447"/>
          <p:cNvGrpSpPr/>
          <p:nvPr/>
        </p:nvGrpSpPr>
        <p:grpSpPr>
          <a:xfrm>
            <a:off x="144463" y="128588"/>
            <a:ext cx="11657183" cy="4096738"/>
            <a:chOff x="144463" y="128588"/>
            <a:chExt cx="11657183" cy="4096738"/>
          </a:xfrm>
        </p:grpSpPr>
        <p:sp>
          <p:nvSpPr>
            <p:cNvPr id="73" name="Freeform 79"/>
            <p:cNvSpPr>
              <a:spLocks noEditPoints="1"/>
            </p:cNvSpPr>
            <p:nvPr/>
          </p:nvSpPr>
          <p:spPr bwMode="auto">
            <a:xfrm>
              <a:off x="3910013" y="3440113"/>
              <a:ext cx="231775" cy="231775"/>
            </a:xfrm>
            <a:custGeom>
              <a:avLst/>
              <a:gdLst>
                <a:gd name="T0" fmla="*/ 90 w 92"/>
                <a:gd name="T1" fmla="*/ 37 h 92"/>
                <a:gd name="T2" fmla="*/ 69 w 92"/>
                <a:gd name="T3" fmla="*/ 23 h 92"/>
                <a:gd name="T4" fmla="*/ 60 w 92"/>
                <a:gd name="T5" fmla="*/ 24 h 92"/>
                <a:gd name="T6" fmla="*/ 59 w 92"/>
                <a:gd name="T7" fmla="*/ 16 h 92"/>
                <a:gd name="T8" fmla="*/ 37 w 92"/>
                <a:gd name="T9" fmla="*/ 1 h 92"/>
                <a:gd name="T10" fmla="*/ 23 w 92"/>
                <a:gd name="T11" fmla="*/ 23 h 92"/>
                <a:gd name="T12" fmla="*/ 25 w 92"/>
                <a:gd name="T13" fmla="*/ 31 h 92"/>
                <a:gd name="T14" fmla="*/ 16 w 92"/>
                <a:gd name="T15" fmla="*/ 33 h 92"/>
                <a:gd name="T16" fmla="*/ 2 w 92"/>
                <a:gd name="T17" fmla="*/ 54 h 92"/>
                <a:gd name="T18" fmla="*/ 23 w 92"/>
                <a:gd name="T19" fmla="*/ 68 h 92"/>
                <a:gd name="T20" fmla="*/ 31 w 92"/>
                <a:gd name="T21" fmla="*/ 67 h 92"/>
                <a:gd name="T22" fmla="*/ 33 w 92"/>
                <a:gd name="T23" fmla="*/ 75 h 92"/>
                <a:gd name="T24" fmla="*/ 54 w 92"/>
                <a:gd name="T25" fmla="*/ 90 h 92"/>
                <a:gd name="T26" fmla="*/ 69 w 92"/>
                <a:gd name="T27" fmla="*/ 68 h 92"/>
                <a:gd name="T28" fmla="*/ 67 w 92"/>
                <a:gd name="T29" fmla="*/ 60 h 92"/>
                <a:gd name="T30" fmla="*/ 75 w 92"/>
                <a:gd name="T31" fmla="*/ 58 h 92"/>
                <a:gd name="T32" fmla="*/ 90 w 92"/>
                <a:gd name="T33" fmla="*/ 37 h 92"/>
                <a:gd name="T34" fmla="*/ 73 w 92"/>
                <a:gd name="T35" fmla="*/ 47 h 92"/>
                <a:gd name="T36" fmla="*/ 54 w 92"/>
                <a:gd name="T37" fmla="*/ 51 h 92"/>
                <a:gd name="T38" fmla="*/ 57 w 92"/>
                <a:gd name="T39" fmla="*/ 71 h 92"/>
                <a:gd name="T40" fmla="*/ 52 w 92"/>
                <a:gd name="T41" fmla="*/ 78 h 92"/>
                <a:gd name="T42" fmla="*/ 44 w 92"/>
                <a:gd name="T43" fmla="*/ 73 h 92"/>
                <a:gd name="T44" fmla="*/ 41 w 92"/>
                <a:gd name="T45" fmla="*/ 53 h 92"/>
                <a:gd name="T46" fmla="*/ 21 w 92"/>
                <a:gd name="T47" fmla="*/ 57 h 92"/>
                <a:gd name="T48" fmla="*/ 13 w 92"/>
                <a:gd name="T49" fmla="*/ 52 h 92"/>
                <a:gd name="T50" fmla="*/ 18 w 92"/>
                <a:gd name="T51" fmla="*/ 44 h 92"/>
                <a:gd name="T52" fmla="*/ 38 w 92"/>
                <a:gd name="T53" fmla="*/ 40 h 92"/>
                <a:gd name="T54" fmla="*/ 34 w 92"/>
                <a:gd name="T55" fmla="*/ 21 h 92"/>
                <a:gd name="T56" fmla="*/ 40 w 92"/>
                <a:gd name="T57" fmla="*/ 13 h 92"/>
                <a:gd name="T58" fmla="*/ 47 w 92"/>
                <a:gd name="T59" fmla="*/ 18 h 92"/>
                <a:gd name="T60" fmla="*/ 51 w 92"/>
                <a:gd name="T61" fmla="*/ 38 h 92"/>
                <a:gd name="T62" fmla="*/ 71 w 92"/>
                <a:gd name="T63" fmla="*/ 34 h 92"/>
                <a:gd name="T64" fmla="*/ 79 w 92"/>
                <a:gd name="T65" fmla="*/ 39 h 92"/>
                <a:gd name="T66" fmla="*/ 73 w 92"/>
                <a:gd name="T67" fmla="*/ 4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2" h="92">
                  <a:moveTo>
                    <a:pt x="90" y="37"/>
                  </a:moveTo>
                  <a:cubicBezTo>
                    <a:pt x="88" y="27"/>
                    <a:pt x="79" y="21"/>
                    <a:pt x="69" y="23"/>
                  </a:cubicBezTo>
                  <a:cubicBezTo>
                    <a:pt x="60" y="24"/>
                    <a:pt x="60" y="24"/>
                    <a:pt x="60" y="24"/>
                  </a:cubicBezTo>
                  <a:cubicBezTo>
                    <a:pt x="59" y="16"/>
                    <a:pt x="59" y="16"/>
                    <a:pt x="59" y="16"/>
                  </a:cubicBezTo>
                  <a:cubicBezTo>
                    <a:pt x="57" y="6"/>
                    <a:pt x="47" y="0"/>
                    <a:pt x="37" y="1"/>
                  </a:cubicBezTo>
                  <a:cubicBezTo>
                    <a:pt x="28" y="3"/>
                    <a:pt x="21" y="13"/>
                    <a:pt x="23" y="23"/>
                  </a:cubicBezTo>
                  <a:cubicBezTo>
                    <a:pt x="25" y="31"/>
                    <a:pt x="25" y="31"/>
                    <a:pt x="25" y="31"/>
                  </a:cubicBezTo>
                  <a:cubicBezTo>
                    <a:pt x="16" y="33"/>
                    <a:pt x="16" y="33"/>
                    <a:pt x="16" y="33"/>
                  </a:cubicBezTo>
                  <a:cubicBezTo>
                    <a:pt x="6" y="35"/>
                    <a:pt x="0" y="44"/>
                    <a:pt x="2" y="54"/>
                  </a:cubicBezTo>
                  <a:cubicBezTo>
                    <a:pt x="4" y="64"/>
                    <a:pt x="13" y="70"/>
                    <a:pt x="23" y="68"/>
                  </a:cubicBezTo>
                  <a:cubicBezTo>
                    <a:pt x="31" y="67"/>
                    <a:pt x="31" y="67"/>
                    <a:pt x="31" y="67"/>
                  </a:cubicBezTo>
                  <a:cubicBezTo>
                    <a:pt x="33" y="75"/>
                    <a:pt x="33" y="75"/>
                    <a:pt x="33" y="75"/>
                  </a:cubicBezTo>
                  <a:cubicBezTo>
                    <a:pt x="35" y="85"/>
                    <a:pt x="44" y="92"/>
                    <a:pt x="54" y="90"/>
                  </a:cubicBezTo>
                  <a:cubicBezTo>
                    <a:pt x="64" y="88"/>
                    <a:pt x="71" y="78"/>
                    <a:pt x="69" y="68"/>
                  </a:cubicBezTo>
                  <a:cubicBezTo>
                    <a:pt x="67" y="60"/>
                    <a:pt x="67" y="60"/>
                    <a:pt x="67" y="60"/>
                  </a:cubicBezTo>
                  <a:cubicBezTo>
                    <a:pt x="75" y="58"/>
                    <a:pt x="75" y="58"/>
                    <a:pt x="75" y="58"/>
                  </a:cubicBezTo>
                  <a:cubicBezTo>
                    <a:pt x="85" y="57"/>
                    <a:pt x="92" y="47"/>
                    <a:pt x="90" y="37"/>
                  </a:cubicBezTo>
                  <a:close/>
                  <a:moveTo>
                    <a:pt x="73" y="47"/>
                  </a:moveTo>
                  <a:cubicBezTo>
                    <a:pt x="54" y="51"/>
                    <a:pt x="54" y="51"/>
                    <a:pt x="54" y="51"/>
                  </a:cubicBezTo>
                  <a:cubicBezTo>
                    <a:pt x="57" y="71"/>
                    <a:pt x="57" y="71"/>
                    <a:pt x="57" y="71"/>
                  </a:cubicBezTo>
                  <a:cubicBezTo>
                    <a:pt x="58" y="74"/>
                    <a:pt x="56" y="78"/>
                    <a:pt x="52" y="78"/>
                  </a:cubicBezTo>
                  <a:cubicBezTo>
                    <a:pt x="48" y="79"/>
                    <a:pt x="45" y="77"/>
                    <a:pt x="44" y="73"/>
                  </a:cubicBezTo>
                  <a:cubicBezTo>
                    <a:pt x="41" y="53"/>
                    <a:pt x="41" y="53"/>
                    <a:pt x="41" y="53"/>
                  </a:cubicBezTo>
                  <a:cubicBezTo>
                    <a:pt x="21" y="57"/>
                    <a:pt x="21" y="57"/>
                    <a:pt x="21" y="57"/>
                  </a:cubicBezTo>
                  <a:cubicBezTo>
                    <a:pt x="17" y="58"/>
                    <a:pt x="14" y="55"/>
                    <a:pt x="13" y="52"/>
                  </a:cubicBezTo>
                  <a:cubicBezTo>
                    <a:pt x="12" y="48"/>
                    <a:pt x="15" y="45"/>
                    <a:pt x="18" y="44"/>
                  </a:cubicBezTo>
                  <a:cubicBezTo>
                    <a:pt x="38" y="40"/>
                    <a:pt x="38" y="40"/>
                    <a:pt x="38" y="40"/>
                  </a:cubicBezTo>
                  <a:cubicBezTo>
                    <a:pt x="34" y="21"/>
                    <a:pt x="34" y="21"/>
                    <a:pt x="34" y="21"/>
                  </a:cubicBezTo>
                  <a:cubicBezTo>
                    <a:pt x="34" y="17"/>
                    <a:pt x="36" y="13"/>
                    <a:pt x="40" y="13"/>
                  </a:cubicBezTo>
                  <a:cubicBezTo>
                    <a:pt x="43" y="12"/>
                    <a:pt x="47" y="14"/>
                    <a:pt x="47" y="18"/>
                  </a:cubicBezTo>
                  <a:cubicBezTo>
                    <a:pt x="51" y="38"/>
                    <a:pt x="51" y="38"/>
                    <a:pt x="51" y="38"/>
                  </a:cubicBezTo>
                  <a:cubicBezTo>
                    <a:pt x="71" y="34"/>
                    <a:pt x="71" y="34"/>
                    <a:pt x="71" y="34"/>
                  </a:cubicBezTo>
                  <a:cubicBezTo>
                    <a:pt x="74" y="33"/>
                    <a:pt x="78" y="36"/>
                    <a:pt x="79" y="39"/>
                  </a:cubicBezTo>
                  <a:cubicBezTo>
                    <a:pt x="79" y="43"/>
                    <a:pt x="77" y="46"/>
                    <a:pt x="73" y="47"/>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4" name="组合 3"/>
            <p:cNvGrpSpPr/>
            <p:nvPr/>
          </p:nvGrpSpPr>
          <p:grpSpPr>
            <a:xfrm>
              <a:off x="144463" y="128588"/>
              <a:ext cx="11657183" cy="4096738"/>
              <a:chOff x="144463" y="128588"/>
              <a:chExt cx="11657183" cy="4096738"/>
            </a:xfrm>
          </p:grpSpPr>
          <p:sp>
            <p:nvSpPr>
              <p:cNvPr id="2" name="Freeform 5"/>
              <p:cNvSpPr/>
              <p:nvPr/>
            </p:nvSpPr>
            <p:spPr bwMode="auto">
              <a:xfrm>
                <a:off x="2925763" y="484188"/>
                <a:ext cx="141288" cy="142875"/>
              </a:xfrm>
              <a:custGeom>
                <a:avLst/>
                <a:gdLst>
                  <a:gd name="T0" fmla="*/ 36 w 38"/>
                  <a:gd name="T1" fmla="*/ 16 h 38"/>
                  <a:gd name="T2" fmla="*/ 22 w 38"/>
                  <a:gd name="T3" fmla="*/ 36 h 38"/>
                  <a:gd name="T4" fmla="*/ 1 w 38"/>
                  <a:gd name="T5" fmla="*/ 22 h 38"/>
                  <a:gd name="T6" fmla="*/ 16 w 38"/>
                  <a:gd name="T7" fmla="*/ 2 h 38"/>
                  <a:gd name="T8" fmla="*/ 36 w 38"/>
                  <a:gd name="T9" fmla="*/ 16 h 38"/>
                </a:gdLst>
                <a:ahLst/>
                <a:cxnLst>
                  <a:cxn ang="0">
                    <a:pos x="T0" y="T1"/>
                  </a:cxn>
                  <a:cxn ang="0">
                    <a:pos x="T2" y="T3"/>
                  </a:cxn>
                  <a:cxn ang="0">
                    <a:pos x="T4" y="T5"/>
                  </a:cxn>
                  <a:cxn ang="0">
                    <a:pos x="T6" y="T7"/>
                  </a:cxn>
                  <a:cxn ang="0">
                    <a:pos x="T8" y="T9"/>
                  </a:cxn>
                </a:cxnLst>
                <a:rect l="0" t="0" r="r" b="b"/>
                <a:pathLst>
                  <a:path w="38" h="38">
                    <a:moveTo>
                      <a:pt x="36" y="16"/>
                    </a:moveTo>
                    <a:cubicBezTo>
                      <a:pt x="38" y="25"/>
                      <a:pt x="31" y="34"/>
                      <a:pt x="22" y="36"/>
                    </a:cubicBezTo>
                    <a:cubicBezTo>
                      <a:pt x="12" y="38"/>
                      <a:pt x="3" y="31"/>
                      <a:pt x="1" y="22"/>
                    </a:cubicBezTo>
                    <a:cubicBezTo>
                      <a:pt x="0" y="12"/>
                      <a:pt x="6" y="3"/>
                      <a:pt x="16" y="2"/>
                    </a:cubicBezTo>
                    <a:cubicBezTo>
                      <a:pt x="25" y="0"/>
                      <a:pt x="34" y="6"/>
                      <a:pt x="36"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 name="Freeform 6"/>
              <p:cNvSpPr>
                <a:spLocks noEditPoints="1"/>
              </p:cNvSpPr>
              <p:nvPr/>
            </p:nvSpPr>
            <p:spPr bwMode="auto">
              <a:xfrm>
                <a:off x="5522913" y="307975"/>
                <a:ext cx="171450" cy="173038"/>
              </a:xfrm>
              <a:custGeom>
                <a:avLst/>
                <a:gdLst>
                  <a:gd name="T0" fmla="*/ 39 w 46"/>
                  <a:gd name="T1" fmla="*/ 46 h 46"/>
                  <a:gd name="T2" fmla="*/ 3 w 46"/>
                  <a:gd name="T3" fmla="*/ 42 h 46"/>
                  <a:gd name="T4" fmla="*/ 0 w 46"/>
                  <a:gd name="T5" fmla="*/ 39 h 46"/>
                  <a:gd name="T6" fmla="*/ 4 w 46"/>
                  <a:gd name="T7" fmla="*/ 3 h 46"/>
                  <a:gd name="T8" fmla="*/ 7 w 46"/>
                  <a:gd name="T9" fmla="*/ 0 h 46"/>
                  <a:gd name="T10" fmla="*/ 43 w 46"/>
                  <a:gd name="T11" fmla="*/ 4 h 46"/>
                  <a:gd name="T12" fmla="*/ 46 w 46"/>
                  <a:gd name="T13" fmla="*/ 7 h 46"/>
                  <a:gd name="T14" fmla="*/ 42 w 46"/>
                  <a:gd name="T15" fmla="*/ 43 h 46"/>
                  <a:gd name="T16" fmla="*/ 39 w 46"/>
                  <a:gd name="T17" fmla="*/ 46 h 46"/>
                  <a:gd name="T18" fmla="*/ 6 w 46"/>
                  <a:gd name="T19" fmla="*/ 36 h 46"/>
                  <a:gd name="T20" fmla="*/ 36 w 46"/>
                  <a:gd name="T21" fmla="*/ 39 h 46"/>
                  <a:gd name="T22" fmla="*/ 39 w 46"/>
                  <a:gd name="T23" fmla="*/ 9 h 46"/>
                  <a:gd name="T24" fmla="*/ 9 w 46"/>
                  <a:gd name="T25" fmla="*/ 6 h 46"/>
                  <a:gd name="T26" fmla="*/ 6 w 46"/>
                  <a:gd name="T27" fmla="*/ 3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46">
                    <a:moveTo>
                      <a:pt x="39" y="46"/>
                    </a:moveTo>
                    <a:cubicBezTo>
                      <a:pt x="3" y="42"/>
                      <a:pt x="3" y="42"/>
                      <a:pt x="3" y="42"/>
                    </a:cubicBezTo>
                    <a:cubicBezTo>
                      <a:pt x="1" y="42"/>
                      <a:pt x="0" y="40"/>
                      <a:pt x="0" y="39"/>
                    </a:cubicBezTo>
                    <a:cubicBezTo>
                      <a:pt x="4" y="3"/>
                      <a:pt x="4" y="3"/>
                      <a:pt x="4" y="3"/>
                    </a:cubicBezTo>
                    <a:cubicBezTo>
                      <a:pt x="4" y="1"/>
                      <a:pt x="5" y="0"/>
                      <a:pt x="7" y="0"/>
                    </a:cubicBezTo>
                    <a:cubicBezTo>
                      <a:pt x="43" y="4"/>
                      <a:pt x="43" y="4"/>
                      <a:pt x="43" y="4"/>
                    </a:cubicBezTo>
                    <a:cubicBezTo>
                      <a:pt x="45" y="4"/>
                      <a:pt x="46" y="5"/>
                      <a:pt x="46" y="7"/>
                    </a:cubicBezTo>
                    <a:cubicBezTo>
                      <a:pt x="42" y="43"/>
                      <a:pt x="42" y="43"/>
                      <a:pt x="42" y="43"/>
                    </a:cubicBezTo>
                    <a:cubicBezTo>
                      <a:pt x="42" y="45"/>
                      <a:pt x="40" y="46"/>
                      <a:pt x="39" y="46"/>
                    </a:cubicBezTo>
                    <a:close/>
                    <a:moveTo>
                      <a:pt x="6" y="36"/>
                    </a:moveTo>
                    <a:cubicBezTo>
                      <a:pt x="36" y="39"/>
                      <a:pt x="36" y="39"/>
                      <a:pt x="36" y="39"/>
                    </a:cubicBezTo>
                    <a:cubicBezTo>
                      <a:pt x="39" y="9"/>
                      <a:pt x="39" y="9"/>
                      <a:pt x="39" y="9"/>
                    </a:cubicBezTo>
                    <a:cubicBezTo>
                      <a:pt x="9" y="6"/>
                      <a:pt x="9" y="6"/>
                      <a:pt x="9" y="6"/>
                    </a:cubicBezTo>
                    <a:lnTo>
                      <a:pt x="6" y="36"/>
                    </a:ln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 name="Freeform 8"/>
              <p:cNvSpPr/>
              <p:nvPr/>
            </p:nvSpPr>
            <p:spPr bwMode="auto">
              <a:xfrm>
                <a:off x="2786063" y="1239838"/>
                <a:ext cx="68263" cy="300038"/>
              </a:xfrm>
              <a:custGeom>
                <a:avLst/>
                <a:gdLst>
                  <a:gd name="T0" fmla="*/ 8 w 18"/>
                  <a:gd name="T1" fmla="*/ 80 h 80"/>
                  <a:gd name="T2" fmla="*/ 0 w 18"/>
                  <a:gd name="T3" fmla="*/ 72 h 80"/>
                  <a:gd name="T4" fmla="*/ 2 w 18"/>
                  <a:gd name="T5" fmla="*/ 8 h 80"/>
                  <a:gd name="T6" fmla="*/ 10 w 18"/>
                  <a:gd name="T7" fmla="*/ 1 h 80"/>
                  <a:gd name="T8" fmla="*/ 17 w 18"/>
                  <a:gd name="T9" fmla="*/ 9 h 80"/>
                  <a:gd name="T10" fmla="*/ 16 w 18"/>
                  <a:gd name="T11" fmla="*/ 72 h 80"/>
                  <a:gd name="T12" fmla="*/ 8 w 18"/>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8" h="80">
                    <a:moveTo>
                      <a:pt x="8" y="80"/>
                    </a:moveTo>
                    <a:cubicBezTo>
                      <a:pt x="3" y="80"/>
                      <a:pt x="0" y="76"/>
                      <a:pt x="0" y="72"/>
                    </a:cubicBezTo>
                    <a:cubicBezTo>
                      <a:pt x="2" y="8"/>
                      <a:pt x="2" y="8"/>
                      <a:pt x="2" y="8"/>
                    </a:cubicBezTo>
                    <a:cubicBezTo>
                      <a:pt x="2" y="4"/>
                      <a:pt x="5" y="0"/>
                      <a:pt x="10" y="1"/>
                    </a:cubicBezTo>
                    <a:cubicBezTo>
                      <a:pt x="14" y="1"/>
                      <a:pt x="18" y="4"/>
                      <a:pt x="17" y="9"/>
                    </a:cubicBezTo>
                    <a:cubicBezTo>
                      <a:pt x="16" y="72"/>
                      <a:pt x="16" y="72"/>
                      <a:pt x="16" y="72"/>
                    </a:cubicBezTo>
                    <a:cubicBezTo>
                      <a:pt x="16" y="76"/>
                      <a:pt x="12" y="80"/>
                      <a:pt x="8" y="80"/>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 name="Freeform 9"/>
              <p:cNvSpPr/>
              <p:nvPr/>
            </p:nvSpPr>
            <p:spPr bwMode="auto">
              <a:xfrm>
                <a:off x="2782888" y="1565275"/>
                <a:ext cx="60325" cy="60325"/>
              </a:xfrm>
              <a:custGeom>
                <a:avLst/>
                <a:gdLst>
                  <a:gd name="T0" fmla="*/ 8 w 16"/>
                  <a:gd name="T1" fmla="*/ 16 h 16"/>
                  <a:gd name="T2" fmla="*/ 3 w 16"/>
                  <a:gd name="T3" fmla="*/ 14 h 16"/>
                  <a:gd name="T4" fmla="*/ 0 w 16"/>
                  <a:gd name="T5" fmla="*/ 8 h 16"/>
                  <a:gd name="T6" fmla="*/ 3 w 16"/>
                  <a:gd name="T7" fmla="*/ 2 h 16"/>
                  <a:gd name="T8" fmla="*/ 14 w 16"/>
                  <a:gd name="T9" fmla="*/ 3 h 16"/>
                  <a:gd name="T10" fmla="*/ 16 w 16"/>
                  <a:gd name="T11" fmla="*/ 8 h 16"/>
                  <a:gd name="T12" fmla="*/ 14 w 16"/>
                  <a:gd name="T13" fmla="*/ 14 h 16"/>
                  <a:gd name="T14" fmla="*/ 8 w 16"/>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6">
                    <a:moveTo>
                      <a:pt x="8" y="16"/>
                    </a:moveTo>
                    <a:cubicBezTo>
                      <a:pt x="6" y="16"/>
                      <a:pt x="4" y="15"/>
                      <a:pt x="3" y="14"/>
                    </a:cubicBezTo>
                    <a:cubicBezTo>
                      <a:pt x="1" y="12"/>
                      <a:pt x="0" y="10"/>
                      <a:pt x="0" y="8"/>
                    </a:cubicBezTo>
                    <a:cubicBezTo>
                      <a:pt x="0" y="6"/>
                      <a:pt x="1" y="4"/>
                      <a:pt x="3" y="2"/>
                    </a:cubicBezTo>
                    <a:cubicBezTo>
                      <a:pt x="6" y="0"/>
                      <a:pt x="11" y="0"/>
                      <a:pt x="14" y="3"/>
                    </a:cubicBezTo>
                    <a:cubicBezTo>
                      <a:pt x="16" y="4"/>
                      <a:pt x="16" y="6"/>
                      <a:pt x="16" y="8"/>
                    </a:cubicBezTo>
                    <a:cubicBezTo>
                      <a:pt x="16" y="10"/>
                      <a:pt x="15" y="13"/>
                      <a:pt x="14" y="14"/>
                    </a:cubicBezTo>
                    <a:cubicBezTo>
                      <a:pt x="12" y="15"/>
                      <a:pt x="10" y="16"/>
                      <a:pt x="8"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 name="Freeform 10"/>
              <p:cNvSpPr>
                <a:spLocks noEditPoints="1"/>
              </p:cNvSpPr>
              <p:nvPr/>
            </p:nvSpPr>
            <p:spPr bwMode="auto">
              <a:xfrm>
                <a:off x="6118225" y="942975"/>
                <a:ext cx="346075" cy="344488"/>
              </a:xfrm>
              <a:custGeom>
                <a:avLst/>
                <a:gdLst>
                  <a:gd name="T0" fmla="*/ 90 w 92"/>
                  <a:gd name="T1" fmla="*/ 38 h 92"/>
                  <a:gd name="T2" fmla="*/ 69 w 92"/>
                  <a:gd name="T3" fmla="*/ 24 h 92"/>
                  <a:gd name="T4" fmla="*/ 61 w 92"/>
                  <a:gd name="T5" fmla="*/ 25 h 92"/>
                  <a:gd name="T6" fmla="*/ 59 w 92"/>
                  <a:gd name="T7" fmla="*/ 17 h 92"/>
                  <a:gd name="T8" fmla="*/ 38 w 92"/>
                  <a:gd name="T9" fmla="*/ 2 h 92"/>
                  <a:gd name="T10" fmla="*/ 23 w 92"/>
                  <a:gd name="T11" fmla="*/ 24 h 92"/>
                  <a:gd name="T12" fmla="*/ 25 w 92"/>
                  <a:gd name="T13" fmla="*/ 32 h 92"/>
                  <a:gd name="T14" fmla="*/ 16 w 92"/>
                  <a:gd name="T15" fmla="*/ 33 h 92"/>
                  <a:gd name="T16" fmla="*/ 2 w 92"/>
                  <a:gd name="T17" fmla="*/ 55 h 92"/>
                  <a:gd name="T18" fmla="*/ 23 w 92"/>
                  <a:gd name="T19" fmla="*/ 69 h 92"/>
                  <a:gd name="T20" fmla="*/ 32 w 92"/>
                  <a:gd name="T21" fmla="*/ 68 h 92"/>
                  <a:gd name="T22" fmla="*/ 33 w 92"/>
                  <a:gd name="T23" fmla="*/ 76 h 92"/>
                  <a:gd name="T24" fmla="*/ 54 w 92"/>
                  <a:gd name="T25" fmla="*/ 90 h 92"/>
                  <a:gd name="T26" fmla="*/ 69 w 92"/>
                  <a:gd name="T27" fmla="*/ 69 h 92"/>
                  <a:gd name="T28" fmla="*/ 67 w 92"/>
                  <a:gd name="T29" fmla="*/ 61 h 92"/>
                  <a:gd name="T30" fmla="*/ 76 w 92"/>
                  <a:gd name="T31" fmla="*/ 59 h 92"/>
                  <a:gd name="T32" fmla="*/ 90 w 92"/>
                  <a:gd name="T33" fmla="*/ 38 h 92"/>
                  <a:gd name="T34" fmla="*/ 74 w 92"/>
                  <a:gd name="T35" fmla="*/ 48 h 92"/>
                  <a:gd name="T36" fmla="*/ 54 w 92"/>
                  <a:gd name="T37" fmla="*/ 52 h 92"/>
                  <a:gd name="T38" fmla="*/ 58 w 92"/>
                  <a:gd name="T39" fmla="*/ 71 h 92"/>
                  <a:gd name="T40" fmla="*/ 52 w 92"/>
                  <a:gd name="T41" fmla="*/ 79 h 92"/>
                  <a:gd name="T42" fmla="*/ 45 w 92"/>
                  <a:gd name="T43" fmla="*/ 74 h 92"/>
                  <a:gd name="T44" fmla="*/ 41 w 92"/>
                  <a:gd name="T45" fmla="*/ 54 h 92"/>
                  <a:gd name="T46" fmla="*/ 21 w 92"/>
                  <a:gd name="T47" fmla="*/ 58 h 92"/>
                  <a:gd name="T48" fmla="*/ 13 w 92"/>
                  <a:gd name="T49" fmla="*/ 53 h 92"/>
                  <a:gd name="T50" fmla="*/ 19 w 92"/>
                  <a:gd name="T51" fmla="*/ 45 h 92"/>
                  <a:gd name="T52" fmla="*/ 38 w 92"/>
                  <a:gd name="T53" fmla="*/ 41 h 92"/>
                  <a:gd name="T54" fmla="*/ 35 w 92"/>
                  <a:gd name="T55" fmla="*/ 21 h 92"/>
                  <a:gd name="T56" fmla="*/ 40 w 92"/>
                  <a:gd name="T57" fmla="*/ 14 h 92"/>
                  <a:gd name="T58" fmla="*/ 48 w 92"/>
                  <a:gd name="T59" fmla="*/ 19 h 92"/>
                  <a:gd name="T60" fmla="*/ 51 w 92"/>
                  <a:gd name="T61" fmla="*/ 39 h 92"/>
                  <a:gd name="T62" fmla="*/ 71 w 92"/>
                  <a:gd name="T63" fmla="*/ 35 h 92"/>
                  <a:gd name="T64" fmla="*/ 79 w 92"/>
                  <a:gd name="T65" fmla="*/ 40 h 92"/>
                  <a:gd name="T66" fmla="*/ 74 w 92"/>
                  <a:gd name="T67" fmla="*/ 4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2" h="92">
                    <a:moveTo>
                      <a:pt x="90" y="38"/>
                    </a:moveTo>
                    <a:cubicBezTo>
                      <a:pt x="88" y="28"/>
                      <a:pt x="79" y="22"/>
                      <a:pt x="69" y="24"/>
                    </a:cubicBezTo>
                    <a:cubicBezTo>
                      <a:pt x="61" y="25"/>
                      <a:pt x="61" y="25"/>
                      <a:pt x="61" y="25"/>
                    </a:cubicBezTo>
                    <a:cubicBezTo>
                      <a:pt x="59" y="17"/>
                      <a:pt x="59" y="17"/>
                      <a:pt x="59" y="17"/>
                    </a:cubicBezTo>
                    <a:cubicBezTo>
                      <a:pt x="57" y="7"/>
                      <a:pt x="48" y="0"/>
                      <a:pt x="38" y="2"/>
                    </a:cubicBezTo>
                    <a:cubicBezTo>
                      <a:pt x="28" y="4"/>
                      <a:pt x="21" y="14"/>
                      <a:pt x="23" y="24"/>
                    </a:cubicBezTo>
                    <a:cubicBezTo>
                      <a:pt x="25" y="32"/>
                      <a:pt x="25" y="32"/>
                      <a:pt x="25" y="32"/>
                    </a:cubicBezTo>
                    <a:cubicBezTo>
                      <a:pt x="16" y="33"/>
                      <a:pt x="16" y="33"/>
                      <a:pt x="16" y="33"/>
                    </a:cubicBezTo>
                    <a:cubicBezTo>
                      <a:pt x="7" y="35"/>
                      <a:pt x="0" y="45"/>
                      <a:pt x="2" y="55"/>
                    </a:cubicBezTo>
                    <a:cubicBezTo>
                      <a:pt x="4" y="65"/>
                      <a:pt x="13" y="71"/>
                      <a:pt x="23" y="69"/>
                    </a:cubicBezTo>
                    <a:cubicBezTo>
                      <a:pt x="32" y="68"/>
                      <a:pt x="32" y="68"/>
                      <a:pt x="32" y="68"/>
                    </a:cubicBezTo>
                    <a:cubicBezTo>
                      <a:pt x="33" y="76"/>
                      <a:pt x="33" y="76"/>
                      <a:pt x="33" y="76"/>
                    </a:cubicBezTo>
                    <a:cubicBezTo>
                      <a:pt x="35" y="86"/>
                      <a:pt x="45" y="92"/>
                      <a:pt x="54" y="90"/>
                    </a:cubicBezTo>
                    <a:cubicBezTo>
                      <a:pt x="64" y="89"/>
                      <a:pt x="71" y="79"/>
                      <a:pt x="69" y="69"/>
                    </a:cubicBezTo>
                    <a:cubicBezTo>
                      <a:pt x="67" y="61"/>
                      <a:pt x="67" y="61"/>
                      <a:pt x="67" y="61"/>
                    </a:cubicBezTo>
                    <a:cubicBezTo>
                      <a:pt x="76" y="59"/>
                      <a:pt x="76" y="59"/>
                      <a:pt x="76" y="59"/>
                    </a:cubicBezTo>
                    <a:cubicBezTo>
                      <a:pt x="86" y="57"/>
                      <a:pt x="92" y="48"/>
                      <a:pt x="90" y="38"/>
                    </a:cubicBezTo>
                    <a:close/>
                    <a:moveTo>
                      <a:pt x="74" y="48"/>
                    </a:moveTo>
                    <a:cubicBezTo>
                      <a:pt x="54" y="52"/>
                      <a:pt x="54" y="52"/>
                      <a:pt x="54" y="52"/>
                    </a:cubicBezTo>
                    <a:cubicBezTo>
                      <a:pt x="58" y="71"/>
                      <a:pt x="58" y="71"/>
                      <a:pt x="58" y="71"/>
                    </a:cubicBezTo>
                    <a:cubicBezTo>
                      <a:pt x="58" y="75"/>
                      <a:pt x="56" y="78"/>
                      <a:pt x="52" y="79"/>
                    </a:cubicBezTo>
                    <a:cubicBezTo>
                      <a:pt x="49" y="80"/>
                      <a:pt x="45" y="77"/>
                      <a:pt x="45" y="74"/>
                    </a:cubicBezTo>
                    <a:cubicBezTo>
                      <a:pt x="41" y="54"/>
                      <a:pt x="41" y="54"/>
                      <a:pt x="41" y="54"/>
                    </a:cubicBezTo>
                    <a:cubicBezTo>
                      <a:pt x="21" y="58"/>
                      <a:pt x="21" y="58"/>
                      <a:pt x="21" y="58"/>
                    </a:cubicBezTo>
                    <a:cubicBezTo>
                      <a:pt x="17" y="59"/>
                      <a:pt x="14" y="56"/>
                      <a:pt x="13" y="53"/>
                    </a:cubicBezTo>
                    <a:cubicBezTo>
                      <a:pt x="13" y="49"/>
                      <a:pt x="15" y="45"/>
                      <a:pt x="19" y="45"/>
                    </a:cubicBezTo>
                    <a:cubicBezTo>
                      <a:pt x="38" y="41"/>
                      <a:pt x="38" y="41"/>
                      <a:pt x="38" y="41"/>
                    </a:cubicBezTo>
                    <a:cubicBezTo>
                      <a:pt x="35" y="21"/>
                      <a:pt x="35" y="21"/>
                      <a:pt x="35" y="21"/>
                    </a:cubicBezTo>
                    <a:cubicBezTo>
                      <a:pt x="34" y="18"/>
                      <a:pt x="36" y="14"/>
                      <a:pt x="40" y="14"/>
                    </a:cubicBezTo>
                    <a:cubicBezTo>
                      <a:pt x="43" y="13"/>
                      <a:pt x="47" y="15"/>
                      <a:pt x="48" y="19"/>
                    </a:cubicBezTo>
                    <a:cubicBezTo>
                      <a:pt x="51" y="39"/>
                      <a:pt x="51" y="39"/>
                      <a:pt x="51" y="39"/>
                    </a:cubicBezTo>
                    <a:cubicBezTo>
                      <a:pt x="71" y="35"/>
                      <a:pt x="71" y="35"/>
                      <a:pt x="71" y="35"/>
                    </a:cubicBezTo>
                    <a:cubicBezTo>
                      <a:pt x="75" y="34"/>
                      <a:pt x="78" y="36"/>
                      <a:pt x="79" y="40"/>
                    </a:cubicBezTo>
                    <a:cubicBezTo>
                      <a:pt x="80" y="44"/>
                      <a:pt x="77" y="47"/>
                      <a:pt x="74" y="4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 name="Freeform 11"/>
              <p:cNvSpPr>
                <a:spLocks noEditPoints="1"/>
              </p:cNvSpPr>
              <p:nvPr/>
            </p:nvSpPr>
            <p:spPr bwMode="auto">
              <a:xfrm>
                <a:off x="2098675" y="293688"/>
                <a:ext cx="195263" cy="195263"/>
              </a:xfrm>
              <a:custGeom>
                <a:avLst/>
                <a:gdLst>
                  <a:gd name="T0" fmla="*/ 0 w 52"/>
                  <a:gd name="T1" fmla="*/ 25 h 52"/>
                  <a:gd name="T2" fmla="*/ 25 w 52"/>
                  <a:gd name="T3" fmla="*/ 52 h 52"/>
                  <a:gd name="T4" fmla="*/ 52 w 52"/>
                  <a:gd name="T5" fmla="*/ 27 h 52"/>
                  <a:gd name="T6" fmla="*/ 27 w 52"/>
                  <a:gd name="T7" fmla="*/ 0 h 52"/>
                  <a:gd name="T8" fmla="*/ 0 w 52"/>
                  <a:gd name="T9" fmla="*/ 25 h 52"/>
                  <a:gd name="T10" fmla="*/ 32 w 52"/>
                  <a:gd name="T11" fmla="*/ 33 h 52"/>
                  <a:gd name="T12" fmla="*/ 19 w 52"/>
                  <a:gd name="T13" fmla="*/ 32 h 52"/>
                  <a:gd name="T14" fmla="*/ 20 w 52"/>
                  <a:gd name="T15" fmla="*/ 19 h 52"/>
                  <a:gd name="T16" fmla="*/ 33 w 52"/>
                  <a:gd name="T17" fmla="*/ 20 h 52"/>
                  <a:gd name="T18" fmla="*/ 32 w 52"/>
                  <a:gd name="T19" fmla="*/ 3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52">
                    <a:moveTo>
                      <a:pt x="0" y="25"/>
                    </a:moveTo>
                    <a:cubicBezTo>
                      <a:pt x="25" y="52"/>
                      <a:pt x="25" y="52"/>
                      <a:pt x="25" y="52"/>
                    </a:cubicBezTo>
                    <a:cubicBezTo>
                      <a:pt x="52" y="27"/>
                      <a:pt x="52" y="27"/>
                      <a:pt x="52" y="27"/>
                    </a:cubicBezTo>
                    <a:cubicBezTo>
                      <a:pt x="27" y="0"/>
                      <a:pt x="27" y="0"/>
                      <a:pt x="27" y="0"/>
                    </a:cubicBezTo>
                    <a:lnTo>
                      <a:pt x="0" y="25"/>
                    </a:lnTo>
                    <a:close/>
                    <a:moveTo>
                      <a:pt x="32" y="33"/>
                    </a:moveTo>
                    <a:cubicBezTo>
                      <a:pt x="28" y="36"/>
                      <a:pt x="23" y="36"/>
                      <a:pt x="19" y="32"/>
                    </a:cubicBezTo>
                    <a:cubicBezTo>
                      <a:pt x="16" y="28"/>
                      <a:pt x="16" y="23"/>
                      <a:pt x="20" y="19"/>
                    </a:cubicBezTo>
                    <a:cubicBezTo>
                      <a:pt x="24" y="16"/>
                      <a:pt x="29" y="16"/>
                      <a:pt x="33" y="20"/>
                    </a:cubicBezTo>
                    <a:cubicBezTo>
                      <a:pt x="36" y="24"/>
                      <a:pt x="36" y="29"/>
                      <a:pt x="32" y="33"/>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 name="Freeform 12"/>
              <p:cNvSpPr/>
              <p:nvPr/>
            </p:nvSpPr>
            <p:spPr bwMode="auto">
              <a:xfrm>
                <a:off x="4745038" y="547688"/>
                <a:ext cx="142875" cy="142875"/>
              </a:xfrm>
              <a:custGeom>
                <a:avLst/>
                <a:gdLst>
                  <a:gd name="T0" fmla="*/ 36 w 38"/>
                  <a:gd name="T1" fmla="*/ 16 h 38"/>
                  <a:gd name="T2" fmla="*/ 22 w 38"/>
                  <a:gd name="T3" fmla="*/ 37 h 38"/>
                  <a:gd name="T4" fmla="*/ 2 w 38"/>
                  <a:gd name="T5" fmla="*/ 22 h 38"/>
                  <a:gd name="T6" fmla="*/ 16 w 38"/>
                  <a:gd name="T7" fmla="*/ 2 h 38"/>
                  <a:gd name="T8" fmla="*/ 36 w 38"/>
                  <a:gd name="T9" fmla="*/ 16 h 38"/>
                </a:gdLst>
                <a:ahLst/>
                <a:cxnLst>
                  <a:cxn ang="0">
                    <a:pos x="T0" y="T1"/>
                  </a:cxn>
                  <a:cxn ang="0">
                    <a:pos x="T2" y="T3"/>
                  </a:cxn>
                  <a:cxn ang="0">
                    <a:pos x="T4" y="T5"/>
                  </a:cxn>
                  <a:cxn ang="0">
                    <a:pos x="T6" y="T7"/>
                  </a:cxn>
                  <a:cxn ang="0">
                    <a:pos x="T8" y="T9"/>
                  </a:cxn>
                </a:cxnLst>
                <a:rect l="0" t="0" r="r" b="b"/>
                <a:pathLst>
                  <a:path w="38" h="38">
                    <a:moveTo>
                      <a:pt x="36" y="16"/>
                    </a:moveTo>
                    <a:cubicBezTo>
                      <a:pt x="38" y="26"/>
                      <a:pt x="31" y="35"/>
                      <a:pt x="22" y="37"/>
                    </a:cubicBezTo>
                    <a:cubicBezTo>
                      <a:pt x="12" y="38"/>
                      <a:pt x="3" y="32"/>
                      <a:pt x="2" y="22"/>
                    </a:cubicBezTo>
                    <a:cubicBezTo>
                      <a:pt x="0" y="13"/>
                      <a:pt x="6" y="4"/>
                      <a:pt x="16" y="2"/>
                    </a:cubicBezTo>
                    <a:cubicBezTo>
                      <a:pt x="25" y="0"/>
                      <a:pt x="34" y="7"/>
                      <a:pt x="36"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 name="Oval 13"/>
              <p:cNvSpPr>
                <a:spLocks noChangeArrowheads="1"/>
              </p:cNvSpPr>
              <p:nvPr/>
            </p:nvSpPr>
            <p:spPr bwMode="auto">
              <a:xfrm>
                <a:off x="1352550" y="882650"/>
                <a:ext cx="131763" cy="131763"/>
              </a:xfrm>
              <a:prstGeom prst="ellipse">
                <a:avLst/>
              </a:pr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 name="Freeform 14"/>
              <p:cNvSpPr>
                <a:spLocks noEditPoints="1"/>
              </p:cNvSpPr>
              <p:nvPr/>
            </p:nvSpPr>
            <p:spPr bwMode="auto">
              <a:xfrm>
                <a:off x="7331075" y="128588"/>
                <a:ext cx="258763" cy="307975"/>
              </a:xfrm>
              <a:custGeom>
                <a:avLst/>
                <a:gdLst>
                  <a:gd name="T0" fmla="*/ 53 w 69"/>
                  <a:gd name="T1" fmla="*/ 77 h 82"/>
                  <a:gd name="T2" fmla="*/ 26 w 69"/>
                  <a:gd name="T3" fmla="*/ 65 h 82"/>
                  <a:gd name="T4" fmla="*/ 25 w 69"/>
                  <a:gd name="T5" fmla="*/ 65 h 82"/>
                  <a:gd name="T6" fmla="*/ 7 w 69"/>
                  <a:gd name="T7" fmla="*/ 47 h 82"/>
                  <a:gd name="T8" fmla="*/ 24 w 69"/>
                  <a:gd name="T9" fmla="*/ 6 h 82"/>
                  <a:gd name="T10" fmla="*/ 65 w 69"/>
                  <a:gd name="T11" fmla="*/ 23 h 82"/>
                  <a:gd name="T12" fmla="*/ 64 w 69"/>
                  <a:gd name="T13" fmla="*/ 49 h 82"/>
                  <a:gd name="T14" fmla="*/ 64 w 69"/>
                  <a:gd name="T15" fmla="*/ 50 h 82"/>
                  <a:gd name="T16" fmla="*/ 53 w 69"/>
                  <a:gd name="T17" fmla="*/ 77 h 82"/>
                  <a:gd name="T18" fmla="*/ 27 w 69"/>
                  <a:gd name="T19" fmla="*/ 15 h 82"/>
                  <a:gd name="T20" fmla="*/ 15 w 69"/>
                  <a:gd name="T21" fmla="*/ 43 h 82"/>
                  <a:gd name="T22" fmla="*/ 30 w 69"/>
                  <a:gd name="T23" fmla="*/ 56 h 82"/>
                  <a:gd name="T24" fmla="*/ 33 w 69"/>
                  <a:gd name="T25" fmla="*/ 59 h 82"/>
                  <a:gd name="T26" fmla="*/ 34 w 69"/>
                  <a:gd name="T27" fmla="*/ 62 h 82"/>
                  <a:gd name="T28" fmla="*/ 49 w 69"/>
                  <a:gd name="T29" fmla="*/ 68 h 82"/>
                  <a:gd name="T30" fmla="*/ 55 w 69"/>
                  <a:gd name="T31" fmla="*/ 53 h 82"/>
                  <a:gd name="T32" fmla="*/ 54 w 69"/>
                  <a:gd name="T33" fmla="*/ 51 h 82"/>
                  <a:gd name="T34" fmla="*/ 55 w 69"/>
                  <a:gd name="T35" fmla="*/ 46 h 82"/>
                  <a:gd name="T36" fmla="*/ 56 w 69"/>
                  <a:gd name="T37" fmla="*/ 27 h 82"/>
                  <a:gd name="T38" fmla="*/ 27 w 69"/>
                  <a:gd name="T39" fmla="*/ 15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82">
                    <a:moveTo>
                      <a:pt x="53" y="77"/>
                    </a:moveTo>
                    <a:cubicBezTo>
                      <a:pt x="40" y="82"/>
                      <a:pt x="31" y="78"/>
                      <a:pt x="26" y="65"/>
                    </a:cubicBezTo>
                    <a:cubicBezTo>
                      <a:pt x="25" y="65"/>
                      <a:pt x="25" y="65"/>
                      <a:pt x="25" y="65"/>
                    </a:cubicBezTo>
                    <a:cubicBezTo>
                      <a:pt x="17" y="62"/>
                      <a:pt x="10" y="55"/>
                      <a:pt x="7" y="47"/>
                    </a:cubicBezTo>
                    <a:cubicBezTo>
                      <a:pt x="0" y="31"/>
                      <a:pt x="8" y="13"/>
                      <a:pt x="24" y="6"/>
                    </a:cubicBezTo>
                    <a:cubicBezTo>
                      <a:pt x="40" y="0"/>
                      <a:pt x="58" y="7"/>
                      <a:pt x="65" y="23"/>
                    </a:cubicBezTo>
                    <a:cubicBezTo>
                      <a:pt x="68" y="32"/>
                      <a:pt x="68" y="41"/>
                      <a:pt x="64" y="49"/>
                    </a:cubicBezTo>
                    <a:cubicBezTo>
                      <a:pt x="64" y="49"/>
                      <a:pt x="64" y="49"/>
                      <a:pt x="64" y="50"/>
                    </a:cubicBezTo>
                    <a:cubicBezTo>
                      <a:pt x="69" y="62"/>
                      <a:pt x="65" y="71"/>
                      <a:pt x="53" y="77"/>
                    </a:cubicBezTo>
                    <a:close/>
                    <a:moveTo>
                      <a:pt x="27" y="15"/>
                    </a:moveTo>
                    <a:cubicBezTo>
                      <a:pt x="16" y="19"/>
                      <a:pt x="11" y="32"/>
                      <a:pt x="15" y="43"/>
                    </a:cubicBezTo>
                    <a:cubicBezTo>
                      <a:pt x="18" y="50"/>
                      <a:pt x="23" y="55"/>
                      <a:pt x="30" y="56"/>
                    </a:cubicBezTo>
                    <a:cubicBezTo>
                      <a:pt x="32" y="57"/>
                      <a:pt x="33" y="58"/>
                      <a:pt x="33" y="59"/>
                    </a:cubicBezTo>
                    <a:cubicBezTo>
                      <a:pt x="34" y="60"/>
                      <a:pt x="34" y="61"/>
                      <a:pt x="34" y="62"/>
                    </a:cubicBezTo>
                    <a:cubicBezTo>
                      <a:pt x="38" y="71"/>
                      <a:pt x="42" y="71"/>
                      <a:pt x="49" y="68"/>
                    </a:cubicBezTo>
                    <a:cubicBezTo>
                      <a:pt x="56" y="65"/>
                      <a:pt x="59" y="62"/>
                      <a:pt x="55" y="53"/>
                    </a:cubicBezTo>
                    <a:cubicBezTo>
                      <a:pt x="55" y="52"/>
                      <a:pt x="55" y="52"/>
                      <a:pt x="54" y="51"/>
                    </a:cubicBezTo>
                    <a:cubicBezTo>
                      <a:pt x="54" y="49"/>
                      <a:pt x="54" y="48"/>
                      <a:pt x="55" y="46"/>
                    </a:cubicBezTo>
                    <a:cubicBezTo>
                      <a:pt x="58" y="40"/>
                      <a:pt x="59" y="33"/>
                      <a:pt x="56" y="27"/>
                    </a:cubicBezTo>
                    <a:cubicBezTo>
                      <a:pt x="51" y="16"/>
                      <a:pt x="39" y="10"/>
                      <a:pt x="27" y="15"/>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 name="Freeform 15"/>
              <p:cNvSpPr/>
              <p:nvPr/>
            </p:nvSpPr>
            <p:spPr bwMode="auto">
              <a:xfrm>
                <a:off x="7466013" y="390525"/>
                <a:ext cx="139700" cy="82550"/>
              </a:xfrm>
              <a:custGeom>
                <a:avLst/>
                <a:gdLst>
                  <a:gd name="T0" fmla="*/ 22 w 37"/>
                  <a:gd name="T1" fmla="*/ 19 h 22"/>
                  <a:gd name="T2" fmla="*/ 3 w 37"/>
                  <a:gd name="T3" fmla="*/ 20 h 22"/>
                  <a:gd name="T4" fmla="*/ 1 w 37"/>
                  <a:gd name="T5" fmla="*/ 14 h 22"/>
                  <a:gd name="T6" fmla="*/ 7 w 37"/>
                  <a:gd name="T7" fmla="*/ 12 h 22"/>
                  <a:gd name="T8" fmla="*/ 18 w 37"/>
                  <a:gd name="T9" fmla="*/ 11 h 22"/>
                  <a:gd name="T10" fmla="*/ 27 w 37"/>
                  <a:gd name="T11" fmla="*/ 4 h 22"/>
                  <a:gd name="T12" fmla="*/ 33 w 37"/>
                  <a:gd name="T13" fmla="*/ 1 h 22"/>
                  <a:gd name="T14" fmla="*/ 36 w 37"/>
                  <a:gd name="T15" fmla="*/ 7 h 22"/>
                  <a:gd name="T16" fmla="*/ 22 w 37"/>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19"/>
                    </a:moveTo>
                    <a:cubicBezTo>
                      <a:pt x="15" y="22"/>
                      <a:pt x="8" y="22"/>
                      <a:pt x="3" y="20"/>
                    </a:cubicBezTo>
                    <a:cubicBezTo>
                      <a:pt x="1" y="19"/>
                      <a:pt x="0" y="16"/>
                      <a:pt x="1" y="14"/>
                    </a:cubicBezTo>
                    <a:cubicBezTo>
                      <a:pt x="2" y="12"/>
                      <a:pt x="5" y="11"/>
                      <a:pt x="7" y="12"/>
                    </a:cubicBezTo>
                    <a:cubicBezTo>
                      <a:pt x="9" y="13"/>
                      <a:pt x="13" y="13"/>
                      <a:pt x="18" y="11"/>
                    </a:cubicBezTo>
                    <a:cubicBezTo>
                      <a:pt x="24" y="9"/>
                      <a:pt x="27" y="5"/>
                      <a:pt x="27" y="4"/>
                    </a:cubicBezTo>
                    <a:cubicBezTo>
                      <a:pt x="28" y="2"/>
                      <a:pt x="30" y="0"/>
                      <a:pt x="33" y="1"/>
                    </a:cubicBezTo>
                    <a:cubicBezTo>
                      <a:pt x="35" y="2"/>
                      <a:pt x="37" y="5"/>
                      <a:pt x="36" y="7"/>
                    </a:cubicBezTo>
                    <a:cubicBezTo>
                      <a:pt x="34" y="12"/>
                      <a:pt x="29" y="17"/>
                      <a:pt x="22" y="19"/>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 name="Freeform 16"/>
              <p:cNvSpPr/>
              <p:nvPr/>
            </p:nvSpPr>
            <p:spPr bwMode="auto">
              <a:xfrm>
                <a:off x="7496175" y="442913"/>
                <a:ext cx="120650" cy="79375"/>
              </a:xfrm>
              <a:custGeom>
                <a:avLst/>
                <a:gdLst>
                  <a:gd name="T0" fmla="*/ 18 w 32"/>
                  <a:gd name="T1" fmla="*/ 17 h 21"/>
                  <a:gd name="T2" fmla="*/ 3 w 32"/>
                  <a:gd name="T3" fmla="*/ 18 h 21"/>
                  <a:gd name="T4" fmla="*/ 1 w 32"/>
                  <a:gd name="T5" fmla="*/ 12 h 21"/>
                  <a:gd name="T6" fmla="*/ 7 w 32"/>
                  <a:gd name="T7" fmla="*/ 10 h 21"/>
                  <a:gd name="T8" fmla="*/ 15 w 32"/>
                  <a:gd name="T9" fmla="*/ 8 h 21"/>
                  <a:gd name="T10" fmla="*/ 22 w 32"/>
                  <a:gd name="T11" fmla="*/ 4 h 21"/>
                  <a:gd name="T12" fmla="*/ 28 w 32"/>
                  <a:gd name="T13" fmla="*/ 1 h 21"/>
                  <a:gd name="T14" fmla="*/ 31 w 32"/>
                  <a:gd name="T15" fmla="*/ 7 h 21"/>
                  <a:gd name="T16" fmla="*/ 18 w 32"/>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21">
                    <a:moveTo>
                      <a:pt x="18" y="17"/>
                    </a:moveTo>
                    <a:cubicBezTo>
                      <a:pt x="15" y="18"/>
                      <a:pt x="7" y="21"/>
                      <a:pt x="3" y="18"/>
                    </a:cubicBezTo>
                    <a:cubicBezTo>
                      <a:pt x="0" y="17"/>
                      <a:pt x="0" y="14"/>
                      <a:pt x="1" y="12"/>
                    </a:cubicBezTo>
                    <a:cubicBezTo>
                      <a:pt x="2" y="10"/>
                      <a:pt x="5" y="9"/>
                      <a:pt x="7" y="10"/>
                    </a:cubicBezTo>
                    <a:cubicBezTo>
                      <a:pt x="8" y="10"/>
                      <a:pt x="10" y="10"/>
                      <a:pt x="15" y="8"/>
                    </a:cubicBezTo>
                    <a:cubicBezTo>
                      <a:pt x="20" y="6"/>
                      <a:pt x="22" y="4"/>
                      <a:pt x="22" y="4"/>
                    </a:cubicBezTo>
                    <a:cubicBezTo>
                      <a:pt x="23" y="1"/>
                      <a:pt x="26" y="0"/>
                      <a:pt x="28" y="1"/>
                    </a:cubicBezTo>
                    <a:cubicBezTo>
                      <a:pt x="30" y="2"/>
                      <a:pt x="32" y="4"/>
                      <a:pt x="31" y="7"/>
                    </a:cubicBezTo>
                    <a:cubicBezTo>
                      <a:pt x="29" y="12"/>
                      <a:pt x="22" y="15"/>
                      <a:pt x="18" y="17"/>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4" name="Freeform 17"/>
              <p:cNvSpPr>
                <a:spLocks noEditPoints="1"/>
              </p:cNvSpPr>
              <p:nvPr/>
            </p:nvSpPr>
            <p:spPr bwMode="auto">
              <a:xfrm>
                <a:off x="4932363" y="841375"/>
                <a:ext cx="195263" cy="209550"/>
              </a:xfrm>
              <a:custGeom>
                <a:avLst/>
                <a:gdLst>
                  <a:gd name="T0" fmla="*/ 50 w 52"/>
                  <a:gd name="T1" fmla="*/ 33 h 56"/>
                  <a:gd name="T2" fmla="*/ 4 w 52"/>
                  <a:gd name="T3" fmla="*/ 55 h 56"/>
                  <a:gd name="T4" fmla="*/ 1 w 52"/>
                  <a:gd name="T5" fmla="*/ 55 h 56"/>
                  <a:gd name="T6" fmla="*/ 0 w 52"/>
                  <a:gd name="T7" fmla="*/ 52 h 56"/>
                  <a:gd name="T8" fmla="*/ 5 w 52"/>
                  <a:gd name="T9" fmla="*/ 3 h 56"/>
                  <a:gd name="T10" fmla="*/ 7 w 52"/>
                  <a:gd name="T11" fmla="*/ 0 h 56"/>
                  <a:gd name="T12" fmla="*/ 10 w 52"/>
                  <a:gd name="T13" fmla="*/ 1 h 56"/>
                  <a:gd name="T14" fmla="*/ 51 w 52"/>
                  <a:gd name="T15" fmla="*/ 28 h 56"/>
                  <a:gd name="T16" fmla="*/ 52 w 52"/>
                  <a:gd name="T17" fmla="*/ 31 h 56"/>
                  <a:gd name="T18" fmla="*/ 50 w 52"/>
                  <a:gd name="T19" fmla="*/ 33 h 56"/>
                  <a:gd name="T20" fmla="*/ 6 w 52"/>
                  <a:gd name="T21" fmla="*/ 47 h 56"/>
                  <a:gd name="T22" fmla="*/ 43 w 52"/>
                  <a:gd name="T23" fmla="*/ 30 h 56"/>
                  <a:gd name="T24" fmla="*/ 10 w 52"/>
                  <a:gd name="T25" fmla="*/ 8 h 56"/>
                  <a:gd name="T26" fmla="*/ 6 w 52"/>
                  <a:gd name="T27" fmla="*/ 4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56">
                    <a:moveTo>
                      <a:pt x="50" y="33"/>
                    </a:moveTo>
                    <a:cubicBezTo>
                      <a:pt x="4" y="55"/>
                      <a:pt x="4" y="55"/>
                      <a:pt x="4" y="55"/>
                    </a:cubicBezTo>
                    <a:cubicBezTo>
                      <a:pt x="3" y="56"/>
                      <a:pt x="2" y="55"/>
                      <a:pt x="1" y="55"/>
                    </a:cubicBezTo>
                    <a:cubicBezTo>
                      <a:pt x="0" y="54"/>
                      <a:pt x="0" y="53"/>
                      <a:pt x="0" y="52"/>
                    </a:cubicBezTo>
                    <a:cubicBezTo>
                      <a:pt x="5" y="3"/>
                      <a:pt x="5" y="3"/>
                      <a:pt x="5" y="3"/>
                    </a:cubicBezTo>
                    <a:cubicBezTo>
                      <a:pt x="5" y="2"/>
                      <a:pt x="6" y="1"/>
                      <a:pt x="7" y="0"/>
                    </a:cubicBezTo>
                    <a:cubicBezTo>
                      <a:pt x="8" y="0"/>
                      <a:pt x="9" y="0"/>
                      <a:pt x="10" y="1"/>
                    </a:cubicBezTo>
                    <a:cubicBezTo>
                      <a:pt x="51" y="28"/>
                      <a:pt x="51" y="28"/>
                      <a:pt x="51" y="28"/>
                    </a:cubicBezTo>
                    <a:cubicBezTo>
                      <a:pt x="52" y="28"/>
                      <a:pt x="52" y="30"/>
                      <a:pt x="52" y="31"/>
                    </a:cubicBezTo>
                    <a:cubicBezTo>
                      <a:pt x="52" y="32"/>
                      <a:pt x="51" y="33"/>
                      <a:pt x="50" y="33"/>
                    </a:cubicBezTo>
                    <a:close/>
                    <a:moveTo>
                      <a:pt x="6" y="47"/>
                    </a:moveTo>
                    <a:cubicBezTo>
                      <a:pt x="43" y="30"/>
                      <a:pt x="43" y="30"/>
                      <a:pt x="43" y="30"/>
                    </a:cubicBezTo>
                    <a:cubicBezTo>
                      <a:pt x="10" y="8"/>
                      <a:pt x="10" y="8"/>
                      <a:pt x="10" y="8"/>
                    </a:cubicBezTo>
                    <a:lnTo>
                      <a:pt x="6" y="47"/>
                    </a:ln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5" name="Freeform 18"/>
              <p:cNvSpPr>
                <a:spLocks noEditPoints="1"/>
              </p:cNvSpPr>
              <p:nvPr/>
            </p:nvSpPr>
            <p:spPr bwMode="auto">
              <a:xfrm>
                <a:off x="6978650" y="1212850"/>
                <a:ext cx="168275" cy="168275"/>
              </a:xfrm>
              <a:custGeom>
                <a:avLst/>
                <a:gdLst>
                  <a:gd name="T0" fmla="*/ 28 w 45"/>
                  <a:gd name="T1" fmla="*/ 43 h 45"/>
                  <a:gd name="T2" fmla="*/ 3 w 45"/>
                  <a:gd name="T3" fmla="*/ 28 h 45"/>
                  <a:gd name="T4" fmla="*/ 18 w 45"/>
                  <a:gd name="T5" fmla="*/ 3 h 45"/>
                  <a:gd name="T6" fmla="*/ 43 w 45"/>
                  <a:gd name="T7" fmla="*/ 18 h 45"/>
                  <a:gd name="T8" fmla="*/ 28 w 45"/>
                  <a:gd name="T9" fmla="*/ 43 h 45"/>
                  <a:gd name="T10" fmla="*/ 20 w 45"/>
                  <a:gd name="T11" fmla="*/ 9 h 45"/>
                  <a:gd name="T12" fmla="*/ 9 w 45"/>
                  <a:gd name="T13" fmla="*/ 26 h 45"/>
                  <a:gd name="T14" fmla="*/ 26 w 45"/>
                  <a:gd name="T15" fmla="*/ 37 h 45"/>
                  <a:gd name="T16" fmla="*/ 37 w 45"/>
                  <a:gd name="T17" fmla="*/ 20 h 45"/>
                  <a:gd name="T18" fmla="*/ 20 w 45"/>
                  <a:gd name="T19"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8" y="43"/>
                    </a:moveTo>
                    <a:cubicBezTo>
                      <a:pt x="17" y="45"/>
                      <a:pt x="6" y="39"/>
                      <a:pt x="3" y="28"/>
                    </a:cubicBezTo>
                    <a:cubicBezTo>
                      <a:pt x="0" y="17"/>
                      <a:pt x="7" y="6"/>
                      <a:pt x="18" y="3"/>
                    </a:cubicBezTo>
                    <a:cubicBezTo>
                      <a:pt x="29" y="0"/>
                      <a:pt x="40" y="7"/>
                      <a:pt x="43" y="18"/>
                    </a:cubicBezTo>
                    <a:cubicBezTo>
                      <a:pt x="45" y="29"/>
                      <a:pt x="39" y="40"/>
                      <a:pt x="28" y="43"/>
                    </a:cubicBezTo>
                    <a:close/>
                    <a:moveTo>
                      <a:pt x="20" y="9"/>
                    </a:moveTo>
                    <a:cubicBezTo>
                      <a:pt x="12" y="11"/>
                      <a:pt x="7" y="18"/>
                      <a:pt x="9" y="26"/>
                    </a:cubicBezTo>
                    <a:cubicBezTo>
                      <a:pt x="11" y="34"/>
                      <a:pt x="18" y="39"/>
                      <a:pt x="26" y="37"/>
                    </a:cubicBezTo>
                    <a:cubicBezTo>
                      <a:pt x="34" y="35"/>
                      <a:pt x="39" y="27"/>
                      <a:pt x="37" y="20"/>
                    </a:cubicBezTo>
                    <a:cubicBezTo>
                      <a:pt x="35" y="12"/>
                      <a:pt x="27" y="7"/>
                      <a:pt x="20" y="9"/>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 name="Freeform 19"/>
              <p:cNvSpPr>
                <a:spLocks noEditPoints="1"/>
              </p:cNvSpPr>
              <p:nvPr/>
            </p:nvSpPr>
            <p:spPr bwMode="auto">
              <a:xfrm>
                <a:off x="2065338" y="1352550"/>
                <a:ext cx="269875" cy="269875"/>
              </a:xfrm>
              <a:custGeom>
                <a:avLst/>
                <a:gdLst>
                  <a:gd name="T0" fmla="*/ 42 w 72"/>
                  <a:gd name="T1" fmla="*/ 69 h 72"/>
                  <a:gd name="T2" fmla="*/ 3 w 72"/>
                  <a:gd name="T3" fmla="*/ 42 h 72"/>
                  <a:gd name="T4" fmla="*/ 30 w 72"/>
                  <a:gd name="T5" fmla="*/ 3 h 72"/>
                  <a:gd name="T6" fmla="*/ 69 w 72"/>
                  <a:gd name="T7" fmla="*/ 30 h 72"/>
                  <a:gd name="T8" fmla="*/ 42 w 72"/>
                  <a:gd name="T9" fmla="*/ 69 h 72"/>
                  <a:gd name="T10" fmla="*/ 32 w 72"/>
                  <a:gd name="T11" fmla="*/ 13 h 72"/>
                  <a:gd name="T12" fmla="*/ 13 w 72"/>
                  <a:gd name="T13" fmla="*/ 40 h 72"/>
                  <a:gd name="T14" fmla="*/ 40 w 72"/>
                  <a:gd name="T15" fmla="*/ 59 h 72"/>
                  <a:gd name="T16" fmla="*/ 59 w 72"/>
                  <a:gd name="T17" fmla="*/ 32 h 72"/>
                  <a:gd name="T18" fmla="*/ 32 w 72"/>
                  <a:gd name="T19"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42" y="69"/>
                    </a:moveTo>
                    <a:cubicBezTo>
                      <a:pt x="24" y="72"/>
                      <a:pt x="6" y="60"/>
                      <a:pt x="3" y="42"/>
                    </a:cubicBezTo>
                    <a:cubicBezTo>
                      <a:pt x="0" y="23"/>
                      <a:pt x="12" y="6"/>
                      <a:pt x="30" y="3"/>
                    </a:cubicBezTo>
                    <a:cubicBezTo>
                      <a:pt x="48" y="0"/>
                      <a:pt x="66" y="12"/>
                      <a:pt x="69" y="30"/>
                    </a:cubicBezTo>
                    <a:cubicBezTo>
                      <a:pt x="72" y="48"/>
                      <a:pt x="60" y="65"/>
                      <a:pt x="42" y="69"/>
                    </a:cubicBezTo>
                    <a:close/>
                    <a:moveTo>
                      <a:pt x="32" y="13"/>
                    </a:moveTo>
                    <a:cubicBezTo>
                      <a:pt x="19" y="15"/>
                      <a:pt x="11" y="27"/>
                      <a:pt x="13" y="40"/>
                    </a:cubicBezTo>
                    <a:cubicBezTo>
                      <a:pt x="15" y="53"/>
                      <a:pt x="27" y="61"/>
                      <a:pt x="40" y="59"/>
                    </a:cubicBezTo>
                    <a:cubicBezTo>
                      <a:pt x="53" y="57"/>
                      <a:pt x="61" y="44"/>
                      <a:pt x="59" y="32"/>
                    </a:cubicBezTo>
                    <a:cubicBezTo>
                      <a:pt x="57" y="19"/>
                      <a:pt x="45" y="10"/>
                      <a:pt x="32" y="13"/>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 name="Freeform 20"/>
              <p:cNvSpPr>
                <a:spLocks noEditPoints="1"/>
              </p:cNvSpPr>
              <p:nvPr/>
            </p:nvSpPr>
            <p:spPr bwMode="auto">
              <a:xfrm>
                <a:off x="3754438" y="728663"/>
                <a:ext cx="379413" cy="465138"/>
              </a:xfrm>
              <a:custGeom>
                <a:avLst/>
                <a:gdLst>
                  <a:gd name="T0" fmla="*/ 53 w 101"/>
                  <a:gd name="T1" fmla="*/ 123 h 124"/>
                  <a:gd name="T2" fmla="*/ 19 w 101"/>
                  <a:gd name="T3" fmla="*/ 91 h 124"/>
                  <a:gd name="T4" fmla="*/ 18 w 101"/>
                  <a:gd name="T5" fmla="*/ 90 h 124"/>
                  <a:gd name="T6" fmla="*/ 1 w 101"/>
                  <a:gd name="T7" fmla="*/ 53 h 124"/>
                  <a:gd name="T8" fmla="*/ 49 w 101"/>
                  <a:gd name="T9" fmla="*/ 1 h 124"/>
                  <a:gd name="T10" fmla="*/ 101 w 101"/>
                  <a:gd name="T11" fmla="*/ 50 h 124"/>
                  <a:gd name="T12" fmla="*/ 85 w 101"/>
                  <a:gd name="T13" fmla="*/ 88 h 124"/>
                  <a:gd name="T14" fmla="*/ 85 w 101"/>
                  <a:gd name="T15" fmla="*/ 89 h 124"/>
                  <a:gd name="T16" fmla="*/ 53 w 101"/>
                  <a:gd name="T17" fmla="*/ 123 h 124"/>
                  <a:gd name="T18" fmla="*/ 50 w 101"/>
                  <a:gd name="T19" fmla="*/ 16 h 124"/>
                  <a:gd name="T20" fmla="*/ 15 w 101"/>
                  <a:gd name="T21" fmla="*/ 52 h 124"/>
                  <a:gd name="T22" fmla="*/ 30 w 101"/>
                  <a:gd name="T23" fmla="*/ 80 h 124"/>
                  <a:gd name="T24" fmla="*/ 33 w 101"/>
                  <a:gd name="T25" fmla="*/ 87 h 124"/>
                  <a:gd name="T26" fmla="*/ 33 w 101"/>
                  <a:gd name="T27" fmla="*/ 91 h 124"/>
                  <a:gd name="T28" fmla="*/ 52 w 101"/>
                  <a:gd name="T29" fmla="*/ 109 h 124"/>
                  <a:gd name="T30" fmla="*/ 70 w 101"/>
                  <a:gd name="T31" fmla="*/ 90 h 124"/>
                  <a:gd name="T32" fmla="*/ 70 w 101"/>
                  <a:gd name="T33" fmla="*/ 86 h 124"/>
                  <a:gd name="T34" fmla="*/ 73 w 101"/>
                  <a:gd name="T35" fmla="*/ 79 h 124"/>
                  <a:gd name="T36" fmla="*/ 86 w 101"/>
                  <a:gd name="T37" fmla="*/ 50 h 124"/>
                  <a:gd name="T38" fmla="*/ 50 w 101"/>
                  <a:gd name="T39" fmla="*/ 1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1" h="124">
                    <a:moveTo>
                      <a:pt x="53" y="123"/>
                    </a:moveTo>
                    <a:cubicBezTo>
                      <a:pt x="31" y="124"/>
                      <a:pt x="19" y="113"/>
                      <a:pt x="19" y="91"/>
                    </a:cubicBezTo>
                    <a:cubicBezTo>
                      <a:pt x="18" y="91"/>
                      <a:pt x="18" y="90"/>
                      <a:pt x="18" y="90"/>
                    </a:cubicBezTo>
                    <a:cubicBezTo>
                      <a:pt x="7" y="80"/>
                      <a:pt x="1" y="67"/>
                      <a:pt x="1" y="53"/>
                    </a:cubicBezTo>
                    <a:cubicBezTo>
                      <a:pt x="0" y="25"/>
                      <a:pt x="22" y="2"/>
                      <a:pt x="49" y="1"/>
                    </a:cubicBezTo>
                    <a:cubicBezTo>
                      <a:pt x="77" y="0"/>
                      <a:pt x="100" y="22"/>
                      <a:pt x="101" y="50"/>
                    </a:cubicBezTo>
                    <a:cubicBezTo>
                      <a:pt x="101" y="64"/>
                      <a:pt x="96" y="78"/>
                      <a:pt x="85" y="88"/>
                    </a:cubicBezTo>
                    <a:cubicBezTo>
                      <a:pt x="85" y="88"/>
                      <a:pt x="85" y="89"/>
                      <a:pt x="85" y="89"/>
                    </a:cubicBezTo>
                    <a:cubicBezTo>
                      <a:pt x="86" y="111"/>
                      <a:pt x="75" y="123"/>
                      <a:pt x="53" y="123"/>
                    </a:cubicBezTo>
                    <a:close/>
                    <a:moveTo>
                      <a:pt x="50" y="16"/>
                    </a:moveTo>
                    <a:cubicBezTo>
                      <a:pt x="30" y="16"/>
                      <a:pt x="15" y="33"/>
                      <a:pt x="15" y="52"/>
                    </a:cubicBezTo>
                    <a:cubicBezTo>
                      <a:pt x="16" y="63"/>
                      <a:pt x="21" y="74"/>
                      <a:pt x="30" y="80"/>
                    </a:cubicBezTo>
                    <a:cubicBezTo>
                      <a:pt x="32" y="82"/>
                      <a:pt x="34" y="84"/>
                      <a:pt x="33" y="87"/>
                    </a:cubicBezTo>
                    <a:cubicBezTo>
                      <a:pt x="33" y="88"/>
                      <a:pt x="33" y="89"/>
                      <a:pt x="33" y="91"/>
                    </a:cubicBezTo>
                    <a:cubicBezTo>
                      <a:pt x="34" y="106"/>
                      <a:pt x="40" y="109"/>
                      <a:pt x="52" y="109"/>
                    </a:cubicBezTo>
                    <a:cubicBezTo>
                      <a:pt x="65" y="108"/>
                      <a:pt x="71" y="105"/>
                      <a:pt x="70" y="90"/>
                    </a:cubicBezTo>
                    <a:cubicBezTo>
                      <a:pt x="70" y="88"/>
                      <a:pt x="70" y="87"/>
                      <a:pt x="70" y="86"/>
                    </a:cubicBezTo>
                    <a:cubicBezTo>
                      <a:pt x="70" y="83"/>
                      <a:pt x="71" y="81"/>
                      <a:pt x="73" y="79"/>
                    </a:cubicBezTo>
                    <a:cubicBezTo>
                      <a:pt x="82" y="72"/>
                      <a:pt x="87" y="62"/>
                      <a:pt x="86" y="50"/>
                    </a:cubicBezTo>
                    <a:cubicBezTo>
                      <a:pt x="86" y="31"/>
                      <a:pt x="69" y="15"/>
                      <a:pt x="50"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 name="Freeform 21"/>
              <p:cNvSpPr/>
              <p:nvPr/>
            </p:nvSpPr>
            <p:spPr bwMode="auto">
              <a:xfrm>
                <a:off x="3836988" y="1185863"/>
                <a:ext cx="233363" cy="90488"/>
              </a:xfrm>
              <a:custGeom>
                <a:avLst/>
                <a:gdLst>
                  <a:gd name="T0" fmla="*/ 31 w 62"/>
                  <a:gd name="T1" fmla="*/ 23 h 24"/>
                  <a:gd name="T2" fmla="*/ 3 w 62"/>
                  <a:gd name="T3" fmla="*/ 14 h 24"/>
                  <a:gd name="T4" fmla="*/ 3 w 62"/>
                  <a:gd name="T5" fmla="*/ 4 h 24"/>
                  <a:gd name="T6" fmla="*/ 14 w 62"/>
                  <a:gd name="T7" fmla="*/ 4 h 24"/>
                  <a:gd name="T8" fmla="*/ 31 w 62"/>
                  <a:gd name="T9" fmla="*/ 8 h 24"/>
                  <a:gd name="T10" fmla="*/ 48 w 62"/>
                  <a:gd name="T11" fmla="*/ 3 h 24"/>
                  <a:gd name="T12" fmla="*/ 58 w 62"/>
                  <a:gd name="T13" fmla="*/ 2 h 24"/>
                  <a:gd name="T14" fmla="*/ 59 w 62"/>
                  <a:gd name="T15" fmla="*/ 13 h 24"/>
                  <a:gd name="T16" fmla="*/ 31 w 62"/>
                  <a:gd name="T17"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24">
                    <a:moveTo>
                      <a:pt x="31" y="23"/>
                    </a:moveTo>
                    <a:cubicBezTo>
                      <a:pt x="20" y="24"/>
                      <a:pt x="8" y="20"/>
                      <a:pt x="3" y="14"/>
                    </a:cubicBezTo>
                    <a:cubicBezTo>
                      <a:pt x="0" y="11"/>
                      <a:pt x="0" y="7"/>
                      <a:pt x="3" y="4"/>
                    </a:cubicBezTo>
                    <a:cubicBezTo>
                      <a:pt x="6" y="1"/>
                      <a:pt x="11" y="1"/>
                      <a:pt x="14" y="4"/>
                    </a:cubicBezTo>
                    <a:cubicBezTo>
                      <a:pt x="15" y="6"/>
                      <a:pt x="22" y="9"/>
                      <a:pt x="31" y="8"/>
                    </a:cubicBezTo>
                    <a:cubicBezTo>
                      <a:pt x="40" y="8"/>
                      <a:pt x="47" y="5"/>
                      <a:pt x="48" y="3"/>
                    </a:cubicBezTo>
                    <a:cubicBezTo>
                      <a:pt x="51" y="0"/>
                      <a:pt x="55" y="0"/>
                      <a:pt x="58" y="2"/>
                    </a:cubicBezTo>
                    <a:cubicBezTo>
                      <a:pt x="62" y="5"/>
                      <a:pt x="62" y="10"/>
                      <a:pt x="59" y="13"/>
                    </a:cubicBezTo>
                    <a:cubicBezTo>
                      <a:pt x="54" y="19"/>
                      <a:pt x="43" y="23"/>
                      <a:pt x="31" y="23"/>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 name="Freeform 22"/>
              <p:cNvSpPr/>
              <p:nvPr/>
            </p:nvSpPr>
            <p:spPr bwMode="auto">
              <a:xfrm>
                <a:off x="3856038" y="1270000"/>
                <a:ext cx="203200" cy="82550"/>
              </a:xfrm>
              <a:custGeom>
                <a:avLst/>
                <a:gdLst>
                  <a:gd name="T0" fmla="*/ 27 w 54"/>
                  <a:gd name="T1" fmla="*/ 21 h 22"/>
                  <a:gd name="T2" fmla="*/ 2 w 54"/>
                  <a:gd name="T3" fmla="*/ 15 h 22"/>
                  <a:gd name="T4" fmla="*/ 3 w 54"/>
                  <a:gd name="T5" fmla="*/ 4 h 22"/>
                  <a:gd name="T6" fmla="*/ 13 w 54"/>
                  <a:gd name="T7" fmla="*/ 5 h 22"/>
                  <a:gd name="T8" fmla="*/ 26 w 54"/>
                  <a:gd name="T9" fmla="*/ 7 h 22"/>
                  <a:gd name="T10" fmla="*/ 40 w 54"/>
                  <a:gd name="T11" fmla="*/ 4 h 22"/>
                  <a:gd name="T12" fmla="*/ 50 w 54"/>
                  <a:gd name="T13" fmla="*/ 3 h 22"/>
                  <a:gd name="T14" fmla="*/ 51 w 54"/>
                  <a:gd name="T15" fmla="*/ 13 h 22"/>
                  <a:gd name="T16" fmla="*/ 27 w 54"/>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22">
                    <a:moveTo>
                      <a:pt x="27" y="21"/>
                    </a:moveTo>
                    <a:cubicBezTo>
                      <a:pt x="20" y="22"/>
                      <a:pt x="8" y="21"/>
                      <a:pt x="2" y="15"/>
                    </a:cubicBezTo>
                    <a:cubicBezTo>
                      <a:pt x="0" y="12"/>
                      <a:pt x="0" y="7"/>
                      <a:pt x="3" y="4"/>
                    </a:cubicBezTo>
                    <a:cubicBezTo>
                      <a:pt x="6" y="1"/>
                      <a:pt x="10" y="2"/>
                      <a:pt x="13" y="5"/>
                    </a:cubicBezTo>
                    <a:cubicBezTo>
                      <a:pt x="14" y="5"/>
                      <a:pt x="19" y="7"/>
                      <a:pt x="26" y="7"/>
                    </a:cubicBezTo>
                    <a:cubicBezTo>
                      <a:pt x="34" y="6"/>
                      <a:pt x="39" y="5"/>
                      <a:pt x="40" y="4"/>
                    </a:cubicBezTo>
                    <a:cubicBezTo>
                      <a:pt x="42" y="1"/>
                      <a:pt x="47" y="0"/>
                      <a:pt x="50" y="3"/>
                    </a:cubicBezTo>
                    <a:cubicBezTo>
                      <a:pt x="53" y="6"/>
                      <a:pt x="54" y="10"/>
                      <a:pt x="51" y="13"/>
                    </a:cubicBezTo>
                    <a:cubicBezTo>
                      <a:pt x="46" y="20"/>
                      <a:pt x="34" y="21"/>
                      <a:pt x="27" y="21"/>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0" name="Freeform 66"/>
              <p:cNvSpPr>
                <a:spLocks noEditPoints="1"/>
              </p:cNvSpPr>
              <p:nvPr/>
            </p:nvSpPr>
            <p:spPr bwMode="auto">
              <a:xfrm>
                <a:off x="4419600" y="2232026"/>
                <a:ext cx="173038" cy="173038"/>
              </a:xfrm>
              <a:custGeom>
                <a:avLst/>
                <a:gdLst>
                  <a:gd name="T0" fmla="*/ 0 w 69"/>
                  <a:gd name="T1" fmla="*/ 0 h 69"/>
                  <a:gd name="T2" fmla="*/ 16 w 69"/>
                  <a:gd name="T3" fmla="*/ 69 h 69"/>
                  <a:gd name="T4" fmla="*/ 69 w 69"/>
                  <a:gd name="T5" fmla="*/ 18 h 69"/>
                  <a:gd name="T6" fmla="*/ 0 w 69"/>
                  <a:gd name="T7" fmla="*/ 0 h 69"/>
                  <a:gd name="T8" fmla="*/ 37 w 69"/>
                  <a:gd name="T9" fmla="*/ 38 h 69"/>
                  <a:gd name="T10" fmla="*/ 18 w 69"/>
                  <a:gd name="T11" fmla="*/ 38 h 69"/>
                  <a:gd name="T12" fmla="*/ 19 w 69"/>
                  <a:gd name="T13" fmla="*/ 19 h 69"/>
                  <a:gd name="T14" fmla="*/ 37 w 69"/>
                  <a:gd name="T15" fmla="*/ 19 h 69"/>
                  <a:gd name="T16" fmla="*/ 37 w 69"/>
                  <a:gd name="T17" fmla="*/ 3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69">
                    <a:moveTo>
                      <a:pt x="0" y="0"/>
                    </a:moveTo>
                    <a:cubicBezTo>
                      <a:pt x="16" y="69"/>
                      <a:pt x="16" y="69"/>
                      <a:pt x="16" y="69"/>
                    </a:cubicBezTo>
                    <a:cubicBezTo>
                      <a:pt x="69" y="18"/>
                      <a:pt x="69" y="18"/>
                      <a:pt x="69" y="18"/>
                    </a:cubicBezTo>
                    <a:lnTo>
                      <a:pt x="0" y="0"/>
                    </a:lnTo>
                    <a:close/>
                    <a:moveTo>
                      <a:pt x="37" y="38"/>
                    </a:moveTo>
                    <a:cubicBezTo>
                      <a:pt x="32" y="43"/>
                      <a:pt x="23" y="43"/>
                      <a:pt x="18" y="38"/>
                    </a:cubicBezTo>
                    <a:cubicBezTo>
                      <a:pt x="13" y="32"/>
                      <a:pt x="13" y="24"/>
                      <a:pt x="19" y="19"/>
                    </a:cubicBezTo>
                    <a:cubicBezTo>
                      <a:pt x="24" y="14"/>
                      <a:pt x="32" y="14"/>
                      <a:pt x="37" y="19"/>
                    </a:cubicBezTo>
                    <a:cubicBezTo>
                      <a:pt x="42" y="25"/>
                      <a:pt x="42" y="33"/>
                      <a:pt x="37" y="3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1" name="Freeform 67"/>
              <p:cNvSpPr>
                <a:spLocks noEditPoints="1"/>
              </p:cNvSpPr>
              <p:nvPr/>
            </p:nvSpPr>
            <p:spPr bwMode="auto">
              <a:xfrm>
                <a:off x="7589838" y="2660651"/>
                <a:ext cx="171450" cy="173038"/>
              </a:xfrm>
              <a:custGeom>
                <a:avLst/>
                <a:gdLst>
                  <a:gd name="T0" fmla="*/ 0 w 68"/>
                  <a:gd name="T1" fmla="*/ 0 h 69"/>
                  <a:gd name="T2" fmla="*/ 16 w 68"/>
                  <a:gd name="T3" fmla="*/ 69 h 69"/>
                  <a:gd name="T4" fmla="*/ 68 w 68"/>
                  <a:gd name="T5" fmla="*/ 18 h 69"/>
                  <a:gd name="T6" fmla="*/ 0 w 68"/>
                  <a:gd name="T7" fmla="*/ 0 h 69"/>
                  <a:gd name="T8" fmla="*/ 36 w 68"/>
                  <a:gd name="T9" fmla="*/ 38 h 69"/>
                  <a:gd name="T10" fmla="*/ 18 w 68"/>
                  <a:gd name="T11" fmla="*/ 37 h 69"/>
                  <a:gd name="T12" fmla="*/ 18 w 68"/>
                  <a:gd name="T13" fmla="*/ 19 h 69"/>
                  <a:gd name="T14" fmla="*/ 37 w 68"/>
                  <a:gd name="T15" fmla="*/ 19 h 69"/>
                  <a:gd name="T16" fmla="*/ 36 w 68"/>
                  <a:gd name="T17" fmla="*/ 3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9">
                    <a:moveTo>
                      <a:pt x="0" y="0"/>
                    </a:moveTo>
                    <a:cubicBezTo>
                      <a:pt x="16" y="69"/>
                      <a:pt x="16" y="69"/>
                      <a:pt x="16" y="69"/>
                    </a:cubicBezTo>
                    <a:cubicBezTo>
                      <a:pt x="68" y="18"/>
                      <a:pt x="68" y="18"/>
                      <a:pt x="68" y="18"/>
                    </a:cubicBezTo>
                    <a:lnTo>
                      <a:pt x="0" y="0"/>
                    </a:lnTo>
                    <a:close/>
                    <a:moveTo>
                      <a:pt x="36" y="38"/>
                    </a:moveTo>
                    <a:cubicBezTo>
                      <a:pt x="31" y="43"/>
                      <a:pt x="23" y="43"/>
                      <a:pt x="18" y="37"/>
                    </a:cubicBezTo>
                    <a:cubicBezTo>
                      <a:pt x="13" y="32"/>
                      <a:pt x="13" y="24"/>
                      <a:pt x="18" y="19"/>
                    </a:cubicBezTo>
                    <a:cubicBezTo>
                      <a:pt x="23" y="14"/>
                      <a:pt x="32" y="14"/>
                      <a:pt x="37" y="19"/>
                    </a:cubicBezTo>
                    <a:cubicBezTo>
                      <a:pt x="42" y="24"/>
                      <a:pt x="42" y="33"/>
                      <a:pt x="36" y="3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2" name="Oval 68"/>
              <p:cNvSpPr>
                <a:spLocks noChangeArrowheads="1"/>
              </p:cNvSpPr>
              <p:nvPr/>
            </p:nvSpPr>
            <p:spPr bwMode="auto">
              <a:xfrm>
                <a:off x="4181475" y="2430463"/>
                <a:ext cx="88900" cy="88900"/>
              </a:xfrm>
              <a:prstGeom prst="ellipse">
                <a:avLst/>
              </a:pr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3" name="Freeform 69"/>
              <p:cNvSpPr>
                <a:spLocks noEditPoints="1"/>
              </p:cNvSpPr>
              <p:nvPr/>
            </p:nvSpPr>
            <p:spPr bwMode="auto">
              <a:xfrm>
                <a:off x="174625" y="1878013"/>
                <a:ext cx="176213" cy="212725"/>
              </a:xfrm>
              <a:custGeom>
                <a:avLst/>
                <a:gdLst>
                  <a:gd name="T0" fmla="*/ 5 w 70"/>
                  <a:gd name="T1" fmla="*/ 82 h 84"/>
                  <a:gd name="T2" fmla="*/ 2 w 70"/>
                  <a:gd name="T3" fmla="*/ 71 h 84"/>
                  <a:gd name="T4" fmla="*/ 32 w 70"/>
                  <a:gd name="T5" fmla="*/ 54 h 84"/>
                  <a:gd name="T6" fmla="*/ 33 w 70"/>
                  <a:gd name="T7" fmla="*/ 54 h 84"/>
                  <a:gd name="T8" fmla="*/ 33 w 70"/>
                  <a:gd name="T9" fmla="*/ 54 h 84"/>
                  <a:gd name="T10" fmla="*/ 46 w 70"/>
                  <a:gd name="T11" fmla="*/ 46 h 84"/>
                  <a:gd name="T12" fmla="*/ 40 w 70"/>
                  <a:gd name="T13" fmla="*/ 23 h 84"/>
                  <a:gd name="T14" fmla="*/ 20 w 70"/>
                  <a:gd name="T15" fmla="*/ 26 h 84"/>
                  <a:gd name="T16" fmla="*/ 8 w 70"/>
                  <a:gd name="T17" fmla="*/ 27 h 84"/>
                  <a:gd name="T18" fmla="*/ 7 w 70"/>
                  <a:gd name="T19" fmla="*/ 15 h 84"/>
                  <a:gd name="T20" fmla="*/ 49 w 70"/>
                  <a:gd name="T21" fmla="*/ 8 h 84"/>
                  <a:gd name="T22" fmla="*/ 60 w 70"/>
                  <a:gd name="T23" fmla="*/ 54 h 84"/>
                  <a:gd name="T24" fmla="*/ 36 w 70"/>
                  <a:gd name="T25" fmla="*/ 70 h 84"/>
                  <a:gd name="T26" fmla="*/ 33 w 70"/>
                  <a:gd name="T27" fmla="*/ 71 h 84"/>
                  <a:gd name="T28" fmla="*/ 17 w 70"/>
                  <a:gd name="T29" fmla="*/ 78 h 84"/>
                  <a:gd name="T30" fmla="*/ 5 w 70"/>
                  <a:gd name="T31" fmla="*/ 82 h 84"/>
                  <a:gd name="T32" fmla="*/ 28 w 70"/>
                  <a:gd name="T33" fmla="*/ 56 h 84"/>
                  <a:gd name="T34" fmla="*/ 27 w 70"/>
                  <a:gd name="T35" fmla="*/ 58 h 84"/>
                  <a:gd name="T36" fmla="*/ 28 w 70"/>
                  <a:gd name="T37" fmla="*/ 5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84">
                    <a:moveTo>
                      <a:pt x="5" y="82"/>
                    </a:moveTo>
                    <a:cubicBezTo>
                      <a:pt x="1" y="80"/>
                      <a:pt x="0" y="75"/>
                      <a:pt x="2" y="71"/>
                    </a:cubicBezTo>
                    <a:cubicBezTo>
                      <a:pt x="7" y="60"/>
                      <a:pt x="18" y="54"/>
                      <a:pt x="32" y="54"/>
                    </a:cubicBezTo>
                    <a:cubicBezTo>
                      <a:pt x="33" y="54"/>
                      <a:pt x="33" y="54"/>
                      <a:pt x="33" y="54"/>
                    </a:cubicBezTo>
                    <a:cubicBezTo>
                      <a:pt x="33" y="54"/>
                      <a:pt x="33" y="54"/>
                      <a:pt x="33" y="54"/>
                    </a:cubicBezTo>
                    <a:cubicBezTo>
                      <a:pt x="39" y="53"/>
                      <a:pt x="43" y="50"/>
                      <a:pt x="46" y="46"/>
                    </a:cubicBezTo>
                    <a:cubicBezTo>
                      <a:pt x="51" y="38"/>
                      <a:pt x="48" y="28"/>
                      <a:pt x="40" y="23"/>
                    </a:cubicBezTo>
                    <a:cubicBezTo>
                      <a:pt x="34" y="19"/>
                      <a:pt x="25" y="20"/>
                      <a:pt x="20" y="26"/>
                    </a:cubicBezTo>
                    <a:cubicBezTo>
                      <a:pt x="16" y="29"/>
                      <a:pt x="11" y="30"/>
                      <a:pt x="8" y="27"/>
                    </a:cubicBezTo>
                    <a:cubicBezTo>
                      <a:pt x="4" y="23"/>
                      <a:pt x="4" y="18"/>
                      <a:pt x="7" y="15"/>
                    </a:cubicBezTo>
                    <a:cubicBezTo>
                      <a:pt x="18" y="3"/>
                      <a:pt x="35" y="0"/>
                      <a:pt x="49" y="8"/>
                    </a:cubicBezTo>
                    <a:cubicBezTo>
                      <a:pt x="65" y="18"/>
                      <a:pt x="70" y="39"/>
                      <a:pt x="60" y="54"/>
                    </a:cubicBezTo>
                    <a:cubicBezTo>
                      <a:pt x="55" y="63"/>
                      <a:pt x="46" y="69"/>
                      <a:pt x="36" y="70"/>
                    </a:cubicBezTo>
                    <a:cubicBezTo>
                      <a:pt x="35" y="71"/>
                      <a:pt x="33" y="71"/>
                      <a:pt x="33" y="71"/>
                    </a:cubicBezTo>
                    <a:cubicBezTo>
                      <a:pt x="26" y="71"/>
                      <a:pt x="20" y="72"/>
                      <a:pt x="17" y="78"/>
                    </a:cubicBezTo>
                    <a:cubicBezTo>
                      <a:pt x="15" y="83"/>
                      <a:pt x="10" y="84"/>
                      <a:pt x="5" y="82"/>
                    </a:cubicBezTo>
                    <a:close/>
                    <a:moveTo>
                      <a:pt x="28" y="56"/>
                    </a:moveTo>
                    <a:cubicBezTo>
                      <a:pt x="28" y="57"/>
                      <a:pt x="27" y="58"/>
                      <a:pt x="27" y="58"/>
                    </a:cubicBezTo>
                    <a:cubicBezTo>
                      <a:pt x="27" y="58"/>
                      <a:pt x="28" y="57"/>
                      <a:pt x="28" y="5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4" name="Freeform 70"/>
              <p:cNvSpPr/>
              <p:nvPr/>
            </p:nvSpPr>
            <p:spPr bwMode="auto">
              <a:xfrm>
                <a:off x="144463" y="2095501"/>
                <a:ext cx="44450" cy="44450"/>
              </a:xfrm>
              <a:custGeom>
                <a:avLst/>
                <a:gdLst>
                  <a:gd name="T0" fmla="*/ 5 w 18"/>
                  <a:gd name="T1" fmla="*/ 17 h 18"/>
                  <a:gd name="T2" fmla="*/ 1 w 18"/>
                  <a:gd name="T3" fmla="*/ 11 h 18"/>
                  <a:gd name="T4" fmla="*/ 2 w 18"/>
                  <a:gd name="T5" fmla="*/ 5 h 18"/>
                  <a:gd name="T6" fmla="*/ 7 w 18"/>
                  <a:gd name="T7" fmla="*/ 1 h 18"/>
                  <a:gd name="T8" fmla="*/ 17 w 18"/>
                  <a:gd name="T9" fmla="*/ 7 h 18"/>
                  <a:gd name="T10" fmla="*/ 16 w 18"/>
                  <a:gd name="T11" fmla="*/ 14 h 18"/>
                  <a:gd name="T12" fmla="*/ 11 w 18"/>
                  <a:gd name="T13" fmla="*/ 18 h 18"/>
                  <a:gd name="T14" fmla="*/ 5 w 18"/>
                  <a:gd name="T15" fmla="*/ 17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5" y="17"/>
                    </a:moveTo>
                    <a:cubicBezTo>
                      <a:pt x="3" y="16"/>
                      <a:pt x="1" y="14"/>
                      <a:pt x="1" y="11"/>
                    </a:cubicBezTo>
                    <a:cubicBezTo>
                      <a:pt x="0" y="9"/>
                      <a:pt x="1" y="7"/>
                      <a:pt x="2" y="5"/>
                    </a:cubicBezTo>
                    <a:cubicBezTo>
                      <a:pt x="3" y="3"/>
                      <a:pt x="5" y="2"/>
                      <a:pt x="7" y="1"/>
                    </a:cubicBezTo>
                    <a:cubicBezTo>
                      <a:pt x="11" y="0"/>
                      <a:pt x="16" y="3"/>
                      <a:pt x="17" y="7"/>
                    </a:cubicBezTo>
                    <a:cubicBezTo>
                      <a:pt x="18" y="10"/>
                      <a:pt x="18" y="12"/>
                      <a:pt x="16" y="14"/>
                    </a:cubicBezTo>
                    <a:cubicBezTo>
                      <a:pt x="15" y="16"/>
                      <a:pt x="13" y="17"/>
                      <a:pt x="11" y="18"/>
                    </a:cubicBezTo>
                    <a:cubicBezTo>
                      <a:pt x="9" y="18"/>
                      <a:pt x="7" y="18"/>
                      <a:pt x="5" y="17"/>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5" name="Freeform 71"/>
              <p:cNvSpPr>
                <a:spLocks noEditPoints="1"/>
              </p:cNvSpPr>
              <p:nvPr/>
            </p:nvSpPr>
            <p:spPr bwMode="auto">
              <a:xfrm>
                <a:off x="7015163" y="2833688"/>
                <a:ext cx="111125" cy="114300"/>
              </a:xfrm>
              <a:custGeom>
                <a:avLst/>
                <a:gdLst>
                  <a:gd name="T0" fmla="*/ 26 w 44"/>
                  <a:gd name="T1" fmla="*/ 43 h 45"/>
                  <a:gd name="T2" fmla="*/ 2 w 44"/>
                  <a:gd name="T3" fmla="*/ 26 h 45"/>
                  <a:gd name="T4" fmla="*/ 18 w 44"/>
                  <a:gd name="T5" fmla="*/ 2 h 45"/>
                  <a:gd name="T6" fmla="*/ 42 w 44"/>
                  <a:gd name="T7" fmla="*/ 19 h 45"/>
                  <a:gd name="T8" fmla="*/ 26 w 44"/>
                  <a:gd name="T9" fmla="*/ 43 h 45"/>
                  <a:gd name="T10" fmla="*/ 20 w 44"/>
                  <a:gd name="T11" fmla="*/ 8 h 45"/>
                  <a:gd name="T12" fmla="*/ 8 w 44"/>
                  <a:gd name="T13" fmla="*/ 25 h 45"/>
                  <a:gd name="T14" fmla="*/ 25 w 44"/>
                  <a:gd name="T15" fmla="*/ 37 h 45"/>
                  <a:gd name="T16" fmla="*/ 36 w 44"/>
                  <a:gd name="T17" fmla="*/ 20 h 45"/>
                  <a:gd name="T18" fmla="*/ 20 w 44"/>
                  <a:gd name="T19" fmla="*/ 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5">
                    <a:moveTo>
                      <a:pt x="26" y="43"/>
                    </a:moveTo>
                    <a:cubicBezTo>
                      <a:pt x="14" y="45"/>
                      <a:pt x="4" y="37"/>
                      <a:pt x="2" y="26"/>
                    </a:cubicBezTo>
                    <a:cubicBezTo>
                      <a:pt x="0" y="15"/>
                      <a:pt x="7" y="4"/>
                      <a:pt x="18" y="2"/>
                    </a:cubicBezTo>
                    <a:cubicBezTo>
                      <a:pt x="30" y="0"/>
                      <a:pt x="40" y="8"/>
                      <a:pt x="42" y="19"/>
                    </a:cubicBezTo>
                    <a:cubicBezTo>
                      <a:pt x="44" y="30"/>
                      <a:pt x="37" y="41"/>
                      <a:pt x="26" y="43"/>
                    </a:cubicBezTo>
                    <a:close/>
                    <a:moveTo>
                      <a:pt x="20" y="8"/>
                    </a:moveTo>
                    <a:cubicBezTo>
                      <a:pt x="12" y="10"/>
                      <a:pt x="6" y="17"/>
                      <a:pt x="8" y="25"/>
                    </a:cubicBezTo>
                    <a:cubicBezTo>
                      <a:pt x="9" y="33"/>
                      <a:pt x="17" y="38"/>
                      <a:pt x="25" y="37"/>
                    </a:cubicBezTo>
                    <a:cubicBezTo>
                      <a:pt x="32" y="35"/>
                      <a:pt x="38" y="28"/>
                      <a:pt x="36" y="20"/>
                    </a:cubicBezTo>
                    <a:cubicBezTo>
                      <a:pt x="35" y="12"/>
                      <a:pt x="27" y="7"/>
                      <a:pt x="20" y="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6" name="Oval 72"/>
              <p:cNvSpPr>
                <a:spLocks noChangeArrowheads="1"/>
              </p:cNvSpPr>
              <p:nvPr/>
            </p:nvSpPr>
            <p:spPr bwMode="auto">
              <a:xfrm>
                <a:off x="3271838" y="1958976"/>
                <a:ext cx="88900" cy="88900"/>
              </a:xfrm>
              <a:prstGeom prst="ellipse">
                <a:avLst/>
              </a:pr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7" name="Freeform 73"/>
              <p:cNvSpPr>
                <a:spLocks noEditPoints="1"/>
              </p:cNvSpPr>
              <p:nvPr/>
            </p:nvSpPr>
            <p:spPr bwMode="auto">
              <a:xfrm>
                <a:off x="5046663" y="1870076"/>
                <a:ext cx="261938" cy="265113"/>
              </a:xfrm>
              <a:custGeom>
                <a:avLst/>
                <a:gdLst>
                  <a:gd name="T0" fmla="*/ 98 w 104"/>
                  <a:gd name="T1" fmla="*/ 24 h 105"/>
                  <a:gd name="T2" fmla="*/ 68 w 104"/>
                  <a:gd name="T3" fmla="*/ 17 h 105"/>
                  <a:gd name="T4" fmla="*/ 59 w 104"/>
                  <a:gd name="T5" fmla="*/ 22 h 105"/>
                  <a:gd name="T6" fmla="*/ 54 w 104"/>
                  <a:gd name="T7" fmla="*/ 14 h 105"/>
                  <a:gd name="T8" fmla="*/ 23 w 104"/>
                  <a:gd name="T9" fmla="*/ 7 h 105"/>
                  <a:gd name="T10" fmla="*/ 16 w 104"/>
                  <a:gd name="T11" fmla="*/ 37 h 105"/>
                  <a:gd name="T12" fmla="*/ 22 w 104"/>
                  <a:gd name="T13" fmla="*/ 46 h 105"/>
                  <a:gd name="T14" fmla="*/ 13 w 104"/>
                  <a:gd name="T15" fmla="*/ 51 h 105"/>
                  <a:gd name="T16" fmla="*/ 6 w 104"/>
                  <a:gd name="T17" fmla="*/ 81 h 105"/>
                  <a:gd name="T18" fmla="*/ 36 w 104"/>
                  <a:gd name="T19" fmla="*/ 88 h 105"/>
                  <a:gd name="T20" fmla="*/ 45 w 104"/>
                  <a:gd name="T21" fmla="*/ 83 h 105"/>
                  <a:gd name="T22" fmla="*/ 50 w 104"/>
                  <a:gd name="T23" fmla="*/ 92 h 105"/>
                  <a:gd name="T24" fmla="*/ 81 w 104"/>
                  <a:gd name="T25" fmla="*/ 99 h 105"/>
                  <a:gd name="T26" fmla="*/ 88 w 104"/>
                  <a:gd name="T27" fmla="*/ 68 h 105"/>
                  <a:gd name="T28" fmla="*/ 82 w 104"/>
                  <a:gd name="T29" fmla="*/ 60 h 105"/>
                  <a:gd name="T30" fmla="*/ 91 w 104"/>
                  <a:gd name="T31" fmla="*/ 54 h 105"/>
                  <a:gd name="T32" fmla="*/ 98 w 104"/>
                  <a:gd name="T33" fmla="*/ 24 h 105"/>
                  <a:gd name="T34" fmla="*/ 84 w 104"/>
                  <a:gd name="T35" fmla="*/ 43 h 105"/>
                  <a:gd name="T36" fmla="*/ 63 w 104"/>
                  <a:gd name="T37" fmla="*/ 55 h 105"/>
                  <a:gd name="T38" fmla="*/ 76 w 104"/>
                  <a:gd name="T39" fmla="*/ 76 h 105"/>
                  <a:gd name="T40" fmla="*/ 73 w 104"/>
                  <a:gd name="T41" fmla="*/ 87 h 105"/>
                  <a:gd name="T42" fmla="*/ 62 w 104"/>
                  <a:gd name="T43" fmla="*/ 84 h 105"/>
                  <a:gd name="T44" fmla="*/ 49 w 104"/>
                  <a:gd name="T45" fmla="*/ 64 h 105"/>
                  <a:gd name="T46" fmla="*/ 29 w 104"/>
                  <a:gd name="T47" fmla="*/ 77 h 105"/>
                  <a:gd name="T48" fmla="*/ 18 w 104"/>
                  <a:gd name="T49" fmla="*/ 74 h 105"/>
                  <a:gd name="T50" fmla="*/ 20 w 104"/>
                  <a:gd name="T51" fmla="*/ 63 h 105"/>
                  <a:gd name="T52" fmla="*/ 41 w 104"/>
                  <a:gd name="T53" fmla="*/ 50 h 105"/>
                  <a:gd name="T54" fmla="*/ 28 w 104"/>
                  <a:gd name="T55" fmla="*/ 30 h 105"/>
                  <a:gd name="T56" fmla="*/ 31 w 104"/>
                  <a:gd name="T57" fmla="*/ 18 h 105"/>
                  <a:gd name="T58" fmla="*/ 42 w 104"/>
                  <a:gd name="T59" fmla="*/ 21 h 105"/>
                  <a:gd name="T60" fmla="*/ 55 w 104"/>
                  <a:gd name="T61" fmla="*/ 42 h 105"/>
                  <a:gd name="T62" fmla="*/ 75 w 104"/>
                  <a:gd name="T63" fmla="*/ 29 h 105"/>
                  <a:gd name="T64" fmla="*/ 86 w 104"/>
                  <a:gd name="T65" fmla="*/ 31 h 105"/>
                  <a:gd name="T66" fmla="*/ 84 w 104"/>
                  <a:gd name="T67" fmla="*/ 4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5">
                    <a:moveTo>
                      <a:pt x="98" y="24"/>
                    </a:moveTo>
                    <a:cubicBezTo>
                      <a:pt x="92" y="14"/>
                      <a:pt x="78" y="11"/>
                      <a:pt x="68" y="17"/>
                    </a:cubicBezTo>
                    <a:cubicBezTo>
                      <a:pt x="59" y="22"/>
                      <a:pt x="59" y="22"/>
                      <a:pt x="59" y="22"/>
                    </a:cubicBezTo>
                    <a:cubicBezTo>
                      <a:pt x="54" y="14"/>
                      <a:pt x="54" y="14"/>
                      <a:pt x="54" y="14"/>
                    </a:cubicBezTo>
                    <a:cubicBezTo>
                      <a:pt x="47" y="4"/>
                      <a:pt x="34" y="0"/>
                      <a:pt x="23" y="7"/>
                    </a:cubicBezTo>
                    <a:cubicBezTo>
                      <a:pt x="13" y="13"/>
                      <a:pt x="10" y="27"/>
                      <a:pt x="16" y="37"/>
                    </a:cubicBezTo>
                    <a:cubicBezTo>
                      <a:pt x="22" y="46"/>
                      <a:pt x="22" y="46"/>
                      <a:pt x="22" y="46"/>
                    </a:cubicBezTo>
                    <a:cubicBezTo>
                      <a:pt x="13" y="51"/>
                      <a:pt x="13" y="51"/>
                      <a:pt x="13" y="51"/>
                    </a:cubicBezTo>
                    <a:cubicBezTo>
                      <a:pt x="3" y="57"/>
                      <a:pt x="0" y="71"/>
                      <a:pt x="6" y="81"/>
                    </a:cubicBezTo>
                    <a:cubicBezTo>
                      <a:pt x="12" y="91"/>
                      <a:pt x="26" y="95"/>
                      <a:pt x="36" y="88"/>
                    </a:cubicBezTo>
                    <a:cubicBezTo>
                      <a:pt x="45" y="83"/>
                      <a:pt x="45" y="83"/>
                      <a:pt x="45" y="83"/>
                    </a:cubicBezTo>
                    <a:cubicBezTo>
                      <a:pt x="50" y="92"/>
                      <a:pt x="50" y="92"/>
                      <a:pt x="50" y="92"/>
                    </a:cubicBezTo>
                    <a:cubicBezTo>
                      <a:pt x="57" y="102"/>
                      <a:pt x="70" y="105"/>
                      <a:pt x="81" y="99"/>
                    </a:cubicBezTo>
                    <a:cubicBezTo>
                      <a:pt x="91" y="92"/>
                      <a:pt x="94" y="79"/>
                      <a:pt x="88" y="68"/>
                    </a:cubicBezTo>
                    <a:cubicBezTo>
                      <a:pt x="82" y="60"/>
                      <a:pt x="82" y="60"/>
                      <a:pt x="82" y="60"/>
                    </a:cubicBezTo>
                    <a:cubicBezTo>
                      <a:pt x="91" y="54"/>
                      <a:pt x="91" y="54"/>
                      <a:pt x="91" y="54"/>
                    </a:cubicBezTo>
                    <a:cubicBezTo>
                      <a:pt x="101" y="48"/>
                      <a:pt x="104" y="34"/>
                      <a:pt x="98" y="24"/>
                    </a:cubicBezTo>
                    <a:close/>
                    <a:moveTo>
                      <a:pt x="84" y="43"/>
                    </a:moveTo>
                    <a:cubicBezTo>
                      <a:pt x="63" y="55"/>
                      <a:pt x="63" y="55"/>
                      <a:pt x="63" y="55"/>
                    </a:cubicBezTo>
                    <a:cubicBezTo>
                      <a:pt x="76" y="76"/>
                      <a:pt x="76" y="76"/>
                      <a:pt x="76" y="76"/>
                    </a:cubicBezTo>
                    <a:cubicBezTo>
                      <a:pt x="78" y="80"/>
                      <a:pt x="77" y="85"/>
                      <a:pt x="73" y="87"/>
                    </a:cubicBezTo>
                    <a:cubicBezTo>
                      <a:pt x="69" y="89"/>
                      <a:pt x="64" y="88"/>
                      <a:pt x="62" y="84"/>
                    </a:cubicBezTo>
                    <a:cubicBezTo>
                      <a:pt x="49" y="64"/>
                      <a:pt x="49" y="64"/>
                      <a:pt x="49" y="64"/>
                    </a:cubicBezTo>
                    <a:cubicBezTo>
                      <a:pt x="29" y="77"/>
                      <a:pt x="29" y="77"/>
                      <a:pt x="29" y="77"/>
                    </a:cubicBezTo>
                    <a:cubicBezTo>
                      <a:pt x="25" y="79"/>
                      <a:pt x="20" y="78"/>
                      <a:pt x="18" y="74"/>
                    </a:cubicBezTo>
                    <a:cubicBezTo>
                      <a:pt x="15" y="70"/>
                      <a:pt x="17" y="65"/>
                      <a:pt x="20" y="63"/>
                    </a:cubicBezTo>
                    <a:cubicBezTo>
                      <a:pt x="41" y="50"/>
                      <a:pt x="41" y="50"/>
                      <a:pt x="41" y="50"/>
                    </a:cubicBezTo>
                    <a:cubicBezTo>
                      <a:pt x="28" y="30"/>
                      <a:pt x="28" y="30"/>
                      <a:pt x="28" y="30"/>
                    </a:cubicBezTo>
                    <a:cubicBezTo>
                      <a:pt x="26" y="26"/>
                      <a:pt x="27" y="21"/>
                      <a:pt x="31" y="18"/>
                    </a:cubicBezTo>
                    <a:cubicBezTo>
                      <a:pt x="35" y="16"/>
                      <a:pt x="40" y="17"/>
                      <a:pt x="42" y="21"/>
                    </a:cubicBezTo>
                    <a:cubicBezTo>
                      <a:pt x="55" y="42"/>
                      <a:pt x="55" y="42"/>
                      <a:pt x="55" y="42"/>
                    </a:cubicBezTo>
                    <a:cubicBezTo>
                      <a:pt x="75" y="29"/>
                      <a:pt x="75" y="29"/>
                      <a:pt x="75" y="29"/>
                    </a:cubicBezTo>
                    <a:cubicBezTo>
                      <a:pt x="79" y="27"/>
                      <a:pt x="84" y="28"/>
                      <a:pt x="86" y="31"/>
                    </a:cubicBezTo>
                    <a:cubicBezTo>
                      <a:pt x="89" y="35"/>
                      <a:pt x="87" y="40"/>
                      <a:pt x="84" y="43"/>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9" name="Oval 75"/>
              <p:cNvSpPr>
                <a:spLocks noChangeArrowheads="1"/>
              </p:cNvSpPr>
              <p:nvPr/>
            </p:nvSpPr>
            <p:spPr bwMode="auto">
              <a:xfrm>
                <a:off x="3276600" y="3200401"/>
                <a:ext cx="88900" cy="87313"/>
              </a:xfrm>
              <a:prstGeom prst="ellipse">
                <a:avLst/>
              </a:pr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0" name="Oval 76"/>
              <p:cNvSpPr>
                <a:spLocks noChangeArrowheads="1"/>
              </p:cNvSpPr>
              <p:nvPr/>
            </p:nvSpPr>
            <p:spPr bwMode="auto">
              <a:xfrm>
                <a:off x="6243638" y="2973388"/>
                <a:ext cx="85725" cy="87313"/>
              </a:xfrm>
              <a:prstGeom prst="ellipse">
                <a:avLst/>
              </a:pr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1" name="Freeform 77"/>
              <p:cNvSpPr/>
              <p:nvPr/>
            </p:nvSpPr>
            <p:spPr bwMode="auto">
              <a:xfrm>
                <a:off x="1446213" y="1641476"/>
                <a:ext cx="46038" cy="201613"/>
              </a:xfrm>
              <a:custGeom>
                <a:avLst/>
                <a:gdLst>
                  <a:gd name="T0" fmla="*/ 8 w 18"/>
                  <a:gd name="T1" fmla="*/ 80 h 80"/>
                  <a:gd name="T2" fmla="*/ 0 w 18"/>
                  <a:gd name="T3" fmla="*/ 72 h 80"/>
                  <a:gd name="T4" fmla="*/ 2 w 18"/>
                  <a:gd name="T5" fmla="*/ 8 h 80"/>
                  <a:gd name="T6" fmla="*/ 10 w 18"/>
                  <a:gd name="T7" fmla="*/ 1 h 80"/>
                  <a:gd name="T8" fmla="*/ 17 w 18"/>
                  <a:gd name="T9" fmla="*/ 9 h 80"/>
                  <a:gd name="T10" fmla="*/ 16 w 18"/>
                  <a:gd name="T11" fmla="*/ 72 h 80"/>
                  <a:gd name="T12" fmla="*/ 8 w 18"/>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8" h="80">
                    <a:moveTo>
                      <a:pt x="8" y="80"/>
                    </a:moveTo>
                    <a:cubicBezTo>
                      <a:pt x="3" y="80"/>
                      <a:pt x="0" y="76"/>
                      <a:pt x="0" y="72"/>
                    </a:cubicBezTo>
                    <a:cubicBezTo>
                      <a:pt x="2" y="8"/>
                      <a:pt x="2" y="8"/>
                      <a:pt x="2" y="8"/>
                    </a:cubicBezTo>
                    <a:cubicBezTo>
                      <a:pt x="2" y="4"/>
                      <a:pt x="5" y="0"/>
                      <a:pt x="10" y="1"/>
                    </a:cubicBezTo>
                    <a:cubicBezTo>
                      <a:pt x="14" y="1"/>
                      <a:pt x="18" y="4"/>
                      <a:pt x="17" y="9"/>
                    </a:cubicBezTo>
                    <a:cubicBezTo>
                      <a:pt x="16" y="72"/>
                      <a:pt x="16" y="72"/>
                      <a:pt x="16" y="72"/>
                    </a:cubicBezTo>
                    <a:cubicBezTo>
                      <a:pt x="16" y="76"/>
                      <a:pt x="12" y="80"/>
                      <a:pt x="8" y="80"/>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2" name="Freeform 78"/>
              <p:cNvSpPr/>
              <p:nvPr/>
            </p:nvSpPr>
            <p:spPr bwMode="auto">
              <a:xfrm>
                <a:off x="1444625" y="1860551"/>
                <a:ext cx="39688" cy="41275"/>
              </a:xfrm>
              <a:custGeom>
                <a:avLst/>
                <a:gdLst>
                  <a:gd name="T0" fmla="*/ 8 w 16"/>
                  <a:gd name="T1" fmla="*/ 16 h 16"/>
                  <a:gd name="T2" fmla="*/ 3 w 16"/>
                  <a:gd name="T3" fmla="*/ 14 h 16"/>
                  <a:gd name="T4" fmla="*/ 0 w 16"/>
                  <a:gd name="T5" fmla="*/ 8 h 16"/>
                  <a:gd name="T6" fmla="*/ 3 w 16"/>
                  <a:gd name="T7" fmla="*/ 2 h 16"/>
                  <a:gd name="T8" fmla="*/ 14 w 16"/>
                  <a:gd name="T9" fmla="*/ 3 h 16"/>
                  <a:gd name="T10" fmla="*/ 16 w 16"/>
                  <a:gd name="T11" fmla="*/ 8 h 16"/>
                  <a:gd name="T12" fmla="*/ 14 w 16"/>
                  <a:gd name="T13" fmla="*/ 14 h 16"/>
                  <a:gd name="T14" fmla="*/ 8 w 16"/>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6">
                    <a:moveTo>
                      <a:pt x="8" y="16"/>
                    </a:moveTo>
                    <a:cubicBezTo>
                      <a:pt x="6" y="16"/>
                      <a:pt x="4" y="15"/>
                      <a:pt x="3" y="14"/>
                    </a:cubicBezTo>
                    <a:cubicBezTo>
                      <a:pt x="1" y="12"/>
                      <a:pt x="0" y="10"/>
                      <a:pt x="0" y="8"/>
                    </a:cubicBezTo>
                    <a:cubicBezTo>
                      <a:pt x="0" y="6"/>
                      <a:pt x="1" y="4"/>
                      <a:pt x="3" y="2"/>
                    </a:cubicBezTo>
                    <a:cubicBezTo>
                      <a:pt x="6" y="0"/>
                      <a:pt x="11" y="0"/>
                      <a:pt x="14" y="3"/>
                    </a:cubicBezTo>
                    <a:cubicBezTo>
                      <a:pt x="16" y="4"/>
                      <a:pt x="16" y="6"/>
                      <a:pt x="16" y="8"/>
                    </a:cubicBezTo>
                    <a:cubicBezTo>
                      <a:pt x="16" y="10"/>
                      <a:pt x="15" y="13"/>
                      <a:pt x="14" y="14"/>
                    </a:cubicBezTo>
                    <a:cubicBezTo>
                      <a:pt x="12" y="15"/>
                      <a:pt x="10" y="16"/>
                      <a:pt x="8"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4" name="Freeform 80"/>
              <p:cNvSpPr>
                <a:spLocks noEditPoints="1"/>
              </p:cNvSpPr>
              <p:nvPr/>
            </p:nvSpPr>
            <p:spPr bwMode="auto">
              <a:xfrm>
                <a:off x="6242050" y="3436938"/>
                <a:ext cx="206375" cy="204788"/>
              </a:xfrm>
              <a:custGeom>
                <a:avLst/>
                <a:gdLst>
                  <a:gd name="T0" fmla="*/ 0 w 82"/>
                  <a:gd name="T1" fmla="*/ 38 h 81"/>
                  <a:gd name="T2" fmla="*/ 39 w 82"/>
                  <a:gd name="T3" fmla="*/ 81 h 81"/>
                  <a:gd name="T4" fmla="*/ 82 w 82"/>
                  <a:gd name="T5" fmla="*/ 43 h 81"/>
                  <a:gd name="T6" fmla="*/ 43 w 82"/>
                  <a:gd name="T7" fmla="*/ 0 h 81"/>
                  <a:gd name="T8" fmla="*/ 0 w 82"/>
                  <a:gd name="T9" fmla="*/ 38 h 81"/>
                  <a:gd name="T10" fmla="*/ 50 w 82"/>
                  <a:gd name="T11" fmla="*/ 51 h 81"/>
                  <a:gd name="T12" fmla="*/ 30 w 82"/>
                  <a:gd name="T13" fmla="*/ 50 h 81"/>
                  <a:gd name="T14" fmla="*/ 31 w 82"/>
                  <a:gd name="T15" fmla="*/ 30 h 81"/>
                  <a:gd name="T16" fmla="*/ 52 w 82"/>
                  <a:gd name="T17" fmla="*/ 31 h 81"/>
                  <a:gd name="T18" fmla="*/ 50 w 82"/>
                  <a:gd name="T19" fmla="*/ 5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81">
                    <a:moveTo>
                      <a:pt x="0" y="38"/>
                    </a:moveTo>
                    <a:cubicBezTo>
                      <a:pt x="39" y="81"/>
                      <a:pt x="39" y="81"/>
                      <a:pt x="39" y="81"/>
                    </a:cubicBezTo>
                    <a:cubicBezTo>
                      <a:pt x="82" y="43"/>
                      <a:pt x="82" y="43"/>
                      <a:pt x="82" y="43"/>
                    </a:cubicBezTo>
                    <a:cubicBezTo>
                      <a:pt x="43" y="0"/>
                      <a:pt x="43" y="0"/>
                      <a:pt x="43" y="0"/>
                    </a:cubicBezTo>
                    <a:lnTo>
                      <a:pt x="0" y="38"/>
                    </a:lnTo>
                    <a:close/>
                    <a:moveTo>
                      <a:pt x="50" y="51"/>
                    </a:moveTo>
                    <a:cubicBezTo>
                      <a:pt x="45" y="57"/>
                      <a:pt x="35" y="56"/>
                      <a:pt x="30" y="50"/>
                    </a:cubicBezTo>
                    <a:cubicBezTo>
                      <a:pt x="25" y="44"/>
                      <a:pt x="25" y="35"/>
                      <a:pt x="31" y="30"/>
                    </a:cubicBezTo>
                    <a:cubicBezTo>
                      <a:pt x="37" y="24"/>
                      <a:pt x="46" y="25"/>
                      <a:pt x="52" y="31"/>
                    </a:cubicBezTo>
                    <a:cubicBezTo>
                      <a:pt x="57" y="37"/>
                      <a:pt x="56" y="46"/>
                      <a:pt x="50" y="51"/>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5" name="Freeform 81"/>
              <p:cNvSpPr>
                <a:spLocks noEditPoints="1"/>
              </p:cNvSpPr>
              <p:nvPr/>
            </p:nvSpPr>
            <p:spPr bwMode="auto">
              <a:xfrm>
                <a:off x="3713163" y="1851026"/>
                <a:ext cx="112713" cy="123825"/>
              </a:xfrm>
              <a:custGeom>
                <a:avLst/>
                <a:gdLst>
                  <a:gd name="T0" fmla="*/ 45 w 45"/>
                  <a:gd name="T1" fmla="*/ 0 h 49"/>
                  <a:gd name="T2" fmla="*/ 0 w 45"/>
                  <a:gd name="T3" fmla="*/ 20 h 49"/>
                  <a:gd name="T4" fmla="*/ 42 w 45"/>
                  <a:gd name="T5" fmla="*/ 49 h 49"/>
                  <a:gd name="T6" fmla="*/ 45 w 45"/>
                  <a:gd name="T7" fmla="*/ 0 h 49"/>
                  <a:gd name="T8" fmla="*/ 25 w 45"/>
                  <a:gd name="T9" fmla="*/ 30 h 49"/>
                  <a:gd name="T10" fmla="*/ 22 w 45"/>
                  <a:gd name="T11" fmla="*/ 17 h 49"/>
                  <a:gd name="T12" fmla="*/ 35 w 45"/>
                  <a:gd name="T13" fmla="*/ 15 h 49"/>
                  <a:gd name="T14" fmla="*/ 37 w 45"/>
                  <a:gd name="T15" fmla="*/ 28 h 49"/>
                  <a:gd name="T16" fmla="*/ 25 w 45"/>
                  <a:gd name="T17" fmla="*/ 3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9">
                    <a:moveTo>
                      <a:pt x="45" y="0"/>
                    </a:moveTo>
                    <a:cubicBezTo>
                      <a:pt x="0" y="20"/>
                      <a:pt x="0" y="20"/>
                      <a:pt x="0" y="20"/>
                    </a:cubicBezTo>
                    <a:cubicBezTo>
                      <a:pt x="42" y="49"/>
                      <a:pt x="42" y="49"/>
                      <a:pt x="42" y="49"/>
                    </a:cubicBezTo>
                    <a:lnTo>
                      <a:pt x="45" y="0"/>
                    </a:lnTo>
                    <a:close/>
                    <a:moveTo>
                      <a:pt x="25" y="30"/>
                    </a:moveTo>
                    <a:cubicBezTo>
                      <a:pt x="20" y="27"/>
                      <a:pt x="19" y="22"/>
                      <a:pt x="22" y="17"/>
                    </a:cubicBezTo>
                    <a:cubicBezTo>
                      <a:pt x="25" y="13"/>
                      <a:pt x="31" y="12"/>
                      <a:pt x="35" y="15"/>
                    </a:cubicBezTo>
                    <a:cubicBezTo>
                      <a:pt x="39" y="18"/>
                      <a:pt x="40" y="24"/>
                      <a:pt x="37" y="28"/>
                    </a:cubicBezTo>
                    <a:cubicBezTo>
                      <a:pt x="34" y="32"/>
                      <a:pt x="29" y="33"/>
                      <a:pt x="25" y="30"/>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6" name="Freeform 82"/>
              <p:cNvSpPr>
                <a:spLocks noEditPoints="1"/>
              </p:cNvSpPr>
              <p:nvPr/>
            </p:nvSpPr>
            <p:spPr bwMode="auto">
              <a:xfrm>
                <a:off x="8047038" y="2833688"/>
                <a:ext cx="112713" cy="114300"/>
              </a:xfrm>
              <a:custGeom>
                <a:avLst/>
                <a:gdLst>
                  <a:gd name="T0" fmla="*/ 26 w 45"/>
                  <a:gd name="T1" fmla="*/ 43 h 45"/>
                  <a:gd name="T2" fmla="*/ 2 w 45"/>
                  <a:gd name="T3" fmla="*/ 26 h 45"/>
                  <a:gd name="T4" fmla="*/ 19 w 45"/>
                  <a:gd name="T5" fmla="*/ 2 h 45"/>
                  <a:gd name="T6" fmla="*/ 43 w 45"/>
                  <a:gd name="T7" fmla="*/ 19 h 45"/>
                  <a:gd name="T8" fmla="*/ 26 w 45"/>
                  <a:gd name="T9" fmla="*/ 43 h 45"/>
                  <a:gd name="T10" fmla="*/ 20 w 45"/>
                  <a:gd name="T11" fmla="*/ 8 h 45"/>
                  <a:gd name="T12" fmla="*/ 8 w 45"/>
                  <a:gd name="T13" fmla="*/ 25 h 45"/>
                  <a:gd name="T14" fmla="*/ 25 w 45"/>
                  <a:gd name="T15" fmla="*/ 37 h 45"/>
                  <a:gd name="T16" fmla="*/ 37 w 45"/>
                  <a:gd name="T17" fmla="*/ 20 h 45"/>
                  <a:gd name="T18" fmla="*/ 20 w 45"/>
                  <a:gd name="T19" fmla="*/ 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6" y="43"/>
                    </a:moveTo>
                    <a:cubicBezTo>
                      <a:pt x="15" y="45"/>
                      <a:pt x="4" y="37"/>
                      <a:pt x="2" y="26"/>
                    </a:cubicBezTo>
                    <a:cubicBezTo>
                      <a:pt x="0" y="15"/>
                      <a:pt x="8" y="4"/>
                      <a:pt x="19" y="2"/>
                    </a:cubicBezTo>
                    <a:cubicBezTo>
                      <a:pt x="30" y="0"/>
                      <a:pt x="41" y="8"/>
                      <a:pt x="43" y="19"/>
                    </a:cubicBezTo>
                    <a:cubicBezTo>
                      <a:pt x="45" y="30"/>
                      <a:pt x="37" y="41"/>
                      <a:pt x="26" y="43"/>
                    </a:cubicBezTo>
                    <a:close/>
                    <a:moveTo>
                      <a:pt x="20" y="8"/>
                    </a:moveTo>
                    <a:cubicBezTo>
                      <a:pt x="12" y="10"/>
                      <a:pt x="7" y="17"/>
                      <a:pt x="8" y="25"/>
                    </a:cubicBezTo>
                    <a:cubicBezTo>
                      <a:pt x="10" y="33"/>
                      <a:pt x="17" y="38"/>
                      <a:pt x="25" y="37"/>
                    </a:cubicBezTo>
                    <a:cubicBezTo>
                      <a:pt x="33" y="35"/>
                      <a:pt x="38" y="28"/>
                      <a:pt x="37" y="20"/>
                    </a:cubicBezTo>
                    <a:cubicBezTo>
                      <a:pt x="35" y="12"/>
                      <a:pt x="28" y="7"/>
                      <a:pt x="20" y="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7" name="Freeform 83"/>
              <p:cNvSpPr>
                <a:spLocks noEditPoints="1"/>
              </p:cNvSpPr>
              <p:nvPr/>
            </p:nvSpPr>
            <p:spPr bwMode="auto">
              <a:xfrm>
                <a:off x="3465513" y="3038476"/>
                <a:ext cx="115888" cy="119063"/>
              </a:xfrm>
              <a:custGeom>
                <a:avLst/>
                <a:gdLst>
                  <a:gd name="T0" fmla="*/ 0 w 46"/>
                  <a:gd name="T1" fmla="*/ 13 h 47"/>
                  <a:gd name="T2" fmla="*/ 13 w 46"/>
                  <a:gd name="T3" fmla="*/ 47 h 47"/>
                  <a:gd name="T4" fmla="*/ 46 w 46"/>
                  <a:gd name="T5" fmla="*/ 34 h 47"/>
                  <a:gd name="T6" fmla="*/ 34 w 46"/>
                  <a:gd name="T7" fmla="*/ 0 h 47"/>
                  <a:gd name="T8" fmla="*/ 0 w 46"/>
                  <a:gd name="T9" fmla="*/ 13 h 47"/>
                  <a:gd name="T10" fmla="*/ 26 w 46"/>
                  <a:gd name="T11" fmla="*/ 32 h 47"/>
                  <a:gd name="T12" fmla="*/ 15 w 46"/>
                  <a:gd name="T13" fmla="*/ 26 h 47"/>
                  <a:gd name="T14" fmla="*/ 20 w 46"/>
                  <a:gd name="T15" fmla="*/ 15 h 47"/>
                  <a:gd name="T16" fmla="*/ 32 w 46"/>
                  <a:gd name="T17" fmla="*/ 20 h 47"/>
                  <a:gd name="T18" fmla="*/ 26 w 46"/>
                  <a:gd name="T19" fmla="*/ 3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7">
                    <a:moveTo>
                      <a:pt x="0" y="13"/>
                    </a:moveTo>
                    <a:cubicBezTo>
                      <a:pt x="13" y="47"/>
                      <a:pt x="13" y="47"/>
                      <a:pt x="13" y="47"/>
                    </a:cubicBezTo>
                    <a:cubicBezTo>
                      <a:pt x="46" y="34"/>
                      <a:pt x="46" y="34"/>
                      <a:pt x="46" y="34"/>
                    </a:cubicBezTo>
                    <a:cubicBezTo>
                      <a:pt x="34" y="0"/>
                      <a:pt x="34" y="0"/>
                      <a:pt x="34" y="0"/>
                    </a:cubicBezTo>
                    <a:lnTo>
                      <a:pt x="0" y="13"/>
                    </a:lnTo>
                    <a:close/>
                    <a:moveTo>
                      <a:pt x="26" y="32"/>
                    </a:moveTo>
                    <a:cubicBezTo>
                      <a:pt x="22" y="33"/>
                      <a:pt x="16" y="31"/>
                      <a:pt x="15" y="26"/>
                    </a:cubicBezTo>
                    <a:cubicBezTo>
                      <a:pt x="13" y="22"/>
                      <a:pt x="15" y="16"/>
                      <a:pt x="20" y="15"/>
                    </a:cubicBezTo>
                    <a:cubicBezTo>
                      <a:pt x="25" y="13"/>
                      <a:pt x="30" y="15"/>
                      <a:pt x="32" y="20"/>
                    </a:cubicBezTo>
                    <a:cubicBezTo>
                      <a:pt x="33" y="25"/>
                      <a:pt x="31" y="30"/>
                      <a:pt x="26" y="32"/>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8" name="Freeform 84"/>
              <p:cNvSpPr>
                <a:spLocks noEditPoints="1"/>
              </p:cNvSpPr>
              <p:nvPr/>
            </p:nvSpPr>
            <p:spPr bwMode="auto">
              <a:xfrm>
                <a:off x="6169025" y="2146301"/>
                <a:ext cx="168275" cy="206375"/>
              </a:xfrm>
              <a:custGeom>
                <a:avLst/>
                <a:gdLst>
                  <a:gd name="T0" fmla="*/ 20 w 67"/>
                  <a:gd name="T1" fmla="*/ 78 h 82"/>
                  <a:gd name="T2" fmla="*/ 5 w 67"/>
                  <a:gd name="T3" fmla="*/ 52 h 82"/>
                  <a:gd name="T4" fmla="*/ 6 w 67"/>
                  <a:gd name="T5" fmla="*/ 51 h 82"/>
                  <a:gd name="T6" fmla="*/ 2 w 67"/>
                  <a:gd name="T7" fmla="*/ 26 h 82"/>
                  <a:gd name="T8" fmla="*/ 41 w 67"/>
                  <a:gd name="T9" fmla="*/ 5 h 82"/>
                  <a:gd name="T10" fmla="*/ 62 w 67"/>
                  <a:gd name="T11" fmla="*/ 44 h 82"/>
                  <a:gd name="T12" fmla="*/ 46 w 67"/>
                  <a:gd name="T13" fmla="*/ 63 h 82"/>
                  <a:gd name="T14" fmla="*/ 45 w 67"/>
                  <a:gd name="T15" fmla="*/ 64 h 82"/>
                  <a:gd name="T16" fmla="*/ 20 w 67"/>
                  <a:gd name="T17" fmla="*/ 78 h 82"/>
                  <a:gd name="T18" fmla="*/ 38 w 67"/>
                  <a:gd name="T19" fmla="*/ 14 h 82"/>
                  <a:gd name="T20" fmla="*/ 11 w 67"/>
                  <a:gd name="T21" fmla="*/ 29 h 82"/>
                  <a:gd name="T22" fmla="*/ 15 w 67"/>
                  <a:gd name="T23" fmla="*/ 48 h 82"/>
                  <a:gd name="T24" fmla="*/ 15 w 67"/>
                  <a:gd name="T25" fmla="*/ 52 h 82"/>
                  <a:gd name="T26" fmla="*/ 14 w 67"/>
                  <a:gd name="T27" fmla="*/ 55 h 82"/>
                  <a:gd name="T28" fmla="*/ 22 w 67"/>
                  <a:gd name="T29" fmla="*/ 69 h 82"/>
                  <a:gd name="T30" fmla="*/ 36 w 67"/>
                  <a:gd name="T31" fmla="*/ 61 h 82"/>
                  <a:gd name="T32" fmla="*/ 37 w 67"/>
                  <a:gd name="T33" fmla="*/ 59 h 82"/>
                  <a:gd name="T34" fmla="*/ 40 w 67"/>
                  <a:gd name="T35" fmla="*/ 55 h 82"/>
                  <a:gd name="T36" fmla="*/ 53 w 67"/>
                  <a:gd name="T37" fmla="*/ 41 h 82"/>
                  <a:gd name="T38" fmla="*/ 38 w 67"/>
                  <a:gd name="T39"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 h="82">
                    <a:moveTo>
                      <a:pt x="20" y="78"/>
                    </a:moveTo>
                    <a:cubicBezTo>
                      <a:pt x="6" y="74"/>
                      <a:pt x="2" y="65"/>
                      <a:pt x="5" y="52"/>
                    </a:cubicBezTo>
                    <a:cubicBezTo>
                      <a:pt x="6" y="51"/>
                      <a:pt x="6" y="51"/>
                      <a:pt x="6" y="51"/>
                    </a:cubicBezTo>
                    <a:cubicBezTo>
                      <a:pt x="1" y="44"/>
                      <a:pt x="0" y="35"/>
                      <a:pt x="2" y="26"/>
                    </a:cubicBezTo>
                    <a:cubicBezTo>
                      <a:pt x="7" y="9"/>
                      <a:pt x="24" y="0"/>
                      <a:pt x="41" y="5"/>
                    </a:cubicBezTo>
                    <a:cubicBezTo>
                      <a:pt x="58" y="10"/>
                      <a:pt x="67" y="27"/>
                      <a:pt x="62" y="44"/>
                    </a:cubicBezTo>
                    <a:cubicBezTo>
                      <a:pt x="60" y="52"/>
                      <a:pt x="54" y="59"/>
                      <a:pt x="46" y="63"/>
                    </a:cubicBezTo>
                    <a:cubicBezTo>
                      <a:pt x="45" y="64"/>
                      <a:pt x="45" y="64"/>
                      <a:pt x="45" y="64"/>
                    </a:cubicBezTo>
                    <a:cubicBezTo>
                      <a:pt x="41" y="77"/>
                      <a:pt x="33" y="82"/>
                      <a:pt x="20" y="78"/>
                    </a:cubicBezTo>
                    <a:close/>
                    <a:moveTo>
                      <a:pt x="38" y="14"/>
                    </a:moveTo>
                    <a:cubicBezTo>
                      <a:pt x="27" y="10"/>
                      <a:pt x="15" y="17"/>
                      <a:pt x="11" y="29"/>
                    </a:cubicBezTo>
                    <a:cubicBezTo>
                      <a:pt x="9" y="35"/>
                      <a:pt x="10" y="42"/>
                      <a:pt x="15" y="48"/>
                    </a:cubicBezTo>
                    <a:cubicBezTo>
                      <a:pt x="16" y="49"/>
                      <a:pt x="16" y="51"/>
                      <a:pt x="15" y="52"/>
                    </a:cubicBezTo>
                    <a:cubicBezTo>
                      <a:pt x="15" y="53"/>
                      <a:pt x="15" y="54"/>
                      <a:pt x="14" y="55"/>
                    </a:cubicBezTo>
                    <a:cubicBezTo>
                      <a:pt x="12" y="64"/>
                      <a:pt x="15" y="67"/>
                      <a:pt x="22" y="69"/>
                    </a:cubicBezTo>
                    <a:cubicBezTo>
                      <a:pt x="30" y="71"/>
                      <a:pt x="34" y="71"/>
                      <a:pt x="36" y="61"/>
                    </a:cubicBezTo>
                    <a:cubicBezTo>
                      <a:pt x="37" y="61"/>
                      <a:pt x="37" y="60"/>
                      <a:pt x="37" y="59"/>
                    </a:cubicBezTo>
                    <a:cubicBezTo>
                      <a:pt x="37" y="57"/>
                      <a:pt x="39" y="56"/>
                      <a:pt x="40" y="55"/>
                    </a:cubicBezTo>
                    <a:cubicBezTo>
                      <a:pt x="47" y="53"/>
                      <a:pt x="51" y="48"/>
                      <a:pt x="53" y="41"/>
                    </a:cubicBezTo>
                    <a:cubicBezTo>
                      <a:pt x="57" y="29"/>
                      <a:pt x="50" y="17"/>
                      <a:pt x="38" y="14"/>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9" name="Freeform 85"/>
              <p:cNvSpPr/>
              <p:nvPr/>
            </p:nvSpPr>
            <p:spPr bwMode="auto">
              <a:xfrm>
                <a:off x="6169025" y="2330451"/>
                <a:ext cx="92075" cy="49213"/>
              </a:xfrm>
              <a:custGeom>
                <a:avLst/>
                <a:gdLst>
                  <a:gd name="T0" fmla="*/ 16 w 37"/>
                  <a:gd name="T1" fmla="*/ 18 h 20"/>
                  <a:gd name="T2" fmla="*/ 1 w 37"/>
                  <a:gd name="T3" fmla="*/ 7 h 20"/>
                  <a:gd name="T4" fmla="*/ 3 w 37"/>
                  <a:gd name="T5" fmla="*/ 1 h 20"/>
                  <a:gd name="T6" fmla="*/ 9 w 37"/>
                  <a:gd name="T7" fmla="*/ 3 h 20"/>
                  <a:gd name="T8" fmla="*/ 18 w 37"/>
                  <a:gd name="T9" fmla="*/ 9 h 20"/>
                  <a:gd name="T10" fmla="*/ 29 w 37"/>
                  <a:gd name="T11" fmla="*/ 9 h 20"/>
                  <a:gd name="T12" fmla="*/ 36 w 37"/>
                  <a:gd name="T13" fmla="*/ 11 h 20"/>
                  <a:gd name="T14" fmla="*/ 34 w 37"/>
                  <a:gd name="T15" fmla="*/ 17 h 20"/>
                  <a:gd name="T16" fmla="*/ 16 w 37"/>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0">
                    <a:moveTo>
                      <a:pt x="16" y="18"/>
                    </a:moveTo>
                    <a:cubicBezTo>
                      <a:pt x="9" y="16"/>
                      <a:pt x="3" y="12"/>
                      <a:pt x="1" y="7"/>
                    </a:cubicBezTo>
                    <a:cubicBezTo>
                      <a:pt x="0" y="5"/>
                      <a:pt x="1" y="2"/>
                      <a:pt x="3" y="1"/>
                    </a:cubicBezTo>
                    <a:cubicBezTo>
                      <a:pt x="5" y="0"/>
                      <a:pt x="8" y="1"/>
                      <a:pt x="9" y="3"/>
                    </a:cubicBezTo>
                    <a:cubicBezTo>
                      <a:pt x="10" y="4"/>
                      <a:pt x="13" y="7"/>
                      <a:pt x="18" y="9"/>
                    </a:cubicBezTo>
                    <a:cubicBezTo>
                      <a:pt x="24" y="11"/>
                      <a:pt x="28" y="10"/>
                      <a:pt x="29" y="9"/>
                    </a:cubicBezTo>
                    <a:cubicBezTo>
                      <a:pt x="32" y="8"/>
                      <a:pt x="34" y="9"/>
                      <a:pt x="36" y="11"/>
                    </a:cubicBezTo>
                    <a:cubicBezTo>
                      <a:pt x="37" y="13"/>
                      <a:pt x="36" y="16"/>
                      <a:pt x="34" y="17"/>
                    </a:cubicBezTo>
                    <a:cubicBezTo>
                      <a:pt x="30" y="20"/>
                      <a:pt x="23" y="20"/>
                      <a:pt x="16" y="1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0" name="Freeform 86"/>
              <p:cNvSpPr/>
              <p:nvPr/>
            </p:nvSpPr>
            <p:spPr bwMode="auto">
              <a:xfrm>
                <a:off x="6162675" y="2365376"/>
                <a:ext cx="84138" cy="47625"/>
              </a:xfrm>
              <a:custGeom>
                <a:avLst/>
                <a:gdLst>
                  <a:gd name="T0" fmla="*/ 14 w 33"/>
                  <a:gd name="T1" fmla="*/ 16 h 19"/>
                  <a:gd name="T2" fmla="*/ 1 w 33"/>
                  <a:gd name="T3" fmla="*/ 7 h 19"/>
                  <a:gd name="T4" fmla="*/ 3 w 33"/>
                  <a:gd name="T5" fmla="*/ 1 h 19"/>
                  <a:gd name="T6" fmla="*/ 9 w 33"/>
                  <a:gd name="T7" fmla="*/ 3 h 19"/>
                  <a:gd name="T8" fmla="*/ 17 w 33"/>
                  <a:gd name="T9" fmla="*/ 7 h 19"/>
                  <a:gd name="T10" fmla="*/ 25 w 33"/>
                  <a:gd name="T11" fmla="*/ 8 h 19"/>
                  <a:gd name="T12" fmla="*/ 32 w 33"/>
                  <a:gd name="T13" fmla="*/ 9 h 19"/>
                  <a:gd name="T14" fmla="*/ 30 w 33"/>
                  <a:gd name="T15" fmla="*/ 16 h 19"/>
                  <a:gd name="T16" fmla="*/ 14 w 33"/>
                  <a:gd name="T1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9">
                    <a:moveTo>
                      <a:pt x="14" y="16"/>
                    </a:moveTo>
                    <a:cubicBezTo>
                      <a:pt x="10" y="15"/>
                      <a:pt x="3" y="12"/>
                      <a:pt x="1" y="7"/>
                    </a:cubicBezTo>
                    <a:cubicBezTo>
                      <a:pt x="0" y="5"/>
                      <a:pt x="1" y="2"/>
                      <a:pt x="3" y="1"/>
                    </a:cubicBezTo>
                    <a:cubicBezTo>
                      <a:pt x="6" y="0"/>
                      <a:pt x="8" y="1"/>
                      <a:pt x="9" y="3"/>
                    </a:cubicBezTo>
                    <a:cubicBezTo>
                      <a:pt x="10" y="4"/>
                      <a:pt x="12" y="6"/>
                      <a:pt x="17" y="7"/>
                    </a:cubicBezTo>
                    <a:cubicBezTo>
                      <a:pt x="22" y="8"/>
                      <a:pt x="25" y="8"/>
                      <a:pt x="25" y="8"/>
                    </a:cubicBezTo>
                    <a:cubicBezTo>
                      <a:pt x="27" y="7"/>
                      <a:pt x="30" y="7"/>
                      <a:pt x="32" y="9"/>
                    </a:cubicBezTo>
                    <a:cubicBezTo>
                      <a:pt x="33" y="12"/>
                      <a:pt x="32" y="14"/>
                      <a:pt x="30" y="16"/>
                    </a:cubicBezTo>
                    <a:cubicBezTo>
                      <a:pt x="26" y="19"/>
                      <a:pt x="18" y="17"/>
                      <a:pt x="14"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1" name="Freeform 87"/>
              <p:cNvSpPr>
                <a:spLocks noEditPoints="1"/>
              </p:cNvSpPr>
              <p:nvPr/>
            </p:nvSpPr>
            <p:spPr bwMode="auto">
              <a:xfrm>
                <a:off x="2554288" y="1912938"/>
                <a:ext cx="138113" cy="136525"/>
              </a:xfrm>
              <a:custGeom>
                <a:avLst/>
                <a:gdLst>
                  <a:gd name="T0" fmla="*/ 51 w 55"/>
                  <a:gd name="T1" fmla="*/ 54 h 54"/>
                  <a:gd name="T2" fmla="*/ 2 w 55"/>
                  <a:gd name="T3" fmla="*/ 40 h 54"/>
                  <a:gd name="T4" fmla="*/ 0 w 55"/>
                  <a:gd name="T5" fmla="*/ 38 h 54"/>
                  <a:gd name="T6" fmla="*/ 1 w 55"/>
                  <a:gd name="T7" fmla="*/ 35 h 54"/>
                  <a:gd name="T8" fmla="*/ 37 w 55"/>
                  <a:gd name="T9" fmla="*/ 1 h 54"/>
                  <a:gd name="T10" fmla="*/ 40 w 55"/>
                  <a:gd name="T11" fmla="*/ 1 h 54"/>
                  <a:gd name="T12" fmla="*/ 42 w 55"/>
                  <a:gd name="T13" fmla="*/ 3 h 54"/>
                  <a:gd name="T14" fmla="*/ 55 w 55"/>
                  <a:gd name="T15" fmla="*/ 50 h 54"/>
                  <a:gd name="T16" fmla="*/ 54 w 55"/>
                  <a:gd name="T17" fmla="*/ 53 h 54"/>
                  <a:gd name="T18" fmla="*/ 51 w 55"/>
                  <a:gd name="T19" fmla="*/ 54 h 54"/>
                  <a:gd name="T20" fmla="*/ 9 w 55"/>
                  <a:gd name="T21" fmla="*/ 36 h 54"/>
                  <a:gd name="T22" fmla="*/ 48 w 55"/>
                  <a:gd name="T23" fmla="*/ 47 h 54"/>
                  <a:gd name="T24" fmla="*/ 37 w 55"/>
                  <a:gd name="T25" fmla="*/ 9 h 54"/>
                  <a:gd name="T26" fmla="*/ 9 w 55"/>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54">
                    <a:moveTo>
                      <a:pt x="51" y="54"/>
                    </a:moveTo>
                    <a:cubicBezTo>
                      <a:pt x="2" y="40"/>
                      <a:pt x="2" y="40"/>
                      <a:pt x="2" y="40"/>
                    </a:cubicBezTo>
                    <a:cubicBezTo>
                      <a:pt x="1" y="40"/>
                      <a:pt x="0" y="39"/>
                      <a:pt x="0" y="38"/>
                    </a:cubicBezTo>
                    <a:cubicBezTo>
                      <a:pt x="0" y="37"/>
                      <a:pt x="0" y="36"/>
                      <a:pt x="1" y="35"/>
                    </a:cubicBezTo>
                    <a:cubicBezTo>
                      <a:pt x="37" y="1"/>
                      <a:pt x="37" y="1"/>
                      <a:pt x="37" y="1"/>
                    </a:cubicBezTo>
                    <a:cubicBezTo>
                      <a:pt x="38" y="1"/>
                      <a:pt x="39" y="0"/>
                      <a:pt x="40" y="1"/>
                    </a:cubicBezTo>
                    <a:cubicBezTo>
                      <a:pt x="41" y="1"/>
                      <a:pt x="42" y="2"/>
                      <a:pt x="42" y="3"/>
                    </a:cubicBezTo>
                    <a:cubicBezTo>
                      <a:pt x="55" y="50"/>
                      <a:pt x="55" y="50"/>
                      <a:pt x="55" y="50"/>
                    </a:cubicBezTo>
                    <a:cubicBezTo>
                      <a:pt x="55" y="51"/>
                      <a:pt x="55" y="53"/>
                      <a:pt x="54" y="53"/>
                    </a:cubicBezTo>
                    <a:cubicBezTo>
                      <a:pt x="54" y="54"/>
                      <a:pt x="52" y="54"/>
                      <a:pt x="51" y="54"/>
                    </a:cubicBezTo>
                    <a:close/>
                    <a:moveTo>
                      <a:pt x="9" y="36"/>
                    </a:moveTo>
                    <a:cubicBezTo>
                      <a:pt x="48" y="47"/>
                      <a:pt x="48" y="47"/>
                      <a:pt x="48" y="47"/>
                    </a:cubicBezTo>
                    <a:cubicBezTo>
                      <a:pt x="37" y="9"/>
                      <a:pt x="37" y="9"/>
                      <a:pt x="37" y="9"/>
                    </a:cubicBezTo>
                    <a:lnTo>
                      <a:pt x="9" y="36"/>
                    </a:ln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2" name="Freeform 88"/>
              <p:cNvSpPr>
                <a:spLocks noEditPoints="1"/>
              </p:cNvSpPr>
              <p:nvPr/>
            </p:nvSpPr>
            <p:spPr bwMode="auto">
              <a:xfrm>
                <a:off x="4262438" y="1624013"/>
                <a:ext cx="114300" cy="112713"/>
              </a:xfrm>
              <a:custGeom>
                <a:avLst/>
                <a:gdLst>
                  <a:gd name="T0" fmla="*/ 28 w 45"/>
                  <a:gd name="T1" fmla="*/ 43 h 45"/>
                  <a:gd name="T2" fmla="*/ 3 w 45"/>
                  <a:gd name="T3" fmla="*/ 28 h 45"/>
                  <a:gd name="T4" fmla="*/ 18 w 45"/>
                  <a:gd name="T5" fmla="*/ 3 h 45"/>
                  <a:gd name="T6" fmla="*/ 43 w 45"/>
                  <a:gd name="T7" fmla="*/ 18 h 45"/>
                  <a:gd name="T8" fmla="*/ 28 w 45"/>
                  <a:gd name="T9" fmla="*/ 43 h 45"/>
                  <a:gd name="T10" fmla="*/ 20 w 45"/>
                  <a:gd name="T11" fmla="*/ 9 h 45"/>
                  <a:gd name="T12" fmla="*/ 9 w 45"/>
                  <a:gd name="T13" fmla="*/ 26 h 45"/>
                  <a:gd name="T14" fmla="*/ 26 w 45"/>
                  <a:gd name="T15" fmla="*/ 37 h 45"/>
                  <a:gd name="T16" fmla="*/ 37 w 45"/>
                  <a:gd name="T17" fmla="*/ 20 h 45"/>
                  <a:gd name="T18" fmla="*/ 20 w 45"/>
                  <a:gd name="T19"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8" y="43"/>
                    </a:moveTo>
                    <a:cubicBezTo>
                      <a:pt x="17" y="45"/>
                      <a:pt x="6" y="39"/>
                      <a:pt x="3" y="28"/>
                    </a:cubicBezTo>
                    <a:cubicBezTo>
                      <a:pt x="0" y="17"/>
                      <a:pt x="7" y="6"/>
                      <a:pt x="18" y="3"/>
                    </a:cubicBezTo>
                    <a:cubicBezTo>
                      <a:pt x="29" y="0"/>
                      <a:pt x="40" y="7"/>
                      <a:pt x="43" y="18"/>
                    </a:cubicBezTo>
                    <a:cubicBezTo>
                      <a:pt x="45" y="29"/>
                      <a:pt x="39" y="40"/>
                      <a:pt x="28" y="43"/>
                    </a:cubicBezTo>
                    <a:close/>
                    <a:moveTo>
                      <a:pt x="20" y="9"/>
                    </a:moveTo>
                    <a:cubicBezTo>
                      <a:pt x="12" y="11"/>
                      <a:pt x="7" y="18"/>
                      <a:pt x="9" y="26"/>
                    </a:cubicBezTo>
                    <a:cubicBezTo>
                      <a:pt x="11" y="34"/>
                      <a:pt x="18" y="39"/>
                      <a:pt x="26" y="37"/>
                    </a:cubicBezTo>
                    <a:cubicBezTo>
                      <a:pt x="34" y="35"/>
                      <a:pt x="39" y="27"/>
                      <a:pt x="37" y="20"/>
                    </a:cubicBezTo>
                    <a:cubicBezTo>
                      <a:pt x="35" y="12"/>
                      <a:pt x="27" y="7"/>
                      <a:pt x="20" y="9"/>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3" name="Freeform 89"/>
              <p:cNvSpPr>
                <a:spLocks noEditPoints="1"/>
              </p:cNvSpPr>
              <p:nvPr/>
            </p:nvSpPr>
            <p:spPr bwMode="auto">
              <a:xfrm>
                <a:off x="963613" y="1717676"/>
                <a:ext cx="180975" cy="180975"/>
              </a:xfrm>
              <a:custGeom>
                <a:avLst/>
                <a:gdLst>
                  <a:gd name="T0" fmla="*/ 42 w 72"/>
                  <a:gd name="T1" fmla="*/ 69 h 72"/>
                  <a:gd name="T2" fmla="*/ 3 w 72"/>
                  <a:gd name="T3" fmla="*/ 42 h 72"/>
                  <a:gd name="T4" fmla="*/ 30 w 72"/>
                  <a:gd name="T5" fmla="*/ 3 h 72"/>
                  <a:gd name="T6" fmla="*/ 69 w 72"/>
                  <a:gd name="T7" fmla="*/ 30 h 72"/>
                  <a:gd name="T8" fmla="*/ 42 w 72"/>
                  <a:gd name="T9" fmla="*/ 69 h 72"/>
                  <a:gd name="T10" fmla="*/ 32 w 72"/>
                  <a:gd name="T11" fmla="*/ 13 h 72"/>
                  <a:gd name="T12" fmla="*/ 13 w 72"/>
                  <a:gd name="T13" fmla="*/ 40 h 72"/>
                  <a:gd name="T14" fmla="*/ 40 w 72"/>
                  <a:gd name="T15" fmla="*/ 59 h 72"/>
                  <a:gd name="T16" fmla="*/ 59 w 72"/>
                  <a:gd name="T17" fmla="*/ 32 h 72"/>
                  <a:gd name="T18" fmla="*/ 32 w 72"/>
                  <a:gd name="T19"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42" y="69"/>
                    </a:moveTo>
                    <a:cubicBezTo>
                      <a:pt x="24" y="72"/>
                      <a:pt x="6" y="60"/>
                      <a:pt x="3" y="42"/>
                    </a:cubicBezTo>
                    <a:cubicBezTo>
                      <a:pt x="0" y="23"/>
                      <a:pt x="12" y="6"/>
                      <a:pt x="30" y="3"/>
                    </a:cubicBezTo>
                    <a:cubicBezTo>
                      <a:pt x="48" y="0"/>
                      <a:pt x="66" y="12"/>
                      <a:pt x="69" y="30"/>
                    </a:cubicBezTo>
                    <a:cubicBezTo>
                      <a:pt x="72" y="48"/>
                      <a:pt x="60" y="65"/>
                      <a:pt x="42" y="69"/>
                    </a:cubicBezTo>
                    <a:close/>
                    <a:moveTo>
                      <a:pt x="32" y="13"/>
                    </a:moveTo>
                    <a:cubicBezTo>
                      <a:pt x="19" y="15"/>
                      <a:pt x="11" y="27"/>
                      <a:pt x="13" y="40"/>
                    </a:cubicBezTo>
                    <a:cubicBezTo>
                      <a:pt x="15" y="53"/>
                      <a:pt x="27" y="61"/>
                      <a:pt x="40" y="59"/>
                    </a:cubicBezTo>
                    <a:cubicBezTo>
                      <a:pt x="53" y="57"/>
                      <a:pt x="61" y="44"/>
                      <a:pt x="59" y="32"/>
                    </a:cubicBezTo>
                    <a:cubicBezTo>
                      <a:pt x="57" y="19"/>
                      <a:pt x="45" y="10"/>
                      <a:pt x="32" y="13"/>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4" name="Freeform 90"/>
              <p:cNvSpPr>
                <a:spLocks noEditPoints="1"/>
              </p:cNvSpPr>
              <p:nvPr/>
            </p:nvSpPr>
            <p:spPr bwMode="auto">
              <a:xfrm>
                <a:off x="976313" y="3514726"/>
                <a:ext cx="117475" cy="115888"/>
              </a:xfrm>
              <a:custGeom>
                <a:avLst/>
                <a:gdLst>
                  <a:gd name="T0" fmla="*/ 32 w 47"/>
                  <a:gd name="T1" fmla="*/ 42 h 46"/>
                  <a:gd name="T2" fmla="*/ 5 w 47"/>
                  <a:gd name="T3" fmla="*/ 31 h 46"/>
                  <a:gd name="T4" fmla="*/ 15 w 47"/>
                  <a:gd name="T5" fmla="*/ 4 h 46"/>
                  <a:gd name="T6" fmla="*/ 42 w 47"/>
                  <a:gd name="T7" fmla="*/ 14 h 46"/>
                  <a:gd name="T8" fmla="*/ 32 w 47"/>
                  <a:gd name="T9" fmla="*/ 42 h 46"/>
                  <a:gd name="T10" fmla="*/ 17 w 47"/>
                  <a:gd name="T11" fmla="*/ 10 h 46"/>
                  <a:gd name="T12" fmla="*/ 10 w 47"/>
                  <a:gd name="T13" fmla="*/ 29 h 46"/>
                  <a:gd name="T14" fmla="*/ 29 w 47"/>
                  <a:gd name="T15" fmla="*/ 36 h 46"/>
                  <a:gd name="T16" fmla="*/ 36 w 47"/>
                  <a:gd name="T17" fmla="*/ 17 h 46"/>
                  <a:gd name="T18" fmla="*/ 17 w 47"/>
                  <a:gd name="T19"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6">
                    <a:moveTo>
                      <a:pt x="32" y="42"/>
                    </a:moveTo>
                    <a:cubicBezTo>
                      <a:pt x="21" y="46"/>
                      <a:pt x="9" y="42"/>
                      <a:pt x="5" y="31"/>
                    </a:cubicBezTo>
                    <a:cubicBezTo>
                      <a:pt x="0" y="21"/>
                      <a:pt x="5" y="9"/>
                      <a:pt x="15" y="4"/>
                    </a:cubicBezTo>
                    <a:cubicBezTo>
                      <a:pt x="25" y="0"/>
                      <a:pt x="37" y="4"/>
                      <a:pt x="42" y="14"/>
                    </a:cubicBezTo>
                    <a:cubicBezTo>
                      <a:pt x="47" y="25"/>
                      <a:pt x="42" y="37"/>
                      <a:pt x="32" y="42"/>
                    </a:cubicBezTo>
                    <a:close/>
                    <a:moveTo>
                      <a:pt x="17" y="10"/>
                    </a:moveTo>
                    <a:cubicBezTo>
                      <a:pt x="10" y="13"/>
                      <a:pt x="7" y="22"/>
                      <a:pt x="10" y="29"/>
                    </a:cubicBezTo>
                    <a:cubicBezTo>
                      <a:pt x="13" y="36"/>
                      <a:pt x="22" y="39"/>
                      <a:pt x="29" y="36"/>
                    </a:cubicBezTo>
                    <a:cubicBezTo>
                      <a:pt x="36" y="33"/>
                      <a:pt x="40" y="24"/>
                      <a:pt x="36" y="17"/>
                    </a:cubicBezTo>
                    <a:cubicBezTo>
                      <a:pt x="33" y="10"/>
                      <a:pt x="25" y="6"/>
                      <a:pt x="17" y="10"/>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5" name="Freeform 91"/>
              <p:cNvSpPr>
                <a:spLocks noEditPoints="1"/>
              </p:cNvSpPr>
              <p:nvPr/>
            </p:nvSpPr>
            <p:spPr bwMode="auto">
              <a:xfrm>
                <a:off x="1174750" y="3136901"/>
                <a:ext cx="120650" cy="120650"/>
              </a:xfrm>
              <a:custGeom>
                <a:avLst/>
                <a:gdLst>
                  <a:gd name="T0" fmla="*/ 45 w 48"/>
                  <a:gd name="T1" fmla="*/ 43 h 48"/>
                  <a:gd name="T2" fmla="*/ 9 w 48"/>
                  <a:gd name="T3" fmla="*/ 48 h 48"/>
                  <a:gd name="T4" fmla="*/ 6 w 48"/>
                  <a:gd name="T5" fmla="*/ 45 h 48"/>
                  <a:gd name="T6" fmla="*/ 0 w 48"/>
                  <a:gd name="T7" fmla="*/ 9 h 48"/>
                  <a:gd name="T8" fmla="*/ 3 w 48"/>
                  <a:gd name="T9" fmla="*/ 6 h 48"/>
                  <a:gd name="T10" fmla="*/ 39 w 48"/>
                  <a:gd name="T11" fmla="*/ 1 h 48"/>
                  <a:gd name="T12" fmla="*/ 42 w 48"/>
                  <a:gd name="T13" fmla="*/ 3 h 48"/>
                  <a:gd name="T14" fmla="*/ 48 w 48"/>
                  <a:gd name="T15" fmla="*/ 39 h 48"/>
                  <a:gd name="T16" fmla="*/ 45 w 48"/>
                  <a:gd name="T17" fmla="*/ 43 h 48"/>
                  <a:gd name="T18" fmla="*/ 11 w 48"/>
                  <a:gd name="T19" fmla="*/ 41 h 48"/>
                  <a:gd name="T20" fmla="*/ 41 w 48"/>
                  <a:gd name="T21" fmla="*/ 37 h 48"/>
                  <a:gd name="T22" fmla="*/ 37 w 48"/>
                  <a:gd name="T23" fmla="*/ 7 h 48"/>
                  <a:gd name="T24" fmla="*/ 7 w 48"/>
                  <a:gd name="T25" fmla="*/ 12 h 48"/>
                  <a:gd name="T26" fmla="*/ 11 w 48"/>
                  <a:gd name="T27" fmla="*/ 4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5" y="43"/>
                    </a:moveTo>
                    <a:cubicBezTo>
                      <a:pt x="9" y="48"/>
                      <a:pt x="9" y="48"/>
                      <a:pt x="9" y="48"/>
                    </a:cubicBezTo>
                    <a:cubicBezTo>
                      <a:pt x="8" y="48"/>
                      <a:pt x="6" y="47"/>
                      <a:pt x="6" y="45"/>
                    </a:cubicBezTo>
                    <a:cubicBezTo>
                      <a:pt x="0" y="9"/>
                      <a:pt x="0" y="9"/>
                      <a:pt x="0" y="9"/>
                    </a:cubicBezTo>
                    <a:cubicBezTo>
                      <a:pt x="0" y="8"/>
                      <a:pt x="1" y="6"/>
                      <a:pt x="3" y="6"/>
                    </a:cubicBezTo>
                    <a:cubicBezTo>
                      <a:pt x="39" y="1"/>
                      <a:pt x="39" y="1"/>
                      <a:pt x="39" y="1"/>
                    </a:cubicBezTo>
                    <a:cubicBezTo>
                      <a:pt x="41" y="0"/>
                      <a:pt x="42" y="2"/>
                      <a:pt x="42" y="3"/>
                    </a:cubicBezTo>
                    <a:cubicBezTo>
                      <a:pt x="48" y="39"/>
                      <a:pt x="48" y="39"/>
                      <a:pt x="48" y="39"/>
                    </a:cubicBezTo>
                    <a:cubicBezTo>
                      <a:pt x="48" y="41"/>
                      <a:pt x="47" y="42"/>
                      <a:pt x="45" y="43"/>
                    </a:cubicBezTo>
                    <a:close/>
                    <a:moveTo>
                      <a:pt x="11" y="41"/>
                    </a:moveTo>
                    <a:cubicBezTo>
                      <a:pt x="41" y="37"/>
                      <a:pt x="41" y="37"/>
                      <a:pt x="41" y="37"/>
                    </a:cubicBezTo>
                    <a:cubicBezTo>
                      <a:pt x="37" y="7"/>
                      <a:pt x="37" y="7"/>
                      <a:pt x="37" y="7"/>
                    </a:cubicBezTo>
                    <a:cubicBezTo>
                      <a:pt x="7" y="12"/>
                      <a:pt x="7" y="12"/>
                      <a:pt x="7" y="12"/>
                    </a:cubicBezTo>
                    <a:lnTo>
                      <a:pt x="11" y="41"/>
                    </a:ln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6" name="Freeform 92"/>
              <p:cNvSpPr/>
              <p:nvPr/>
            </p:nvSpPr>
            <p:spPr bwMode="auto">
              <a:xfrm>
                <a:off x="647700" y="2746376"/>
                <a:ext cx="80963" cy="198438"/>
              </a:xfrm>
              <a:custGeom>
                <a:avLst/>
                <a:gdLst>
                  <a:gd name="T0" fmla="*/ 25 w 32"/>
                  <a:gd name="T1" fmla="*/ 78 h 79"/>
                  <a:gd name="T2" fmla="*/ 15 w 32"/>
                  <a:gd name="T3" fmla="*/ 72 h 79"/>
                  <a:gd name="T4" fmla="*/ 1 w 32"/>
                  <a:gd name="T5" fmla="*/ 10 h 79"/>
                  <a:gd name="T6" fmla="*/ 7 w 32"/>
                  <a:gd name="T7" fmla="*/ 1 h 79"/>
                  <a:gd name="T8" fmla="*/ 17 w 32"/>
                  <a:gd name="T9" fmla="*/ 7 h 79"/>
                  <a:gd name="T10" fmla="*/ 31 w 32"/>
                  <a:gd name="T11" fmla="*/ 69 h 79"/>
                  <a:gd name="T12" fmla="*/ 25 w 32"/>
                  <a:gd name="T13" fmla="*/ 78 h 79"/>
                </a:gdLst>
                <a:ahLst/>
                <a:cxnLst>
                  <a:cxn ang="0">
                    <a:pos x="T0" y="T1"/>
                  </a:cxn>
                  <a:cxn ang="0">
                    <a:pos x="T2" y="T3"/>
                  </a:cxn>
                  <a:cxn ang="0">
                    <a:pos x="T4" y="T5"/>
                  </a:cxn>
                  <a:cxn ang="0">
                    <a:pos x="T6" y="T7"/>
                  </a:cxn>
                  <a:cxn ang="0">
                    <a:pos x="T8" y="T9"/>
                  </a:cxn>
                  <a:cxn ang="0">
                    <a:pos x="T10" y="T11"/>
                  </a:cxn>
                  <a:cxn ang="0">
                    <a:pos x="T12" y="T13"/>
                  </a:cxn>
                </a:cxnLst>
                <a:rect l="0" t="0" r="r" b="b"/>
                <a:pathLst>
                  <a:path w="32" h="79">
                    <a:moveTo>
                      <a:pt x="25" y="78"/>
                    </a:moveTo>
                    <a:cubicBezTo>
                      <a:pt x="21" y="79"/>
                      <a:pt x="16" y="76"/>
                      <a:pt x="15" y="72"/>
                    </a:cubicBezTo>
                    <a:cubicBezTo>
                      <a:pt x="1" y="10"/>
                      <a:pt x="1" y="10"/>
                      <a:pt x="1" y="10"/>
                    </a:cubicBezTo>
                    <a:cubicBezTo>
                      <a:pt x="0" y="6"/>
                      <a:pt x="3" y="2"/>
                      <a:pt x="7" y="1"/>
                    </a:cubicBezTo>
                    <a:cubicBezTo>
                      <a:pt x="12" y="0"/>
                      <a:pt x="16" y="3"/>
                      <a:pt x="17" y="7"/>
                    </a:cubicBezTo>
                    <a:cubicBezTo>
                      <a:pt x="31" y="69"/>
                      <a:pt x="31" y="69"/>
                      <a:pt x="31" y="69"/>
                    </a:cubicBezTo>
                    <a:cubicBezTo>
                      <a:pt x="32" y="73"/>
                      <a:pt x="29" y="77"/>
                      <a:pt x="25" y="7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7" name="Freeform 93"/>
              <p:cNvSpPr/>
              <p:nvPr/>
            </p:nvSpPr>
            <p:spPr bwMode="auto">
              <a:xfrm>
                <a:off x="698500" y="2957513"/>
                <a:ext cx="42863" cy="42863"/>
              </a:xfrm>
              <a:custGeom>
                <a:avLst/>
                <a:gdLst>
                  <a:gd name="T0" fmla="*/ 10 w 17"/>
                  <a:gd name="T1" fmla="*/ 17 h 17"/>
                  <a:gd name="T2" fmla="*/ 4 w 17"/>
                  <a:gd name="T3" fmla="*/ 16 h 17"/>
                  <a:gd name="T4" fmla="*/ 1 w 17"/>
                  <a:gd name="T5" fmla="*/ 11 h 17"/>
                  <a:gd name="T6" fmla="*/ 2 w 17"/>
                  <a:gd name="T7" fmla="*/ 5 h 17"/>
                  <a:gd name="T8" fmla="*/ 13 w 17"/>
                  <a:gd name="T9" fmla="*/ 3 h 17"/>
                  <a:gd name="T10" fmla="*/ 16 w 17"/>
                  <a:gd name="T11" fmla="*/ 7 h 17"/>
                  <a:gd name="T12" fmla="*/ 15 w 17"/>
                  <a:gd name="T13" fmla="*/ 14 h 17"/>
                  <a:gd name="T14" fmla="*/ 10 w 17"/>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7">
                    <a:moveTo>
                      <a:pt x="10" y="17"/>
                    </a:moveTo>
                    <a:cubicBezTo>
                      <a:pt x="8" y="17"/>
                      <a:pt x="6" y="17"/>
                      <a:pt x="4" y="16"/>
                    </a:cubicBezTo>
                    <a:cubicBezTo>
                      <a:pt x="2" y="15"/>
                      <a:pt x="1" y="13"/>
                      <a:pt x="1" y="11"/>
                    </a:cubicBezTo>
                    <a:cubicBezTo>
                      <a:pt x="0" y="9"/>
                      <a:pt x="0" y="7"/>
                      <a:pt x="2" y="5"/>
                    </a:cubicBezTo>
                    <a:cubicBezTo>
                      <a:pt x="4" y="1"/>
                      <a:pt x="9" y="0"/>
                      <a:pt x="13" y="3"/>
                    </a:cubicBezTo>
                    <a:cubicBezTo>
                      <a:pt x="14" y="4"/>
                      <a:pt x="16" y="5"/>
                      <a:pt x="16" y="7"/>
                    </a:cubicBezTo>
                    <a:cubicBezTo>
                      <a:pt x="17" y="10"/>
                      <a:pt x="16" y="12"/>
                      <a:pt x="15" y="14"/>
                    </a:cubicBezTo>
                    <a:cubicBezTo>
                      <a:pt x="14" y="15"/>
                      <a:pt x="12" y="17"/>
                      <a:pt x="10" y="17"/>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8" name="Freeform 94"/>
              <p:cNvSpPr>
                <a:spLocks noEditPoints="1"/>
              </p:cNvSpPr>
              <p:nvPr/>
            </p:nvSpPr>
            <p:spPr bwMode="auto">
              <a:xfrm>
                <a:off x="947738" y="2428876"/>
                <a:ext cx="115888" cy="115888"/>
              </a:xfrm>
              <a:custGeom>
                <a:avLst/>
                <a:gdLst>
                  <a:gd name="T0" fmla="*/ 32 w 46"/>
                  <a:gd name="T1" fmla="*/ 42 h 46"/>
                  <a:gd name="T2" fmla="*/ 4 w 46"/>
                  <a:gd name="T3" fmla="*/ 31 h 46"/>
                  <a:gd name="T4" fmla="*/ 15 w 46"/>
                  <a:gd name="T5" fmla="*/ 4 h 46"/>
                  <a:gd name="T6" fmla="*/ 42 w 46"/>
                  <a:gd name="T7" fmla="*/ 15 h 46"/>
                  <a:gd name="T8" fmla="*/ 32 w 46"/>
                  <a:gd name="T9" fmla="*/ 42 h 46"/>
                  <a:gd name="T10" fmla="*/ 17 w 46"/>
                  <a:gd name="T11" fmla="*/ 10 h 46"/>
                  <a:gd name="T12" fmla="*/ 10 w 46"/>
                  <a:gd name="T13" fmla="*/ 29 h 46"/>
                  <a:gd name="T14" fmla="*/ 29 w 46"/>
                  <a:gd name="T15" fmla="*/ 36 h 46"/>
                  <a:gd name="T16" fmla="*/ 36 w 46"/>
                  <a:gd name="T17" fmla="*/ 17 h 46"/>
                  <a:gd name="T18" fmla="*/ 17 w 46"/>
                  <a:gd name="T19"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32" y="42"/>
                    </a:moveTo>
                    <a:cubicBezTo>
                      <a:pt x="21" y="46"/>
                      <a:pt x="9" y="42"/>
                      <a:pt x="4" y="31"/>
                    </a:cubicBezTo>
                    <a:cubicBezTo>
                      <a:pt x="0" y="21"/>
                      <a:pt x="4" y="9"/>
                      <a:pt x="15" y="4"/>
                    </a:cubicBezTo>
                    <a:cubicBezTo>
                      <a:pt x="25" y="0"/>
                      <a:pt x="37" y="4"/>
                      <a:pt x="42" y="15"/>
                    </a:cubicBezTo>
                    <a:cubicBezTo>
                      <a:pt x="46" y="25"/>
                      <a:pt x="42" y="37"/>
                      <a:pt x="32" y="42"/>
                    </a:cubicBezTo>
                    <a:close/>
                    <a:moveTo>
                      <a:pt x="17" y="10"/>
                    </a:moveTo>
                    <a:cubicBezTo>
                      <a:pt x="10" y="13"/>
                      <a:pt x="7" y="22"/>
                      <a:pt x="10" y="29"/>
                    </a:cubicBezTo>
                    <a:cubicBezTo>
                      <a:pt x="13" y="36"/>
                      <a:pt x="22" y="39"/>
                      <a:pt x="29" y="36"/>
                    </a:cubicBezTo>
                    <a:cubicBezTo>
                      <a:pt x="36" y="33"/>
                      <a:pt x="40" y="24"/>
                      <a:pt x="36" y="17"/>
                    </a:cubicBezTo>
                    <a:cubicBezTo>
                      <a:pt x="33" y="10"/>
                      <a:pt x="25" y="7"/>
                      <a:pt x="17" y="10"/>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9" name="Freeform 95"/>
              <p:cNvSpPr>
                <a:spLocks noEditPoints="1"/>
              </p:cNvSpPr>
              <p:nvPr/>
            </p:nvSpPr>
            <p:spPr bwMode="auto">
              <a:xfrm>
                <a:off x="415925" y="3436938"/>
                <a:ext cx="188913" cy="201613"/>
              </a:xfrm>
              <a:custGeom>
                <a:avLst/>
                <a:gdLst>
                  <a:gd name="T0" fmla="*/ 62 w 75"/>
                  <a:gd name="T1" fmla="*/ 72 h 80"/>
                  <a:gd name="T2" fmla="*/ 33 w 75"/>
                  <a:gd name="T3" fmla="*/ 68 h 80"/>
                  <a:gd name="T4" fmla="*/ 33 w 75"/>
                  <a:gd name="T5" fmla="*/ 67 h 80"/>
                  <a:gd name="T6" fmla="*/ 10 w 75"/>
                  <a:gd name="T7" fmla="*/ 54 h 80"/>
                  <a:gd name="T8" fmla="*/ 17 w 75"/>
                  <a:gd name="T9" fmla="*/ 11 h 80"/>
                  <a:gd name="T10" fmla="*/ 61 w 75"/>
                  <a:gd name="T11" fmla="*/ 17 h 80"/>
                  <a:gd name="T12" fmla="*/ 66 w 75"/>
                  <a:gd name="T13" fmla="*/ 42 h 80"/>
                  <a:gd name="T14" fmla="*/ 67 w 75"/>
                  <a:gd name="T15" fmla="*/ 43 h 80"/>
                  <a:gd name="T16" fmla="*/ 62 w 75"/>
                  <a:gd name="T17" fmla="*/ 72 h 80"/>
                  <a:gd name="T18" fmla="*/ 22 w 75"/>
                  <a:gd name="T19" fmla="*/ 18 h 80"/>
                  <a:gd name="T20" fmla="*/ 18 w 75"/>
                  <a:gd name="T21" fmla="*/ 49 h 80"/>
                  <a:gd name="T22" fmla="*/ 35 w 75"/>
                  <a:gd name="T23" fmla="*/ 58 h 80"/>
                  <a:gd name="T24" fmla="*/ 39 w 75"/>
                  <a:gd name="T25" fmla="*/ 60 h 80"/>
                  <a:gd name="T26" fmla="*/ 41 w 75"/>
                  <a:gd name="T27" fmla="*/ 62 h 80"/>
                  <a:gd name="T28" fmla="*/ 57 w 75"/>
                  <a:gd name="T29" fmla="*/ 64 h 80"/>
                  <a:gd name="T30" fmla="*/ 59 w 75"/>
                  <a:gd name="T31" fmla="*/ 48 h 80"/>
                  <a:gd name="T32" fmla="*/ 57 w 75"/>
                  <a:gd name="T33" fmla="*/ 46 h 80"/>
                  <a:gd name="T34" fmla="*/ 57 w 75"/>
                  <a:gd name="T35" fmla="*/ 42 h 80"/>
                  <a:gd name="T36" fmla="*/ 53 w 75"/>
                  <a:gd name="T37" fmla="*/ 23 h 80"/>
                  <a:gd name="T38" fmla="*/ 22 w 75"/>
                  <a:gd name="T39"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5" h="80">
                    <a:moveTo>
                      <a:pt x="62" y="72"/>
                    </a:moveTo>
                    <a:cubicBezTo>
                      <a:pt x="51" y="80"/>
                      <a:pt x="41" y="79"/>
                      <a:pt x="33" y="68"/>
                    </a:cubicBezTo>
                    <a:cubicBezTo>
                      <a:pt x="33" y="67"/>
                      <a:pt x="33" y="67"/>
                      <a:pt x="33" y="67"/>
                    </a:cubicBezTo>
                    <a:cubicBezTo>
                      <a:pt x="24" y="66"/>
                      <a:pt x="16" y="62"/>
                      <a:pt x="10" y="54"/>
                    </a:cubicBezTo>
                    <a:cubicBezTo>
                      <a:pt x="0" y="40"/>
                      <a:pt x="3" y="21"/>
                      <a:pt x="17" y="11"/>
                    </a:cubicBezTo>
                    <a:cubicBezTo>
                      <a:pt x="31" y="0"/>
                      <a:pt x="50" y="3"/>
                      <a:pt x="61" y="17"/>
                    </a:cubicBezTo>
                    <a:cubicBezTo>
                      <a:pt x="66" y="24"/>
                      <a:pt x="68" y="33"/>
                      <a:pt x="66" y="42"/>
                    </a:cubicBezTo>
                    <a:cubicBezTo>
                      <a:pt x="67" y="43"/>
                      <a:pt x="67" y="43"/>
                      <a:pt x="67" y="43"/>
                    </a:cubicBezTo>
                    <a:cubicBezTo>
                      <a:pt x="75" y="54"/>
                      <a:pt x="73" y="64"/>
                      <a:pt x="62" y="72"/>
                    </a:cubicBezTo>
                    <a:close/>
                    <a:moveTo>
                      <a:pt x="22" y="18"/>
                    </a:moveTo>
                    <a:cubicBezTo>
                      <a:pt x="13" y="25"/>
                      <a:pt x="10" y="39"/>
                      <a:pt x="18" y="49"/>
                    </a:cubicBezTo>
                    <a:cubicBezTo>
                      <a:pt x="22" y="54"/>
                      <a:pt x="28" y="58"/>
                      <a:pt x="35" y="58"/>
                    </a:cubicBezTo>
                    <a:cubicBezTo>
                      <a:pt x="37" y="58"/>
                      <a:pt x="38" y="59"/>
                      <a:pt x="39" y="60"/>
                    </a:cubicBezTo>
                    <a:cubicBezTo>
                      <a:pt x="40" y="61"/>
                      <a:pt x="40" y="61"/>
                      <a:pt x="41" y="62"/>
                    </a:cubicBezTo>
                    <a:cubicBezTo>
                      <a:pt x="46" y="70"/>
                      <a:pt x="50" y="69"/>
                      <a:pt x="57" y="64"/>
                    </a:cubicBezTo>
                    <a:cubicBezTo>
                      <a:pt x="63" y="60"/>
                      <a:pt x="65" y="56"/>
                      <a:pt x="59" y="48"/>
                    </a:cubicBezTo>
                    <a:cubicBezTo>
                      <a:pt x="59" y="48"/>
                      <a:pt x="58" y="47"/>
                      <a:pt x="57" y="46"/>
                    </a:cubicBezTo>
                    <a:cubicBezTo>
                      <a:pt x="56" y="45"/>
                      <a:pt x="56" y="44"/>
                      <a:pt x="57" y="42"/>
                    </a:cubicBezTo>
                    <a:cubicBezTo>
                      <a:pt x="59" y="35"/>
                      <a:pt x="57" y="28"/>
                      <a:pt x="53" y="23"/>
                    </a:cubicBezTo>
                    <a:cubicBezTo>
                      <a:pt x="46" y="13"/>
                      <a:pt x="32" y="11"/>
                      <a:pt x="22" y="1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0" name="Freeform 96"/>
              <p:cNvSpPr/>
              <p:nvPr/>
            </p:nvSpPr>
            <p:spPr bwMode="auto">
              <a:xfrm>
                <a:off x="536575" y="3592513"/>
                <a:ext cx="84138" cy="68263"/>
              </a:xfrm>
              <a:custGeom>
                <a:avLst/>
                <a:gdLst>
                  <a:gd name="T0" fmla="*/ 22 w 33"/>
                  <a:gd name="T1" fmla="*/ 21 h 27"/>
                  <a:gd name="T2" fmla="*/ 4 w 33"/>
                  <a:gd name="T3" fmla="*/ 26 h 27"/>
                  <a:gd name="T4" fmla="*/ 1 w 33"/>
                  <a:gd name="T5" fmla="*/ 21 h 27"/>
                  <a:gd name="T6" fmla="*/ 6 w 33"/>
                  <a:gd name="T7" fmla="*/ 17 h 27"/>
                  <a:gd name="T8" fmla="*/ 17 w 33"/>
                  <a:gd name="T9" fmla="*/ 13 h 27"/>
                  <a:gd name="T10" fmla="*/ 24 w 33"/>
                  <a:gd name="T11" fmla="*/ 5 h 27"/>
                  <a:gd name="T12" fmla="*/ 29 w 33"/>
                  <a:gd name="T13" fmla="*/ 1 h 27"/>
                  <a:gd name="T14" fmla="*/ 33 w 33"/>
                  <a:gd name="T15" fmla="*/ 6 h 27"/>
                  <a:gd name="T16" fmla="*/ 22 w 33"/>
                  <a:gd name="T17"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7">
                    <a:moveTo>
                      <a:pt x="22" y="21"/>
                    </a:moveTo>
                    <a:cubicBezTo>
                      <a:pt x="16" y="25"/>
                      <a:pt x="9" y="27"/>
                      <a:pt x="4" y="26"/>
                    </a:cubicBezTo>
                    <a:cubicBezTo>
                      <a:pt x="2" y="26"/>
                      <a:pt x="0" y="23"/>
                      <a:pt x="1" y="21"/>
                    </a:cubicBezTo>
                    <a:cubicBezTo>
                      <a:pt x="1" y="18"/>
                      <a:pt x="4" y="17"/>
                      <a:pt x="6" y="17"/>
                    </a:cubicBezTo>
                    <a:cubicBezTo>
                      <a:pt x="8" y="18"/>
                      <a:pt x="12" y="17"/>
                      <a:pt x="17" y="13"/>
                    </a:cubicBezTo>
                    <a:cubicBezTo>
                      <a:pt x="21" y="10"/>
                      <a:pt x="23" y="6"/>
                      <a:pt x="24" y="5"/>
                    </a:cubicBezTo>
                    <a:cubicBezTo>
                      <a:pt x="24" y="2"/>
                      <a:pt x="26" y="0"/>
                      <a:pt x="29" y="1"/>
                    </a:cubicBezTo>
                    <a:cubicBezTo>
                      <a:pt x="31" y="1"/>
                      <a:pt x="33" y="3"/>
                      <a:pt x="33" y="6"/>
                    </a:cubicBezTo>
                    <a:cubicBezTo>
                      <a:pt x="32" y="10"/>
                      <a:pt x="28" y="16"/>
                      <a:pt x="22" y="21"/>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1" name="Freeform 97"/>
              <p:cNvSpPr/>
              <p:nvPr/>
            </p:nvSpPr>
            <p:spPr bwMode="auto">
              <a:xfrm>
                <a:off x="565150" y="3625851"/>
                <a:ext cx="69850" cy="60325"/>
              </a:xfrm>
              <a:custGeom>
                <a:avLst/>
                <a:gdLst>
                  <a:gd name="T0" fmla="*/ 19 w 28"/>
                  <a:gd name="T1" fmla="*/ 18 h 24"/>
                  <a:gd name="T2" fmla="*/ 4 w 28"/>
                  <a:gd name="T3" fmla="*/ 23 h 24"/>
                  <a:gd name="T4" fmla="*/ 0 w 28"/>
                  <a:gd name="T5" fmla="*/ 18 h 24"/>
                  <a:gd name="T6" fmla="*/ 6 w 28"/>
                  <a:gd name="T7" fmla="*/ 14 h 24"/>
                  <a:gd name="T8" fmla="*/ 13 w 28"/>
                  <a:gd name="T9" fmla="*/ 10 h 24"/>
                  <a:gd name="T10" fmla="*/ 19 w 28"/>
                  <a:gd name="T11" fmla="*/ 4 h 24"/>
                  <a:gd name="T12" fmla="*/ 24 w 28"/>
                  <a:gd name="T13" fmla="*/ 0 h 24"/>
                  <a:gd name="T14" fmla="*/ 28 w 28"/>
                  <a:gd name="T15" fmla="*/ 5 h 24"/>
                  <a:gd name="T16" fmla="*/ 19 w 28"/>
                  <a:gd name="T17" fmla="*/ 1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4">
                    <a:moveTo>
                      <a:pt x="19" y="18"/>
                    </a:moveTo>
                    <a:cubicBezTo>
                      <a:pt x="15" y="20"/>
                      <a:pt x="9" y="24"/>
                      <a:pt x="4" y="23"/>
                    </a:cubicBezTo>
                    <a:cubicBezTo>
                      <a:pt x="1" y="23"/>
                      <a:pt x="0" y="20"/>
                      <a:pt x="0" y="18"/>
                    </a:cubicBezTo>
                    <a:cubicBezTo>
                      <a:pt x="1" y="15"/>
                      <a:pt x="3" y="14"/>
                      <a:pt x="6" y="14"/>
                    </a:cubicBezTo>
                    <a:cubicBezTo>
                      <a:pt x="6" y="14"/>
                      <a:pt x="9" y="13"/>
                      <a:pt x="13" y="10"/>
                    </a:cubicBezTo>
                    <a:cubicBezTo>
                      <a:pt x="17" y="8"/>
                      <a:pt x="19" y="5"/>
                      <a:pt x="19" y="4"/>
                    </a:cubicBezTo>
                    <a:cubicBezTo>
                      <a:pt x="19" y="2"/>
                      <a:pt x="21" y="0"/>
                      <a:pt x="24" y="0"/>
                    </a:cubicBezTo>
                    <a:cubicBezTo>
                      <a:pt x="26" y="0"/>
                      <a:pt x="28" y="3"/>
                      <a:pt x="28" y="5"/>
                    </a:cubicBezTo>
                    <a:cubicBezTo>
                      <a:pt x="28" y="10"/>
                      <a:pt x="22" y="15"/>
                      <a:pt x="19" y="1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2" name="Freeform 98"/>
              <p:cNvSpPr>
                <a:spLocks noEditPoints="1"/>
              </p:cNvSpPr>
              <p:nvPr/>
            </p:nvSpPr>
            <p:spPr bwMode="auto">
              <a:xfrm>
                <a:off x="206375" y="2914651"/>
                <a:ext cx="192088" cy="192088"/>
              </a:xfrm>
              <a:custGeom>
                <a:avLst/>
                <a:gdLst>
                  <a:gd name="T0" fmla="*/ 51 w 76"/>
                  <a:gd name="T1" fmla="*/ 68 h 76"/>
                  <a:gd name="T2" fmla="*/ 7 w 76"/>
                  <a:gd name="T3" fmla="*/ 51 h 76"/>
                  <a:gd name="T4" fmla="*/ 24 w 76"/>
                  <a:gd name="T5" fmla="*/ 7 h 76"/>
                  <a:gd name="T6" fmla="*/ 68 w 76"/>
                  <a:gd name="T7" fmla="*/ 24 h 76"/>
                  <a:gd name="T8" fmla="*/ 51 w 76"/>
                  <a:gd name="T9" fmla="*/ 68 h 76"/>
                  <a:gd name="T10" fmla="*/ 28 w 76"/>
                  <a:gd name="T11" fmla="*/ 16 h 76"/>
                  <a:gd name="T12" fmla="*/ 16 w 76"/>
                  <a:gd name="T13" fmla="*/ 47 h 76"/>
                  <a:gd name="T14" fmla="*/ 47 w 76"/>
                  <a:gd name="T15" fmla="*/ 59 h 76"/>
                  <a:gd name="T16" fmla="*/ 59 w 76"/>
                  <a:gd name="T17" fmla="*/ 28 h 76"/>
                  <a:gd name="T18" fmla="*/ 28 w 76"/>
                  <a:gd name="T19" fmla="*/ 1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76">
                    <a:moveTo>
                      <a:pt x="51" y="68"/>
                    </a:moveTo>
                    <a:cubicBezTo>
                      <a:pt x="35" y="76"/>
                      <a:pt x="15" y="68"/>
                      <a:pt x="7" y="51"/>
                    </a:cubicBezTo>
                    <a:cubicBezTo>
                      <a:pt x="0" y="35"/>
                      <a:pt x="7" y="15"/>
                      <a:pt x="24" y="7"/>
                    </a:cubicBezTo>
                    <a:cubicBezTo>
                      <a:pt x="41" y="0"/>
                      <a:pt x="61" y="7"/>
                      <a:pt x="68" y="24"/>
                    </a:cubicBezTo>
                    <a:cubicBezTo>
                      <a:pt x="76" y="41"/>
                      <a:pt x="68" y="61"/>
                      <a:pt x="51" y="68"/>
                    </a:cubicBezTo>
                    <a:close/>
                    <a:moveTo>
                      <a:pt x="28" y="16"/>
                    </a:moveTo>
                    <a:cubicBezTo>
                      <a:pt x="16" y="22"/>
                      <a:pt x="11" y="36"/>
                      <a:pt x="16" y="47"/>
                    </a:cubicBezTo>
                    <a:cubicBezTo>
                      <a:pt x="22" y="59"/>
                      <a:pt x="36" y="64"/>
                      <a:pt x="47" y="59"/>
                    </a:cubicBezTo>
                    <a:cubicBezTo>
                      <a:pt x="59" y="54"/>
                      <a:pt x="65" y="40"/>
                      <a:pt x="59" y="28"/>
                    </a:cubicBezTo>
                    <a:cubicBezTo>
                      <a:pt x="54" y="16"/>
                      <a:pt x="40" y="11"/>
                      <a:pt x="28"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3" name="Oval 99"/>
              <p:cNvSpPr>
                <a:spLocks noChangeArrowheads="1"/>
              </p:cNvSpPr>
              <p:nvPr/>
            </p:nvSpPr>
            <p:spPr bwMode="auto">
              <a:xfrm>
                <a:off x="5354638" y="2692401"/>
                <a:ext cx="87313" cy="88900"/>
              </a:xfrm>
              <a:prstGeom prst="ellipse">
                <a:avLst/>
              </a:pr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8" name="Freeform 6"/>
              <p:cNvSpPr>
                <a:spLocks noEditPoints="1"/>
              </p:cNvSpPr>
              <p:nvPr/>
            </p:nvSpPr>
            <p:spPr bwMode="auto">
              <a:xfrm>
                <a:off x="9707734" y="2120300"/>
                <a:ext cx="171450" cy="173038"/>
              </a:xfrm>
              <a:custGeom>
                <a:avLst/>
                <a:gdLst>
                  <a:gd name="T0" fmla="*/ 39 w 46"/>
                  <a:gd name="T1" fmla="*/ 46 h 46"/>
                  <a:gd name="T2" fmla="*/ 3 w 46"/>
                  <a:gd name="T3" fmla="*/ 42 h 46"/>
                  <a:gd name="T4" fmla="*/ 0 w 46"/>
                  <a:gd name="T5" fmla="*/ 39 h 46"/>
                  <a:gd name="T6" fmla="*/ 4 w 46"/>
                  <a:gd name="T7" fmla="*/ 3 h 46"/>
                  <a:gd name="T8" fmla="*/ 7 w 46"/>
                  <a:gd name="T9" fmla="*/ 0 h 46"/>
                  <a:gd name="T10" fmla="*/ 43 w 46"/>
                  <a:gd name="T11" fmla="*/ 4 h 46"/>
                  <a:gd name="T12" fmla="*/ 46 w 46"/>
                  <a:gd name="T13" fmla="*/ 7 h 46"/>
                  <a:gd name="T14" fmla="*/ 42 w 46"/>
                  <a:gd name="T15" fmla="*/ 43 h 46"/>
                  <a:gd name="T16" fmla="*/ 39 w 46"/>
                  <a:gd name="T17" fmla="*/ 46 h 46"/>
                  <a:gd name="T18" fmla="*/ 6 w 46"/>
                  <a:gd name="T19" fmla="*/ 36 h 46"/>
                  <a:gd name="T20" fmla="*/ 36 w 46"/>
                  <a:gd name="T21" fmla="*/ 39 h 46"/>
                  <a:gd name="T22" fmla="*/ 39 w 46"/>
                  <a:gd name="T23" fmla="*/ 9 h 46"/>
                  <a:gd name="T24" fmla="*/ 9 w 46"/>
                  <a:gd name="T25" fmla="*/ 6 h 46"/>
                  <a:gd name="T26" fmla="*/ 6 w 46"/>
                  <a:gd name="T27" fmla="*/ 3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46">
                    <a:moveTo>
                      <a:pt x="39" y="46"/>
                    </a:moveTo>
                    <a:cubicBezTo>
                      <a:pt x="3" y="42"/>
                      <a:pt x="3" y="42"/>
                      <a:pt x="3" y="42"/>
                    </a:cubicBezTo>
                    <a:cubicBezTo>
                      <a:pt x="1" y="42"/>
                      <a:pt x="0" y="40"/>
                      <a:pt x="0" y="39"/>
                    </a:cubicBezTo>
                    <a:cubicBezTo>
                      <a:pt x="4" y="3"/>
                      <a:pt x="4" y="3"/>
                      <a:pt x="4" y="3"/>
                    </a:cubicBezTo>
                    <a:cubicBezTo>
                      <a:pt x="4" y="1"/>
                      <a:pt x="5" y="0"/>
                      <a:pt x="7" y="0"/>
                    </a:cubicBezTo>
                    <a:cubicBezTo>
                      <a:pt x="43" y="4"/>
                      <a:pt x="43" y="4"/>
                      <a:pt x="43" y="4"/>
                    </a:cubicBezTo>
                    <a:cubicBezTo>
                      <a:pt x="45" y="4"/>
                      <a:pt x="46" y="5"/>
                      <a:pt x="46" y="7"/>
                    </a:cubicBezTo>
                    <a:cubicBezTo>
                      <a:pt x="42" y="43"/>
                      <a:pt x="42" y="43"/>
                      <a:pt x="42" y="43"/>
                    </a:cubicBezTo>
                    <a:cubicBezTo>
                      <a:pt x="42" y="45"/>
                      <a:pt x="40" y="46"/>
                      <a:pt x="39" y="46"/>
                    </a:cubicBezTo>
                    <a:close/>
                    <a:moveTo>
                      <a:pt x="6" y="36"/>
                    </a:moveTo>
                    <a:cubicBezTo>
                      <a:pt x="36" y="39"/>
                      <a:pt x="36" y="39"/>
                      <a:pt x="36" y="39"/>
                    </a:cubicBezTo>
                    <a:cubicBezTo>
                      <a:pt x="39" y="9"/>
                      <a:pt x="39" y="9"/>
                      <a:pt x="39" y="9"/>
                    </a:cubicBezTo>
                    <a:cubicBezTo>
                      <a:pt x="9" y="6"/>
                      <a:pt x="9" y="6"/>
                      <a:pt x="9" y="6"/>
                    </a:cubicBezTo>
                    <a:lnTo>
                      <a:pt x="6" y="36"/>
                    </a:ln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9" name="Freeform 10"/>
              <p:cNvSpPr>
                <a:spLocks noEditPoints="1"/>
              </p:cNvSpPr>
              <p:nvPr/>
            </p:nvSpPr>
            <p:spPr bwMode="auto">
              <a:xfrm>
                <a:off x="10303046" y="2755300"/>
                <a:ext cx="346075" cy="344488"/>
              </a:xfrm>
              <a:custGeom>
                <a:avLst/>
                <a:gdLst>
                  <a:gd name="T0" fmla="*/ 90 w 92"/>
                  <a:gd name="T1" fmla="*/ 38 h 92"/>
                  <a:gd name="T2" fmla="*/ 69 w 92"/>
                  <a:gd name="T3" fmla="*/ 24 h 92"/>
                  <a:gd name="T4" fmla="*/ 61 w 92"/>
                  <a:gd name="T5" fmla="*/ 25 h 92"/>
                  <a:gd name="T6" fmla="*/ 59 w 92"/>
                  <a:gd name="T7" fmla="*/ 17 h 92"/>
                  <a:gd name="T8" fmla="*/ 38 w 92"/>
                  <a:gd name="T9" fmla="*/ 2 h 92"/>
                  <a:gd name="T10" fmla="*/ 23 w 92"/>
                  <a:gd name="T11" fmla="*/ 24 h 92"/>
                  <a:gd name="T12" fmla="*/ 25 w 92"/>
                  <a:gd name="T13" fmla="*/ 32 h 92"/>
                  <a:gd name="T14" fmla="*/ 16 w 92"/>
                  <a:gd name="T15" fmla="*/ 33 h 92"/>
                  <a:gd name="T16" fmla="*/ 2 w 92"/>
                  <a:gd name="T17" fmla="*/ 55 h 92"/>
                  <a:gd name="T18" fmla="*/ 23 w 92"/>
                  <a:gd name="T19" fmla="*/ 69 h 92"/>
                  <a:gd name="T20" fmla="*/ 32 w 92"/>
                  <a:gd name="T21" fmla="*/ 68 h 92"/>
                  <a:gd name="T22" fmla="*/ 33 w 92"/>
                  <a:gd name="T23" fmla="*/ 76 h 92"/>
                  <a:gd name="T24" fmla="*/ 54 w 92"/>
                  <a:gd name="T25" fmla="*/ 90 h 92"/>
                  <a:gd name="T26" fmla="*/ 69 w 92"/>
                  <a:gd name="T27" fmla="*/ 69 h 92"/>
                  <a:gd name="T28" fmla="*/ 67 w 92"/>
                  <a:gd name="T29" fmla="*/ 61 h 92"/>
                  <a:gd name="T30" fmla="*/ 76 w 92"/>
                  <a:gd name="T31" fmla="*/ 59 h 92"/>
                  <a:gd name="T32" fmla="*/ 90 w 92"/>
                  <a:gd name="T33" fmla="*/ 38 h 92"/>
                  <a:gd name="T34" fmla="*/ 74 w 92"/>
                  <a:gd name="T35" fmla="*/ 48 h 92"/>
                  <a:gd name="T36" fmla="*/ 54 w 92"/>
                  <a:gd name="T37" fmla="*/ 52 h 92"/>
                  <a:gd name="T38" fmla="*/ 58 w 92"/>
                  <a:gd name="T39" fmla="*/ 71 h 92"/>
                  <a:gd name="T40" fmla="*/ 52 w 92"/>
                  <a:gd name="T41" fmla="*/ 79 h 92"/>
                  <a:gd name="T42" fmla="*/ 45 w 92"/>
                  <a:gd name="T43" fmla="*/ 74 h 92"/>
                  <a:gd name="T44" fmla="*/ 41 w 92"/>
                  <a:gd name="T45" fmla="*/ 54 h 92"/>
                  <a:gd name="T46" fmla="*/ 21 w 92"/>
                  <a:gd name="T47" fmla="*/ 58 h 92"/>
                  <a:gd name="T48" fmla="*/ 13 w 92"/>
                  <a:gd name="T49" fmla="*/ 53 h 92"/>
                  <a:gd name="T50" fmla="*/ 19 w 92"/>
                  <a:gd name="T51" fmla="*/ 45 h 92"/>
                  <a:gd name="T52" fmla="*/ 38 w 92"/>
                  <a:gd name="T53" fmla="*/ 41 h 92"/>
                  <a:gd name="T54" fmla="*/ 35 w 92"/>
                  <a:gd name="T55" fmla="*/ 21 h 92"/>
                  <a:gd name="T56" fmla="*/ 40 w 92"/>
                  <a:gd name="T57" fmla="*/ 14 h 92"/>
                  <a:gd name="T58" fmla="*/ 48 w 92"/>
                  <a:gd name="T59" fmla="*/ 19 h 92"/>
                  <a:gd name="T60" fmla="*/ 51 w 92"/>
                  <a:gd name="T61" fmla="*/ 39 h 92"/>
                  <a:gd name="T62" fmla="*/ 71 w 92"/>
                  <a:gd name="T63" fmla="*/ 35 h 92"/>
                  <a:gd name="T64" fmla="*/ 79 w 92"/>
                  <a:gd name="T65" fmla="*/ 40 h 92"/>
                  <a:gd name="T66" fmla="*/ 74 w 92"/>
                  <a:gd name="T67" fmla="*/ 4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2" h="92">
                    <a:moveTo>
                      <a:pt x="90" y="38"/>
                    </a:moveTo>
                    <a:cubicBezTo>
                      <a:pt x="88" y="28"/>
                      <a:pt x="79" y="22"/>
                      <a:pt x="69" y="24"/>
                    </a:cubicBezTo>
                    <a:cubicBezTo>
                      <a:pt x="61" y="25"/>
                      <a:pt x="61" y="25"/>
                      <a:pt x="61" y="25"/>
                    </a:cubicBezTo>
                    <a:cubicBezTo>
                      <a:pt x="59" y="17"/>
                      <a:pt x="59" y="17"/>
                      <a:pt x="59" y="17"/>
                    </a:cubicBezTo>
                    <a:cubicBezTo>
                      <a:pt x="57" y="7"/>
                      <a:pt x="48" y="0"/>
                      <a:pt x="38" y="2"/>
                    </a:cubicBezTo>
                    <a:cubicBezTo>
                      <a:pt x="28" y="4"/>
                      <a:pt x="21" y="14"/>
                      <a:pt x="23" y="24"/>
                    </a:cubicBezTo>
                    <a:cubicBezTo>
                      <a:pt x="25" y="32"/>
                      <a:pt x="25" y="32"/>
                      <a:pt x="25" y="32"/>
                    </a:cubicBezTo>
                    <a:cubicBezTo>
                      <a:pt x="16" y="33"/>
                      <a:pt x="16" y="33"/>
                      <a:pt x="16" y="33"/>
                    </a:cubicBezTo>
                    <a:cubicBezTo>
                      <a:pt x="7" y="35"/>
                      <a:pt x="0" y="45"/>
                      <a:pt x="2" y="55"/>
                    </a:cubicBezTo>
                    <a:cubicBezTo>
                      <a:pt x="4" y="65"/>
                      <a:pt x="13" y="71"/>
                      <a:pt x="23" y="69"/>
                    </a:cubicBezTo>
                    <a:cubicBezTo>
                      <a:pt x="32" y="68"/>
                      <a:pt x="32" y="68"/>
                      <a:pt x="32" y="68"/>
                    </a:cubicBezTo>
                    <a:cubicBezTo>
                      <a:pt x="33" y="76"/>
                      <a:pt x="33" y="76"/>
                      <a:pt x="33" y="76"/>
                    </a:cubicBezTo>
                    <a:cubicBezTo>
                      <a:pt x="35" y="86"/>
                      <a:pt x="45" y="92"/>
                      <a:pt x="54" y="90"/>
                    </a:cubicBezTo>
                    <a:cubicBezTo>
                      <a:pt x="64" y="89"/>
                      <a:pt x="71" y="79"/>
                      <a:pt x="69" y="69"/>
                    </a:cubicBezTo>
                    <a:cubicBezTo>
                      <a:pt x="67" y="61"/>
                      <a:pt x="67" y="61"/>
                      <a:pt x="67" y="61"/>
                    </a:cubicBezTo>
                    <a:cubicBezTo>
                      <a:pt x="76" y="59"/>
                      <a:pt x="76" y="59"/>
                      <a:pt x="76" y="59"/>
                    </a:cubicBezTo>
                    <a:cubicBezTo>
                      <a:pt x="86" y="57"/>
                      <a:pt x="92" y="48"/>
                      <a:pt x="90" y="38"/>
                    </a:cubicBezTo>
                    <a:close/>
                    <a:moveTo>
                      <a:pt x="74" y="48"/>
                    </a:moveTo>
                    <a:cubicBezTo>
                      <a:pt x="54" y="52"/>
                      <a:pt x="54" y="52"/>
                      <a:pt x="54" y="52"/>
                    </a:cubicBezTo>
                    <a:cubicBezTo>
                      <a:pt x="58" y="71"/>
                      <a:pt x="58" y="71"/>
                      <a:pt x="58" y="71"/>
                    </a:cubicBezTo>
                    <a:cubicBezTo>
                      <a:pt x="58" y="75"/>
                      <a:pt x="56" y="78"/>
                      <a:pt x="52" y="79"/>
                    </a:cubicBezTo>
                    <a:cubicBezTo>
                      <a:pt x="49" y="80"/>
                      <a:pt x="45" y="77"/>
                      <a:pt x="45" y="74"/>
                    </a:cubicBezTo>
                    <a:cubicBezTo>
                      <a:pt x="41" y="54"/>
                      <a:pt x="41" y="54"/>
                      <a:pt x="41" y="54"/>
                    </a:cubicBezTo>
                    <a:cubicBezTo>
                      <a:pt x="21" y="58"/>
                      <a:pt x="21" y="58"/>
                      <a:pt x="21" y="58"/>
                    </a:cubicBezTo>
                    <a:cubicBezTo>
                      <a:pt x="17" y="59"/>
                      <a:pt x="14" y="56"/>
                      <a:pt x="13" y="53"/>
                    </a:cubicBezTo>
                    <a:cubicBezTo>
                      <a:pt x="13" y="49"/>
                      <a:pt x="15" y="45"/>
                      <a:pt x="19" y="45"/>
                    </a:cubicBezTo>
                    <a:cubicBezTo>
                      <a:pt x="38" y="41"/>
                      <a:pt x="38" y="41"/>
                      <a:pt x="38" y="41"/>
                    </a:cubicBezTo>
                    <a:cubicBezTo>
                      <a:pt x="35" y="21"/>
                      <a:pt x="35" y="21"/>
                      <a:pt x="35" y="21"/>
                    </a:cubicBezTo>
                    <a:cubicBezTo>
                      <a:pt x="34" y="18"/>
                      <a:pt x="36" y="14"/>
                      <a:pt x="40" y="14"/>
                    </a:cubicBezTo>
                    <a:cubicBezTo>
                      <a:pt x="43" y="13"/>
                      <a:pt x="47" y="15"/>
                      <a:pt x="48" y="19"/>
                    </a:cubicBezTo>
                    <a:cubicBezTo>
                      <a:pt x="51" y="39"/>
                      <a:pt x="51" y="39"/>
                      <a:pt x="51" y="39"/>
                    </a:cubicBezTo>
                    <a:cubicBezTo>
                      <a:pt x="71" y="35"/>
                      <a:pt x="71" y="35"/>
                      <a:pt x="71" y="35"/>
                    </a:cubicBezTo>
                    <a:cubicBezTo>
                      <a:pt x="75" y="34"/>
                      <a:pt x="78" y="36"/>
                      <a:pt x="79" y="40"/>
                    </a:cubicBezTo>
                    <a:cubicBezTo>
                      <a:pt x="80" y="44"/>
                      <a:pt x="77" y="47"/>
                      <a:pt x="74" y="4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0" name="Freeform 12"/>
              <p:cNvSpPr/>
              <p:nvPr/>
            </p:nvSpPr>
            <p:spPr bwMode="auto">
              <a:xfrm>
                <a:off x="8929859" y="2360013"/>
                <a:ext cx="142875" cy="142875"/>
              </a:xfrm>
              <a:custGeom>
                <a:avLst/>
                <a:gdLst>
                  <a:gd name="T0" fmla="*/ 36 w 38"/>
                  <a:gd name="T1" fmla="*/ 16 h 38"/>
                  <a:gd name="T2" fmla="*/ 22 w 38"/>
                  <a:gd name="T3" fmla="*/ 37 h 38"/>
                  <a:gd name="T4" fmla="*/ 2 w 38"/>
                  <a:gd name="T5" fmla="*/ 22 h 38"/>
                  <a:gd name="T6" fmla="*/ 16 w 38"/>
                  <a:gd name="T7" fmla="*/ 2 h 38"/>
                  <a:gd name="T8" fmla="*/ 36 w 38"/>
                  <a:gd name="T9" fmla="*/ 16 h 38"/>
                </a:gdLst>
                <a:ahLst/>
                <a:cxnLst>
                  <a:cxn ang="0">
                    <a:pos x="T0" y="T1"/>
                  </a:cxn>
                  <a:cxn ang="0">
                    <a:pos x="T2" y="T3"/>
                  </a:cxn>
                  <a:cxn ang="0">
                    <a:pos x="T4" y="T5"/>
                  </a:cxn>
                  <a:cxn ang="0">
                    <a:pos x="T6" y="T7"/>
                  </a:cxn>
                  <a:cxn ang="0">
                    <a:pos x="T8" y="T9"/>
                  </a:cxn>
                </a:cxnLst>
                <a:rect l="0" t="0" r="r" b="b"/>
                <a:pathLst>
                  <a:path w="38" h="38">
                    <a:moveTo>
                      <a:pt x="36" y="16"/>
                    </a:moveTo>
                    <a:cubicBezTo>
                      <a:pt x="38" y="26"/>
                      <a:pt x="31" y="35"/>
                      <a:pt x="22" y="37"/>
                    </a:cubicBezTo>
                    <a:cubicBezTo>
                      <a:pt x="12" y="38"/>
                      <a:pt x="3" y="32"/>
                      <a:pt x="2" y="22"/>
                    </a:cubicBezTo>
                    <a:cubicBezTo>
                      <a:pt x="0" y="13"/>
                      <a:pt x="6" y="4"/>
                      <a:pt x="16" y="2"/>
                    </a:cubicBezTo>
                    <a:cubicBezTo>
                      <a:pt x="25" y="0"/>
                      <a:pt x="34" y="7"/>
                      <a:pt x="36"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1" name="Freeform 14"/>
              <p:cNvSpPr>
                <a:spLocks noEditPoints="1"/>
              </p:cNvSpPr>
              <p:nvPr/>
            </p:nvSpPr>
            <p:spPr bwMode="auto">
              <a:xfrm>
                <a:off x="11515896" y="1940913"/>
                <a:ext cx="258763" cy="307975"/>
              </a:xfrm>
              <a:custGeom>
                <a:avLst/>
                <a:gdLst>
                  <a:gd name="T0" fmla="*/ 53 w 69"/>
                  <a:gd name="T1" fmla="*/ 77 h 82"/>
                  <a:gd name="T2" fmla="*/ 26 w 69"/>
                  <a:gd name="T3" fmla="*/ 65 h 82"/>
                  <a:gd name="T4" fmla="*/ 25 w 69"/>
                  <a:gd name="T5" fmla="*/ 65 h 82"/>
                  <a:gd name="T6" fmla="*/ 7 w 69"/>
                  <a:gd name="T7" fmla="*/ 47 h 82"/>
                  <a:gd name="T8" fmla="*/ 24 w 69"/>
                  <a:gd name="T9" fmla="*/ 6 h 82"/>
                  <a:gd name="T10" fmla="*/ 65 w 69"/>
                  <a:gd name="T11" fmla="*/ 23 h 82"/>
                  <a:gd name="T12" fmla="*/ 64 w 69"/>
                  <a:gd name="T13" fmla="*/ 49 h 82"/>
                  <a:gd name="T14" fmla="*/ 64 w 69"/>
                  <a:gd name="T15" fmla="*/ 50 h 82"/>
                  <a:gd name="T16" fmla="*/ 53 w 69"/>
                  <a:gd name="T17" fmla="*/ 77 h 82"/>
                  <a:gd name="T18" fmla="*/ 27 w 69"/>
                  <a:gd name="T19" fmla="*/ 15 h 82"/>
                  <a:gd name="T20" fmla="*/ 15 w 69"/>
                  <a:gd name="T21" fmla="*/ 43 h 82"/>
                  <a:gd name="T22" fmla="*/ 30 w 69"/>
                  <a:gd name="T23" fmla="*/ 56 h 82"/>
                  <a:gd name="T24" fmla="*/ 33 w 69"/>
                  <a:gd name="T25" fmla="*/ 59 h 82"/>
                  <a:gd name="T26" fmla="*/ 34 w 69"/>
                  <a:gd name="T27" fmla="*/ 62 h 82"/>
                  <a:gd name="T28" fmla="*/ 49 w 69"/>
                  <a:gd name="T29" fmla="*/ 68 h 82"/>
                  <a:gd name="T30" fmla="*/ 55 w 69"/>
                  <a:gd name="T31" fmla="*/ 53 h 82"/>
                  <a:gd name="T32" fmla="*/ 54 w 69"/>
                  <a:gd name="T33" fmla="*/ 51 h 82"/>
                  <a:gd name="T34" fmla="*/ 55 w 69"/>
                  <a:gd name="T35" fmla="*/ 46 h 82"/>
                  <a:gd name="T36" fmla="*/ 56 w 69"/>
                  <a:gd name="T37" fmla="*/ 27 h 82"/>
                  <a:gd name="T38" fmla="*/ 27 w 69"/>
                  <a:gd name="T39" fmla="*/ 15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82">
                    <a:moveTo>
                      <a:pt x="53" y="77"/>
                    </a:moveTo>
                    <a:cubicBezTo>
                      <a:pt x="40" y="82"/>
                      <a:pt x="31" y="78"/>
                      <a:pt x="26" y="65"/>
                    </a:cubicBezTo>
                    <a:cubicBezTo>
                      <a:pt x="25" y="65"/>
                      <a:pt x="25" y="65"/>
                      <a:pt x="25" y="65"/>
                    </a:cubicBezTo>
                    <a:cubicBezTo>
                      <a:pt x="17" y="62"/>
                      <a:pt x="10" y="55"/>
                      <a:pt x="7" y="47"/>
                    </a:cubicBezTo>
                    <a:cubicBezTo>
                      <a:pt x="0" y="31"/>
                      <a:pt x="8" y="13"/>
                      <a:pt x="24" y="6"/>
                    </a:cubicBezTo>
                    <a:cubicBezTo>
                      <a:pt x="40" y="0"/>
                      <a:pt x="58" y="7"/>
                      <a:pt x="65" y="23"/>
                    </a:cubicBezTo>
                    <a:cubicBezTo>
                      <a:pt x="68" y="32"/>
                      <a:pt x="68" y="41"/>
                      <a:pt x="64" y="49"/>
                    </a:cubicBezTo>
                    <a:cubicBezTo>
                      <a:pt x="64" y="49"/>
                      <a:pt x="64" y="49"/>
                      <a:pt x="64" y="50"/>
                    </a:cubicBezTo>
                    <a:cubicBezTo>
                      <a:pt x="69" y="62"/>
                      <a:pt x="65" y="71"/>
                      <a:pt x="53" y="77"/>
                    </a:cubicBezTo>
                    <a:close/>
                    <a:moveTo>
                      <a:pt x="27" y="15"/>
                    </a:moveTo>
                    <a:cubicBezTo>
                      <a:pt x="16" y="19"/>
                      <a:pt x="11" y="32"/>
                      <a:pt x="15" y="43"/>
                    </a:cubicBezTo>
                    <a:cubicBezTo>
                      <a:pt x="18" y="50"/>
                      <a:pt x="23" y="55"/>
                      <a:pt x="30" y="56"/>
                    </a:cubicBezTo>
                    <a:cubicBezTo>
                      <a:pt x="32" y="57"/>
                      <a:pt x="33" y="58"/>
                      <a:pt x="33" y="59"/>
                    </a:cubicBezTo>
                    <a:cubicBezTo>
                      <a:pt x="34" y="60"/>
                      <a:pt x="34" y="61"/>
                      <a:pt x="34" y="62"/>
                    </a:cubicBezTo>
                    <a:cubicBezTo>
                      <a:pt x="38" y="71"/>
                      <a:pt x="42" y="71"/>
                      <a:pt x="49" y="68"/>
                    </a:cubicBezTo>
                    <a:cubicBezTo>
                      <a:pt x="56" y="65"/>
                      <a:pt x="59" y="62"/>
                      <a:pt x="55" y="53"/>
                    </a:cubicBezTo>
                    <a:cubicBezTo>
                      <a:pt x="55" y="52"/>
                      <a:pt x="55" y="52"/>
                      <a:pt x="54" y="51"/>
                    </a:cubicBezTo>
                    <a:cubicBezTo>
                      <a:pt x="54" y="49"/>
                      <a:pt x="54" y="48"/>
                      <a:pt x="55" y="46"/>
                    </a:cubicBezTo>
                    <a:cubicBezTo>
                      <a:pt x="58" y="40"/>
                      <a:pt x="59" y="33"/>
                      <a:pt x="56" y="27"/>
                    </a:cubicBezTo>
                    <a:cubicBezTo>
                      <a:pt x="51" y="16"/>
                      <a:pt x="39" y="10"/>
                      <a:pt x="27" y="15"/>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2" name="Freeform 15"/>
              <p:cNvSpPr/>
              <p:nvPr/>
            </p:nvSpPr>
            <p:spPr bwMode="auto">
              <a:xfrm>
                <a:off x="11650834" y="2202850"/>
                <a:ext cx="139700" cy="82550"/>
              </a:xfrm>
              <a:custGeom>
                <a:avLst/>
                <a:gdLst>
                  <a:gd name="T0" fmla="*/ 22 w 37"/>
                  <a:gd name="T1" fmla="*/ 19 h 22"/>
                  <a:gd name="T2" fmla="*/ 3 w 37"/>
                  <a:gd name="T3" fmla="*/ 20 h 22"/>
                  <a:gd name="T4" fmla="*/ 1 w 37"/>
                  <a:gd name="T5" fmla="*/ 14 h 22"/>
                  <a:gd name="T6" fmla="*/ 7 w 37"/>
                  <a:gd name="T7" fmla="*/ 12 h 22"/>
                  <a:gd name="T8" fmla="*/ 18 w 37"/>
                  <a:gd name="T9" fmla="*/ 11 h 22"/>
                  <a:gd name="T10" fmla="*/ 27 w 37"/>
                  <a:gd name="T11" fmla="*/ 4 h 22"/>
                  <a:gd name="T12" fmla="*/ 33 w 37"/>
                  <a:gd name="T13" fmla="*/ 1 h 22"/>
                  <a:gd name="T14" fmla="*/ 36 w 37"/>
                  <a:gd name="T15" fmla="*/ 7 h 22"/>
                  <a:gd name="T16" fmla="*/ 22 w 37"/>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19"/>
                    </a:moveTo>
                    <a:cubicBezTo>
                      <a:pt x="15" y="22"/>
                      <a:pt x="8" y="22"/>
                      <a:pt x="3" y="20"/>
                    </a:cubicBezTo>
                    <a:cubicBezTo>
                      <a:pt x="1" y="19"/>
                      <a:pt x="0" y="16"/>
                      <a:pt x="1" y="14"/>
                    </a:cubicBezTo>
                    <a:cubicBezTo>
                      <a:pt x="2" y="12"/>
                      <a:pt x="5" y="11"/>
                      <a:pt x="7" y="12"/>
                    </a:cubicBezTo>
                    <a:cubicBezTo>
                      <a:pt x="9" y="13"/>
                      <a:pt x="13" y="13"/>
                      <a:pt x="18" y="11"/>
                    </a:cubicBezTo>
                    <a:cubicBezTo>
                      <a:pt x="24" y="9"/>
                      <a:pt x="27" y="5"/>
                      <a:pt x="27" y="4"/>
                    </a:cubicBezTo>
                    <a:cubicBezTo>
                      <a:pt x="28" y="2"/>
                      <a:pt x="30" y="0"/>
                      <a:pt x="33" y="1"/>
                    </a:cubicBezTo>
                    <a:cubicBezTo>
                      <a:pt x="35" y="2"/>
                      <a:pt x="37" y="5"/>
                      <a:pt x="36" y="7"/>
                    </a:cubicBezTo>
                    <a:cubicBezTo>
                      <a:pt x="34" y="12"/>
                      <a:pt x="29" y="17"/>
                      <a:pt x="22" y="19"/>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3" name="Freeform 16"/>
              <p:cNvSpPr/>
              <p:nvPr/>
            </p:nvSpPr>
            <p:spPr bwMode="auto">
              <a:xfrm>
                <a:off x="11680996" y="2255238"/>
                <a:ext cx="120650" cy="79375"/>
              </a:xfrm>
              <a:custGeom>
                <a:avLst/>
                <a:gdLst>
                  <a:gd name="T0" fmla="*/ 18 w 32"/>
                  <a:gd name="T1" fmla="*/ 17 h 21"/>
                  <a:gd name="T2" fmla="*/ 3 w 32"/>
                  <a:gd name="T3" fmla="*/ 18 h 21"/>
                  <a:gd name="T4" fmla="*/ 1 w 32"/>
                  <a:gd name="T5" fmla="*/ 12 h 21"/>
                  <a:gd name="T6" fmla="*/ 7 w 32"/>
                  <a:gd name="T7" fmla="*/ 10 h 21"/>
                  <a:gd name="T8" fmla="*/ 15 w 32"/>
                  <a:gd name="T9" fmla="*/ 8 h 21"/>
                  <a:gd name="T10" fmla="*/ 22 w 32"/>
                  <a:gd name="T11" fmla="*/ 4 h 21"/>
                  <a:gd name="T12" fmla="*/ 28 w 32"/>
                  <a:gd name="T13" fmla="*/ 1 h 21"/>
                  <a:gd name="T14" fmla="*/ 31 w 32"/>
                  <a:gd name="T15" fmla="*/ 7 h 21"/>
                  <a:gd name="T16" fmla="*/ 18 w 32"/>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21">
                    <a:moveTo>
                      <a:pt x="18" y="17"/>
                    </a:moveTo>
                    <a:cubicBezTo>
                      <a:pt x="15" y="18"/>
                      <a:pt x="7" y="21"/>
                      <a:pt x="3" y="18"/>
                    </a:cubicBezTo>
                    <a:cubicBezTo>
                      <a:pt x="0" y="17"/>
                      <a:pt x="0" y="14"/>
                      <a:pt x="1" y="12"/>
                    </a:cubicBezTo>
                    <a:cubicBezTo>
                      <a:pt x="2" y="10"/>
                      <a:pt x="5" y="9"/>
                      <a:pt x="7" y="10"/>
                    </a:cubicBezTo>
                    <a:cubicBezTo>
                      <a:pt x="8" y="10"/>
                      <a:pt x="10" y="10"/>
                      <a:pt x="15" y="8"/>
                    </a:cubicBezTo>
                    <a:cubicBezTo>
                      <a:pt x="20" y="6"/>
                      <a:pt x="22" y="4"/>
                      <a:pt x="22" y="4"/>
                    </a:cubicBezTo>
                    <a:cubicBezTo>
                      <a:pt x="23" y="1"/>
                      <a:pt x="26" y="0"/>
                      <a:pt x="28" y="1"/>
                    </a:cubicBezTo>
                    <a:cubicBezTo>
                      <a:pt x="30" y="2"/>
                      <a:pt x="32" y="4"/>
                      <a:pt x="31" y="7"/>
                    </a:cubicBezTo>
                    <a:cubicBezTo>
                      <a:pt x="29" y="12"/>
                      <a:pt x="22" y="15"/>
                      <a:pt x="18" y="17"/>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4" name="Freeform 17"/>
              <p:cNvSpPr>
                <a:spLocks noEditPoints="1"/>
              </p:cNvSpPr>
              <p:nvPr/>
            </p:nvSpPr>
            <p:spPr bwMode="auto">
              <a:xfrm>
                <a:off x="9117184" y="2653700"/>
                <a:ext cx="195263" cy="209550"/>
              </a:xfrm>
              <a:custGeom>
                <a:avLst/>
                <a:gdLst>
                  <a:gd name="T0" fmla="*/ 50 w 52"/>
                  <a:gd name="T1" fmla="*/ 33 h 56"/>
                  <a:gd name="T2" fmla="*/ 4 w 52"/>
                  <a:gd name="T3" fmla="*/ 55 h 56"/>
                  <a:gd name="T4" fmla="*/ 1 w 52"/>
                  <a:gd name="T5" fmla="*/ 55 h 56"/>
                  <a:gd name="T6" fmla="*/ 0 w 52"/>
                  <a:gd name="T7" fmla="*/ 52 h 56"/>
                  <a:gd name="T8" fmla="*/ 5 w 52"/>
                  <a:gd name="T9" fmla="*/ 3 h 56"/>
                  <a:gd name="T10" fmla="*/ 7 w 52"/>
                  <a:gd name="T11" fmla="*/ 0 h 56"/>
                  <a:gd name="T12" fmla="*/ 10 w 52"/>
                  <a:gd name="T13" fmla="*/ 1 h 56"/>
                  <a:gd name="T14" fmla="*/ 51 w 52"/>
                  <a:gd name="T15" fmla="*/ 28 h 56"/>
                  <a:gd name="T16" fmla="*/ 52 w 52"/>
                  <a:gd name="T17" fmla="*/ 31 h 56"/>
                  <a:gd name="T18" fmla="*/ 50 w 52"/>
                  <a:gd name="T19" fmla="*/ 33 h 56"/>
                  <a:gd name="T20" fmla="*/ 6 w 52"/>
                  <a:gd name="T21" fmla="*/ 47 h 56"/>
                  <a:gd name="T22" fmla="*/ 43 w 52"/>
                  <a:gd name="T23" fmla="*/ 30 h 56"/>
                  <a:gd name="T24" fmla="*/ 10 w 52"/>
                  <a:gd name="T25" fmla="*/ 8 h 56"/>
                  <a:gd name="T26" fmla="*/ 6 w 52"/>
                  <a:gd name="T27" fmla="*/ 4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56">
                    <a:moveTo>
                      <a:pt x="50" y="33"/>
                    </a:moveTo>
                    <a:cubicBezTo>
                      <a:pt x="4" y="55"/>
                      <a:pt x="4" y="55"/>
                      <a:pt x="4" y="55"/>
                    </a:cubicBezTo>
                    <a:cubicBezTo>
                      <a:pt x="3" y="56"/>
                      <a:pt x="2" y="55"/>
                      <a:pt x="1" y="55"/>
                    </a:cubicBezTo>
                    <a:cubicBezTo>
                      <a:pt x="0" y="54"/>
                      <a:pt x="0" y="53"/>
                      <a:pt x="0" y="52"/>
                    </a:cubicBezTo>
                    <a:cubicBezTo>
                      <a:pt x="5" y="3"/>
                      <a:pt x="5" y="3"/>
                      <a:pt x="5" y="3"/>
                    </a:cubicBezTo>
                    <a:cubicBezTo>
                      <a:pt x="5" y="2"/>
                      <a:pt x="6" y="1"/>
                      <a:pt x="7" y="0"/>
                    </a:cubicBezTo>
                    <a:cubicBezTo>
                      <a:pt x="8" y="0"/>
                      <a:pt x="9" y="0"/>
                      <a:pt x="10" y="1"/>
                    </a:cubicBezTo>
                    <a:cubicBezTo>
                      <a:pt x="51" y="28"/>
                      <a:pt x="51" y="28"/>
                      <a:pt x="51" y="28"/>
                    </a:cubicBezTo>
                    <a:cubicBezTo>
                      <a:pt x="52" y="28"/>
                      <a:pt x="52" y="30"/>
                      <a:pt x="52" y="31"/>
                    </a:cubicBezTo>
                    <a:cubicBezTo>
                      <a:pt x="52" y="32"/>
                      <a:pt x="51" y="33"/>
                      <a:pt x="50" y="33"/>
                    </a:cubicBezTo>
                    <a:close/>
                    <a:moveTo>
                      <a:pt x="6" y="47"/>
                    </a:moveTo>
                    <a:cubicBezTo>
                      <a:pt x="43" y="30"/>
                      <a:pt x="43" y="30"/>
                      <a:pt x="43" y="30"/>
                    </a:cubicBezTo>
                    <a:cubicBezTo>
                      <a:pt x="10" y="8"/>
                      <a:pt x="10" y="8"/>
                      <a:pt x="10" y="8"/>
                    </a:cubicBezTo>
                    <a:lnTo>
                      <a:pt x="6" y="47"/>
                    </a:ln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5" name="Freeform 18"/>
              <p:cNvSpPr>
                <a:spLocks noEditPoints="1"/>
              </p:cNvSpPr>
              <p:nvPr/>
            </p:nvSpPr>
            <p:spPr bwMode="auto">
              <a:xfrm>
                <a:off x="11163471" y="3025175"/>
                <a:ext cx="168275" cy="168275"/>
              </a:xfrm>
              <a:custGeom>
                <a:avLst/>
                <a:gdLst>
                  <a:gd name="T0" fmla="*/ 28 w 45"/>
                  <a:gd name="T1" fmla="*/ 43 h 45"/>
                  <a:gd name="T2" fmla="*/ 3 w 45"/>
                  <a:gd name="T3" fmla="*/ 28 h 45"/>
                  <a:gd name="T4" fmla="*/ 18 w 45"/>
                  <a:gd name="T5" fmla="*/ 3 h 45"/>
                  <a:gd name="T6" fmla="*/ 43 w 45"/>
                  <a:gd name="T7" fmla="*/ 18 h 45"/>
                  <a:gd name="T8" fmla="*/ 28 w 45"/>
                  <a:gd name="T9" fmla="*/ 43 h 45"/>
                  <a:gd name="T10" fmla="*/ 20 w 45"/>
                  <a:gd name="T11" fmla="*/ 9 h 45"/>
                  <a:gd name="T12" fmla="*/ 9 w 45"/>
                  <a:gd name="T13" fmla="*/ 26 h 45"/>
                  <a:gd name="T14" fmla="*/ 26 w 45"/>
                  <a:gd name="T15" fmla="*/ 37 h 45"/>
                  <a:gd name="T16" fmla="*/ 37 w 45"/>
                  <a:gd name="T17" fmla="*/ 20 h 45"/>
                  <a:gd name="T18" fmla="*/ 20 w 45"/>
                  <a:gd name="T19"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8" y="43"/>
                    </a:moveTo>
                    <a:cubicBezTo>
                      <a:pt x="17" y="45"/>
                      <a:pt x="6" y="39"/>
                      <a:pt x="3" y="28"/>
                    </a:cubicBezTo>
                    <a:cubicBezTo>
                      <a:pt x="0" y="17"/>
                      <a:pt x="7" y="6"/>
                      <a:pt x="18" y="3"/>
                    </a:cubicBezTo>
                    <a:cubicBezTo>
                      <a:pt x="29" y="0"/>
                      <a:pt x="40" y="7"/>
                      <a:pt x="43" y="18"/>
                    </a:cubicBezTo>
                    <a:cubicBezTo>
                      <a:pt x="45" y="29"/>
                      <a:pt x="39" y="40"/>
                      <a:pt x="28" y="43"/>
                    </a:cubicBezTo>
                    <a:close/>
                    <a:moveTo>
                      <a:pt x="20" y="9"/>
                    </a:moveTo>
                    <a:cubicBezTo>
                      <a:pt x="12" y="11"/>
                      <a:pt x="7" y="18"/>
                      <a:pt x="9" y="26"/>
                    </a:cubicBezTo>
                    <a:cubicBezTo>
                      <a:pt x="11" y="34"/>
                      <a:pt x="18" y="39"/>
                      <a:pt x="26" y="37"/>
                    </a:cubicBezTo>
                    <a:cubicBezTo>
                      <a:pt x="34" y="35"/>
                      <a:pt x="39" y="27"/>
                      <a:pt x="37" y="20"/>
                    </a:cubicBezTo>
                    <a:cubicBezTo>
                      <a:pt x="35" y="12"/>
                      <a:pt x="27" y="7"/>
                      <a:pt x="20" y="9"/>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6" name="Freeform 66"/>
              <p:cNvSpPr>
                <a:spLocks noEditPoints="1"/>
              </p:cNvSpPr>
              <p:nvPr/>
            </p:nvSpPr>
            <p:spPr bwMode="auto">
              <a:xfrm>
                <a:off x="8604421" y="4044351"/>
                <a:ext cx="173038" cy="173038"/>
              </a:xfrm>
              <a:custGeom>
                <a:avLst/>
                <a:gdLst>
                  <a:gd name="T0" fmla="*/ 0 w 69"/>
                  <a:gd name="T1" fmla="*/ 0 h 69"/>
                  <a:gd name="T2" fmla="*/ 16 w 69"/>
                  <a:gd name="T3" fmla="*/ 69 h 69"/>
                  <a:gd name="T4" fmla="*/ 69 w 69"/>
                  <a:gd name="T5" fmla="*/ 18 h 69"/>
                  <a:gd name="T6" fmla="*/ 0 w 69"/>
                  <a:gd name="T7" fmla="*/ 0 h 69"/>
                  <a:gd name="T8" fmla="*/ 37 w 69"/>
                  <a:gd name="T9" fmla="*/ 38 h 69"/>
                  <a:gd name="T10" fmla="*/ 18 w 69"/>
                  <a:gd name="T11" fmla="*/ 38 h 69"/>
                  <a:gd name="T12" fmla="*/ 19 w 69"/>
                  <a:gd name="T13" fmla="*/ 19 h 69"/>
                  <a:gd name="T14" fmla="*/ 37 w 69"/>
                  <a:gd name="T15" fmla="*/ 19 h 69"/>
                  <a:gd name="T16" fmla="*/ 37 w 69"/>
                  <a:gd name="T17" fmla="*/ 3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69">
                    <a:moveTo>
                      <a:pt x="0" y="0"/>
                    </a:moveTo>
                    <a:cubicBezTo>
                      <a:pt x="16" y="69"/>
                      <a:pt x="16" y="69"/>
                      <a:pt x="16" y="69"/>
                    </a:cubicBezTo>
                    <a:cubicBezTo>
                      <a:pt x="69" y="18"/>
                      <a:pt x="69" y="18"/>
                      <a:pt x="69" y="18"/>
                    </a:cubicBezTo>
                    <a:lnTo>
                      <a:pt x="0" y="0"/>
                    </a:lnTo>
                    <a:close/>
                    <a:moveTo>
                      <a:pt x="37" y="38"/>
                    </a:moveTo>
                    <a:cubicBezTo>
                      <a:pt x="32" y="43"/>
                      <a:pt x="23" y="43"/>
                      <a:pt x="18" y="38"/>
                    </a:cubicBezTo>
                    <a:cubicBezTo>
                      <a:pt x="13" y="32"/>
                      <a:pt x="13" y="24"/>
                      <a:pt x="19" y="19"/>
                    </a:cubicBezTo>
                    <a:cubicBezTo>
                      <a:pt x="24" y="14"/>
                      <a:pt x="32" y="14"/>
                      <a:pt x="37" y="19"/>
                    </a:cubicBezTo>
                    <a:cubicBezTo>
                      <a:pt x="42" y="25"/>
                      <a:pt x="42" y="33"/>
                      <a:pt x="37" y="3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8" name="Freeform 84"/>
              <p:cNvSpPr>
                <a:spLocks noEditPoints="1"/>
              </p:cNvSpPr>
              <p:nvPr/>
            </p:nvSpPr>
            <p:spPr bwMode="auto">
              <a:xfrm>
                <a:off x="10353846" y="3958626"/>
                <a:ext cx="168275" cy="206375"/>
              </a:xfrm>
              <a:custGeom>
                <a:avLst/>
                <a:gdLst>
                  <a:gd name="T0" fmla="*/ 20 w 67"/>
                  <a:gd name="T1" fmla="*/ 78 h 82"/>
                  <a:gd name="T2" fmla="*/ 5 w 67"/>
                  <a:gd name="T3" fmla="*/ 52 h 82"/>
                  <a:gd name="T4" fmla="*/ 6 w 67"/>
                  <a:gd name="T5" fmla="*/ 51 h 82"/>
                  <a:gd name="T6" fmla="*/ 2 w 67"/>
                  <a:gd name="T7" fmla="*/ 26 h 82"/>
                  <a:gd name="T8" fmla="*/ 41 w 67"/>
                  <a:gd name="T9" fmla="*/ 5 h 82"/>
                  <a:gd name="T10" fmla="*/ 62 w 67"/>
                  <a:gd name="T11" fmla="*/ 44 h 82"/>
                  <a:gd name="T12" fmla="*/ 46 w 67"/>
                  <a:gd name="T13" fmla="*/ 63 h 82"/>
                  <a:gd name="T14" fmla="*/ 45 w 67"/>
                  <a:gd name="T15" fmla="*/ 64 h 82"/>
                  <a:gd name="T16" fmla="*/ 20 w 67"/>
                  <a:gd name="T17" fmla="*/ 78 h 82"/>
                  <a:gd name="T18" fmla="*/ 38 w 67"/>
                  <a:gd name="T19" fmla="*/ 14 h 82"/>
                  <a:gd name="T20" fmla="*/ 11 w 67"/>
                  <a:gd name="T21" fmla="*/ 29 h 82"/>
                  <a:gd name="T22" fmla="*/ 15 w 67"/>
                  <a:gd name="T23" fmla="*/ 48 h 82"/>
                  <a:gd name="T24" fmla="*/ 15 w 67"/>
                  <a:gd name="T25" fmla="*/ 52 h 82"/>
                  <a:gd name="T26" fmla="*/ 14 w 67"/>
                  <a:gd name="T27" fmla="*/ 55 h 82"/>
                  <a:gd name="T28" fmla="*/ 22 w 67"/>
                  <a:gd name="T29" fmla="*/ 69 h 82"/>
                  <a:gd name="T30" fmla="*/ 36 w 67"/>
                  <a:gd name="T31" fmla="*/ 61 h 82"/>
                  <a:gd name="T32" fmla="*/ 37 w 67"/>
                  <a:gd name="T33" fmla="*/ 59 h 82"/>
                  <a:gd name="T34" fmla="*/ 40 w 67"/>
                  <a:gd name="T35" fmla="*/ 55 h 82"/>
                  <a:gd name="T36" fmla="*/ 53 w 67"/>
                  <a:gd name="T37" fmla="*/ 41 h 82"/>
                  <a:gd name="T38" fmla="*/ 38 w 67"/>
                  <a:gd name="T39"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 h="82">
                    <a:moveTo>
                      <a:pt x="20" y="78"/>
                    </a:moveTo>
                    <a:cubicBezTo>
                      <a:pt x="6" y="74"/>
                      <a:pt x="2" y="65"/>
                      <a:pt x="5" y="52"/>
                    </a:cubicBezTo>
                    <a:cubicBezTo>
                      <a:pt x="6" y="51"/>
                      <a:pt x="6" y="51"/>
                      <a:pt x="6" y="51"/>
                    </a:cubicBezTo>
                    <a:cubicBezTo>
                      <a:pt x="1" y="44"/>
                      <a:pt x="0" y="35"/>
                      <a:pt x="2" y="26"/>
                    </a:cubicBezTo>
                    <a:cubicBezTo>
                      <a:pt x="7" y="9"/>
                      <a:pt x="24" y="0"/>
                      <a:pt x="41" y="5"/>
                    </a:cubicBezTo>
                    <a:cubicBezTo>
                      <a:pt x="58" y="10"/>
                      <a:pt x="67" y="27"/>
                      <a:pt x="62" y="44"/>
                    </a:cubicBezTo>
                    <a:cubicBezTo>
                      <a:pt x="60" y="52"/>
                      <a:pt x="54" y="59"/>
                      <a:pt x="46" y="63"/>
                    </a:cubicBezTo>
                    <a:cubicBezTo>
                      <a:pt x="45" y="64"/>
                      <a:pt x="45" y="64"/>
                      <a:pt x="45" y="64"/>
                    </a:cubicBezTo>
                    <a:cubicBezTo>
                      <a:pt x="41" y="77"/>
                      <a:pt x="33" y="82"/>
                      <a:pt x="20" y="78"/>
                    </a:cubicBezTo>
                    <a:close/>
                    <a:moveTo>
                      <a:pt x="38" y="14"/>
                    </a:moveTo>
                    <a:cubicBezTo>
                      <a:pt x="27" y="10"/>
                      <a:pt x="15" y="17"/>
                      <a:pt x="11" y="29"/>
                    </a:cubicBezTo>
                    <a:cubicBezTo>
                      <a:pt x="9" y="35"/>
                      <a:pt x="10" y="42"/>
                      <a:pt x="15" y="48"/>
                    </a:cubicBezTo>
                    <a:cubicBezTo>
                      <a:pt x="16" y="49"/>
                      <a:pt x="16" y="51"/>
                      <a:pt x="15" y="52"/>
                    </a:cubicBezTo>
                    <a:cubicBezTo>
                      <a:pt x="15" y="53"/>
                      <a:pt x="15" y="54"/>
                      <a:pt x="14" y="55"/>
                    </a:cubicBezTo>
                    <a:cubicBezTo>
                      <a:pt x="12" y="64"/>
                      <a:pt x="15" y="67"/>
                      <a:pt x="22" y="69"/>
                    </a:cubicBezTo>
                    <a:cubicBezTo>
                      <a:pt x="30" y="71"/>
                      <a:pt x="34" y="71"/>
                      <a:pt x="36" y="61"/>
                    </a:cubicBezTo>
                    <a:cubicBezTo>
                      <a:pt x="37" y="61"/>
                      <a:pt x="37" y="60"/>
                      <a:pt x="37" y="59"/>
                    </a:cubicBezTo>
                    <a:cubicBezTo>
                      <a:pt x="37" y="57"/>
                      <a:pt x="39" y="56"/>
                      <a:pt x="40" y="55"/>
                    </a:cubicBezTo>
                    <a:cubicBezTo>
                      <a:pt x="47" y="53"/>
                      <a:pt x="51" y="48"/>
                      <a:pt x="53" y="41"/>
                    </a:cubicBezTo>
                    <a:cubicBezTo>
                      <a:pt x="57" y="29"/>
                      <a:pt x="50" y="17"/>
                      <a:pt x="38" y="14"/>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9" name="Freeform 85"/>
              <p:cNvSpPr/>
              <p:nvPr/>
            </p:nvSpPr>
            <p:spPr bwMode="auto">
              <a:xfrm>
                <a:off x="10353846" y="4142776"/>
                <a:ext cx="92075" cy="49213"/>
              </a:xfrm>
              <a:custGeom>
                <a:avLst/>
                <a:gdLst>
                  <a:gd name="T0" fmla="*/ 16 w 37"/>
                  <a:gd name="T1" fmla="*/ 18 h 20"/>
                  <a:gd name="T2" fmla="*/ 1 w 37"/>
                  <a:gd name="T3" fmla="*/ 7 h 20"/>
                  <a:gd name="T4" fmla="*/ 3 w 37"/>
                  <a:gd name="T5" fmla="*/ 1 h 20"/>
                  <a:gd name="T6" fmla="*/ 9 w 37"/>
                  <a:gd name="T7" fmla="*/ 3 h 20"/>
                  <a:gd name="T8" fmla="*/ 18 w 37"/>
                  <a:gd name="T9" fmla="*/ 9 h 20"/>
                  <a:gd name="T10" fmla="*/ 29 w 37"/>
                  <a:gd name="T11" fmla="*/ 9 h 20"/>
                  <a:gd name="T12" fmla="*/ 36 w 37"/>
                  <a:gd name="T13" fmla="*/ 11 h 20"/>
                  <a:gd name="T14" fmla="*/ 34 w 37"/>
                  <a:gd name="T15" fmla="*/ 17 h 20"/>
                  <a:gd name="T16" fmla="*/ 16 w 37"/>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0">
                    <a:moveTo>
                      <a:pt x="16" y="18"/>
                    </a:moveTo>
                    <a:cubicBezTo>
                      <a:pt x="9" y="16"/>
                      <a:pt x="3" y="12"/>
                      <a:pt x="1" y="7"/>
                    </a:cubicBezTo>
                    <a:cubicBezTo>
                      <a:pt x="0" y="5"/>
                      <a:pt x="1" y="2"/>
                      <a:pt x="3" y="1"/>
                    </a:cubicBezTo>
                    <a:cubicBezTo>
                      <a:pt x="5" y="0"/>
                      <a:pt x="8" y="1"/>
                      <a:pt x="9" y="3"/>
                    </a:cubicBezTo>
                    <a:cubicBezTo>
                      <a:pt x="10" y="4"/>
                      <a:pt x="13" y="7"/>
                      <a:pt x="18" y="9"/>
                    </a:cubicBezTo>
                    <a:cubicBezTo>
                      <a:pt x="24" y="11"/>
                      <a:pt x="28" y="10"/>
                      <a:pt x="29" y="9"/>
                    </a:cubicBezTo>
                    <a:cubicBezTo>
                      <a:pt x="32" y="8"/>
                      <a:pt x="34" y="9"/>
                      <a:pt x="36" y="11"/>
                    </a:cubicBezTo>
                    <a:cubicBezTo>
                      <a:pt x="37" y="13"/>
                      <a:pt x="36" y="16"/>
                      <a:pt x="34" y="17"/>
                    </a:cubicBezTo>
                    <a:cubicBezTo>
                      <a:pt x="30" y="20"/>
                      <a:pt x="23" y="20"/>
                      <a:pt x="16" y="18"/>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0" name="Freeform 86"/>
              <p:cNvSpPr/>
              <p:nvPr/>
            </p:nvSpPr>
            <p:spPr bwMode="auto">
              <a:xfrm>
                <a:off x="10347496" y="4177701"/>
                <a:ext cx="84138" cy="47625"/>
              </a:xfrm>
              <a:custGeom>
                <a:avLst/>
                <a:gdLst>
                  <a:gd name="T0" fmla="*/ 14 w 33"/>
                  <a:gd name="T1" fmla="*/ 16 h 19"/>
                  <a:gd name="T2" fmla="*/ 1 w 33"/>
                  <a:gd name="T3" fmla="*/ 7 h 19"/>
                  <a:gd name="T4" fmla="*/ 3 w 33"/>
                  <a:gd name="T5" fmla="*/ 1 h 19"/>
                  <a:gd name="T6" fmla="*/ 9 w 33"/>
                  <a:gd name="T7" fmla="*/ 3 h 19"/>
                  <a:gd name="T8" fmla="*/ 17 w 33"/>
                  <a:gd name="T9" fmla="*/ 7 h 19"/>
                  <a:gd name="T10" fmla="*/ 25 w 33"/>
                  <a:gd name="T11" fmla="*/ 8 h 19"/>
                  <a:gd name="T12" fmla="*/ 32 w 33"/>
                  <a:gd name="T13" fmla="*/ 9 h 19"/>
                  <a:gd name="T14" fmla="*/ 30 w 33"/>
                  <a:gd name="T15" fmla="*/ 16 h 19"/>
                  <a:gd name="T16" fmla="*/ 14 w 33"/>
                  <a:gd name="T1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9">
                    <a:moveTo>
                      <a:pt x="14" y="16"/>
                    </a:moveTo>
                    <a:cubicBezTo>
                      <a:pt x="10" y="15"/>
                      <a:pt x="3" y="12"/>
                      <a:pt x="1" y="7"/>
                    </a:cubicBezTo>
                    <a:cubicBezTo>
                      <a:pt x="0" y="5"/>
                      <a:pt x="1" y="2"/>
                      <a:pt x="3" y="1"/>
                    </a:cubicBezTo>
                    <a:cubicBezTo>
                      <a:pt x="6" y="0"/>
                      <a:pt x="8" y="1"/>
                      <a:pt x="9" y="3"/>
                    </a:cubicBezTo>
                    <a:cubicBezTo>
                      <a:pt x="10" y="4"/>
                      <a:pt x="12" y="6"/>
                      <a:pt x="17" y="7"/>
                    </a:cubicBezTo>
                    <a:cubicBezTo>
                      <a:pt x="22" y="8"/>
                      <a:pt x="25" y="8"/>
                      <a:pt x="25" y="8"/>
                    </a:cubicBezTo>
                    <a:cubicBezTo>
                      <a:pt x="27" y="7"/>
                      <a:pt x="30" y="7"/>
                      <a:pt x="32" y="9"/>
                    </a:cubicBezTo>
                    <a:cubicBezTo>
                      <a:pt x="33" y="12"/>
                      <a:pt x="32" y="14"/>
                      <a:pt x="30" y="16"/>
                    </a:cubicBezTo>
                    <a:cubicBezTo>
                      <a:pt x="26" y="19"/>
                      <a:pt x="18" y="17"/>
                      <a:pt x="14" y="16"/>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452" name="组合 451"/>
          <p:cNvGrpSpPr/>
          <p:nvPr/>
        </p:nvGrpSpPr>
        <p:grpSpPr>
          <a:xfrm flipH="1">
            <a:off x="2891373" y="1958976"/>
            <a:ext cx="9490247" cy="4886325"/>
            <a:chOff x="3175" y="1944688"/>
            <a:chExt cx="9490247" cy="4886325"/>
          </a:xfrm>
        </p:grpSpPr>
        <p:sp>
          <p:nvSpPr>
            <p:cNvPr id="104" name="Freeform 110"/>
            <p:cNvSpPr/>
            <p:nvPr/>
          </p:nvSpPr>
          <p:spPr bwMode="auto">
            <a:xfrm>
              <a:off x="895350" y="4440238"/>
              <a:ext cx="2570163" cy="2390775"/>
            </a:xfrm>
            <a:custGeom>
              <a:avLst/>
              <a:gdLst>
                <a:gd name="T0" fmla="*/ 1020 w 1020"/>
                <a:gd name="T1" fmla="*/ 902 h 948"/>
                <a:gd name="T2" fmla="*/ 980 w 1020"/>
                <a:gd name="T3" fmla="*/ 948 h 948"/>
                <a:gd name="T4" fmla="*/ 40 w 1020"/>
                <a:gd name="T5" fmla="*/ 948 h 948"/>
                <a:gd name="T6" fmla="*/ 0 w 1020"/>
                <a:gd name="T7" fmla="*/ 902 h 948"/>
                <a:gd name="T8" fmla="*/ 0 w 1020"/>
                <a:gd name="T9" fmla="*/ 47 h 948"/>
                <a:gd name="T10" fmla="*/ 40 w 1020"/>
                <a:gd name="T11" fmla="*/ 0 h 948"/>
                <a:gd name="T12" fmla="*/ 980 w 1020"/>
                <a:gd name="T13" fmla="*/ 0 h 948"/>
                <a:gd name="T14" fmla="*/ 1020 w 1020"/>
                <a:gd name="T15" fmla="*/ 47 h 948"/>
                <a:gd name="T16" fmla="*/ 1020 w 1020"/>
                <a:gd name="T17" fmla="*/ 902 h 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0" h="948">
                  <a:moveTo>
                    <a:pt x="1020" y="902"/>
                  </a:moveTo>
                  <a:cubicBezTo>
                    <a:pt x="1020" y="927"/>
                    <a:pt x="1002" y="948"/>
                    <a:pt x="980" y="948"/>
                  </a:cubicBezTo>
                  <a:cubicBezTo>
                    <a:pt x="40" y="948"/>
                    <a:pt x="40" y="948"/>
                    <a:pt x="40" y="948"/>
                  </a:cubicBezTo>
                  <a:cubicBezTo>
                    <a:pt x="18" y="948"/>
                    <a:pt x="0" y="927"/>
                    <a:pt x="0" y="902"/>
                  </a:cubicBezTo>
                  <a:cubicBezTo>
                    <a:pt x="0" y="47"/>
                    <a:pt x="0" y="47"/>
                    <a:pt x="0" y="47"/>
                  </a:cubicBezTo>
                  <a:cubicBezTo>
                    <a:pt x="0" y="21"/>
                    <a:pt x="18" y="0"/>
                    <a:pt x="40" y="0"/>
                  </a:cubicBezTo>
                  <a:cubicBezTo>
                    <a:pt x="980" y="0"/>
                    <a:pt x="980" y="0"/>
                    <a:pt x="980" y="0"/>
                  </a:cubicBezTo>
                  <a:cubicBezTo>
                    <a:pt x="1002" y="0"/>
                    <a:pt x="1020" y="21"/>
                    <a:pt x="1020" y="47"/>
                  </a:cubicBezTo>
                  <a:cubicBezTo>
                    <a:pt x="1020" y="902"/>
                    <a:pt x="1020" y="902"/>
                    <a:pt x="1020" y="902"/>
                  </a:cubicBezTo>
                </a:path>
              </a:pathLst>
            </a:custGeom>
            <a:solidFill>
              <a:srgbClr val="122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5" name="Freeform 111"/>
            <p:cNvSpPr/>
            <p:nvPr/>
          </p:nvSpPr>
          <p:spPr bwMode="auto">
            <a:xfrm>
              <a:off x="2139950" y="3895726"/>
              <a:ext cx="1290638" cy="2909888"/>
            </a:xfrm>
            <a:custGeom>
              <a:avLst/>
              <a:gdLst>
                <a:gd name="T0" fmla="*/ 169 w 512"/>
                <a:gd name="T1" fmla="*/ 0 h 1154"/>
                <a:gd name="T2" fmla="*/ 500 w 512"/>
                <a:gd name="T3" fmla="*/ 103 h 1154"/>
                <a:gd name="T4" fmla="*/ 335 w 512"/>
                <a:gd name="T5" fmla="*/ 1127 h 1154"/>
                <a:gd name="T6" fmla="*/ 7 w 512"/>
                <a:gd name="T7" fmla="*/ 1154 h 1154"/>
                <a:gd name="T8" fmla="*/ 0 w 512"/>
                <a:gd name="T9" fmla="*/ 128 h 1154"/>
                <a:gd name="T10" fmla="*/ 24 w 512"/>
                <a:gd name="T11" fmla="*/ 107 h 1154"/>
                <a:gd name="T12" fmla="*/ 169 w 512"/>
                <a:gd name="T13" fmla="*/ 0 h 1154"/>
              </a:gdLst>
              <a:ahLst/>
              <a:cxnLst>
                <a:cxn ang="0">
                  <a:pos x="T0" y="T1"/>
                </a:cxn>
                <a:cxn ang="0">
                  <a:pos x="T2" y="T3"/>
                </a:cxn>
                <a:cxn ang="0">
                  <a:pos x="T4" y="T5"/>
                </a:cxn>
                <a:cxn ang="0">
                  <a:pos x="T6" y="T7"/>
                </a:cxn>
                <a:cxn ang="0">
                  <a:pos x="T8" y="T9"/>
                </a:cxn>
                <a:cxn ang="0">
                  <a:pos x="T10" y="T11"/>
                </a:cxn>
                <a:cxn ang="0">
                  <a:pos x="T12" y="T13"/>
                </a:cxn>
              </a:cxnLst>
              <a:rect l="0" t="0" r="r" b="b"/>
              <a:pathLst>
                <a:path w="512" h="1154">
                  <a:moveTo>
                    <a:pt x="169" y="0"/>
                  </a:moveTo>
                  <a:cubicBezTo>
                    <a:pt x="169" y="0"/>
                    <a:pt x="425" y="78"/>
                    <a:pt x="500" y="103"/>
                  </a:cubicBezTo>
                  <a:cubicBezTo>
                    <a:pt x="512" y="176"/>
                    <a:pt x="335" y="1127"/>
                    <a:pt x="335" y="1127"/>
                  </a:cubicBezTo>
                  <a:cubicBezTo>
                    <a:pt x="7" y="1154"/>
                    <a:pt x="7" y="1154"/>
                    <a:pt x="7" y="1154"/>
                  </a:cubicBezTo>
                  <a:cubicBezTo>
                    <a:pt x="0" y="128"/>
                    <a:pt x="0" y="128"/>
                    <a:pt x="0" y="128"/>
                  </a:cubicBezTo>
                  <a:cubicBezTo>
                    <a:pt x="24" y="107"/>
                    <a:pt x="24" y="107"/>
                    <a:pt x="24" y="107"/>
                  </a:cubicBezTo>
                  <a:cubicBezTo>
                    <a:pt x="169" y="0"/>
                    <a:pt x="169" y="0"/>
                    <a:pt x="169" y="0"/>
                  </a:cubicBezTo>
                </a:path>
              </a:pathLst>
            </a:custGeom>
            <a:solidFill>
              <a:srgbClr val="98CE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6" name="Freeform 112"/>
            <p:cNvSpPr/>
            <p:nvPr/>
          </p:nvSpPr>
          <p:spPr bwMode="auto">
            <a:xfrm>
              <a:off x="836613" y="3895726"/>
              <a:ext cx="1336675" cy="2909888"/>
            </a:xfrm>
            <a:custGeom>
              <a:avLst/>
              <a:gdLst>
                <a:gd name="T0" fmla="*/ 358 w 530"/>
                <a:gd name="T1" fmla="*/ 0 h 1154"/>
                <a:gd name="T2" fmla="*/ 12 w 530"/>
                <a:gd name="T3" fmla="*/ 107 h 1154"/>
                <a:gd name="T4" fmla="*/ 206 w 530"/>
                <a:gd name="T5" fmla="*/ 1128 h 1154"/>
                <a:gd name="T6" fmla="*/ 530 w 530"/>
                <a:gd name="T7" fmla="*/ 1154 h 1154"/>
                <a:gd name="T8" fmla="*/ 526 w 530"/>
                <a:gd name="T9" fmla="*/ 141 h 1154"/>
                <a:gd name="T10" fmla="*/ 493 w 530"/>
                <a:gd name="T11" fmla="*/ 107 h 1154"/>
                <a:gd name="T12" fmla="*/ 358 w 530"/>
                <a:gd name="T13" fmla="*/ 0 h 1154"/>
              </a:gdLst>
              <a:ahLst/>
              <a:cxnLst>
                <a:cxn ang="0">
                  <a:pos x="T0" y="T1"/>
                </a:cxn>
                <a:cxn ang="0">
                  <a:pos x="T2" y="T3"/>
                </a:cxn>
                <a:cxn ang="0">
                  <a:pos x="T4" y="T5"/>
                </a:cxn>
                <a:cxn ang="0">
                  <a:pos x="T6" y="T7"/>
                </a:cxn>
                <a:cxn ang="0">
                  <a:pos x="T8" y="T9"/>
                </a:cxn>
                <a:cxn ang="0">
                  <a:pos x="T10" y="T11"/>
                </a:cxn>
                <a:cxn ang="0">
                  <a:pos x="T12" y="T13"/>
                </a:cxn>
              </a:cxnLst>
              <a:rect l="0" t="0" r="r" b="b"/>
              <a:pathLst>
                <a:path w="530" h="1154">
                  <a:moveTo>
                    <a:pt x="358" y="0"/>
                  </a:moveTo>
                  <a:cubicBezTo>
                    <a:pt x="358" y="0"/>
                    <a:pt x="88" y="83"/>
                    <a:pt x="12" y="107"/>
                  </a:cubicBezTo>
                  <a:cubicBezTo>
                    <a:pt x="0" y="181"/>
                    <a:pt x="206" y="1128"/>
                    <a:pt x="206" y="1128"/>
                  </a:cubicBezTo>
                  <a:cubicBezTo>
                    <a:pt x="530" y="1154"/>
                    <a:pt x="530" y="1154"/>
                    <a:pt x="530" y="1154"/>
                  </a:cubicBezTo>
                  <a:cubicBezTo>
                    <a:pt x="526" y="141"/>
                    <a:pt x="526" y="141"/>
                    <a:pt x="526" y="141"/>
                  </a:cubicBezTo>
                  <a:cubicBezTo>
                    <a:pt x="493" y="107"/>
                    <a:pt x="493" y="107"/>
                    <a:pt x="493" y="107"/>
                  </a:cubicBezTo>
                  <a:cubicBezTo>
                    <a:pt x="358" y="0"/>
                    <a:pt x="358" y="0"/>
                    <a:pt x="358" y="0"/>
                  </a:cubicBezTo>
                </a:path>
              </a:pathLst>
            </a:custGeom>
            <a:solidFill>
              <a:srgbClr val="98CE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3" name="Freeform 129"/>
            <p:cNvSpPr/>
            <p:nvPr/>
          </p:nvSpPr>
          <p:spPr bwMode="auto">
            <a:xfrm>
              <a:off x="866775" y="3956051"/>
              <a:ext cx="1306513" cy="2814638"/>
            </a:xfrm>
            <a:custGeom>
              <a:avLst/>
              <a:gdLst>
                <a:gd name="T0" fmla="*/ 389 w 823"/>
                <a:gd name="T1" fmla="*/ 0 h 1773"/>
                <a:gd name="T2" fmla="*/ 823 w 823"/>
                <a:gd name="T3" fmla="*/ 1617 h 1773"/>
                <a:gd name="T4" fmla="*/ 821 w 823"/>
                <a:gd name="T5" fmla="*/ 1757 h 1773"/>
                <a:gd name="T6" fmla="*/ 189 w 823"/>
                <a:gd name="T7" fmla="*/ 1773 h 1773"/>
                <a:gd name="T8" fmla="*/ 0 w 823"/>
                <a:gd name="T9" fmla="*/ 113 h 1773"/>
                <a:gd name="T10" fmla="*/ 389 w 823"/>
                <a:gd name="T11" fmla="*/ 0 h 1773"/>
              </a:gdLst>
              <a:ahLst/>
              <a:cxnLst>
                <a:cxn ang="0">
                  <a:pos x="T0" y="T1"/>
                </a:cxn>
                <a:cxn ang="0">
                  <a:pos x="T2" y="T3"/>
                </a:cxn>
                <a:cxn ang="0">
                  <a:pos x="T4" y="T5"/>
                </a:cxn>
                <a:cxn ang="0">
                  <a:pos x="T6" y="T7"/>
                </a:cxn>
                <a:cxn ang="0">
                  <a:pos x="T8" y="T9"/>
                </a:cxn>
                <a:cxn ang="0">
                  <a:pos x="T10" y="T11"/>
                </a:cxn>
              </a:cxnLst>
              <a:rect l="0" t="0" r="r" b="b"/>
              <a:pathLst>
                <a:path w="823" h="1773">
                  <a:moveTo>
                    <a:pt x="389" y="0"/>
                  </a:moveTo>
                  <a:lnTo>
                    <a:pt x="823" y="1617"/>
                  </a:lnTo>
                  <a:lnTo>
                    <a:pt x="821" y="1757"/>
                  </a:lnTo>
                  <a:lnTo>
                    <a:pt x="189" y="1773"/>
                  </a:lnTo>
                  <a:lnTo>
                    <a:pt x="0" y="113"/>
                  </a:lnTo>
                  <a:lnTo>
                    <a:pt x="389"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4" name="Freeform 130"/>
            <p:cNvSpPr/>
            <p:nvPr/>
          </p:nvSpPr>
          <p:spPr bwMode="auto">
            <a:xfrm>
              <a:off x="866775" y="3956051"/>
              <a:ext cx="1306513" cy="2814638"/>
            </a:xfrm>
            <a:custGeom>
              <a:avLst/>
              <a:gdLst>
                <a:gd name="T0" fmla="*/ 389 w 823"/>
                <a:gd name="T1" fmla="*/ 0 h 1773"/>
                <a:gd name="T2" fmla="*/ 823 w 823"/>
                <a:gd name="T3" fmla="*/ 1617 h 1773"/>
                <a:gd name="T4" fmla="*/ 821 w 823"/>
                <a:gd name="T5" fmla="*/ 1757 h 1773"/>
                <a:gd name="T6" fmla="*/ 189 w 823"/>
                <a:gd name="T7" fmla="*/ 1773 h 1773"/>
                <a:gd name="T8" fmla="*/ 0 w 823"/>
                <a:gd name="T9" fmla="*/ 113 h 1773"/>
                <a:gd name="T10" fmla="*/ 389 w 823"/>
                <a:gd name="T11" fmla="*/ 0 h 1773"/>
              </a:gdLst>
              <a:ahLst/>
              <a:cxnLst>
                <a:cxn ang="0">
                  <a:pos x="T0" y="T1"/>
                </a:cxn>
                <a:cxn ang="0">
                  <a:pos x="T2" y="T3"/>
                </a:cxn>
                <a:cxn ang="0">
                  <a:pos x="T4" y="T5"/>
                </a:cxn>
                <a:cxn ang="0">
                  <a:pos x="T6" y="T7"/>
                </a:cxn>
                <a:cxn ang="0">
                  <a:pos x="T8" y="T9"/>
                </a:cxn>
                <a:cxn ang="0">
                  <a:pos x="T10" y="T11"/>
                </a:cxn>
              </a:cxnLst>
              <a:rect l="0" t="0" r="r" b="b"/>
              <a:pathLst>
                <a:path w="823" h="1773">
                  <a:moveTo>
                    <a:pt x="389" y="0"/>
                  </a:moveTo>
                  <a:lnTo>
                    <a:pt x="823" y="1617"/>
                  </a:lnTo>
                  <a:lnTo>
                    <a:pt x="821" y="1757"/>
                  </a:lnTo>
                  <a:lnTo>
                    <a:pt x="189" y="1773"/>
                  </a:lnTo>
                  <a:lnTo>
                    <a:pt x="0" y="113"/>
                  </a:lnTo>
                  <a:lnTo>
                    <a:pt x="3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5" name="Freeform 131"/>
            <p:cNvSpPr/>
            <p:nvPr/>
          </p:nvSpPr>
          <p:spPr bwMode="auto">
            <a:xfrm>
              <a:off x="2170113" y="3956051"/>
              <a:ext cx="1246188" cy="2817813"/>
            </a:xfrm>
            <a:custGeom>
              <a:avLst/>
              <a:gdLst>
                <a:gd name="T0" fmla="*/ 416 w 785"/>
                <a:gd name="T1" fmla="*/ 0 h 1775"/>
                <a:gd name="T2" fmla="*/ 2 w 785"/>
                <a:gd name="T3" fmla="*/ 1617 h 1775"/>
                <a:gd name="T4" fmla="*/ 0 w 785"/>
                <a:gd name="T5" fmla="*/ 1757 h 1775"/>
                <a:gd name="T6" fmla="*/ 662 w 785"/>
                <a:gd name="T7" fmla="*/ 1775 h 1775"/>
                <a:gd name="T8" fmla="*/ 785 w 785"/>
                <a:gd name="T9" fmla="*/ 113 h 1775"/>
                <a:gd name="T10" fmla="*/ 416 w 785"/>
                <a:gd name="T11" fmla="*/ 0 h 1775"/>
              </a:gdLst>
              <a:ahLst/>
              <a:cxnLst>
                <a:cxn ang="0">
                  <a:pos x="T0" y="T1"/>
                </a:cxn>
                <a:cxn ang="0">
                  <a:pos x="T2" y="T3"/>
                </a:cxn>
                <a:cxn ang="0">
                  <a:pos x="T4" y="T5"/>
                </a:cxn>
                <a:cxn ang="0">
                  <a:pos x="T6" y="T7"/>
                </a:cxn>
                <a:cxn ang="0">
                  <a:pos x="T8" y="T9"/>
                </a:cxn>
                <a:cxn ang="0">
                  <a:pos x="T10" y="T11"/>
                </a:cxn>
              </a:cxnLst>
              <a:rect l="0" t="0" r="r" b="b"/>
              <a:pathLst>
                <a:path w="785" h="1775">
                  <a:moveTo>
                    <a:pt x="416" y="0"/>
                  </a:moveTo>
                  <a:lnTo>
                    <a:pt x="2" y="1617"/>
                  </a:lnTo>
                  <a:lnTo>
                    <a:pt x="0" y="1757"/>
                  </a:lnTo>
                  <a:lnTo>
                    <a:pt x="662" y="1775"/>
                  </a:lnTo>
                  <a:lnTo>
                    <a:pt x="785" y="113"/>
                  </a:lnTo>
                  <a:lnTo>
                    <a:pt x="416"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6" name="Freeform 132"/>
            <p:cNvSpPr/>
            <p:nvPr/>
          </p:nvSpPr>
          <p:spPr bwMode="auto">
            <a:xfrm>
              <a:off x="2170113" y="3956051"/>
              <a:ext cx="1246188" cy="2817813"/>
            </a:xfrm>
            <a:custGeom>
              <a:avLst/>
              <a:gdLst>
                <a:gd name="T0" fmla="*/ 416 w 785"/>
                <a:gd name="T1" fmla="*/ 0 h 1775"/>
                <a:gd name="T2" fmla="*/ 2 w 785"/>
                <a:gd name="T3" fmla="*/ 1617 h 1775"/>
                <a:gd name="T4" fmla="*/ 0 w 785"/>
                <a:gd name="T5" fmla="*/ 1757 h 1775"/>
                <a:gd name="T6" fmla="*/ 662 w 785"/>
                <a:gd name="T7" fmla="*/ 1775 h 1775"/>
                <a:gd name="T8" fmla="*/ 785 w 785"/>
                <a:gd name="T9" fmla="*/ 113 h 1775"/>
                <a:gd name="T10" fmla="*/ 416 w 785"/>
                <a:gd name="T11" fmla="*/ 0 h 1775"/>
              </a:gdLst>
              <a:ahLst/>
              <a:cxnLst>
                <a:cxn ang="0">
                  <a:pos x="T0" y="T1"/>
                </a:cxn>
                <a:cxn ang="0">
                  <a:pos x="T2" y="T3"/>
                </a:cxn>
                <a:cxn ang="0">
                  <a:pos x="T4" y="T5"/>
                </a:cxn>
                <a:cxn ang="0">
                  <a:pos x="T6" y="T7"/>
                </a:cxn>
                <a:cxn ang="0">
                  <a:pos x="T8" y="T9"/>
                </a:cxn>
                <a:cxn ang="0">
                  <a:pos x="T10" y="T11"/>
                </a:cxn>
              </a:cxnLst>
              <a:rect l="0" t="0" r="r" b="b"/>
              <a:pathLst>
                <a:path w="785" h="1775">
                  <a:moveTo>
                    <a:pt x="416" y="0"/>
                  </a:moveTo>
                  <a:lnTo>
                    <a:pt x="2" y="1617"/>
                  </a:lnTo>
                  <a:lnTo>
                    <a:pt x="0" y="1757"/>
                  </a:lnTo>
                  <a:lnTo>
                    <a:pt x="662" y="1775"/>
                  </a:lnTo>
                  <a:lnTo>
                    <a:pt x="785" y="113"/>
                  </a:lnTo>
                  <a:lnTo>
                    <a:pt x="4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9" name="Freeform 135"/>
            <p:cNvSpPr/>
            <p:nvPr/>
          </p:nvSpPr>
          <p:spPr bwMode="auto">
            <a:xfrm>
              <a:off x="1144588" y="6659563"/>
              <a:ext cx="20638" cy="146050"/>
            </a:xfrm>
            <a:custGeom>
              <a:avLst/>
              <a:gdLst>
                <a:gd name="T0" fmla="*/ 6 w 13"/>
                <a:gd name="T1" fmla="*/ 0 h 92"/>
                <a:gd name="T2" fmla="*/ 0 w 13"/>
                <a:gd name="T3" fmla="*/ 0 h 92"/>
                <a:gd name="T4" fmla="*/ 11 w 13"/>
                <a:gd name="T5" fmla="*/ 92 h 92"/>
                <a:gd name="T6" fmla="*/ 13 w 13"/>
                <a:gd name="T7" fmla="*/ 54 h 92"/>
                <a:gd name="T8" fmla="*/ 6 w 13"/>
                <a:gd name="T9" fmla="*/ 0 h 92"/>
              </a:gdLst>
              <a:ahLst/>
              <a:cxnLst>
                <a:cxn ang="0">
                  <a:pos x="T0" y="T1"/>
                </a:cxn>
                <a:cxn ang="0">
                  <a:pos x="T2" y="T3"/>
                </a:cxn>
                <a:cxn ang="0">
                  <a:pos x="T4" y="T5"/>
                </a:cxn>
                <a:cxn ang="0">
                  <a:pos x="T6" y="T7"/>
                </a:cxn>
                <a:cxn ang="0">
                  <a:pos x="T8" y="T9"/>
                </a:cxn>
              </a:cxnLst>
              <a:rect l="0" t="0" r="r" b="b"/>
              <a:pathLst>
                <a:path w="13" h="92">
                  <a:moveTo>
                    <a:pt x="6" y="0"/>
                  </a:moveTo>
                  <a:lnTo>
                    <a:pt x="0" y="0"/>
                  </a:lnTo>
                  <a:lnTo>
                    <a:pt x="11" y="92"/>
                  </a:lnTo>
                  <a:lnTo>
                    <a:pt x="13" y="54"/>
                  </a:lnTo>
                  <a:lnTo>
                    <a:pt x="6" y="0"/>
                  </a:lnTo>
                  <a:close/>
                </a:path>
              </a:pathLst>
            </a:custGeom>
            <a:solidFill>
              <a:srgbClr val="102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0" name="Freeform 136"/>
            <p:cNvSpPr/>
            <p:nvPr/>
          </p:nvSpPr>
          <p:spPr bwMode="auto">
            <a:xfrm>
              <a:off x="1144588" y="6659563"/>
              <a:ext cx="20638" cy="146050"/>
            </a:xfrm>
            <a:custGeom>
              <a:avLst/>
              <a:gdLst>
                <a:gd name="T0" fmla="*/ 6 w 13"/>
                <a:gd name="T1" fmla="*/ 0 h 92"/>
                <a:gd name="T2" fmla="*/ 0 w 13"/>
                <a:gd name="T3" fmla="*/ 0 h 92"/>
                <a:gd name="T4" fmla="*/ 11 w 13"/>
                <a:gd name="T5" fmla="*/ 92 h 92"/>
                <a:gd name="T6" fmla="*/ 13 w 13"/>
                <a:gd name="T7" fmla="*/ 54 h 92"/>
                <a:gd name="T8" fmla="*/ 6 w 13"/>
                <a:gd name="T9" fmla="*/ 0 h 92"/>
              </a:gdLst>
              <a:ahLst/>
              <a:cxnLst>
                <a:cxn ang="0">
                  <a:pos x="T0" y="T1"/>
                </a:cxn>
                <a:cxn ang="0">
                  <a:pos x="T2" y="T3"/>
                </a:cxn>
                <a:cxn ang="0">
                  <a:pos x="T4" y="T5"/>
                </a:cxn>
                <a:cxn ang="0">
                  <a:pos x="T6" y="T7"/>
                </a:cxn>
                <a:cxn ang="0">
                  <a:pos x="T8" y="T9"/>
                </a:cxn>
              </a:cxnLst>
              <a:rect l="0" t="0" r="r" b="b"/>
              <a:pathLst>
                <a:path w="13" h="92">
                  <a:moveTo>
                    <a:pt x="6" y="0"/>
                  </a:moveTo>
                  <a:lnTo>
                    <a:pt x="0" y="0"/>
                  </a:lnTo>
                  <a:lnTo>
                    <a:pt x="11" y="92"/>
                  </a:lnTo>
                  <a:lnTo>
                    <a:pt x="13" y="54"/>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1" name="Freeform 137"/>
            <p:cNvSpPr>
              <a:spLocks noEditPoints="1"/>
            </p:cNvSpPr>
            <p:nvPr/>
          </p:nvSpPr>
          <p:spPr bwMode="auto">
            <a:xfrm>
              <a:off x="866775" y="4140201"/>
              <a:ext cx="303213" cy="2605088"/>
            </a:xfrm>
            <a:custGeom>
              <a:avLst/>
              <a:gdLst>
                <a:gd name="T0" fmla="*/ 191 w 191"/>
                <a:gd name="T1" fmla="*/ 1587 h 1641"/>
                <a:gd name="T2" fmla="*/ 181 w 191"/>
                <a:gd name="T3" fmla="*/ 1587 h 1641"/>
                <a:gd name="T4" fmla="*/ 188 w 191"/>
                <a:gd name="T5" fmla="*/ 1641 h 1641"/>
                <a:gd name="T6" fmla="*/ 191 w 191"/>
                <a:gd name="T7" fmla="*/ 1587 h 1641"/>
                <a:gd name="T8" fmla="*/ 0 w 191"/>
                <a:gd name="T9" fmla="*/ 0 h 1641"/>
                <a:gd name="T10" fmla="*/ 91 w 191"/>
                <a:gd name="T11" fmla="*/ 798 h 1641"/>
                <a:gd name="T12" fmla="*/ 81 w 191"/>
                <a:gd name="T13" fmla="*/ 532 h 1641"/>
                <a:gd name="T14" fmla="*/ 167 w 191"/>
                <a:gd name="T15" fmla="*/ 532 h 1641"/>
                <a:gd name="T16" fmla="*/ 0 w 191"/>
                <a:gd name="T17" fmla="*/ 0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641">
                  <a:moveTo>
                    <a:pt x="191" y="1587"/>
                  </a:moveTo>
                  <a:lnTo>
                    <a:pt x="181" y="1587"/>
                  </a:lnTo>
                  <a:lnTo>
                    <a:pt x="188" y="1641"/>
                  </a:lnTo>
                  <a:lnTo>
                    <a:pt x="191" y="1587"/>
                  </a:lnTo>
                  <a:close/>
                  <a:moveTo>
                    <a:pt x="0" y="0"/>
                  </a:moveTo>
                  <a:lnTo>
                    <a:pt x="91" y="798"/>
                  </a:lnTo>
                  <a:lnTo>
                    <a:pt x="81" y="532"/>
                  </a:lnTo>
                  <a:lnTo>
                    <a:pt x="167" y="532"/>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2" name="Freeform 138"/>
            <p:cNvSpPr>
              <a:spLocks noEditPoints="1"/>
            </p:cNvSpPr>
            <p:nvPr/>
          </p:nvSpPr>
          <p:spPr bwMode="auto">
            <a:xfrm>
              <a:off x="866775" y="4140201"/>
              <a:ext cx="303213" cy="2605088"/>
            </a:xfrm>
            <a:custGeom>
              <a:avLst/>
              <a:gdLst>
                <a:gd name="T0" fmla="*/ 191 w 191"/>
                <a:gd name="T1" fmla="*/ 1587 h 1641"/>
                <a:gd name="T2" fmla="*/ 181 w 191"/>
                <a:gd name="T3" fmla="*/ 1587 h 1641"/>
                <a:gd name="T4" fmla="*/ 188 w 191"/>
                <a:gd name="T5" fmla="*/ 1641 h 1641"/>
                <a:gd name="T6" fmla="*/ 191 w 191"/>
                <a:gd name="T7" fmla="*/ 1587 h 1641"/>
                <a:gd name="T8" fmla="*/ 0 w 191"/>
                <a:gd name="T9" fmla="*/ 0 h 1641"/>
                <a:gd name="T10" fmla="*/ 91 w 191"/>
                <a:gd name="T11" fmla="*/ 798 h 1641"/>
                <a:gd name="T12" fmla="*/ 81 w 191"/>
                <a:gd name="T13" fmla="*/ 532 h 1641"/>
                <a:gd name="T14" fmla="*/ 167 w 191"/>
                <a:gd name="T15" fmla="*/ 532 h 1641"/>
                <a:gd name="T16" fmla="*/ 0 w 191"/>
                <a:gd name="T17" fmla="*/ 0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641">
                  <a:moveTo>
                    <a:pt x="191" y="1587"/>
                  </a:moveTo>
                  <a:lnTo>
                    <a:pt x="181" y="1587"/>
                  </a:lnTo>
                  <a:lnTo>
                    <a:pt x="188" y="1641"/>
                  </a:lnTo>
                  <a:lnTo>
                    <a:pt x="191" y="1587"/>
                  </a:lnTo>
                  <a:moveTo>
                    <a:pt x="0" y="0"/>
                  </a:moveTo>
                  <a:lnTo>
                    <a:pt x="91" y="798"/>
                  </a:lnTo>
                  <a:lnTo>
                    <a:pt x="81" y="532"/>
                  </a:lnTo>
                  <a:lnTo>
                    <a:pt x="167" y="53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44" name="Rectangle 150"/>
            <p:cNvSpPr>
              <a:spLocks noChangeArrowheads="1"/>
            </p:cNvSpPr>
            <p:nvPr/>
          </p:nvSpPr>
          <p:spPr bwMode="auto">
            <a:xfrm>
              <a:off x="3175" y="6432551"/>
              <a:ext cx="8569325"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450" name="组合 449"/>
            <p:cNvGrpSpPr/>
            <p:nvPr/>
          </p:nvGrpSpPr>
          <p:grpSpPr>
            <a:xfrm>
              <a:off x="342900" y="1944688"/>
              <a:ext cx="9150522" cy="4629150"/>
              <a:chOff x="342900" y="1944688"/>
              <a:chExt cx="9150522" cy="4629150"/>
            </a:xfrm>
          </p:grpSpPr>
          <p:sp>
            <p:nvSpPr>
              <p:cNvPr id="20" name="Freeform 26"/>
              <p:cNvSpPr/>
              <p:nvPr/>
            </p:nvSpPr>
            <p:spPr bwMode="auto">
              <a:xfrm>
                <a:off x="6299200" y="5321301"/>
                <a:ext cx="1666875" cy="1096963"/>
              </a:xfrm>
              <a:custGeom>
                <a:avLst/>
                <a:gdLst>
                  <a:gd name="T0" fmla="*/ 661 w 661"/>
                  <a:gd name="T1" fmla="*/ 18 h 435"/>
                  <a:gd name="T2" fmla="*/ 643 w 661"/>
                  <a:gd name="T3" fmla="*/ 0 h 435"/>
                  <a:gd name="T4" fmla="*/ 18 w 661"/>
                  <a:gd name="T5" fmla="*/ 0 h 435"/>
                  <a:gd name="T6" fmla="*/ 0 w 661"/>
                  <a:gd name="T7" fmla="*/ 18 h 435"/>
                  <a:gd name="T8" fmla="*/ 0 w 661"/>
                  <a:gd name="T9" fmla="*/ 417 h 435"/>
                  <a:gd name="T10" fmla="*/ 18 w 661"/>
                  <a:gd name="T11" fmla="*/ 435 h 435"/>
                  <a:gd name="T12" fmla="*/ 643 w 661"/>
                  <a:gd name="T13" fmla="*/ 435 h 435"/>
                  <a:gd name="T14" fmla="*/ 661 w 661"/>
                  <a:gd name="T15" fmla="*/ 417 h 435"/>
                  <a:gd name="T16" fmla="*/ 661 w 661"/>
                  <a:gd name="T17" fmla="*/ 18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1" h="435">
                    <a:moveTo>
                      <a:pt x="661" y="18"/>
                    </a:moveTo>
                    <a:cubicBezTo>
                      <a:pt x="661" y="8"/>
                      <a:pt x="653" y="0"/>
                      <a:pt x="643" y="0"/>
                    </a:cubicBezTo>
                    <a:cubicBezTo>
                      <a:pt x="18" y="0"/>
                      <a:pt x="18" y="0"/>
                      <a:pt x="18" y="0"/>
                    </a:cubicBezTo>
                    <a:cubicBezTo>
                      <a:pt x="8" y="0"/>
                      <a:pt x="0" y="8"/>
                      <a:pt x="0" y="18"/>
                    </a:cubicBezTo>
                    <a:cubicBezTo>
                      <a:pt x="0" y="417"/>
                      <a:pt x="0" y="417"/>
                      <a:pt x="0" y="417"/>
                    </a:cubicBezTo>
                    <a:cubicBezTo>
                      <a:pt x="0" y="427"/>
                      <a:pt x="8" y="435"/>
                      <a:pt x="18" y="435"/>
                    </a:cubicBezTo>
                    <a:cubicBezTo>
                      <a:pt x="643" y="435"/>
                      <a:pt x="643" y="435"/>
                      <a:pt x="643" y="435"/>
                    </a:cubicBezTo>
                    <a:cubicBezTo>
                      <a:pt x="653" y="435"/>
                      <a:pt x="661" y="427"/>
                      <a:pt x="661" y="417"/>
                    </a:cubicBezTo>
                    <a:cubicBezTo>
                      <a:pt x="661" y="18"/>
                      <a:pt x="661" y="18"/>
                      <a:pt x="661" y="18"/>
                    </a:cubicBezTo>
                  </a:path>
                </a:pathLst>
              </a:custGeom>
              <a:solidFill>
                <a:srgbClr val="6043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 name="Rectangle 27"/>
              <p:cNvSpPr>
                <a:spLocks noChangeArrowheads="1"/>
              </p:cNvSpPr>
              <p:nvPr/>
            </p:nvSpPr>
            <p:spPr bwMode="auto">
              <a:xfrm>
                <a:off x="6767513" y="5262563"/>
                <a:ext cx="741363" cy="58738"/>
              </a:xfrm>
              <a:prstGeom prst="rect">
                <a:avLst/>
              </a:prstGeom>
              <a:solidFill>
                <a:srgbClr val="FD73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 name="Freeform 28"/>
              <p:cNvSpPr/>
              <p:nvPr/>
            </p:nvSpPr>
            <p:spPr bwMode="auto">
              <a:xfrm>
                <a:off x="6743700" y="5167313"/>
                <a:ext cx="788988" cy="107950"/>
              </a:xfrm>
              <a:custGeom>
                <a:avLst/>
                <a:gdLst>
                  <a:gd name="T0" fmla="*/ 309 w 313"/>
                  <a:gd name="T1" fmla="*/ 43 h 43"/>
                  <a:gd name="T2" fmla="*/ 205 w 313"/>
                  <a:gd name="T3" fmla="*/ 21 h 43"/>
                  <a:gd name="T4" fmla="*/ 155 w 313"/>
                  <a:gd name="T5" fmla="*/ 9 h 43"/>
                  <a:gd name="T6" fmla="*/ 103 w 313"/>
                  <a:gd name="T7" fmla="*/ 22 h 43"/>
                  <a:gd name="T8" fmla="*/ 5 w 313"/>
                  <a:gd name="T9" fmla="*/ 43 h 43"/>
                  <a:gd name="T10" fmla="*/ 0 w 313"/>
                  <a:gd name="T11" fmla="*/ 38 h 43"/>
                  <a:gd name="T12" fmla="*/ 5 w 313"/>
                  <a:gd name="T13" fmla="*/ 34 h 43"/>
                  <a:gd name="T14" fmla="*/ 100 w 313"/>
                  <a:gd name="T15" fmla="*/ 13 h 43"/>
                  <a:gd name="T16" fmla="*/ 155 w 313"/>
                  <a:gd name="T17" fmla="*/ 0 h 43"/>
                  <a:gd name="T18" fmla="*/ 208 w 313"/>
                  <a:gd name="T19" fmla="*/ 13 h 43"/>
                  <a:gd name="T20" fmla="*/ 309 w 313"/>
                  <a:gd name="T21" fmla="*/ 34 h 43"/>
                  <a:gd name="T22" fmla="*/ 313 w 313"/>
                  <a:gd name="T23" fmla="*/ 38 h 43"/>
                  <a:gd name="T24" fmla="*/ 309 w 313"/>
                  <a:gd name="T2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3" h="43">
                    <a:moveTo>
                      <a:pt x="309" y="43"/>
                    </a:moveTo>
                    <a:cubicBezTo>
                      <a:pt x="266" y="43"/>
                      <a:pt x="232" y="31"/>
                      <a:pt x="205" y="21"/>
                    </a:cubicBezTo>
                    <a:cubicBezTo>
                      <a:pt x="186" y="14"/>
                      <a:pt x="170" y="9"/>
                      <a:pt x="155" y="9"/>
                    </a:cubicBezTo>
                    <a:cubicBezTo>
                      <a:pt x="139" y="9"/>
                      <a:pt x="123" y="15"/>
                      <a:pt x="103" y="22"/>
                    </a:cubicBezTo>
                    <a:cubicBezTo>
                      <a:pt x="76" y="31"/>
                      <a:pt x="45" y="43"/>
                      <a:pt x="5" y="43"/>
                    </a:cubicBezTo>
                    <a:cubicBezTo>
                      <a:pt x="2" y="43"/>
                      <a:pt x="0" y="41"/>
                      <a:pt x="0" y="38"/>
                    </a:cubicBezTo>
                    <a:cubicBezTo>
                      <a:pt x="0" y="36"/>
                      <a:pt x="2" y="34"/>
                      <a:pt x="5" y="34"/>
                    </a:cubicBezTo>
                    <a:cubicBezTo>
                      <a:pt x="43" y="34"/>
                      <a:pt x="73" y="23"/>
                      <a:pt x="100" y="13"/>
                    </a:cubicBezTo>
                    <a:cubicBezTo>
                      <a:pt x="120" y="6"/>
                      <a:pt x="138" y="0"/>
                      <a:pt x="155" y="0"/>
                    </a:cubicBezTo>
                    <a:cubicBezTo>
                      <a:pt x="171" y="0"/>
                      <a:pt x="188" y="6"/>
                      <a:pt x="208" y="13"/>
                    </a:cubicBezTo>
                    <a:cubicBezTo>
                      <a:pt x="236" y="23"/>
                      <a:pt x="267" y="34"/>
                      <a:pt x="309" y="34"/>
                    </a:cubicBezTo>
                    <a:cubicBezTo>
                      <a:pt x="311" y="34"/>
                      <a:pt x="313" y="36"/>
                      <a:pt x="313" y="38"/>
                    </a:cubicBezTo>
                    <a:cubicBezTo>
                      <a:pt x="313" y="41"/>
                      <a:pt x="311" y="43"/>
                      <a:pt x="309" y="43"/>
                    </a:cubicBezTo>
                    <a:close/>
                  </a:path>
                </a:pathLst>
              </a:custGeom>
              <a:solidFill>
                <a:srgbClr val="FD73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 name="Rectangle 29"/>
              <p:cNvSpPr>
                <a:spLocks noChangeArrowheads="1"/>
              </p:cNvSpPr>
              <p:nvPr/>
            </p:nvSpPr>
            <p:spPr bwMode="auto">
              <a:xfrm>
                <a:off x="7194550" y="5621338"/>
                <a:ext cx="655638" cy="741363"/>
              </a:xfrm>
              <a:prstGeom prst="rect">
                <a:avLst/>
              </a:prstGeom>
              <a:solidFill>
                <a:srgbClr val="9085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 name="Rectangle 30"/>
              <p:cNvSpPr>
                <a:spLocks noChangeArrowheads="1"/>
              </p:cNvSpPr>
              <p:nvPr/>
            </p:nvSpPr>
            <p:spPr bwMode="auto">
              <a:xfrm>
                <a:off x="7194550" y="5621338"/>
                <a:ext cx="655638"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 name="Rectangle 31"/>
              <p:cNvSpPr>
                <a:spLocks noChangeArrowheads="1"/>
              </p:cNvSpPr>
              <p:nvPr/>
            </p:nvSpPr>
            <p:spPr bwMode="auto">
              <a:xfrm>
                <a:off x="6418263" y="5621338"/>
                <a:ext cx="652463" cy="741363"/>
              </a:xfrm>
              <a:prstGeom prst="rect">
                <a:avLst/>
              </a:prstGeom>
              <a:solidFill>
                <a:srgbClr val="9085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 name="Rectangle 32"/>
              <p:cNvSpPr>
                <a:spLocks noChangeArrowheads="1"/>
              </p:cNvSpPr>
              <p:nvPr/>
            </p:nvSpPr>
            <p:spPr bwMode="auto">
              <a:xfrm>
                <a:off x="6418263" y="5621338"/>
                <a:ext cx="652463"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 name="Freeform 33"/>
              <p:cNvSpPr/>
              <p:nvPr/>
            </p:nvSpPr>
            <p:spPr bwMode="auto">
              <a:xfrm>
                <a:off x="6345238" y="5321301"/>
                <a:ext cx="1574800" cy="511175"/>
              </a:xfrm>
              <a:custGeom>
                <a:avLst/>
                <a:gdLst>
                  <a:gd name="T0" fmla="*/ 609 w 625"/>
                  <a:gd name="T1" fmla="*/ 0 h 203"/>
                  <a:gd name="T2" fmla="*/ 17 w 625"/>
                  <a:gd name="T3" fmla="*/ 0 h 203"/>
                  <a:gd name="T4" fmla="*/ 0 w 625"/>
                  <a:gd name="T5" fmla="*/ 18 h 203"/>
                  <a:gd name="T6" fmla="*/ 0 w 625"/>
                  <a:gd name="T7" fmla="*/ 185 h 203"/>
                  <a:gd name="T8" fmla="*/ 17 w 625"/>
                  <a:gd name="T9" fmla="*/ 203 h 203"/>
                  <a:gd name="T10" fmla="*/ 609 w 625"/>
                  <a:gd name="T11" fmla="*/ 203 h 203"/>
                  <a:gd name="T12" fmla="*/ 625 w 625"/>
                  <a:gd name="T13" fmla="*/ 185 h 203"/>
                  <a:gd name="T14" fmla="*/ 625 w 625"/>
                  <a:gd name="T15" fmla="*/ 18 h 203"/>
                  <a:gd name="T16" fmla="*/ 609 w 625"/>
                  <a:gd name="T1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5" h="203">
                    <a:moveTo>
                      <a:pt x="609" y="0"/>
                    </a:moveTo>
                    <a:cubicBezTo>
                      <a:pt x="17" y="0"/>
                      <a:pt x="17" y="0"/>
                      <a:pt x="17" y="0"/>
                    </a:cubicBezTo>
                    <a:cubicBezTo>
                      <a:pt x="7" y="0"/>
                      <a:pt x="0" y="8"/>
                      <a:pt x="0" y="18"/>
                    </a:cubicBezTo>
                    <a:cubicBezTo>
                      <a:pt x="0" y="185"/>
                      <a:pt x="0" y="185"/>
                      <a:pt x="0" y="185"/>
                    </a:cubicBezTo>
                    <a:cubicBezTo>
                      <a:pt x="0" y="195"/>
                      <a:pt x="7" y="203"/>
                      <a:pt x="17" y="203"/>
                    </a:cubicBezTo>
                    <a:cubicBezTo>
                      <a:pt x="609" y="203"/>
                      <a:pt x="609" y="203"/>
                      <a:pt x="609" y="203"/>
                    </a:cubicBezTo>
                    <a:cubicBezTo>
                      <a:pt x="618" y="203"/>
                      <a:pt x="625" y="195"/>
                      <a:pt x="625" y="185"/>
                    </a:cubicBezTo>
                    <a:cubicBezTo>
                      <a:pt x="625" y="18"/>
                      <a:pt x="625" y="18"/>
                      <a:pt x="625" y="18"/>
                    </a:cubicBezTo>
                    <a:cubicBezTo>
                      <a:pt x="625" y="8"/>
                      <a:pt x="618" y="0"/>
                      <a:pt x="609" y="0"/>
                    </a:cubicBezTo>
                    <a:close/>
                  </a:path>
                </a:pathLst>
              </a:custGeom>
              <a:solidFill>
                <a:srgbClr val="98CE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 name="Rectangle 34"/>
              <p:cNvSpPr>
                <a:spLocks noChangeArrowheads="1"/>
              </p:cNvSpPr>
              <p:nvPr/>
            </p:nvSpPr>
            <p:spPr bwMode="auto">
              <a:xfrm>
                <a:off x="6397625" y="5321301"/>
                <a:ext cx="7938" cy="17463"/>
              </a:xfrm>
              <a:prstGeom prst="rect">
                <a:avLst/>
              </a:prstGeom>
              <a:solidFill>
                <a:srgbClr val="6043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 name="Freeform 35"/>
              <p:cNvSpPr>
                <a:spLocks noEditPoints="1"/>
              </p:cNvSpPr>
              <p:nvPr/>
            </p:nvSpPr>
            <p:spPr bwMode="auto">
              <a:xfrm>
                <a:off x="6397625" y="5370513"/>
                <a:ext cx="1470025" cy="419100"/>
              </a:xfrm>
              <a:custGeom>
                <a:avLst/>
                <a:gdLst>
                  <a:gd name="T0" fmla="*/ 545 w 583"/>
                  <a:gd name="T1" fmla="*/ 163 h 166"/>
                  <a:gd name="T2" fmla="*/ 532 w 583"/>
                  <a:gd name="T3" fmla="*/ 166 h 166"/>
                  <a:gd name="T4" fmla="*/ 532 w 583"/>
                  <a:gd name="T5" fmla="*/ 163 h 166"/>
                  <a:gd name="T6" fmla="*/ 493 w 583"/>
                  <a:gd name="T7" fmla="*/ 166 h 166"/>
                  <a:gd name="T8" fmla="*/ 506 w 583"/>
                  <a:gd name="T9" fmla="*/ 166 h 166"/>
                  <a:gd name="T10" fmla="*/ 467 w 583"/>
                  <a:gd name="T11" fmla="*/ 163 h 166"/>
                  <a:gd name="T12" fmla="*/ 454 w 583"/>
                  <a:gd name="T13" fmla="*/ 166 h 166"/>
                  <a:gd name="T14" fmla="*/ 454 w 583"/>
                  <a:gd name="T15" fmla="*/ 163 h 166"/>
                  <a:gd name="T16" fmla="*/ 415 w 583"/>
                  <a:gd name="T17" fmla="*/ 166 h 166"/>
                  <a:gd name="T18" fmla="*/ 428 w 583"/>
                  <a:gd name="T19" fmla="*/ 166 h 166"/>
                  <a:gd name="T20" fmla="*/ 389 w 583"/>
                  <a:gd name="T21" fmla="*/ 163 h 166"/>
                  <a:gd name="T22" fmla="*/ 376 w 583"/>
                  <a:gd name="T23" fmla="*/ 166 h 166"/>
                  <a:gd name="T24" fmla="*/ 376 w 583"/>
                  <a:gd name="T25" fmla="*/ 163 h 166"/>
                  <a:gd name="T26" fmla="*/ 337 w 583"/>
                  <a:gd name="T27" fmla="*/ 166 h 166"/>
                  <a:gd name="T28" fmla="*/ 350 w 583"/>
                  <a:gd name="T29" fmla="*/ 166 h 166"/>
                  <a:gd name="T30" fmla="*/ 311 w 583"/>
                  <a:gd name="T31" fmla="*/ 163 h 166"/>
                  <a:gd name="T32" fmla="*/ 298 w 583"/>
                  <a:gd name="T33" fmla="*/ 166 h 166"/>
                  <a:gd name="T34" fmla="*/ 298 w 583"/>
                  <a:gd name="T35" fmla="*/ 163 h 166"/>
                  <a:gd name="T36" fmla="*/ 259 w 583"/>
                  <a:gd name="T37" fmla="*/ 166 h 166"/>
                  <a:gd name="T38" fmla="*/ 272 w 583"/>
                  <a:gd name="T39" fmla="*/ 166 h 166"/>
                  <a:gd name="T40" fmla="*/ 233 w 583"/>
                  <a:gd name="T41" fmla="*/ 163 h 166"/>
                  <a:gd name="T42" fmla="*/ 220 w 583"/>
                  <a:gd name="T43" fmla="*/ 166 h 166"/>
                  <a:gd name="T44" fmla="*/ 220 w 583"/>
                  <a:gd name="T45" fmla="*/ 163 h 166"/>
                  <a:gd name="T46" fmla="*/ 181 w 583"/>
                  <a:gd name="T47" fmla="*/ 166 h 166"/>
                  <a:gd name="T48" fmla="*/ 194 w 583"/>
                  <a:gd name="T49" fmla="*/ 166 h 166"/>
                  <a:gd name="T50" fmla="*/ 155 w 583"/>
                  <a:gd name="T51" fmla="*/ 163 h 166"/>
                  <a:gd name="T52" fmla="*/ 142 w 583"/>
                  <a:gd name="T53" fmla="*/ 166 h 166"/>
                  <a:gd name="T54" fmla="*/ 142 w 583"/>
                  <a:gd name="T55" fmla="*/ 163 h 166"/>
                  <a:gd name="T56" fmla="*/ 103 w 583"/>
                  <a:gd name="T57" fmla="*/ 166 h 166"/>
                  <a:gd name="T58" fmla="*/ 116 w 583"/>
                  <a:gd name="T59" fmla="*/ 166 h 166"/>
                  <a:gd name="T60" fmla="*/ 77 w 583"/>
                  <a:gd name="T61" fmla="*/ 163 h 166"/>
                  <a:gd name="T62" fmla="*/ 64 w 583"/>
                  <a:gd name="T63" fmla="*/ 166 h 166"/>
                  <a:gd name="T64" fmla="*/ 64 w 583"/>
                  <a:gd name="T65" fmla="*/ 163 h 166"/>
                  <a:gd name="T66" fmla="*/ 25 w 583"/>
                  <a:gd name="T67" fmla="*/ 166 h 166"/>
                  <a:gd name="T68" fmla="*/ 38 w 583"/>
                  <a:gd name="T69" fmla="*/ 166 h 166"/>
                  <a:gd name="T70" fmla="*/ 579 w 583"/>
                  <a:gd name="T71" fmla="*/ 155 h 166"/>
                  <a:gd name="T72" fmla="*/ 12 w 583"/>
                  <a:gd name="T73" fmla="*/ 165 h 166"/>
                  <a:gd name="T74" fmla="*/ 13 w 583"/>
                  <a:gd name="T75" fmla="*/ 162 h 166"/>
                  <a:gd name="T76" fmla="*/ 580 w 583"/>
                  <a:gd name="T77" fmla="*/ 143 h 166"/>
                  <a:gd name="T78" fmla="*/ 583 w 583"/>
                  <a:gd name="T79" fmla="*/ 143 h 166"/>
                  <a:gd name="T80" fmla="*/ 0 w 583"/>
                  <a:gd name="T81" fmla="*/ 130 h 166"/>
                  <a:gd name="T82" fmla="*/ 583 w 583"/>
                  <a:gd name="T83" fmla="*/ 117 h 166"/>
                  <a:gd name="T84" fmla="*/ 583 w 583"/>
                  <a:gd name="T85" fmla="*/ 104 h 166"/>
                  <a:gd name="T86" fmla="*/ 0 w 583"/>
                  <a:gd name="T87" fmla="*/ 117 h 166"/>
                  <a:gd name="T88" fmla="*/ 3 w 583"/>
                  <a:gd name="T89" fmla="*/ 117 h 166"/>
                  <a:gd name="T90" fmla="*/ 580 w 583"/>
                  <a:gd name="T91" fmla="*/ 78 h 166"/>
                  <a:gd name="T92" fmla="*/ 3 w 583"/>
                  <a:gd name="T93" fmla="*/ 91 h 166"/>
                  <a:gd name="T94" fmla="*/ 3 w 583"/>
                  <a:gd name="T95" fmla="*/ 78 h 166"/>
                  <a:gd name="T96" fmla="*/ 580 w 583"/>
                  <a:gd name="T97" fmla="*/ 65 h 166"/>
                  <a:gd name="T98" fmla="*/ 583 w 583"/>
                  <a:gd name="T99" fmla="*/ 65 h 166"/>
                  <a:gd name="T100" fmla="*/ 0 w 583"/>
                  <a:gd name="T101" fmla="*/ 52 h 166"/>
                  <a:gd name="T102" fmla="*/ 583 w 583"/>
                  <a:gd name="T103" fmla="*/ 39 h 166"/>
                  <a:gd name="T104" fmla="*/ 583 w 583"/>
                  <a:gd name="T105" fmla="*/ 26 h 166"/>
                  <a:gd name="T106" fmla="*/ 0 w 583"/>
                  <a:gd name="T107" fmla="*/ 39 h 166"/>
                  <a:gd name="T108" fmla="*/ 3 w 583"/>
                  <a:gd name="T109" fmla="*/ 39 h 166"/>
                  <a:gd name="T110" fmla="*/ 580 w 583"/>
                  <a:gd name="T111" fmla="*/ 0 h 166"/>
                  <a:gd name="T112" fmla="*/ 3 w 583"/>
                  <a:gd name="T113" fmla="*/ 13 h 166"/>
                  <a:gd name="T114" fmla="*/ 3 w 583"/>
                  <a:gd name="T11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3" h="166">
                    <a:moveTo>
                      <a:pt x="558" y="166"/>
                    </a:moveTo>
                    <a:cubicBezTo>
                      <a:pt x="545" y="166"/>
                      <a:pt x="545" y="166"/>
                      <a:pt x="545" y="166"/>
                    </a:cubicBezTo>
                    <a:cubicBezTo>
                      <a:pt x="545" y="163"/>
                      <a:pt x="545" y="163"/>
                      <a:pt x="545" y="163"/>
                    </a:cubicBezTo>
                    <a:cubicBezTo>
                      <a:pt x="558" y="163"/>
                      <a:pt x="558" y="163"/>
                      <a:pt x="558" y="163"/>
                    </a:cubicBezTo>
                    <a:lnTo>
                      <a:pt x="558" y="166"/>
                    </a:lnTo>
                    <a:close/>
                    <a:moveTo>
                      <a:pt x="532" y="166"/>
                    </a:moveTo>
                    <a:cubicBezTo>
                      <a:pt x="519" y="166"/>
                      <a:pt x="519" y="166"/>
                      <a:pt x="519" y="166"/>
                    </a:cubicBezTo>
                    <a:cubicBezTo>
                      <a:pt x="519" y="163"/>
                      <a:pt x="519" y="163"/>
                      <a:pt x="519" y="163"/>
                    </a:cubicBezTo>
                    <a:cubicBezTo>
                      <a:pt x="532" y="163"/>
                      <a:pt x="532" y="163"/>
                      <a:pt x="532" y="163"/>
                    </a:cubicBezTo>
                    <a:lnTo>
                      <a:pt x="532" y="166"/>
                    </a:lnTo>
                    <a:close/>
                    <a:moveTo>
                      <a:pt x="506" y="166"/>
                    </a:moveTo>
                    <a:cubicBezTo>
                      <a:pt x="493" y="166"/>
                      <a:pt x="493" y="166"/>
                      <a:pt x="493" y="166"/>
                    </a:cubicBezTo>
                    <a:cubicBezTo>
                      <a:pt x="493" y="163"/>
                      <a:pt x="493" y="163"/>
                      <a:pt x="493" y="163"/>
                    </a:cubicBezTo>
                    <a:cubicBezTo>
                      <a:pt x="506" y="163"/>
                      <a:pt x="506" y="163"/>
                      <a:pt x="506" y="163"/>
                    </a:cubicBezTo>
                    <a:lnTo>
                      <a:pt x="506" y="166"/>
                    </a:lnTo>
                    <a:close/>
                    <a:moveTo>
                      <a:pt x="480" y="166"/>
                    </a:moveTo>
                    <a:cubicBezTo>
                      <a:pt x="467" y="166"/>
                      <a:pt x="467" y="166"/>
                      <a:pt x="467" y="166"/>
                    </a:cubicBezTo>
                    <a:cubicBezTo>
                      <a:pt x="467" y="163"/>
                      <a:pt x="467" y="163"/>
                      <a:pt x="467" y="163"/>
                    </a:cubicBezTo>
                    <a:cubicBezTo>
                      <a:pt x="480" y="163"/>
                      <a:pt x="480" y="163"/>
                      <a:pt x="480" y="163"/>
                    </a:cubicBezTo>
                    <a:lnTo>
                      <a:pt x="480" y="166"/>
                    </a:lnTo>
                    <a:close/>
                    <a:moveTo>
                      <a:pt x="454" y="166"/>
                    </a:moveTo>
                    <a:cubicBezTo>
                      <a:pt x="441" y="166"/>
                      <a:pt x="441" y="166"/>
                      <a:pt x="441" y="166"/>
                    </a:cubicBezTo>
                    <a:cubicBezTo>
                      <a:pt x="441" y="163"/>
                      <a:pt x="441" y="163"/>
                      <a:pt x="441" y="163"/>
                    </a:cubicBezTo>
                    <a:cubicBezTo>
                      <a:pt x="454" y="163"/>
                      <a:pt x="454" y="163"/>
                      <a:pt x="454" y="163"/>
                    </a:cubicBezTo>
                    <a:lnTo>
                      <a:pt x="454" y="166"/>
                    </a:lnTo>
                    <a:close/>
                    <a:moveTo>
                      <a:pt x="428" y="166"/>
                    </a:moveTo>
                    <a:cubicBezTo>
                      <a:pt x="415" y="166"/>
                      <a:pt x="415" y="166"/>
                      <a:pt x="415" y="166"/>
                    </a:cubicBezTo>
                    <a:cubicBezTo>
                      <a:pt x="415" y="163"/>
                      <a:pt x="415" y="163"/>
                      <a:pt x="415" y="163"/>
                    </a:cubicBezTo>
                    <a:cubicBezTo>
                      <a:pt x="428" y="163"/>
                      <a:pt x="428" y="163"/>
                      <a:pt x="428" y="163"/>
                    </a:cubicBezTo>
                    <a:lnTo>
                      <a:pt x="428" y="166"/>
                    </a:lnTo>
                    <a:close/>
                    <a:moveTo>
                      <a:pt x="402" y="166"/>
                    </a:moveTo>
                    <a:cubicBezTo>
                      <a:pt x="389" y="166"/>
                      <a:pt x="389" y="166"/>
                      <a:pt x="389" y="166"/>
                    </a:cubicBezTo>
                    <a:cubicBezTo>
                      <a:pt x="389" y="163"/>
                      <a:pt x="389" y="163"/>
                      <a:pt x="389" y="163"/>
                    </a:cubicBezTo>
                    <a:cubicBezTo>
                      <a:pt x="402" y="163"/>
                      <a:pt x="402" y="163"/>
                      <a:pt x="402" y="163"/>
                    </a:cubicBezTo>
                    <a:lnTo>
                      <a:pt x="402" y="166"/>
                    </a:lnTo>
                    <a:close/>
                    <a:moveTo>
                      <a:pt x="376" y="166"/>
                    </a:moveTo>
                    <a:cubicBezTo>
                      <a:pt x="363" y="166"/>
                      <a:pt x="363" y="166"/>
                      <a:pt x="363" y="166"/>
                    </a:cubicBezTo>
                    <a:cubicBezTo>
                      <a:pt x="363" y="163"/>
                      <a:pt x="363" y="163"/>
                      <a:pt x="363" y="163"/>
                    </a:cubicBezTo>
                    <a:cubicBezTo>
                      <a:pt x="376" y="163"/>
                      <a:pt x="376" y="163"/>
                      <a:pt x="376" y="163"/>
                    </a:cubicBezTo>
                    <a:lnTo>
                      <a:pt x="376" y="166"/>
                    </a:lnTo>
                    <a:close/>
                    <a:moveTo>
                      <a:pt x="350" y="166"/>
                    </a:moveTo>
                    <a:cubicBezTo>
                      <a:pt x="337" y="166"/>
                      <a:pt x="337" y="166"/>
                      <a:pt x="337" y="166"/>
                    </a:cubicBezTo>
                    <a:cubicBezTo>
                      <a:pt x="337" y="163"/>
                      <a:pt x="337" y="163"/>
                      <a:pt x="337" y="163"/>
                    </a:cubicBezTo>
                    <a:cubicBezTo>
                      <a:pt x="350" y="163"/>
                      <a:pt x="350" y="163"/>
                      <a:pt x="350" y="163"/>
                    </a:cubicBezTo>
                    <a:lnTo>
                      <a:pt x="350" y="166"/>
                    </a:lnTo>
                    <a:close/>
                    <a:moveTo>
                      <a:pt x="324" y="166"/>
                    </a:moveTo>
                    <a:cubicBezTo>
                      <a:pt x="311" y="166"/>
                      <a:pt x="311" y="166"/>
                      <a:pt x="311" y="166"/>
                    </a:cubicBezTo>
                    <a:cubicBezTo>
                      <a:pt x="311" y="163"/>
                      <a:pt x="311" y="163"/>
                      <a:pt x="311" y="163"/>
                    </a:cubicBezTo>
                    <a:cubicBezTo>
                      <a:pt x="324" y="163"/>
                      <a:pt x="324" y="163"/>
                      <a:pt x="324" y="163"/>
                    </a:cubicBezTo>
                    <a:lnTo>
                      <a:pt x="324" y="166"/>
                    </a:lnTo>
                    <a:close/>
                    <a:moveTo>
                      <a:pt x="298" y="166"/>
                    </a:moveTo>
                    <a:cubicBezTo>
                      <a:pt x="285" y="166"/>
                      <a:pt x="285" y="166"/>
                      <a:pt x="285" y="166"/>
                    </a:cubicBezTo>
                    <a:cubicBezTo>
                      <a:pt x="285" y="163"/>
                      <a:pt x="285" y="163"/>
                      <a:pt x="285" y="163"/>
                    </a:cubicBezTo>
                    <a:cubicBezTo>
                      <a:pt x="298" y="163"/>
                      <a:pt x="298" y="163"/>
                      <a:pt x="298" y="163"/>
                    </a:cubicBezTo>
                    <a:lnTo>
                      <a:pt x="298" y="166"/>
                    </a:lnTo>
                    <a:close/>
                    <a:moveTo>
                      <a:pt x="272" y="166"/>
                    </a:moveTo>
                    <a:cubicBezTo>
                      <a:pt x="259" y="166"/>
                      <a:pt x="259" y="166"/>
                      <a:pt x="259" y="166"/>
                    </a:cubicBezTo>
                    <a:cubicBezTo>
                      <a:pt x="259" y="163"/>
                      <a:pt x="259" y="163"/>
                      <a:pt x="259" y="163"/>
                    </a:cubicBezTo>
                    <a:cubicBezTo>
                      <a:pt x="272" y="163"/>
                      <a:pt x="272" y="163"/>
                      <a:pt x="272" y="163"/>
                    </a:cubicBezTo>
                    <a:lnTo>
                      <a:pt x="272" y="166"/>
                    </a:lnTo>
                    <a:close/>
                    <a:moveTo>
                      <a:pt x="246" y="166"/>
                    </a:moveTo>
                    <a:cubicBezTo>
                      <a:pt x="233" y="166"/>
                      <a:pt x="233" y="166"/>
                      <a:pt x="233" y="166"/>
                    </a:cubicBezTo>
                    <a:cubicBezTo>
                      <a:pt x="233" y="163"/>
                      <a:pt x="233" y="163"/>
                      <a:pt x="233" y="163"/>
                    </a:cubicBezTo>
                    <a:cubicBezTo>
                      <a:pt x="246" y="163"/>
                      <a:pt x="246" y="163"/>
                      <a:pt x="246" y="163"/>
                    </a:cubicBezTo>
                    <a:lnTo>
                      <a:pt x="246" y="166"/>
                    </a:lnTo>
                    <a:close/>
                    <a:moveTo>
                      <a:pt x="220" y="166"/>
                    </a:moveTo>
                    <a:cubicBezTo>
                      <a:pt x="207" y="166"/>
                      <a:pt x="207" y="166"/>
                      <a:pt x="207" y="166"/>
                    </a:cubicBezTo>
                    <a:cubicBezTo>
                      <a:pt x="207" y="163"/>
                      <a:pt x="207" y="163"/>
                      <a:pt x="207" y="163"/>
                    </a:cubicBezTo>
                    <a:cubicBezTo>
                      <a:pt x="220" y="163"/>
                      <a:pt x="220" y="163"/>
                      <a:pt x="220" y="163"/>
                    </a:cubicBezTo>
                    <a:lnTo>
                      <a:pt x="220" y="166"/>
                    </a:lnTo>
                    <a:close/>
                    <a:moveTo>
                      <a:pt x="194" y="166"/>
                    </a:moveTo>
                    <a:cubicBezTo>
                      <a:pt x="181" y="166"/>
                      <a:pt x="181" y="166"/>
                      <a:pt x="181" y="166"/>
                    </a:cubicBezTo>
                    <a:cubicBezTo>
                      <a:pt x="181" y="163"/>
                      <a:pt x="181" y="163"/>
                      <a:pt x="181" y="163"/>
                    </a:cubicBezTo>
                    <a:cubicBezTo>
                      <a:pt x="194" y="163"/>
                      <a:pt x="194" y="163"/>
                      <a:pt x="194" y="163"/>
                    </a:cubicBezTo>
                    <a:lnTo>
                      <a:pt x="194" y="166"/>
                    </a:lnTo>
                    <a:close/>
                    <a:moveTo>
                      <a:pt x="168" y="166"/>
                    </a:moveTo>
                    <a:cubicBezTo>
                      <a:pt x="155" y="166"/>
                      <a:pt x="155" y="166"/>
                      <a:pt x="155" y="166"/>
                    </a:cubicBezTo>
                    <a:cubicBezTo>
                      <a:pt x="155" y="163"/>
                      <a:pt x="155" y="163"/>
                      <a:pt x="155" y="163"/>
                    </a:cubicBezTo>
                    <a:cubicBezTo>
                      <a:pt x="168" y="163"/>
                      <a:pt x="168" y="163"/>
                      <a:pt x="168" y="163"/>
                    </a:cubicBezTo>
                    <a:lnTo>
                      <a:pt x="168" y="166"/>
                    </a:lnTo>
                    <a:close/>
                    <a:moveTo>
                      <a:pt x="142" y="166"/>
                    </a:moveTo>
                    <a:cubicBezTo>
                      <a:pt x="129" y="166"/>
                      <a:pt x="129" y="166"/>
                      <a:pt x="129" y="166"/>
                    </a:cubicBezTo>
                    <a:cubicBezTo>
                      <a:pt x="129" y="163"/>
                      <a:pt x="129" y="163"/>
                      <a:pt x="129" y="163"/>
                    </a:cubicBezTo>
                    <a:cubicBezTo>
                      <a:pt x="142" y="163"/>
                      <a:pt x="142" y="163"/>
                      <a:pt x="142" y="163"/>
                    </a:cubicBezTo>
                    <a:lnTo>
                      <a:pt x="142" y="166"/>
                    </a:lnTo>
                    <a:close/>
                    <a:moveTo>
                      <a:pt x="116" y="166"/>
                    </a:moveTo>
                    <a:cubicBezTo>
                      <a:pt x="103" y="166"/>
                      <a:pt x="103" y="166"/>
                      <a:pt x="103" y="166"/>
                    </a:cubicBezTo>
                    <a:cubicBezTo>
                      <a:pt x="103" y="163"/>
                      <a:pt x="103" y="163"/>
                      <a:pt x="103" y="163"/>
                    </a:cubicBezTo>
                    <a:cubicBezTo>
                      <a:pt x="116" y="163"/>
                      <a:pt x="116" y="163"/>
                      <a:pt x="116" y="163"/>
                    </a:cubicBezTo>
                    <a:lnTo>
                      <a:pt x="116" y="166"/>
                    </a:lnTo>
                    <a:close/>
                    <a:moveTo>
                      <a:pt x="90" y="166"/>
                    </a:moveTo>
                    <a:cubicBezTo>
                      <a:pt x="77" y="166"/>
                      <a:pt x="77" y="166"/>
                      <a:pt x="77" y="166"/>
                    </a:cubicBezTo>
                    <a:cubicBezTo>
                      <a:pt x="77" y="163"/>
                      <a:pt x="77" y="163"/>
                      <a:pt x="77" y="163"/>
                    </a:cubicBezTo>
                    <a:cubicBezTo>
                      <a:pt x="90" y="163"/>
                      <a:pt x="90" y="163"/>
                      <a:pt x="90" y="163"/>
                    </a:cubicBezTo>
                    <a:lnTo>
                      <a:pt x="90" y="166"/>
                    </a:lnTo>
                    <a:close/>
                    <a:moveTo>
                      <a:pt x="64" y="166"/>
                    </a:moveTo>
                    <a:cubicBezTo>
                      <a:pt x="51" y="166"/>
                      <a:pt x="51" y="166"/>
                      <a:pt x="51" y="166"/>
                    </a:cubicBezTo>
                    <a:cubicBezTo>
                      <a:pt x="51" y="163"/>
                      <a:pt x="51" y="163"/>
                      <a:pt x="51" y="163"/>
                    </a:cubicBezTo>
                    <a:cubicBezTo>
                      <a:pt x="64" y="163"/>
                      <a:pt x="64" y="163"/>
                      <a:pt x="64" y="163"/>
                    </a:cubicBezTo>
                    <a:lnTo>
                      <a:pt x="64" y="166"/>
                    </a:lnTo>
                    <a:close/>
                    <a:moveTo>
                      <a:pt x="38" y="166"/>
                    </a:moveTo>
                    <a:cubicBezTo>
                      <a:pt x="25" y="166"/>
                      <a:pt x="25" y="166"/>
                      <a:pt x="25" y="166"/>
                    </a:cubicBezTo>
                    <a:cubicBezTo>
                      <a:pt x="25" y="163"/>
                      <a:pt x="25" y="163"/>
                      <a:pt x="25" y="163"/>
                    </a:cubicBezTo>
                    <a:cubicBezTo>
                      <a:pt x="38" y="163"/>
                      <a:pt x="38" y="163"/>
                      <a:pt x="38" y="163"/>
                    </a:cubicBezTo>
                    <a:lnTo>
                      <a:pt x="38" y="166"/>
                    </a:lnTo>
                    <a:close/>
                    <a:moveTo>
                      <a:pt x="571" y="165"/>
                    </a:moveTo>
                    <a:cubicBezTo>
                      <a:pt x="570" y="162"/>
                      <a:pt x="570" y="162"/>
                      <a:pt x="570" y="162"/>
                    </a:cubicBezTo>
                    <a:cubicBezTo>
                      <a:pt x="574" y="161"/>
                      <a:pt x="577" y="158"/>
                      <a:pt x="579" y="155"/>
                    </a:cubicBezTo>
                    <a:cubicBezTo>
                      <a:pt x="582" y="156"/>
                      <a:pt x="582" y="156"/>
                      <a:pt x="582" y="156"/>
                    </a:cubicBezTo>
                    <a:cubicBezTo>
                      <a:pt x="580" y="160"/>
                      <a:pt x="576" y="164"/>
                      <a:pt x="571" y="165"/>
                    </a:cubicBezTo>
                    <a:close/>
                    <a:moveTo>
                      <a:pt x="12" y="165"/>
                    </a:moveTo>
                    <a:cubicBezTo>
                      <a:pt x="7" y="164"/>
                      <a:pt x="4" y="160"/>
                      <a:pt x="2" y="156"/>
                    </a:cubicBezTo>
                    <a:cubicBezTo>
                      <a:pt x="5" y="155"/>
                      <a:pt x="5" y="155"/>
                      <a:pt x="5" y="155"/>
                    </a:cubicBezTo>
                    <a:cubicBezTo>
                      <a:pt x="6" y="158"/>
                      <a:pt x="9" y="161"/>
                      <a:pt x="13" y="162"/>
                    </a:cubicBezTo>
                    <a:lnTo>
                      <a:pt x="12" y="165"/>
                    </a:lnTo>
                    <a:close/>
                    <a:moveTo>
                      <a:pt x="583" y="143"/>
                    </a:moveTo>
                    <a:cubicBezTo>
                      <a:pt x="580" y="143"/>
                      <a:pt x="580" y="143"/>
                      <a:pt x="580" y="143"/>
                    </a:cubicBezTo>
                    <a:cubicBezTo>
                      <a:pt x="580" y="130"/>
                      <a:pt x="580" y="130"/>
                      <a:pt x="580" y="130"/>
                    </a:cubicBezTo>
                    <a:cubicBezTo>
                      <a:pt x="583" y="130"/>
                      <a:pt x="583" y="130"/>
                      <a:pt x="583" y="130"/>
                    </a:cubicBezTo>
                    <a:lnTo>
                      <a:pt x="583" y="143"/>
                    </a:lnTo>
                    <a:close/>
                    <a:moveTo>
                      <a:pt x="3" y="143"/>
                    </a:moveTo>
                    <a:cubicBezTo>
                      <a:pt x="0" y="143"/>
                      <a:pt x="0" y="143"/>
                      <a:pt x="0" y="143"/>
                    </a:cubicBezTo>
                    <a:cubicBezTo>
                      <a:pt x="0" y="130"/>
                      <a:pt x="0" y="130"/>
                      <a:pt x="0" y="130"/>
                    </a:cubicBezTo>
                    <a:cubicBezTo>
                      <a:pt x="3" y="130"/>
                      <a:pt x="3" y="130"/>
                      <a:pt x="3" y="130"/>
                    </a:cubicBezTo>
                    <a:lnTo>
                      <a:pt x="3" y="143"/>
                    </a:lnTo>
                    <a:close/>
                    <a:moveTo>
                      <a:pt x="583" y="117"/>
                    </a:moveTo>
                    <a:cubicBezTo>
                      <a:pt x="580" y="117"/>
                      <a:pt x="580" y="117"/>
                      <a:pt x="580" y="117"/>
                    </a:cubicBezTo>
                    <a:cubicBezTo>
                      <a:pt x="580" y="104"/>
                      <a:pt x="580" y="104"/>
                      <a:pt x="580" y="104"/>
                    </a:cubicBezTo>
                    <a:cubicBezTo>
                      <a:pt x="583" y="104"/>
                      <a:pt x="583" y="104"/>
                      <a:pt x="583" y="104"/>
                    </a:cubicBezTo>
                    <a:lnTo>
                      <a:pt x="583" y="117"/>
                    </a:lnTo>
                    <a:close/>
                    <a:moveTo>
                      <a:pt x="3" y="117"/>
                    </a:moveTo>
                    <a:cubicBezTo>
                      <a:pt x="0" y="117"/>
                      <a:pt x="0" y="117"/>
                      <a:pt x="0" y="117"/>
                    </a:cubicBezTo>
                    <a:cubicBezTo>
                      <a:pt x="0" y="104"/>
                      <a:pt x="0" y="104"/>
                      <a:pt x="0" y="104"/>
                    </a:cubicBezTo>
                    <a:cubicBezTo>
                      <a:pt x="3" y="104"/>
                      <a:pt x="3" y="104"/>
                      <a:pt x="3" y="104"/>
                    </a:cubicBezTo>
                    <a:lnTo>
                      <a:pt x="3" y="117"/>
                    </a:lnTo>
                    <a:close/>
                    <a:moveTo>
                      <a:pt x="583" y="91"/>
                    </a:moveTo>
                    <a:cubicBezTo>
                      <a:pt x="580" y="91"/>
                      <a:pt x="580" y="91"/>
                      <a:pt x="580" y="91"/>
                    </a:cubicBezTo>
                    <a:cubicBezTo>
                      <a:pt x="580" y="78"/>
                      <a:pt x="580" y="78"/>
                      <a:pt x="580" y="78"/>
                    </a:cubicBezTo>
                    <a:cubicBezTo>
                      <a:pt x="583" y="78"/>
                      <a:pt x="583" y="78"/>
                      <a:pt x="583" y="78"/>
                    </a:cubicBezTo>
                    <a:lnTo>
                      <a:pt x="583" y="91"/>
                    </a:lnTo>
                    <a:close/>
                    <a:moveTo>
                      <a:pt x="3" y="91"/>
                    </a:moveTo>
                    <a:cubicBezTo>
                      <a:pt x="0" y="91"/>
                      <a:pt x="0" y="91"/>
                      <a:pt x="0" y="91"/>
                    </a:cubicBezTo>
                    <a:cubicBezTo>
                      <a:pt x="0" y="78"/>
                      <a:pt x="0" y="78"/>
                      <a:pt x="0" y="78"/>
                    </a:cubicBezTo>
                    <a:cubicBezTo>
                      <a:pt x="3" y="78"/>
                      <a:pt x="3" y="78"/>
                      <a:pt x="3" y="78"/>
                    </a:cubicBezTo>
                    <a:lnTo>
                      <a:pt x="3" y="91"/>
                    </a:lnTo>
                    <a:close/>
                    <a:moveTo>
                      <a:pt x="583" y="65"/>
                    </a:moveTo>
                    <a:cubicBezTo>
                      <a:pt x="580" y="65"/>
                      <a:pt x="580" y="65"/>
                      <a:pt x="580" y="65"/>
                    </a:cubicBezTo>
                    <a:cubicBezTo>
                      <a:pt x="580" y="52"/>
                      <a:pt x="580" y="52"/>
                      <a:pt x="580" y="52"/>
                    </a:cubicBezTo>
                    <a:cubicBezTo>
                      <a:pt x="583" y="52"/>
                      <a:pt x="583" y="52"/>
                      <a:pt x="583" y="52"/>
                    </a:cubicBezTo>
                    <a:lnTo>
                      <a:pt x="583" y="65"/>
                    </a:lnTo>
                    <a:close/>
                    <a:moveTo>
                      <a:pt x="3" y="65"/>
                    </a:moveTo>
                    <a:cubicBezTo>
                      <a:pt x="0" y="65"/>
                      <a:pt x="0" y="65"/>
                      <a:pt x="0" y="65"/>
                    </a:cubicBezTo>
                    <a:cubicBezTo>
                      <a:pt x="0" y="52"/>
                      <a:pt x="0" y="52"/>
                      <a:pt x="0" y="52"/>
                    </a:cubicBezTo>
                    <a:cubicBezTo>
                      <a:pt x="3" y="52"/>
                      <a:pt x="3" y="52"/>
                      <a:pt x="3" y="52"/>
                    </a:cubicBezTo>
                    <a:lnTo>
                      <a:pt x="3" y="65"/>
                    </a:lnTo>
                    <a:close/>
                    <a:moveTo>
                      <a:pt x="583" y="39"/>
                    </a:moveTo>
                    <a:cubicBezTo>
                      <a:pt x="580" y="39"/>
                      <a:pt x="580" y="39"/>
                      <a:pt x="580" y="39"/>
                    </a:cubicBezTo>
                    <a:cubicBezTo>
                      <a:pt x="580" y="26"/>
                      <a:pt x="580" y="26"/>
                      <a:pt x="580" y="26"/>
                    </a:cubicBezTo>
                    <a:cubicBezTo>
                      <a:pt x="583" y="26"/>
                      <a:pt x="583" y="26"/>
                      <a:pt x="583" y="26"/>
                    </a:cubicBezTo>
                    <a:lnTo>
                      <a:pt x="583" y="39"/>
                    </a:lnTo>
                    <a:close/>
                    <a:moveTo>
                      <a:pt x="3" y="39"/>
                    </a:moveTo>
                    <a:cubicBezTo>
                      <a:pt x="0" y="39"/>
                      <a:pt x="0" y="39"/>
                      <a:pt x="0" y="39"/>
                    </a:cubicBezTo>
                    <a:cubicBezTo>
                      <a:pt x="0" y="26"/>
                      <a:pt x="0" y="26"/>
                      <a:pt x="0" y="26"/>
                    </a:cubicBezTo>
                    <a:cubicBezTo>
                      <a:pt x="3" y="26"/>
                      <a:pt x="3" y="26"/>
                      <a:pt x="3" y="26"/>
                    </a:cubicBezTo>
                    <a:lnTo>
                      <a:pt x="3" y="39"/>
                    </a:lnTo>
                    <a:close/>
                    <a:moveTo>
                      <a:pt x="583" y="13"/>
                    </a:moveTo>
                    <a:cubicBezTo>
                      <a:pt x="580" y="13"/>
                      <a:pt x="580" y="13"/>
                      <a:pt x="580" y="13"/>
                    </a:cubicBezTo>
                    <a:cubicBezTo>
                      <a:pt x="580" y="0"/>
                      <a:pt x="580" y="0"/>
                      <a:pt x="580" y="0"/>
                    </a:cubicBezTo>
                    <a:cubicBezTo>
                      <a:pt x="583" y="0"/>
                      <a:pt x="583" y="0"/>
                      <a:pt x="583" y="0"/>
                    </a:cubicBezTo>
                    <a:lnTo>
                      <a:pt x="583" y="13"/>
                    </a:lnTo>
                    <a:close/>
                    <a:moveTo>
                      <a:pt x="3" y="13"/>
                    </a:moveTo>
                    <a:cubicBezTo>
                      <a:pt x="0" y="13"/>
                      <a:pt x="0" y="13"/>
                      <a:pt x="0" y="13"/>
                    </a:cubicBezTo>
                    <a:cubicBezTo>
                      <a:pt x="0" y="0"/>
                      <a:pt x="0" y="0"/>
                      <a:pt x="0" y="0"/>
                    </a:cubicBezTo>
                    <a:cubicBezTo>
                      <a:pt x="3" y="0"/>
                      <a:pt x="3" y="0"/>
                      <a:pt x="3" y="0"/>
                    </a:cubicBezTo>
                    <a:lnTo>
                      <a:pt x="3" y="13"/>
                    </a:lnTo>
                    <a:close/>
                  </a:path>
                </a:pathLst>
              </a:custGeom>
              <a:solidFill>
                <a:srgbClr val="6043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 name="Rectangle 36"/>
              <p:cNvSpPr>
                <a:spLocks noChangeArrowheads="1"/>
              </p:cNvSpPr>
              <p:nvPr/>
            </p:nvSpPr>
            <p:spPr bwMode="auto">
              <a:xfrm>
                <a:off x="7859713" y="5321301"/>
                <a:ext cx="7938" cy="17463"/>
              </a:xfrm>
              <a:prstGeom prst="rect">
                <a:avLst/>
              </a:prstGeom>
              <a:solidFill>
                <a:srgbClr val="6043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 name="Freeform 37"/>
              <p:cNvSpPr/>
              <p:nvPr/>
            </p:nvSpPr>
            <p:spPr bwMode="auto">
              <a:xfrm>
                <a:off x="6688138" y="5694363"/>
                <a:ext cx="104775" cy="723900"/>
              </a:xfrm>
              <a:custGeom>
                <a:avLst/>
                <a:gdLst>
                  <a:gd name="T0" fmla="*/ 21 w 42"/>
                  <a:gd name="T1" fmla="*/ 0 h 287"/>
                  <a:gd name="T2" fmla="*/ 0 w 42"/>
                  <a:gd name="T3" fmla="*/ 19 h 287"/>
                  <a:gd name="T4" fmla="*/ 0 w 42"/>
                  <a:gd name="T5" fmla="*/ 287 h 287"/>
                  <a:gd name="T6" fmla="*/ 42 w 42"/>
                  <a:gd name="T7" fmla="*/ 287 h 287"/>
                  <a:gd name="T8" fmla="*/ 42 w 42"/>
                  <a:gd name="T9" fmla="*/ 19 h 287"/>
                  <a:gd name="T10" fmla="*/ 21 w 42"/>
                  <a:gd name="T11" fmla="*/ 0 h 287"/>
                </a:gdLst>
                <a:ahLst/>
                <a:cxnLst>
                  <a:cxn ang="0">
                    <a:pos x="T0" y="T1"/>
                  </a:cxn>
                  <a:cxn ang="0">
                    <a:pos x="T2" y="T3"/>
                  </a:cxn>
                  <a:cxn ang="0">
                    <a:pos x="T4" y="T5"/>
                  </a:cxn>
                  <a:cxn ang="0">
                    <a:pos x="T6" y="T7"/>
                  </a:cxn>
                  <a:cxn ang="0">
                    <a:pos x="T8" y="T9"/>
                  </a:cxn>
                  <a:cxn ang="0">
                    <a:pos x="T10" y="T11"/>
                  </a:cxn>
                </a:cxnLst>
                <a:rect l="0" t="0" r="r" b="b"/>
                <a:pathLst>
                  <a:path w="42" h="287">
                    <a:moveTo>
                      <a:pt x="21" y="0"/>
                    </a:moveTo>
                    <a:cubicBezTo>
                      <a:pt x="9" y="0"/>
                      <a:pt x="0" y="8"/>
                      <a:pt x="0" y="19"/>
                    </a:cubicBezTo>
                    <a:cubicBezTo>
                      <a:pt x="0" y="287"/>
                      <a:pt x="0" y="287"/>
                      <a:pt x="0" y="287"/>
                    </a:cubicBezTo>
                    <a:cubicBezTo>
                      <a:pt x="42" y="287"/>
                      <a:pt x="42" y="287"/>
                      <a:pt x="42" y="287"/>
                    </a:cubicBezTo>
                    <a:cubicBezTo>
                      <a:pt x="42" y="19"/>
                      <a:pt x="42" y="19"/>
                      <a:pt x="42" y="19"/>
                    </a:cubicBezTo>
                    <a:cubicBezTo>
                      <a:pt x="42" y="8"/>
                      <a:pt x="32" y="0"/>
                      <a:pt x="21" y="0"/>
                    </a:cubicBezTo>
                  </a:path>
                </a:pathLst>
              </a:custGeom>
              <a:solidFill>
                <a:srgbClr val="FD73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 name="Freeform 38"/>
              <p:cNvSpPr/>
              <p:nvPr/>
            </p:nvSpPr>
            <p:spPr bwMode="auto">
              <a:xfrm>
                <a:off x="7469188" y="5694363"/>
                <a:ext cx="106363" cy="723900"/>
              </a:xfrm>
              <a:custGeom>
                <a:avLst/>
                <a:gdLst>
                  <a:gd name="T0" fmla="*/ 21 w 42"/>
                  <a:gd name="T1" fmla="*/ 0 h 287"/>
                  <a:gd name="T2" fmla="*/ 0 w 42"/>
                  <a:gd name="T3" fmla="*/ 19 h 287"/>
                  <a:gd name="T4" fmla="*/ 0 w 42"/>
                  <a:gd name="T5" fmla="*/ 287 h 287"/>
                  <a:gd name="T6" fmla="*/ 42 w 42"/>
                  <a:gd name="T7" fmla="*/ 287 h 287"/>
                  <a:gd name="T8" fmla="*/ 42 w 42"/>
                  <a:gd name="T9" fmla="*/ 19 h 287"/>
                  <a:gd name="T10" fmla="*/ 21 w 42"/>
                  <a:gd name="T11" fmla="*/ 0 h 287"/>
                </a:gdLst>
                <a:ahLst/>
                <a:cxnLst>
                  <a:cxn ang="0">
                    <a:pos x="T0" y="T1"/>
                  </a:cxn>
                  <a:cxn ang="0">
                    <a:pos x="T2" y="T3"/>
                  </a:cxn>
                  <a:cxn ang="0">
                    <a:pos x="T4" y="T5"/>
                  </a:cxn>
                  <a:cxn ang="0">
                    <a:pos x="T6" y="T7"/>
                  </a:cxn>
                  <a:cxn ang="0">
                    <a:pos x="T8" y="T9"/>
                  </a:cxn>
                  <a:cxn ang="0">
                    <a:pos x="T10" y="T11"/>
                  </a:cxn>
                </a:cxnLst>
                <a:rect l="0" t="0" r="r" b="b"/>
                <a:pathLst>
                  <a:path w="42" h="287">
                    <a:moveTo>
                      <a:pt x="21" y="0"/>
                    </a:moveTo>
                    <a:cubicBezTo>
                      <a:pt x="9" y="0"/>
                      <a:pt x="0" y="8"/>
                      <a:pt x="0" y="19"/>
                    </a:cubicBezTo>
                    <a:cubicBezTo>
                      <a:pt x="0" y="287"/>
                      <a:pt x="0" y="287"/>
                      <a:pt x="0" y="287"/>
                    </a:cubicBezTo>
                    <a:cubicBezTo>
                      <a:pt x="42" y="287"/>
                      <a:pt x="42" y="287"/>
                      <a:pt x="42" y="287"/>
                    </a:cubicBezTo>
                    <a:cubicBezTo>
                      <a:pt x="42" y="19"/>
                      <a:pt x="42" y="19"/>
                      <a:pt x="42" y="19"/>
                    </a:cubicBezTo>
                    <a:cubicBezTo>
                      <a:pt x="42" y="8"/>
                      <a:pt x="32" y="0"/>
                      <a:pt x="21" y="0"/>
                    </a:cubicBezTo>
                  </a:path>
                </a:pathLst>
              </a:custGeom>
              <a:solidFill>
                <a:srgbClr val="FD73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 name="Rectangle 39"/>
              <p:cNvSpPr>
                <a:spLocks noChangeArrowheads="1"/>
              </p:cNvSpPr>
              <p:nvPr/>
            </p:nvSpPr>
            <p:spPr bwMode="auto">
              <a:xfrm>
                <a:off x="6680200" y="6037263"/>
                <a:ext cx="119063" cy="26988"/>
              </a:xfrm>
              <a:prstGeom prst="rect">
                <a:avLst/>
              </a:prstGeom>
              <a:solidFill>
                <a:srgbClr val="FFC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 name="Rectangle 40"/>
              <p:cNvSpPr>
                <a:spLocks noChangeArrowheads="1"/>
              </p:cNvSpPr>
              <p:nvPr/>
            </p:nvSpPr>
            <p:spPr bwMode="auto">
              <a:xfrm>
                <a:off x="6680200" y="6037263"/>
                <a:ext cx="1190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 name="Rectangle 41"/>
              <p:cNvSpPr>
                <a:spLocks noChangeArrowheads="1"/>
              </p:cNvSpPr>
              <p:nvPr/>
            </p:nvSpPr>
            <p:spPr bwMode="auto">
              <a:xfrm>
                <a:off x="7461250" y="6037263"/>
                <a:ext cx="120650" cy="26988"/>
              </a:xfrm>
              <a:prstGeom prst="rect">
                <a:avLst/>
              </a:prstGeom>
              <a:solidFill>
                <a:srgbClr val="FFC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 name="Freeform 42"/>
              <p:cNvSpPr/>
              <p:nvPr/>
            </p:nvSpPr>
            <p:spPr bwMode="auto">
              <a:xfrm>
                <a:off x="6681788" y="5867401"/>
                <a:ext cx="117475" cy="111125"/>
              </a:xfrm>
              <a:custGeom>
                <a:avLst/>
                <a:gdLst>
                  <a:gd name="T0" fmla="*/ 23 w 46"/>
                  <a:gd name="T1" fmla="*/ 10 h 44"/>
                  <a:gd name="T2" fmla="*/ 44 w 46"/>
                  <a:gd name="T3" fmla="*/ 44 h 44"/>
                  <a:gd name="T4" fmla="*/ 46 w 46"/>
                  <a:gd name="T5" fmla="*/ 37 h 44"/>
                  <a:gd name="T6" fmla="*/ 23 w 46"/>
                  <a:gd name="T7" fmla="*/ 0 h 44"/>
                  <a:gd name="T8" fmla="*/ 0 w 46"/>
                  <a:gd name="T9" fmla="*/ 37 h 44"/>
                  <a:gd name="T10" fmla="*/ 1 w 46"/>
                  <a:gd name="T11" fmla="*/ 44 h 44"/>
                  <a:gd name="T12" fmla="*/ 23 w 46"/>
                  <a:gd name="T13" fmla="*/ 10 h 44"/>
                </a:gdLst>
                <a:ahLst/>
                <a:cxnLst>
                  <a:cxn ang="0">
                    <a:pos x="T0" y="T1"/>
                  </a:cxn>
                  <a:cxn ang="0">
                    <a:pos x="T2" y="T3"/>
                  </a:cxn>
                  <a:cxn ang="0">
                    <a:pos x="T4" y="T5"/>
                  </a:cxn>
                  <a:cxn ang="0">
                    <a:pos x="T6" y="T7"/>
                  </a:cxn>
                  <a:cxn ang="0">
                    <a:pos x="T8" y="T9"/>
                  </a:cxn>
                  <a:cxn ang="0">
                    <a:pos x="T10" y="T11"/>
                  </a:cxn>
                  <a:cxn ang="0">
                    <a:pos x="T12" y="T13"/>
                  </a:cxn>
                </a:cxnLst>
                <a:rect l="0" t="0" r="r" b="b"/>
                <a:pathLst>
                  <a:path w="46" h="44">
                    <a:moveTo>
                      <a:pt x="23" y="10"/>
                    </a:moveTo>
                    <a:cubicBezTo>
                      <a:pt x="38" y="10"/>
                      <a:pt x="42" y="28"/>
                      <a:pt x="44" y="44"/>
                    </a:cubicBezTo>
                    <a:cubicBezTo>
                      <a:pt x="45" y="42"/>
                      <a:pt x="46" y="39"/>
                      <a:pt x="46" y="37"/>
                    </a:cubicBezTo>
                    <a:cubicBezTo>
                      <a:pt x="46" y="17"/>
                      <a:pt x="43" y="0"/>
                      <a:pt x="23" y="0"/>
                    </a:cubicBezTo>
                    <a:cubicBezTo>
                      <a:pt x="2" y="0"/>
                      <a:pt x="0" y="17"/>
                      <a:pt x="0" y="37"/>
                    </a:cubicBezTo>
                    <a:cubicBezTo>
                      <a:pt x="0" y="39"/>
                      <a:pt x="0" y="42"/>
                      <a:pt x="1" y="44"/>
                    </a:cubicBezTo>
                    <a:cubicBezTo>
                      <a:pt x="3" y="28"/>
                      <a:pt x="6" y="10"/>
                      <a:pt x="23" y="10"/>
                    </a:cubicBezTo>
                    <a:close/>
                  </a:path>
                </a:pathLst>
              </a:custGeom>
              <a:solidFill>
                <a:srgbClr val="FFC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 name="Freeform 43"/>
              <p:cNvSpPr/>
              <p:nvPr/>
            </p:nvSpPr>
            <p:spPr bwMode="auto">
              <a:xfrm>
                <a:off x="7464425" y="5867401"/>
                <a:ext cx="115888" cy="111125"/>
              </a:xfrm>
              <a:custGeom>
                <a:avLst/>
                <a:gdLst>
                  <a:gd name="T0" fmla="*/ 23 w 46"/>
                  <a:gd name="T1" fmla="*/ 10 h 44"/>
                  <a:gd name="T2" fmla="*/ 44 w 46"/>
                  <a:gd name="T3" fmla="*/ 44 h 44"/>
                  <a:gd name="T4" fmla="*/ 46 w 46"/>
                  <a:gd name="T5" fmla="*/ 37 h 44"/>
                  <a:gd name="T6" fmla="*/ 23 w 46"/>
                  <a:gd name="T7" fmla="*/ 0 h 44"/>
                  <a:gd name="T8" fmla="*/ 0 w 46"/>
                  <a:gd name="T9" fmla="*/ 37 h 44"/>
                  <a:gd name="T10" fmla="*/ 2 w 46"/>
                  <a:gd name="T11" fmla="*/ 44 h 44"/>
                  <a:gd name="T12" fmla="*/ 23 w 46"/>
                  <a:gd name="T13" fmla="*/ 10 h 44"/>
                </a:gdLst>
                <a:ahLst/>
                <a:cxnLst>
                  <a:cxn ang="0">
                    <a:pos x="T0" y="T1"/>
                  </a:cxn>
                  <a:cxn ang="0">
                    <a:pos x="T2" y="T3"/>
                  </a:cxn>
                  <a:cxn ang="0">
                    <a:pos x="T4" y="T5"/>
                  </a:cxn>
                  <a:cxn ang="0">
                    <a:pos x="T6" y="T7"/>
                  </a:cxn>
                  <a:cxn ang="0">
                    <a:pos x="T8" y="T9"/>
                  </a:cxn>
                  <a:cxn ang="0">
                    <a:pos x="T10" y="T11"/>
                  </a:cxn>
                  <a:cxn ang="0">
                    <a:pos x="T12" y="T13"/>
                  </a:cxn>
                </a:cxnLst>
                <a:rect l="0" t="0" r="r" b="b"/>
                <a:pathLst>
                  <a:path w="46" h="44">
                    <a:moveTo>
                      <a:pt x="23" y="10"/>
                    </a:moveTo>
                    <a:cubicBezTo>
                      <a:pt x="38" y="10"/>
                      <a:pt x="42" y="28"/>
                      <a:pt x="44" y="44"/>
                    </a:cubicBezTo>
                    <a:cubicBezTo>
                      <a:pt x="46" y="42"/>
                      <a:pt x="46" y="39"/>
                      <a:pt x="46" y="37"/>
                    </a:cubicBezTo>
                    <a:cubicBezTo>
                      <a:pt x="46" y="17"/>
                      <a:pt x="43" y="0"/>
                      <a:pt x="23" y="0"/>
                    </a:cubicBezTo>
                    <a:cubicBezTo>
                      <a:pt x="2" y="0"/>
                      <a:pt x="0" y="17"/>
                      <a:pt x="0" y="37"/>
                    </a:cubicBezTo>
                    <a:cubicBezTo>
                      <a:pt x="0" y="39"/>
                      <a:pt x="0" y="42"/>
                      <a:pt x="2" y="44"/>
                    </a:cubicBezTo>
                    <a:cubicBezTo>
                      <a:pt x="4" y="28"/>
                      <a:pt x="6" y="10"/>
                      <a:pt x="23" y="10"/>
                    </a:cubicBezTo>
                    <a:close/>
                  </a:path>
                </a:pathLst>
              </a:custGeom>
              <a:solidFill>
                <a:srgbClr val="FFC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 name="Rectangle 44"/>
              <p:cNvSpPr>
                <a:spLocks noChangeArrowheads="1"/>
              </p:cNvSpPr>
              <p:nvPr/>
            </p:nvSpPr>
            <p:spPr bwMode="auto">
              <a:xfrm>
                <a:off x="6735763" y="5865813"/>
                <a:ext cx="7938" cy="87313"/>
              </a:xfrm>
              <a:prstGeom prst="rect">
                <a:avLst/>
              </a:prstGeom>
              <a:solidFill>
                <a:srgbClr val="FFC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 name="Rectangle 45"/>
              <p:cNvSpPr>
                <a:spLocks noChangeArrowheads="1"/>
              </p:cNvSpPr>
              <p:nvPr/>
            </p:nvSpPr>
            <p:spPr bwMode="auto">
              <a:xfrm>
                <a:off x="7519988" y="5865813"/>
                <a:ext cx="4763" cy="87313"/>
              </a:xfrm>
              <a:prstGeom prst="rect">
                <a:avLst/>
              </a:prstGeom>
              <a:solidFill>
                <a:srgbClr val="FFC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 name="Freeform 46"/>
              <p:cNvSpPr/>
              <p:nvPr/>
            </p:nvSpPr>
            <p:spPr bwMode="auto">
              <a:xfrm>
                <a:off x="6994525" y="5738813"/>
                <a:ext cx="287338" cy="200025"/>
              </a:xfrm>
              <a:custGeom>
                <a:avLst/>
                <a:gdLst>
                  <a:gd name="T0" fmla="*/ 114 w 114"/>
                  <a:gd name="T1" fmla="*/ 51 h 79"/>
                  <a:gd name="T2" fmla="*/ 86 w 114"/>
                  <a:gd name="T3" fmla="*/ 79 h 79"/>
                  <a:gd name="T4" fmla="*/ 28 w 114"/>
                  <a:gd name="T5" fmla="*/ 79 h 79"/>
                  <a:gd name="T6" fmla="*/ 0 w 114"/>
                  <a:gd name="T7" fmla="*/ 51 h 79"/>
                  <a:gd name="T8" fmla="*/ 0 w 114"/>
                  <a:gd name="T9" fmla="*/ 28 h 79"/>
                  <a:gd name="T10" fmla="*/ 28 w 114"/>
                  <a:gd name="T11" fmla="*/ 0 h 79"/>
                  <a:gd name="T12" fmla="*/ 86 w 114"/>
                  <a:gd name="T13" fmla="*/ 0 h 79"/>
                  <a:gd name="T14" fmla="*/ 114 w 114"/>
                  <a:gd name="T15" fmla="*/ 28 h 79"/>
                  <a:gd name="T16" fmla="*/ 114 w 114"/>
                  <a:gd name="T17" fmla="*/ 5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79">
                    <a:moveTo>
                      <a:pt x="114" y="51"/>
                    </a:moveTo>
                    <a:cubicBezTo>
                      <a:pt x="114" y="67"/>
                      <a:pt x="101" y="79"/>
                      <a:pt x="86" y="79"/>
                    </a:cubicBezTo>
                    <a:cubicBezTo>
                      <a:pt x="28" y="79"/>
                      <a:pt x="28" y="79"/>
                      <a:pt x="28" y="79"/>
                    </a:cubicBezTo>
                    <a:cubicBezTo>
                      <a:pt x="12" y="79"/>
                      <a:pt x="0" y="67"/>
                      <a:pt x="0" y="51"/>
                    </a:cubicBezTo>
                    <a:cubicBezTo>
                      <a:pt x="0" y="28"/>
                      <a:pt x="0" y="28"/>
                      <a:pt x="0" y="28"/>
                    </a:cubicBezTo>
                    <a:cubicBezTo>
                      <a:pt x="0" y="13"/>
                      <a:pt x="12" y="0"/>
                      <a:pt x="28" y="0"/>
                    </a:cubicBezTo>
                    <a:cubicBezTo>
                      <a:pt x="86" y="0"/>
                      <a:pt x="86" y="0"/>
                      <a:pt x="86" y="0"/>
                    </a:cubicBezTo>
                    <a:cubicBezTo>
                      <a:pt x="101" y="0"/>
                      <a:pt x="114" y="13"/>
                      <a:pt x="114" y="28"/>
                    </a:cubicBezTo>
                    <a:lnTo>
                      <a:pt x="114" y="51"/>
                    </a:lnTo>
                    <a:close/>
                  </a:path>
                </a:pathLst>
              </a:custGeom>
              <a:solidFill>
                <a:srgbClr val="04AD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 name="Freeform 47"/>
              <p:cNvSpPr/>
              <p:nvPr/>
            </p:nvSpPr>
            <p:spPr bwMode="auto">
              <a:xfrm>
                <a:off x="6534150" y="6221413"/>
                <a:ext cx="979488" cy="211138"/>
              </a:xfrm>
              <a:custGeom>
                <a:avLst/>
                <a:gdLst>
                  <a:gd name="T0" fmla="*/ 380 w 389"/>
                  <a:gd name="T1" fmla="*/ 84 h 84"/>
                  <a:gd name="T2" fmla="*/ 0 w 389"/>
                  <a:gd name="T3" fmla="*/ 84 h 84"/>
                  <a:gd name="T4" fmla="*/ 11 w 389"/>
                  <a:gd name="T5" fmla="*/ 42 h 84"/>
                  <a:gd name="T6" fmla="*/ 0 w 389"/>
                  <a:gd name="T7" fmla="*/ 0 h 84"/>
                  <a:gd name="T8" fmla="*/ 380 w 389"/>
                  <a:gd name="T9" fmla="*/ 0 h 84"/>
                  <a:gd name="T10" fmla="*/ 389 w 389"/>
                  <a:gd name="T11" fmla="*/ 42 h 84"/>
                  <a:gd name="T12" fmla="*/ 380 w 389"/>
                  <a:gd name="T13" fmla="*/ 84 h 84"/>
                </a:gdLst>
                <a:ahLst/>
                <a:cxnLst>
                  <a:cxn ang="0">
                    <a:pos x="T0" y="T1"/>
                  </a:cxn>
                  <a:cxn ang="0">
                    <a:pos x="T2" y="T3"/>
                  </a:cxn>
                  <a:cxn ang="0">
                    <a:pos x="T4" y="T5"/>
                  </a:cxn>
                  <a:cxn ang="0">
                    <a:pos x="T6" y="T7"/>
                  </a:cxn>
                  <a:cxn ang="0">
                    <a:pos x="T8" y="T9"/>
                  </a:cxn>
                  <a:cxn ang="0">
                    <a:pos x="T10" y="T11"/>
                  </a:cxn>
                  <a:cxn ang="0">
                    <a:pos x="T12" y="T13"/>
                  </a:cxn>
                </a:cxnLst>
                <a:rect l="0" t="0" r="r" b="b"/>
                <a:pathLst>
                  <a:path w="389" h="84">
                    <a:moveTo>
                      <a:pt x="380" y="84"/>
                    </a:moveTo>
                    <a:cubicBezTo>
                      <a:pt x="0" y="84"/>
                      <a:pt x="0" y="84"/>
                      <a:pt x="0" y="84"/>
                    </a:cubicBezTo>
                    <a:cubicBezTo>
                      <a:pt x="0" y="84"/>
                      <a:pt x="11" y="72"/>
                      <a:pt x="11" y="42"/>
                    </a:cubicBezTo>
                    <a:cubicBezTo>
                      <a:pt x="11" y="13"/>
                      <a:pt x="0" y="0"/>
                      <a:pt x="0" y="0"/>
                    </a:cubicBezTo>
                    <a:cubicBezTo>
                      <a:pt x="380" y="0"/>
                      <a:pt x="380" y="0"/>
                      <a:pt x="380" y="0"/>
                    </a:cubicBezTo>
                    <a:cubicBezTo>
                      <a:pt x="380" y="0"/>
                      <a:pt x="389" y="19"/>
                      <a:pt x="389" y="42"/>
                    </a:cubicBezTo>
                    <a:cubicBezTo>
                      <a:pt x="389" y="66"/>
                      <a:pt x="380" y="84"/>
                      <a:pt x="380" y="8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 name="Freeform 48"/>
              <p:cNvSpPr/>
              <p:nvPr/>
            </p:nvSpPr>
            <p:spPr bwMode="auto">
              <a:xfrm>
                <a:off x="6513513" y="6221413"/>
                <a:ext cx="1268413" cy="211138"/>
              </a:xfrm>
              <a:custGeom>
                <a:avLst/>
                <a:gdLst>
                  <a:gd name="T0" fmla="*/ 495 w 503"/>
                  <a:gd name="T1" fmla="*/ 0 h 84"/>
                  <a:gd name="T2" fmla="*/ 371 w 503"/>
                  <a:gd name="T3" fmla="*/ 0 h 84"/>
                  <a:gd name="T4" fmla="*/ 360 w 503"/>
                  <a:gd name="T5" fmla="*/ 0 h 84"/>
                  <a:gd name="T6" fmla="*/ 0 w 503"/>
                  <a:gd name="T7" fmla="*/ 0 h 84"/>
                  <a:gd name="T8" fmla="*/ 0 w 503"/>
                  <a:gd name="T9" fmla="*/ 13 h 84"/>
                  <a:gd name="T10" fmla="*/ 367 w 503"/>
                  <a:gd name="T11" fmla="*/ 13 h 84"/>
                  <a:gd name="T12" fmla="*/ 371 w 503"/>
                  <a:gd name="T13" fmla="*/ 42 h 84"/>
                  <a:gd name="T14" fmla="*/ 367 w 503"/>
                  <a:gd name="T15" fmla="*/ 71 h 84"/>
                  <a:gd name="T16" fmla="*/ 0 w 503"/>
                  <a:gd name="T17" fmla="*/ 71 h 84"/>
                  <a:gd name="T18" fmla="*/ 0 w 503"/>
                  <a:gd name="T19" fmla="*/ 84 h 84"/>
                  <a:gd name="T20" fmla="*/ 360 w 503"/>
                  <a:gd name="T21" fmla="*/ 84 h 84"/>
                  <a:gd name="T22" fmla="*/ 371 w 503"/>
                  <a:gd name="T23" fmla="*/ 84 h 84"/>
                  <a:gd name="T24" fmla="*/ 495 w 503"/>
                  <a:gd name="T25" fmla="*/ 84 h 84"/>
                  <a:gd name="T26" fmla="*/ 503 w 503"/>
                  <a:gd name="T27" fmla="*/ 42 h 84"/>
                  <a:gd name="T28" fmla="*/ 495 w 503"/>
                  <a:gd name="T2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3" h="84">
                    <a:moveTo>
                      <a:pt x="495" y="0"/>
                    </a:moveTo>
                    <a:cubicBezTo>
                      <a:pt x="371" y="0"/>
                      <a:pt x="371" y="0"/>
                      <a:pt x="371" y="0"/>
                    </a:cubicBezTo>
                    <a:cubicBezTo>
                      <a:pt x="360" y="0"/>
                      <a:pt x="360" y="0"/>
                      <a:pt x="360" y="0"/>
                    </a:cubicBezTo>
                    <a:cubicBezTo>
                      <a:pt x="0" y="0"/>
                      <a:pt x="0" y="0"/>
                      <a:pt x="0" y="0"/>
                    </a:cubicBezTo>
                    <a:cubicBezTo>
                      <a:pt x="0" y="13"/>
                      <a:pt x="0" y="13"/>
                      <a:pt x="0" y="13"/>
                    </a:cubicBezTo>
                    <a:cubicBezTo>
                      <a:pt x="367" y="13"/>
                      <a:pt x="367" y="13"/>
                      <a:pt x="367" y="13"/>
                    </a:cubicBezTo>
                    <a:cubicBezTo>
                      <a:pt x="369" y="20"/>
                      <a:pt x="371" y="30"/>
                      <a:pt x="371" y="42"/>
                    </a:cubicBezTo>
                    <a:cubicBezTo>
                      <a:pt x="371" y="55"/>
                      <a:pt x="369" y="64"/>
                      <a:pt x="367" y="71"/>
                    </a:cubicBezTo>
                    <a:cubicBezTo>
                      <a:pt x="0" y="71"/>
                      <a:pt x="0" y="71"/>
                      <a:pt x="0" y="71"/>
                    </a:cubicBezTo>
                    <a:cubicBezTo>
                      <a:pt x="0" y="84"/>
                      <a:pt x="0" y="84"/>
                      <a:pt x="0" y="84"/>
                    </a:cubicBezTo>
                    <a:cubicBezTo>
                      <a:pt x="360" y="84"/>
                      <a:pt x="360" y="84"/>
                      <a:pt x="360" y="84"/>
                    </a:cubicBezTo>
                    <a:cubicBezTo>
                      <a:pt x="371" y="84"/>
                      <a:pt x="371" y="84"/>
                      <a:pt x="371" y="84"/>
                    </a:cubicBezTo>
                    <a:cubicBezTo>
                      <a:pt x="495" y="84"/>
                      <a:pt x="495" y="84"/>
                      <a:pt x="495" y="84"/>
                    </a:cubicBezTo>
                    <a:cubicBezTo>
                      <a:pt x="495" y="84"/>
                      <a:pt x="503" y="66"/>
                      <a:pt x="503" y="42"/>
                    </a:cubicBezTo>
                    <a:cubicBezTo>
                      <a:pt x="503" y="19"/>
                      <a:pt x="495" y="0"/>
                      <a:pt x="495" y="0"/>
                    </a:cubicBezTo>
                  </a:path>
                </a:pathLst>
              </a:custGeom>
              <a:solidFill>
                <a:srgbClr val="2140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 name="Rectangle 49"/>
              <p:cNvSpPr>
                <a:spLocks noChangeArrowheads="1"/>
              </p:cNvSpPr>
              <p:nvPr/>
            </p:nvSpPr>
            <p:spPr bwMode="auto">
              <a:xfrm>
                <a:off x="6788150" y="6253163"/>
                <a:ext cx="660400" cy="146050"/>
              </a:xfrm>
              <a:prstGeom prst="rect">
                <a:avLst/>
              </a:prstGeom>
              <a:solidFill>
                <a:srgbClr val="E5E5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 name="Freeform 50"/>
              <p:cNvSpPr/>
              <p:nvPr/>
            </p:nvSpPr>
            <p:spPr bwMode="auto">
              <a:xfrm>
                <a:off x="6561138" y="6223001"/>
                <a:ext cx="900113" cy="207963"/>
              </a:xfrm>
              <a:custGeom>
                <a:avLst/>
                <a:gdLst>
                  <a:gd name="T0" fmla="*/ 350 w 357"/>
                  <a:gd name="T1" fmla="*/ 0 h 82"/>
                  <a:gd name="T2" fmla="*/ 331 w 357"/>
                  <a:gd name="T3" fmla="*/ 12 h 82"/>
                  <a:gd name="T4" fmla="*/ 348 w 357"/>
                  <a:gd name="T5" fmla="*/ 12 h 82"/>
                  <a:gd name="T6" fmla="*/ 352 w 357"/>
                  <a:gd name="T7" fmla="*/ 41 h 82"/>
                  <a:gd name="T8" fmla="*/ 348 w 357"/>
                  <a:gd name="T9" fmla="*/ 70 h 82"/>
                  <a:gd name="T10" fmla="*/ 90 w 357"/>
                  <a:gd name="T11" fmla="*/ 70 h 82"/>
                  <a:gd name="T12" fmla="*/ 0 w 357"/>
                  <a:gd name="T13" fmla="*/ 82 h 82"/>
                  <a:gd name="T14" fmla="*/ 349 w 357"/>
                  <a:gd name="T15" fmla="*/ 82 h 82"/>
                  <a:gd name="T16" fmla="*/ 357 w 357"/>
                  <a:gd name="T17" fmla="*/ 40 h 82"/>
                  <a:gd name="T18" fmla="*/ 350 w 357"/>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7" h="82">
                    <a:moveTo>
                      <a:pt x="350" y="0"/>
                    </a:moveTo>
                    <a:cubicBezTo>
                      <a:pt x="348" y="4"/>
                      <a:pt x="341" y="8"/>
                      <a:pt x="331" y="12"/>
                    </a:cubicBezTo>
                    <a:cubicBezTo>
                      <a:pt x="348" y="12"/>
                      <a:pt x="348" y="12"/>
                      <a:pt x="348" y="12"/>
                    </a:cubicBezTo>
                    <a:cubicBezTo>
                      <a:pt x="350" y="19"/>
                      <a:pt x="352" y="29"/>
                      <a:pt x="352" y="41"/>
                    </a:cubicBezTo>
                    <a:cubicBezTo>
                      <a:pt x="352" y="54"/>
                      <a:pt x="350" y="63"/>
                      <a:pt x="348" y="70"/>
                    </a:cubicBezTo>
                    <a:cubicBezTo>
                      <a:pt x="90" y="70"/>
                      <a:pt x="90" y="70"/>
                      <a:pt x="90" y="70"/>
                    </a:cubicBezTo>
                    <a:cubicBezTo>
                      <a:pt x="56" y="76"/>
                      <a:pt x="25" y="80"/>
                      <a:pt x="0" y="82"/>
                    </a:cubicBezTo>
                    <a:cubicBezTo>
                      <a:pt x="349" y="82"/>
                      <a:pt x="349" y="82"/>
                      <a:pt x="349" y="82"/>
                    </a:cubicBezTo>
                    <a:cubicBezTo>
                      <a:pt x="349" y="82"/>
                      <a:pt x="357" y="63"/>
                      <a:pt x="357" y="40"/>
                    </a:cubicBezTo>
                    <a:cubicBezTo>
                      <a:pt x="357" y="22"/>
                      <a:pt x="352" y="6"/>
                      <a:pt x="350" y="0"/>
                    </a:cubicBezTo>
                  </a:path>
                </a:pathLst>
              </a:custGeom>
              <a:solidFill>
                <a:srgbClr val="1E398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 name="Freeform 51"/>
              <p:cNvSpPr/>
              <p:nvPr/>
            </p:nvSpPr>
            <p:spPr bwMode="auto">
              <a:xfrm>
                <a:off x="5538788" y="5776913"/>
                <a:ext cx="396875" cy="431800"/>
              </a:xfrm>
              <a:custGeom>
                <a:avLst/>
                <a:gdLst>
                  <a:gd name="T0" fmla="*/ 150 w 158"/>
                  <a:gd name="T1" fmla="*/ 98 h 171"/>
                  <a:gd name="T2" fmla="*/ 65 w 158"/>
                  <a:gd name="T3" fmla="*/ 164 h 171"/>
                  <a:gd name="T4" fmla="*/ 8 w 158"/>
                  <a:gd name="T5" fmla="*/ 73 h 171"/>
                  <a:gd name="T6" fmla="*/ 93 w 158"/>
                  <a:gd name="T7" fmla="*/ 7 h 171"/>
                  <a:gd name="T8" fmla="*/ 150 w 158"/>
                  <a:gd name="T9" fmla="*/ 98 h 171"/>
                </a:gdLst>
                <a:ahLst/>
                <a:cxnLst>
                  <a:cxn ang="0">
                    <a:pos x="T0" y="T1"/>
                  </a:cxn>
                  <a:cxn ang="0">
                    <a:pos x="T2" y="T3"/>
                  </a:cxn>
                  <a:cxn ang="0">
                    <a:pos x="T4" y="T5"/>
                  </a:cxn>
                  <a:cxn ang="0">
                    <a:pos x="T6" y="T7"/>
                  </a:cxn>
                  <a:cxn ang="0">
                    <a:pos x="T8" y="T9"/>
                  </a:cxn>
                </a:cxnLst>
                <a:rect l="0" t="0" r="r" b="b"/>
                <a:pathLst>
                  <a:path w="158" h="171">
                    <a:moveTo>
                      <a:pt x="150" y="98"/>
                    </a:moveTo>
                    <a:cubicBezTo>
                      <a:pt x="143" y="142"/>
                      <a:pt x="104" y="171"/>
                      <a:pt x="65" y="164"/>
                    </a:cubicBezTo>
                    <a:cubicBezTo>
                      <a:pt x="26" y="157"/>
                      <a:pt x="0" y="116"/>
                      <a:pt x="8" y="73"/>
                    </a:cubicBezTo>
                    <a:cubicBezTo>
                      <a:pt x="15" y="29"/>
                      <a:pt x="54" y="0"/>
                      <a:pt x="93" y="7"/>
                    </a:cubicBezTo>
                    <a:cubicBezTo>
                      <a:pt x="132" y="14"/>
                      <a:pt x="158" y="55"/>
                      <a:pt x="150" y="98"/>
                    </a:cubicBezTo>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 name="Freeform 52"/>
              <p:cNvSpPr/>
              <p:nvPr/>
            </p:nvSpPr>
            <p:spPr bwMode="auto">
              <a:xfrm>
                <a:off x="5553075" y="5780088"/>
                <a:ext cx="401638" cy="430213"/>
              </a:xfrm>
              <a:custGeom>
                <a:avLst/>
                <a:gdLst>
                  <a:gd name="T0" fmla="*/ 151 w 159"/>
                  <a:gd name="T1" fmla="*/ 98 h 171"/>
                  <a:gd name="T2" fmla="*/ 65 w 159"/>
                  <a:gd name="T3" fmla="*/ 164 h 171"/>
                  <a:gd name="T4" fmla="*/ 8 w 159"/>
                  <a:gd name="T5" fmla="*/ 73 h 171"/>
                  <a:gd name="T6" fmla="*/ 94 w 159"/>
                  <a:gd name="T7" fmla="*/ 7 h 171"/>
                  <a:gd name="T8" fmla="*/ 151 w 159"/>
                  <a:gd name="T9" fmla="*/ 98 h 171"/>
                </a:gdLst>
                <a:ahLst/>
                <a:cxnLst>
                  <a:cxn ang="0">
                    <a:pos x="T0" y="T1"/>
                  </a:cxn>
                  <a:cxn ang="0">
                    <a:pos x="T2" y="T3"/>
                  </a:cxn>
                  <a:cxn ang="0">
                    <a:pos x="T4" y="T5"/>
                  </a:cxn>
                  <a:cxn ang="0">
                    <a:pos x="T6" y="T7"/>
                  </a:cxn>
                  <a:cxn ang="0">
                    <a:pos x="T8" y="T9"/>
                  </a:cxn>
                </a:cxnLst>
                <a:rect l="0" t="0" r="r" b="b"/>
                <a:pathLst>
                  <a:path w="159" h="171">
                    <a:moveTo>
                      <a:pt x="151" y="98"/>
                    </a:moveTo>
                    <a:cubicBezTo>
                      <a:pt x="143" y="142"/>
                      <a:pt x="105" y="171"/>
                      <a:pt x="65" y="164"/>
                    </a:cubicBezTo>
                    <a:cubicBezTo>
                      <a:pt x="26" y="157"/>
                      <a:pt x="0" y="116"/>
                      <a:pt x="8" y="73"/>
                    </a:cubicBezTo>
                    <a:cubicBezTo>
                      <a:pt x="16" y="29"/>
                      <a:pt x="54" y="0"/>
                      <a:pt x="94" y="7"/>
                    </a:cubicBezTo>
                    <a:cubicBezTo>
                      <a:pt x="133" y="14"/>
                      <a:pt x="159" y="55"/>
                      <a:pt x="151" y="9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 name="Freeform 53"/>
              <p:cNvSpPr/>
              <p:nvPr/>
            </p:nvSpPr>
            <p:spPr bwMode="auto">
              <a:xfrm>
                <a:off x="5603875" y="5799138"/>
                <a:ext cx="373063" cy="406400"/>
              </a:xfrm>
              <a:custGeom>
                <a:avLst/>
                <a:gdLst>
                  <a:gd name="T0" fmla="*/ 141 w 148"/>
                  <a:gd name="T1" fmla="*/ 92 h 161"/>
                  <a:gd name="T2" fmla="*/ 61 w 148"/>
                  <a:gd name="T3" fmla="*/ 154 h 161"/>
                  <a:gd name="T4" fmla="*/ 7 w 148"/>
                  <a:gd name="T5" fmla="*/ 68 h 161"/>
                  <a:gd name="T6" fmla="*/ 87 w 148"/>
                  <a:gd name="T7" fmla="*/ 6 h 161"/>
                  <a:gd name="T8" fmla="*/ 141 w 148"/>
                  <a:gd name="T9" fmla="*/ 92 h 161"/>
                </a:gdLst>
                <a:ahLst/>
                <a:cxnLst>
                  <a:cxn ang="0">
                    <a:pos x="T0" y="T1"/>
                  </a:cxn>
                  <a:cxn ang="0">
                    <a:pos x="T2" y="T3"/>
                  </a:cxn>
                  <a:cxn ang="0">
                    <a:pos x="T4" y="T5"/>
                  </a:cxn>
                  <a:cxn ang="0">
                    <a:pos x="T6" y="T7"/>
                  </a:cxn>
                  <a:cxn ang="0">
                    <a:pos x="T8" y="T9"/>
                  </a:cxn>
                </a:cxnLst>
                <a:rect l="0" t="0" r="r" b="b"/>
                <a:pathLst>
                  <a:path w="148" h="161">
                    <a:moveTo>
                      <a:pt x="141" y="92"/>
                    </a:moveTo>
                    <a:cubicBezTo>
                      <a:pt x="133" y="133"/>
                      <a:pt x="98" y="161"/>
                      <a:pt x="61" y="154"/>
                    </a:cubicBezTo>
                    <a:cubicBezTo>
                      <a:pt x="24" y="147"/>
                      <a:pt x="0" y="109"/>
                      <a:pt x="7" y="68"/>
                    </a:cubicBezTo>
                    <a:cubicBezTo>
                      <a:pt x="14" y="27"/>
                      <a:pt x="50" y="0"/>
                      <a:pt x="87" y="6"/>
                    </a:cubicBezTo>
                    <a:cubicBezTo>
                      <a:pt x="124" y="13"/>
                      <a:pt x="148" y="51"/>
                      <a:pt x="141" y="92"/>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 name="Freeform 54"/>
              <p:cNvSpPr/>
              <p:nvPr/>
            </p:nvSpPr>
            <p:spPr bwMode="auto">
              <a:xfrm>
                <a:off x="5641975" y="5840413"/>
                <a:ext cx="276225" cy="312738"/>
              </a:xfrm>
              <a:custGeom>
                <a:avLst/>
                <a:gdLst>
                  <a:gd name="T0" fmla="*/ 98 w 174"/>
                  <a:gd name="T1" fmla="*/ 55 h 197"/>
                  <a:gd name="T2" fmla="*/ 109 w 174"/>
                  <a:gd name="T3" fmla="*/ 22 h 197"/>
                  <a:gd name="T4" fmla="*/ 106 w 174"/>
                  <a:gd name="T5" fmla="*/ 55 h 197"/>
                  <a:gd name="T6" fmla="*/ 116 w 174"/>
                  <a:gd name="T7" fmla="*/ 63 h 197"/>
                  <a:gd name="T8" fmla="*/ 133 w 174"/>
                  <a:gd name="T9" fmla="*/ 51 h 197"/>
                  <a:gd name="T10" fmla="*/ 124 w 174"/>
                  <a:gd name="T11" fmla="*/ 67 h 197"/>
                  <a:gd name="T12" fmla="*/ 131 w 174"/>
                  <a:gd name="T13" fmla="*/ 82 h 197"/>
                  <a:gd name="T14" fmla="*/ 174 w 174"/>
                  <a:gd name="T15" fmla="*/ 65 h 197"/>
                  <a:gd name="T16" fmla="*/ 135 w 174"/>
                  <a:gd name="T17" fmla="*/ 90 h 197"/>
                  <a:gd name="T18" fmla="*/ 135 w 174"/>
                  <a:gd name="T19" fmla="*/ 95 h 197"/>
                  <a:gd name="T20" fmla="*/ 165 w 174"/>
                  <a:gd name="T21" fmla="*/ 94 h 197"/>
                  <a:gd name="T22" fmla="*/ 135 w 174"/>
                  <a:gd name="T23" fmla="*/ 100 h 197"/>
                  <a:gd name="T24" fmla="*/ 133 w 174"/>
                  <a:gd name="T25" fmla="*/ 109 h 197"/>
                  <a:gd name="T26" fmla="*/ 155 w 174"/>
                  <a:gd name="T27" fmla="*/ 121 h 197"/>
                  <a:gd name="T28" fmla="*/ 133 w 174"/>
                  <a:gd name="T29" fmla="*/ 117 h 197"/>
                  <a:gd name="T30" fmla="*/ 131 w 174"/>
                  <a:gd name="T31" fmla="*/ 122 h 197"/>
                  <a:gd name="T32" fmla="*/ 154 w 174"/>
                  <a:gd name="T33" fmla="*/ 154 h 197"/>
                  <a:gd name="T34" fmla="*/ 128 w 174"/>
                  <a:gd name="T35" fmla="*/ 128 h 197"/>
                  <a:gd name="T36" fmla="*/ 124 w 174"/>
                  <a:gd name="T37" fmla="*/ 136 h 197"/>
                  <a:gd name="T38" fmla="*/ 133 w 174"/>
                  <a:gd name="T39" fmla="*/ 157 h 197"/>
                  <a:gd name="T40" fmla="*/ 117 w 174"/>
                  <a:gd name="T41" fmla="*/ 140 h 197"/>
                  <a:gd name="T42" fmla="*/ 114 w 174"/>
                  <a:gd name="T43" fmla="*/ 146 h 197"/>
                  <a:gd name="T44" fmla="*/ 117 w 174"/>
                  <a:gd name="T45" fmla="*/ 189 h 197"/>
                  <a:gd name="T46" fmla="*/ 109 w 174"/>
                  <a:gd name="T47" fmla="*/ 146 h 197"/>
                  <a:gd name="T48" fmla="*/ 101 w 174"/>
                  <a:gd name="T49" fmla="*/ 148 h 197"/>
                  <a:gd name="T50" fmla="*/ 100 w 174"/>
                  <a:gd name="T51" fmla="*/ 186 h 197"/>
                  <a:gd name="T52" fmla="*/ 97 w 174"/>
                  <a:gd name="T53" fmla="*/ 148 h 197"/>
                  <a:gd name="T54" fmla="*/ 90 w 174"/>
                  <a:gd name="T55" fmla="*/ 148 h 197"/>
                  <a:gd name="T56" fmla="*/ 79 w 174"/>
                  <a:gd name="T57" fmla="*/ 197 h 197"/>
                  <a:gd name="T58" fmla="*/ 85 w 174"/>
                  <a:gd name="T59" fmla="*/ 146 h 197"/>
                  <a:gd name="T60" fmla="*/ 79 w 174"/>
                  <a:gd name="T61" fmla="*/ 144 h 197"/>
                  <a:gd name="T62" fmla="*/ 60 w 174"/>
                  <a:gd name="T63" fmla="*/ 182 h 197"/>
                  <a:gd name="T64" fmla="*/ 74 w 174"/>
                  <a:gd name="T65" fmla="*/ 143 h 197"/>
                  <a:gd name="T66" fmla="*/ 70 w 174"/>
                  <a:gd name="T67" fmla="*/ 140 h 197"/>
                  <a:gd name="T68" fmla="*/ 49 w 174"/>
                  <a:gd name="T69" fmla="*/ 160 h 197"/>
                  <a:gd name="T70" fmla="*/ 66 w 174"/>
                  <a:gd name="T71" fmla="*/ 136 h 197"/>
                  <a:gd name="T72" fmla="*/ 60 w 174"/>
                  <a:gd name="T73" fmla="*/ 130 h 197"/>
                  <a:gd name="T74" fmla="*/ 30 w 174"/>
                  <a:gd name="T75" fmla="*/ 144 h 197"/>
                  <a:gd name="T76" fmla="*/ 58 w 174"/>
                  <a:gd name="T77" fmla="*/ 125 h 197"/>
                  <a:gd name="T78" fmla="*/ 55 w 174"/>
                  <a:gd name="T79" fmla="*/ 119 h 197"/>
                  <a:gd name="T80" fmla="*/ 3 w 174"/>
                  <a:gd name="T81" fmla="*/ 136 h 197"/>
                  <a:gd name="T82" fmla="*/ 52 w 174"/>
                  <a:gd name="T83" fmla="*/ 114 h 197"/>
                  <a:gd name="T84" fmla="*/ 51 w 174"/>
                  <a:gd name="T85" fmla="*/ 106 h 197"/>
                  <a:gd name="T86" fmla="*/ 0 w 174"/>
                  <a:gd name="T87" fmla="*/ 98 h 197"/>
                  <a:gd name="T88" fmla="*/ 51 w 174"/>
                  <a:gd name="T89" fmla="*/ 100 h 197"/>
                  <a:gd name="T90" fmla="*/ 52 w 174"/>
                  <a:gd name="T91" fmla="*/ 92 h 197"/>
                  <a:gd name="T92" fmla="*/ 25 w 174"/>
                  <a:gd name="T93" fmla="*/ 76 h 197"/>
                  <a:gd name="T94" fmla="*/ 55 w 174"/>
                  <a:gd name="T95" fmla="*/ 84 h 197"/>
                  <a:gd name="T96" fmla="*/ 60 w 174"/>
                  <a:gd name="T97" fmla="*/ 76 h 197"/>
                  <a:gd name="T98" fmla="*/ 31 w 174"/>
                  <a:gd name="T99" fmla="*/ 35 h 197"/>
                  <a:gd name="T100" fmla="*/ 65 w 174"/>
                  <a:gd name="T101" fmla="*/ 70 h 197"/>
                  <a:gd name="T102" fmla="*/ 70 w 174"/>
                  <a:gd name="T103" fmla="*/ 65 h 197"/>
                  <a:gd name="T104" fmla="*/ 58 w 174"/>
                  <a:gd name="T105" fmla="*/ 27 h 197"/>
                  <a:gd name="T106" fmla="*/ 74 w 174"/>
                  <a:gd name="T107" fmla="*/ 62 h 197"/>
                  <a:gd name="T108" fmla="*/ 82 w 174"/>
                  <a:gd name="T109" fmla="*/ 57 h 197"/>
                  <a:gd name="T110" fmla="*/ 74 w 174"/>
                  <a:gd name="T111" fmla="*/ 0 h 197"/>
                  <a:gd name="T112" fmla="*/ 89 w 174"/>
                  <a:gd name="T113" fmla="*/ 57 h 197"/>
                  <a:gd name="T114" fmla="*/ 98 w 174"/>
                  <a:gd name="T115" fmla="*/ 5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197">
                    <a:moveTo>
                      <a:pt x="98" y="55"/>
                    </a:moveTo>
                    <a:lnTo>
                      <a:pt x="109" y="22"/>
                    </a:lnTo>
                    <a:lnTo>
                      <a:pt x="106" y="55"/>
                    </a:lnTo>
                    <a:lnTo>
                      <a:pt x="116" y="63"/>
                    </a:lnTo>
                    <a:lnTo>
                      <a:pt x="133" y="51"/>
                    </a:lnTo>
                    <a:lnTo>
                      <a:pt x="124" y="67"/>
                    </a:lnTo>
                    <a:lnTo>
                      <a:pt x="131" y="82"/>
                    </a:lnTo>
                    <a:lnTo>
                      <a:pt x="174" y="65"/>
                    </a:lnTo>
                    <a:lnTo>
                      <a:pt x="135" y="90"/>
                    </a:lnTo>
                    <a:lnTo>
                      <a:pt x="135" y="95"/>
                    </a:lnTo>
                    <a:lnTo>
                      <a:pt x="165" y="94"/>
                    </a:lnTo>
                    <a:lnTo>
                      <a:pt x="135" y="100"/>
                    </a:lnTo>
                    <a:lnTo>
                      <a:pt x="133" y="109"/>
                    </a:lnTo>
                    <a:lnTo>
                      <a:pt x="155" y="121"/>
                    </a:lnTo>
                    <a:lnTo>
                      <a:pt x="133" y="117"/>
                    </a:lnTo>
                    <a:lnTo>
                      <a:pt x="131" y="122"/>
                    </a:lnTo>
                    <a:lnTo>
                      <a:pt x="154" y="154"/>
                    </a:lnTo>
                    <a:lnTo>
                      <a:pt x="128" y="128"/>
                    </a:lnTo>
                    <a:lnTo>
                      <a:pt x="124" y="136"/>
                    </a:lnTo>
                    <a:lnTo>
                      <a:pt x="133" y="157"/>
                    </a:lnTo>
                    <a:lnTo>
                      <a:pt x="117" y="140"/>
                    </a:lnTo>
                    <a:lnTo>
                      <a:pt x="114" y="146"/>
                    </a:lnTo>
                    <a:lnTo>
                      <a:pt x="117" y="189"/>
                    </a:lnTo>
                    <a:lnTo>
                      <a:pt x="109" y="146"/>
                    </a:lnTo>
                    <a:lnTo>
                      <a:pt x="101" y="148"/>
                    </a:lnTo>
                    <a:lnTo>
                      <a:pt x="100" y="186"/>
                    </a:lnTo>
                    <a:lnTo>
                      <a:pt x="97" y="148"/>
                    </a:lnTo>
                    <a:lnTo>
                      <a:pt x="90" y="148"/>
                    </a:lnTo>
                    <a:lnTo>
                      <a:pt x="79" y="197"/>
                    </a:lnTo>
                    <a:lnTo>
                      <a:pt x="85" y="146"/>
                    </a:lnTo>
                    <a:lnTo>
                      <a:pt x="79" y="144"/>
                    </a:lnTo>
                    <a:lnTo>
                      <a:pt x="60" y="182"/>
                    </a:lnTo>
                    <a:lnTo>
                      <a:pt x="74" y="143"/>
                    </a:lnTo>
                    <a:lnTo>
                      <a:pt x="70" y="140"/>
                    </a:lnTo>
                    <a:lnTo>
                      <a:pt x="49" y="160"/>
                    </a:lnTo>
                    <a:lnTo>
                      <a:pt x="66" y="136"/>
                    </a:lnTo>
                    <a:lnTo>
                      <a:pt x="60" y="130"/>
                    </a:lnTo>
                    <a:lnTo>
                      <a:pt x="30" y="144"/>
                    </a:lnTo>
                    <a:lnTo>
                      <a:pt x="58" y="125"/>
                    </a:lnTo>
                    <a:lnTo>
                      <a:pt x="55" y="119"/>
                    </a:lnTo>
                    <a:lnTo>
                      <a:pt x="3" y="136"/>
                    </a:lnTo>
                    <a:lnTo>
                      <a:pt x="52" y="114"/>
                    </a:lnTo>
                    <a:lnTo>
                      <a:pt x="51" y="106"/>
                    </a:lnTo>
                    <a:lnTo>
                      <a:pt x="0" y="98"/>
                    </a:lnTo>
                    <a:lnTo>
                      <a:pt x="51" y="100"/>
                    </a:lnTo>
                    <a:lnTo>
                      <a:pt x="52" y="92"/>
                    </a:lnTo>
                    <a:lnTo>
                      <a:pt x="25" y="76"/>
                    </a:lnTo>
                    <a:lnTo>
                      <a:pt x="55" y="84"/>
                    </a:lnTo>
                    <a:lnTo>
                      <a:pt x="60" y="76"/>
                    </a:lnTo>
                    <a:lnTo>
                      <a:pt x="31" y="35"/>
                    </a:lnTo>
                    <a:lnTo>
                      <a:pt x="65" y="70"/>
                    </a:lnTo>
                    <a:lnTo>
                      <a:pt x="70" y="65"/>
                    </a:lnTo>
                    <a:lnTo>
                      <a:pt x="58" y="27"/>
                    </a:lnTo>
                    <a:lnTo>
                      <a:pt x="74" y="62"/>
                    </a:lnTo>
                    <a:lnTo>
                      <a:pt x="82" y="57"/>
                    </a:lnTo>
                    <a:lnTo>
                      <a:pt x="74" y="0"/>
                    </a:lnTo>
                    <a:lnTo>
                      <a:pt x="89" y="57"/>
                    </a:lnTo>
                    <a:lnTo>
                      <a:pt x="98" y="55"/>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 name="Freeform 55"/>
              <p:cNvSpPr/>
              <p:nvPr/>
            </p:nvSpPr>
            <p:spPr bwMode="auto">
              <a:xfrm>
                <a:off x="5641975" y="5840413"/>
                <a:ext cx="276225" cy="312738"/>
              </a:xfrm>
              <a:custGeom>
                <a:avLst/>
                <a:gdLst>
                  <a:gd name="T0" fmla="*/ 98 w 174"/>
                  <a:gd name="T1" fmla="*/ 55 h 197"/>
                  <a:gd name="T2" fmla="*/ 109 w 174"/>
                  <a:gd name="T3" fmla="*/ 22 h 197"/>
                  <a:gd name="T4" fmla="*/ 106 w 174"/>
                  <a:gd name="T5" fmla="*/ 55 h 197"/>
                  <a:gd name="T6" fmla="*/ 116 w 174"/>
                  <a:gd name="T7" fmla="*/ 63 h 197"/>
                  <a:gd name="T8" fmla="*/ 133 w 174"/>
                  <a:gd name="T9" fmla="*/ 51 h 197"/>
                  <a:gd name="T10" fmla="*/ 124 w 174"/>
                  <a:gd name="T11" fmla="*/ 67 h 197"/>
                  <a:gd name="T12" fmla="*/ 131 w 174"/>
                  <a:gd name="T13" fmla="*/ 82 h 197"/>
                  <a:gd name="T14" fmla="*/ 174 w 174"/>
                  <a:gd name="T15" fmla="*/ 65 h 197"/>
                  <a:gd name="T16" fmla="*/ 135 w 174"/>
                  <a:gd name="T17" fmla="*/ 90 h 197"/>
                  <a:gd name="T18" fmla="*/ 135 w 174"/>
                  <a:gd name="T19" fmla="*/ 95 h 197"/>
                  <a:gd name="T20" fmla="*/ 165 w 174"/>
                  <a:gd name="T21" fmla="*/ 94 h 197"/>
                  <a:gd name="T22" fmla="*/ 135 w 174"/>
                  <a:gd name="T23" fmla="*/ 100 h 197"/>
                  <a:gd name="T24" fmla="*/ 133 w 174"/>
                  <a:gd name="T25" fmla="*/ 109 h 197"/>
                  <a:gd name="T26" fmla="*/ 155 w 174"/>
                  <a:gd name="T27" fmla="*/ 121 h 197"/>
                  <a:gd name="T28" fmla="*/ 133 w 174"/>
                  <a:gd name="T29" fmla="*/ 117 h 197"/>
                  <a:gd name="T30" fmla="*/ 131 w 174"/>
                  <a:gd name="T31" fmla="*/ 122 h 197"/>
                  <a:gd name="T32" fmla="*/ 154 w 174"/>
                  <a:gd name="T33" fmla="*/ 154 h 197"/>
                  <a:gd name="T34" fmla="*/ 128 w 174"/>
                  <a:gd name="T35" fmla="*/ 128 h 197"/>
                  <a:gd name="T36" fmla="*/ 124 w 174"/>
                  <a:gd name="T37" fmla="*/ 136 h 197"/>
                  <a:gd name="T38" fmla="*/ 133 w 174"/>
                  <a:gd name="T39" fmla="*/ 157 h 197"/>
                  <a:gd name="T40" fmla="*/ 117 w 174"/>
                  <a:gd name="T41" fmla="*/ 140 h 197"/>
                  <a:gd name="T42" fmla="*/ 114 w 174"/>
                  <a:gd name="T43" fmla="*/ 146 h 197"/>
                  <a:gd name="T44" fmla="*/ 117 w 174"/>
                  <a:gd name="T45" fmla="*/ 189 h 197"/>
                  <a:gd name="T46" fmla="*/ 109 w 174"/>
                  <a:gd name="T47" fmla="*/ 146 h 197"/>
                  <a:gd name="T48" fmla="*/ 101 w 174"/>
                  <a:gd name="T49" fmla="*/ 148 h 197"/>
                  <a:gd name="T50" fmla="*/ 100 w 174"/>
                  <a:gd name="T51" fmla="*/ 186 h 197"/>
                  <a:gd name="T52" fmla="*/ 97 w 174"/>
                  <a:gd name="T53" fmla="*/ 148 h 197"/>
                  <a:gd name="T54" fmla="*/ 90 w 174"/>
                  <a:gd name="T55" fmla="*/ 148 h 197"/>
                  <a:gd name="T56" fmla="*/ 79 w 174"/>
                  <a:gd name="T57" fmla="*/ 197 h 197"/>
                  <a:gd name="T58" fmla="*/ 85 w 174"/>
                  <a:gd name="T59" fmla="*/ 146 h 197"/>
                  <a:gd name="T60" fmla="*/ 79 w 174"/>
                  <a:gd name="T61" fmla="*/ 144 h 197"/>
                  <a:gd name="T62" fmla="*/ 60 w 174"/>
                  <a:gd name="T63" fmla="*/ 182 h 197"/>
                  <a:gd name="T64" fmla="*/ 74 w 174"/>
                  <a:gd name="T65" fmla="*/ 143 h 197"/>
                  <a:gd name="T66" fmla="*/ 70 w 174"/>
                  <a:gd name="T67" fmla="*/ 140 h 197"/>
                  <a:gd name="T68" fmla="*/ 49 w 174"/>
                  <a:gd name="T69" fmla="*/ 160 h 197"/>
                  <a:gd name="T70" fmla="*/ 66 w 174"/>
                  <a:gd name="T71" fmla="*/ 136 h 197"/>
                  <a:gd name="T72" fmla="*/ 60 w 174"/>
                  <a:gd name="T73" fmla="*/ 130 h 197"/>
                  <a:gd name="T74" fmla="*/ 30 w 174"/>
                  <a:gd name="T75" fmla="*/ 144 h 197"/>
                  <a:gd name="T76" fmla="*/ 58 w 174"/>
                  <a:gd name="T77" fmla="*/ 125 h 197"/>
                  <a:gd name="T78" fmla="*/ 55 w 174"/>
                  <a:gd name="T79" fmla="*/ 119 h 197"/>
                  <a:gd name="T80" fmla="*/ 3 w 174"/>
                  <a:gd name="T81" fmla="*/ 136 h 197"/>
                  <a:gd name="T82" fmla="*/ 52 w 174"/>
                  <a:gd name="T83" fmla="*/ 114 h 197"/>
                  <a:gd name="T84" fmla="*/ 51 w 174"/>
                  <a:gd name="T85" fmla="*/ 106 h 197"/>
                  <a:gd name="T86" fmla="*/ 0 w 174"/>
                  <a:gd name="T87" fmla="*/ 98 h 197"/>
                  <a:gd name="T88" fmla="*/ 51 w 174"/>
                  <a:gd name="T89" fmla="*/ 100 h 197"/>
                  <a:gd name="T90" fmla="*/ 52 w 174"/>
                  <a:gd name="T91" fmla="*/ 92 h 197"/>
                  <a:gd name="T92" fmla="*/ 25 w 174"/>
                  <a:gd name="T93" fmla="*/ 76 h 197"/>
                  <a:gd name="T94" fmla="*/ 55 w 174"/>
                  <a:gd name="T95" fmla="*/ 84 h 197"/>
                  <a:gd name="T96" fmla="*/ 60 w 174"/>
                  <a:gd name="T97" fmla="*/ 76 h 197"/>
                  <a:gd name="T98" fmla="*/ 31 w 174"/>
                  <a:gd name="T99" fmla="*/ 35 h 197"/>
                  <a:gd name="T100" fmla="*/ 65 w 174"/>
                  <a:gd name="T101" fmla="*/ 70 h 197"/>
                  <a:gd name="T102" fmla="*/ 70 w 174"/>
                  <a:gd name="T103" fmla="*/ 65 h 197"/>
                  <a:gd name="T104" fmla="*/ 58 w 174"/>
                  <a:gd name="T105" fmla="*/ 27 h 197"/>
                  <a:gd name="T106" fmla="*/ 74 w 174"/>
                  <a:gd name="T107" fmla="*/ 62 h 197"/>
                  <a:gd name="T108" fmla="*/ 82 w 174"/>
                  <a:gd name="T109" fmla="*/ 57 h 197"/>
                  <a:gd name="T110" fmla="*/ 74 w 174"/>
                  <a:gd name="T111" fmla="*/ 0 h 197"/>
                  <a:gd name="T112" fmla="*/ 89 w 174"/>
                  <a:gd name="T113" fmla="*/ 57 h 197"/>
                  <a:gd name="T114" fmla="*/ 98 w 174"/>
                  <a:gd name="T115" fmla="*/ 5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197">
                    <a:moveTo>
                      <a:pt x="98" y="55"/>
                    </a:moveTo>
                    <a:lnTo>
                      <a:pt x="109" y="22"/>
                    </a:lnTo>
                    <a:lnTo>
                      <a:pt x="106" y="55"/>
                    </a:lnTo>
                    <a:lnTo>
                      <a:pt x="116" y="63"/>
                    </a:lnTo>
                    <a:lnTo>
                      <a:pt x="133" y="51"/>
                    </a:lnTo>
                    <a:lnTo>
                      <a:pt x="124" y="67"/>
                    </a:lnTo>
                    <a:lnTo>
                      <a:pt x="131" y="82"/>
                    </a:lnTo>
                    <a:lnTo>
                      <a:pt x="174" y="65"/>
                    </a:lnTo>
                    <a:lnTo>
                      <a:pt x="135" y="90"/>
                    </a:lnTo>
                    <a:lnTo>
                      <a:pt x="135" y="95"/>
                    </a:lnTo>
                    <a:lnTo>
                      <a:pt x="165" y="94"/>
                    </a:lnTo>
                    <a:lnTo>
                      <a:pt x="135" y="100"/>
                    </a:lnTo>
                    <a:lnTo>
                      <a:pt x="133" y="109"/>
                    </a:lnTo>
                    <a:lnTo>
                      <a:pt x="155" y="121"/>
                    </a:lnTo>
                    <a:lnTo>
                      <a:pt x="133" y="117"/>
                    </a:lnTo>
                    <a:lnTo>
                      <a:pt x="131" y="122"/>
                    </a:lnTo>
                    <a:lnTo>
                      <a:pt x="154" y="154"/>
                    </a:lnTo>
                    <a:lnTo>
                      <a:pt x="128" y="128"/>
                    </a:lnTo>
                    <a:lnTo>
                      <a:pt x="124" y="136"/>
                    </a:lnTo>
                    <a:lnTo>
                      <a:pt x="133" y="157"/>
                    </a:lnTo>
                    <a:lnTo>
                      <a:pt x="117" y="140"/>
                    </a:lnTo>
                    <a:lnTo>
                      <a:pt x="114" y="146"/>
                    </a:lnTo>
                    <a:lnTo>
                      <a:pt x="117" y="189"/>
                    </a:lnTo>
                    <a:lnTo>
                      <a:pt x="109" y="146"/>
                    </a:lnTo>
                    <a:lnTo>
                      <a:pt x="101" y="148"/>
                    </a:lnTo>
                    <a:lnTo>
                      <a:pt x="100" y="186"/>
                    </a:lnTo>
                    <a:lnTo>
                      <a:pt x="97" y="148"/>
                    </a:lnTo>
                    <a:lnTo>
                      <a:pt x="90" y="148"/>
                    </a:lnTo>
                    <a:lnTo>
                      <a:pt x="79" y="197"/>
                    </a:lnTo>
                    <a:lnTo>
                      <a:pt x="85" y="146"/>
                    </a:lnTo>
                    <a:lnTo>
                      <a:pt x="79" y="144"/>
                    </a:lnTo>
                    <a:lnTo>
                      <a:pt x="60" y="182"/>
                    </a:lnTo>
                    <a:lnTo>
                      <a:pt x="74" y="143"/>
                    </a:lnTo>
                    <a:lnTo>
                      <a:pt x="70" y="140"/>
                    </a:lnTo>
                    <a:lnTo>
                      <a:pt x="49" y="160"/>
                    </a:lnTo>
                    <a:lnTo>
                      <a:pt x="66" y="136"/>
                    </a:lnTo>
                    <a:lnTo>
                      <a:pt x="60" y="130"/>
                    </a:lnTo>
                    <a:lnTo>
                      <a:pt x="30" y="144"/>
                    </a:lnTo>
                    <a:lnTo>
                      <a:pt x="58" y="125"/>
                    </a:lnTo>
                    <a:lnTo>
                      <a:pt x="55" y="119"/>
                    </a:lnTo>
                    <a:lnTo>
                      <a:pt x="3" y="136"/>
                    </a:lnTo>
                    <a:lnTo>
                      <a:pt x="52" y="114"/>
                    </a:lnTo>
                    <a:lnTo>
                      <a:pt x="51" y="106"/>
                    </a:lnTo>
                    <a:lnTo>
                      <a:pt x="0" y="98"/>
                    </a:lnTo>
                    <a:lnTo>
                      <a:pt x="51" y="100"/>
                    </a:lnTo>
                    <a:lnTo>
                      <a:pt x="52" y="92"/>
                    </a:lnTo>
                    <a:lnTo>
                      <a:pt x="25" y="76"/>
                    </a:lnTo>
                    <a:lnTo>
                      <a:pt x="55" y="84"/>
                    </a:lnTo>
                    <a:lnTo>
                      <a:pt x="60" y="76"/>
                    </a:lnTo>
                    <a:lnTo>
                      <a:pt x="31" y="35"/>
                    </a:lnTo>
                    <a:lnTo>
                      <a:pt x="65" y="70"/>
                    </a:lnTo>
                    <a:lnTo>
                      <a:pt x="70" y="65"/>
                    </a:lnTo>
                    <a:lnTo>
                      <a:pt x="58" y="27"/>
                    </a:lnTo>
                    <a:lnTo>
                      <a:pt x="74" y="62"/>
                    </a:lnTo>
                    <a:lnTo>
                      <a:pt x="82" y="57"/>
                    </a:lnTo>
                    <a:lnTo>
                      <a:pt x="74" y="0"/>
                    </a:lnTo>
                    <a:lnTo>
                      <a:pt x="89" y="57"/>
                    </a:lnTo>
                    <a:lnTo>
                      <a:pt x="98" y="5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 name="Freeform 56"/>
              <p:cNvSpPr/>
              <p:nvPr/>
            </p:nvSpPr>
            <p:spPr bwMode="auto">
              <a:xfrm>
                <a:off x="5711825" y="5915026"/>
                <a:ext cx="157163" cy="171450"/>
              </a:xfrm>
              <a:custGeom>
                <a:avLst/>
                <a:gdLst>
                  <a:gd name="T0" fmla="*/ 59 w 62"/>
                  <a:gd name="T1" fmla="*/ 39 h 68"/>
                  <a:gd name="T2" fmla="*/ 25 w 62"/>
                  <a:gd name="T3" fmla="*/ 65 h 68"/>
                  <a:gd name="T4" fmla="*/ 3 w 62"/>
                  <a:gd name="T5" fmla="*/ 29 h 68"/>
                  <a:gd name="T6" fmla="*/ 36 w 62"/>
                  <a:gd name="T7" fmla="*/ 3 h 68"/>
                  <a:gd name="T8" fmla="*/ 59 w 62"/>
                  <a:gd name="T9" fmla="*/ 39 h 68"/>
                </a:gdLst>
                <a:ahLst/>
                <a:cxnLst>
                  <a:cxn ang="0">
                    <a:pos x="T0" y="T1"/>
                  </a:cxn>
                  <a:cxn ang="0">
                    <a:pos x="T2" y="T3"/>
                  </a:cxn>
                  <a:cxn ang="0">
                    <a:pos x="T4" y="T5"/>
                  </a:cxn>
                  <a:cxn ang="0">
                    <a:pos x="T6" y="T7"/>
                  </a:cxn>
                  <a:cxn ang="0">
                    <a:pos x="T8" y="T9"/>
                  </a:cxn>
                </a:cxnLst>
                <a:rect l="0" t="0" r="r" b="b"/>
                <a:pathLst>
                  <a:path w="62" h="68">
                    <a:moveTo>
                      <a:pt x="59" y="39"/>
                    </a:moveTo>
                    <a:cubicBezTo>
                      <a:pt x="56" y="56"/>
                      <a:pt x="41" y="68"/>
                      <a:pt x="25" y="65"/>
                    </a:cubicBezTo>
                    <a:cubicBezTo>
                      <a:pt x="10" y="62"/>
                      <a:pt x="0" y="46"/>
                      <a:pt x="3" y="29"/>
                    </a:cubicBezTo>
                    <a:cubicBezTo>
                      <a:pt x="6" y="12"/>
                      <a:pt x="21" y="0"/>
                      <a:pt x="36" y="3"/>
                    </a:cubicBezTo>
                    <a:cubicBezTo>
                      <a:pt x="52" y="6"/>
                      <a:pt x="62" y="22"/>
                      <a:pt x="59" y="39"/>
                    </a:cubicBezTo>
                    <a:close/>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 name="Freeform 57"/>
              <p:cNvSpPr/>
              <p:nvPr/>
            </p:nvSpPr>
            <p:spPr bwMode="auto">
              <a:xfrm>
                <a:off x="6100763" y="5973763"/>
                <a:ext cx="73025" cy="101600"/>
              </a:xfrm>
              <a:custGeom>
                <a:avLst/>
                <a:gdLst>
                  <a:gd name="T0" fmla="*/ 36 w 46"/>
                  <a:gd name="T1" fmla="*/ 64 h 64"/>
                  <a:gd name="T2" fmla="*/ 0 w 46"/>
                  <a:gd name="T3" fmla="*/ 57 h 64"/>
                  <a:gd name="T4" fmla="*/ 9 w 46"/>
                  <a:gd name="T5" fmla="*/ 0 h 64"/>
                  <a:gd name="T6" fmla="*/ 46 w 46"/>
                  <a:gd name="T7" fmla="*/ 6 h 64"/>
                  <a:gd name="T8" fmla="*/ 36 w 46"/>
                  <a:gd name="T9" fmla="*/ 64 h 64"/>
                </a:gdLst>
                <a:ahLst/>
                <a:cxnLst>
                  <a:cxn ang="0">
                    <a:pos x="T0" y="T1"/>
                  </a:cxn>
                  <a:cxn ang="0">
                    <a:pos x="T2" y="T3"/>
                  </a:cxn>
                  <a:cxn ang="0">
                    <a:pos x="T4" y="T5"/>
                  </a:cxn>
                  <a:cxn ang="0">
                    <a:pos x="T6" y="T7"/>
                  </a:cxn>
                  <a:cxn ang="0">
                    <a:pos x="T8" y="T9"/>
                  </a:cxn>
                </a:cxnLst>
                <a:rect l="0" t="0" r="r" b="b"/>
                <a:pathLst>
                  <a:path w="46" h="64">
                    <a:moveTo>
                      <a:pt x="36" y="64"/>
                    </a:moveTo>
                    <a:lnTo>
                      <a:pt x="0" y="57"/>
                    </a:lnTo>
                    <a:lnTo>
                      <a:pt x="9" y="0"/>
                    </a:lnTo>
                    <a:lnTo>
                      <a:pt x="46" y="6"/>
                    </a:lnTo>
                    <a:lnTo>
                      <a:pt x="36" y="64"/>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 name="Freeform 58"/>
              <p:cNvSpPr/>
              <p:nvPr/>
            </p:nvSpPr>
            <p:spPr bwMode="auto">
              <a:xfrm>
                <a:off x="6100763" y="5973763"/>
                <a:ext cx="73025" cy="101600"/>
              </a:xfrm>
              <a:custGeom>
                <a:avLst/>
                <a:gdLst>
                  <a:gd name="T0" fmla="*/ 36 w 46"/>
                  <a:gd name="T1" fmla="*/ 64 h 64"/>
                  <a:gd name="T2" fmla="*/ 0 w 46"/>
                  <a:gd name="T3" fmla="*/ 57 h 64"/>
                  <a:gd name="T4" fmla="*/ 9 w 46"/>
                  <a:gd name="T5" fmla="*/ 0 h 64"/>
                  <a:gd name="T6" fmla="*/ 46 w 46"/>
                  <a:gd name="T7" fmla="*/ 6 h 64"/>
                  <a:gd name="T8" fmla="*/ 36 w 46"/>
                  <a:gd name="T9" fmla="*/ 64 h 64"/>
                </a:gdLst>
                <a:ahLst/>
                <a:cxnLst>
                  <a:cxn ang="0">
                    <a:pos x="T0" y="T1"/>
                  </a:cxn>
                  <a:cxn ang="0">
                    <a:pos x="T2" y="T3"/>
                  </a:cxn>
                  <a:cxn ang="0">
                    <a:pos x="T4" y="T5"/>
                  </a:cxn>
                  <a:cxn ang="0">
                    <a:pos x="T6" y="T7"/>
                  </a:cxn>
                  <a:cxn ang="0">
                    <a:pos x="T8" y="T9"/>
                  </a:cxn>
                </a:cxnLst>
                <a:rect l="0" t="0" r="r" b="b"/>
                <a:pathLst>
                  <a:path w="46" h="64">
                    <a:moveTo>
                      <a:pt x="36" y="64"/>
                    </a:moveTo>
                    <a:lnTo>
                      <a:pt x="0" y="57"/>
                    </a:lnTo>
                    <a:lnTo>
                      <a:pt x="9" y="0"/>
                    </a:lnTo>
                    <a:lnTo>
                      <a:pt x="46" y="6"/>
                    </a:lnTo>
                    <a:lnTo>
                      <a:pt x="36"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 name="Freeform 59"/>
              <p:cNvSpPr/>
              <p:nvPr/>
            </p:nvSpPr>
            <p:spPr bwMode="auto">
              <a:xfrm>
                <a:off x="5716588" y="5768976"/>
                <a:ext cx="398463" cy="434975"/>
              </a:xfrm>
              <a:custGeom>
                <a:avLst/>
                <a:gdLst>
                  <a:gd name="T0" fmla="*/ 151 w 158"/>
                  <a:gd name="T1" fmla="*/ 99 h 172"/>
                  <a:gd name="T2" fmla="*/ 65 w 158"/>
                  <a:gd name="T3" fmla="*/ 165 h 172"/>
                  <a:gd name="T4" fmla="*/ 8 w 158"/>
                  <a:gd name="T5" fmla="*/ 73 h 172"/>
                  <a:gd name="T6" fmla="*/ 93 w 158"/>
                  <a:gd name="T7" fmla="*/ 7 h 172"/>
                  <a:gd name="T8" fmla="*/ 151 w 158"/>
                  <a:gd name="T9" fmla="*/ 99 h 172"/>
                </a:gdLst>
                <a:ahLst/>
                <a:cxnLst>
                  <a:cxn ang="0">
                    <a:pos x="T0" y="T1"/>
                  </a:cxn>
                  <a:cxn ang="0">
                    <a:pos x="T2" y="T3"/>
                  </a:cxn>
                  <a:cxn ang="0">
                    <a:pos x="T4" y="T5"/>
                  </a:cxn>
                  <a:cxn ang="0">
                    <a:pos x="T6" y="T7"/>
                  </a:cxn>
                  <a:cxn ang="0">
                    <a:pos x="T8" y="T9"/>
                  </a:cxn>
                </a:cxnLst>
                <a:rect l="0" t="0" r="r" b="b"/>
                <a:pathLst>
                  <a:path w="158" h="172">
                    <a:moveTo>
                      <a:pt x="151" y="99"/>
                    </a:moveTo>
                    <a:cubicBezTo>
                      <a:pt x="143" y="142"/>
                      <a:pt x="105" y="172"/>
                      <a:pt x="65" y="165"/>
                    </a:cubicBezTo>
                    <a:cubicBezTo>
                      <a:pt x="26" y="158"/>
                      <a:pt x="0" y="117"/>
                      <a:pt x="8" y="73"/>
                    </a:cubicBezTo>
                    <a:cubicBezTo>
                      <a:pt x="16" y="30"/>
                      <a:pt x="54" y="0"/>
                      <a:pt x="93" y="7"/>
                    </a:cubicBezTo>
                    <a:cubicBezTo>
                      <a:pt x="133" y="14"/>
                      <a:pt x="158" y="55"/>
                      <a:pt x="151" y="99"/>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 name="Freeform 60"/>
              <p:cNvSpPr/>
              <p:nvPr/>
            </p:nvSpPr>
            <p:spPr bwMode="auto">
              <a:xfrm>
                <a:off x="6208713" y="5994401"/>
                <a:ext cx="76200" cy="100013"/>
              </a:xfrm>
              <a:custGeom>
                <a:avLst/>
                <a:gdLst>
                  <a:gd name="T0" fmla="*/ 36 w 48"/>
                  <a:gd name="T1" fmla="*/ 63 h 63"/>
                  <a:gd name="T2" fmla="*/ 0 w 48"/>
                  <a:gd name="T3" fmla="*/ 57 h 63"/>
                  <a:gd name="T4" fmla="*/ 11 w 48"/>
                  <a:gd name="T5" fmla="*/ 0 h 63"/>
                  <a:gd name="T6" fmla="*/ 48 w 48"/>
                  <a:gd name="T7" fmla="*/ 6 h 63"/>
                  <a:gd name="T8" fmla="*/ 36 w 48"/>
                  <a:gd name="T9" fmla="*/ 63 h 63"/>
                </a:gdLst>
                <a:ahLst/>
                <a:cxnLst>
                  <a:cxn ang="0">
                    <a:pos x="T0" y="T1"/>
                  </a:cxn>
                  <a:cxn ang="0">
                    <a:pos x="T2" y="T3"/>
                  </a:cxn>
                  <a:cxn ang="0">
                    <a:pos x="T4" y="T5"/>
                  </a:cxn>
                  <a:cxn ang="0">
                    <a:pos x="T6" y="T7"/>
                  </a:cxn>
                  <a:cxn ang="0">
                    <a:pos x="T8" y="T9"/>
                  </a:cxn>
                </a:cxnLst>
                <a:rect l="0" t="0" r="r" b="b"/>
                <a:pathLst>
                  <a:path w="48" h="63">
                    <a:moveTo>
                      <a:pt x="36" y="63"/>
                    </a:moveTo>
                    <a:lnTo>
                      <a:pt x="0" y="57"/>
                    </a:lnTo>
                    <a:lnTo>
                      <a:pt x="11" y="0"/>
                    </a:lnTo>
                    <a:lnTo>
                      <a:pt x="48" y="6"/>
                    </a:lnTo>
                    <a:lnTo>
                      <a:pt x="36" y="63"/>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5" name="Freeform 61"/>
              <p:cNvSpPr/>
              <p:nvPr/>
            </p:nvSpPr>
            <p:spPr bwMode="auto">
              <a:xfrm>
                <a:off x="6153150" y="5957888"/>
                <a:ext cx="95250" cy="153988"/>
              </a:xfrm>
              <a:custGeom>
                <a:avLst/>
                <a:gdLst>
                  <a:gd name="T0" fmla="*/ 45 w 60"/>
                  <a:gd name="T1" fmla="*/ 97 h 97"/>
                  <a:gd name="T2" fmla="*/ 0 w 60"/>
                  <a:gd name="T3" fmla="*/ 89 h 97"/>
                  <a:gd name="T4" fmla="*/ 16 w 60"/>
                  <a:gd name="T5" fmla="*/ 0 h 97"/>
                  <a:gd name="T6" fmla="*/ 60 w 60"/>
                  <a:gd name="T7" fmla="*/ 8 h 97"/>
                  <a:gd name="T8" fmla="*/ 45 w 60"/>
                  <a:gd name="T9" fmla="*/ 97 h 97"/>
                </a:gdLst>
                <a:ahLst/>
                <a:cxnLst>
                  <a:cxn ang="0">
                    <a:pos x="T0" y="T1"/>
                  </a:cxn>
                  <a:cxn ang="0">
                    <a:pos x="T2" y="T3"/>
                  </a:cxn>
                  <a:cxn ang="0">
                    <a:pos x="T4" y="T5"/>
                  </a:cxn>
                  <a:cxn ang="0">
                    <a:pos x="T6" y="T7"/>
                  </a:cxn>
                  <a:cxn ang="0">
                    <a:pos x="T8" y="T9"/>
                  </a:cxn>
                </a:cxnLst>
                <a:rect l="0" t="0" r="r" b="b"/>
                <a:pathLst>
                  <a:path w="60" h="97">
                    <a:moveTo>
                      <a:pt x="45" y="97"/>
                    </a:moveTo>
                    <a:lnTo>
                      <a:pt x="0" y="89"/>
                    </a:lnTo>
                    <a:lnTo>
                      <a:pt x="16" y="0"/>
                    </a:lnTo>
                    <a:lnTo>
                      <a:pt x="60" y="8"/>
                    </a:lnTo>
                    <a:lnTo>
                      <a:pt x="45" y="97"/>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6" name="Freeform 62"/>
              <p:cNvSpPr/>
              <p:nvPr/>
            </p:nvSpPr>
            <p:spPr bwMode="auto">
              <a:xfrm>
                <a:off x="6238875" y="5976938"/>
                <a:ext cx="436563" cy="211138"/>
              </a:xfrm>
              <a:custGeom>
                <a:avLst/>
                <a:gdLst>
                  <a:gd name="T0" fmla="*/ 259 w 275"/>
                  <a:gd name="T1" fmla="*/ 133 h 133"/>
                  <a:gd name="T2" fmla="*/ 0 w 275"/>
                  <a:gd name="T3" fmla="*/ 87 h 133"/>
                  <a:gd name="T4" fmla="*/ 16 w 275"/>
                  <a:gd name="T5" fmla="*/ 0 h 133"/>
                  <a:gd name="T6" fmla="*/ 275 w 275"/>
                  <a:gd name="T7" fmla="*/ 46 h 133"/>
                  <a:gd name="T8" fmla="*/ 259 w 275"/>
                  <a:gd name="T9" fmla="*/ 133 h 133"/>
                </a:gdLst>
                <a:ahLst/>
                <a:cxnLst>
                  <a:cxn ang="0">
                    <a:pos x="T0" y="T1"/>
                  </a:cxn>
                  <a:cxn ang="0">
                    <a:pos x="T2" y="T3"/>
                  </a:cxn>
                  <a:cxn ang="0">
                    <a:pos x="T4" y="T5"/>
                  </a:cxn>
                  <a:cxn ang="0">
                    <a:pos x="T6" y="T7"/>
                  </a:cxn>
                  <a:cxn ang="0">
                    <a:pos x="T8" y="T9"/>
                  </a:cxn>
                </a:cxnLst>
                <a:rect l="0" t="0" r="r" b="b"/>
                <a:pathLst>
                  <a:path w="275" h="133">
                    <a:moveTo>
                      <a:pt x="259" y="133"/>
                    </a:moveTo>
                    <a:lnTo>
                      <a:pt x="0" y="87"/>
                    </a:lnTo>
                    <a:lnTo>
                      <a:pt x="16" y="0"/>
                    </a:lnTo>
                    <a:lnTo>
                      <a:pt x="275" y="46"/>
                    </a:lnTo>
                    <a:lnTo>
                      <a:pt x="259" y="133"/>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7" name="Freeform 63"/>
              <p:cNvSpPr/>
              <p:nvPr/>
            </p:nvSpPr>
            <p:spPr bwMode="auto">
              <a:xfrm>
                <a:off x="6238875" y="5976938"/>
                <a:ext cx="436563" cy="211138"/>
              </a:xfrm>
              <a:custGeom>
                <a:avLst/>
                <a:gdLst>
                  <a:gd name="T0" fmla="*/ 259 w 275"/>
                  <a:gd name="T1" fmla="*/ 133 h 133"/>
                  <a:gd name="T2" fmla="*/ 0 w 275"/>
                  <a:gd name="T3" fmla="*/ 87 h 133"/>
                  <a:gd name="T4" fmla="*/ 16 w 275"/>
                  <a:gd name="T5" fmla="*/ 0 h 133"/>
                  <a:gd name="T6" fmla="*/ 275 w 275"/>
                  <a:gd name="T7" fmla="*/ 46 h 133"/>
                  <a:gd name="T8" fmla="*/ 259 w 275"/>
                  <a:gd name="T9" fmla="*/ 133 h 133"/>
                </a:gdLst>
                <a:ahLst/>
                <a:cxnLst>
                  <a:cxn ang="0">
                    <a:pos x="T0" y="T1"/>
                  </a:cxn>
                  <a:cxn ang="0">
                    <a:pos x="T2" y="T3"/>
                  </a:cxn>
                  <a:cxn ang="0">
                    <a:pos x="T4" y="T5"/>
                  </a:cxn>
                  <a:cxn ang="0">
                    <a:pos x="T6" y="T7"/>
                  </a:cxn>
                  <a:cxn ang="0">
                    <a:pos x="T8" y="T9"/>
                  </a:cxn>
                </a:cxnLst>
                <a:rect l="0" t="0" r="r" b="b"/>
                <a:pathLst>
                  <a:path w="275" h="133">
                    <a:moveTo>
                      <a:pt x="259" y="133"/>
                    </a:moveTo>
                    <a:lnTo>
                      <a:pt x="0" y="87"/>
                    </a:lnTo>
                    <a:lnTo>
                      <a:pt x="16" y="0"/>
                    </a:lnTo>
                    <a:lnTo>
                      <a:pt x="275" y="46"/>
                    </a:lnTo>
                    <a:lnTo>
                      <a:pt x="259" y="1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8" name="Freeform 64"/>
              <p:cNvSpPr/>
              <p:nvPr/>
            </p:nvSpPr>
            <p:spPr bwMode="auto">
              <a:xfrm>
                <a:off x="5765800" y="5776913"/>
                <a:ext cx="396875" cy="433388"/>
              </a:xfrm>
              <a:custGeom>
                <a:avLst/>
                <a:gdLst>
                  <a:gd name="T0" fmla="*/ 151 w 158"/>
                  <a:gd name="T1" fmla="*/ 99 h 172"/>
                  <a:gd name="T2" fmla="*/ 65 w 158"/>
                  <a:gd name="T3" fmla="*/ 165 h 172"/>
                  <a:gd name="T4" fmla="*/ 8 w 158"/>
                  <a:gd name="T5" fmla="*/ 73 h 172"/>
                  <a:gd name="T6" fmla="*/ 93 w 158"/>
                  <a:gd name="T7" fmla="*/ 7 h 172"/>
                  <a:gd name="T8" fmla="*/ 151 w 158"/>
                  <a:gd name="T9" fmla="*/ 99 h 172"/>
                </a:gdLst>
                <a:ahLst/>
                <a:cxnLst>
                  <a:cxn ang="0">
                    <a:pos x="T0" y="T1"/>
                  </a:cxn>
                  <a:cxn ang="0">
                    <a:pos x="T2" y="T3"/>
                  </a:cxn>
                  <a:cxn ang="0">
                    <a:pos x="T4" y="T5"/>
                  </a:cxn>
                  <a:cxn ang="0">
                    <a:pos x="T6" y="T7"/>
                  </a:cxn>
                  <a:cxn ang="0">
                    <a:pos x="T8" y="T9"/>
                  </a:cxn>
                </a:cxnLst>
                <a:rect l="0" t="0" r="r" b="b"/>
                <a:pathLst>
                  <a:path w="158" h="172">
                    <a:moveTo>
                      <a:pt x="151" y="99"/>
                    </a:moveTo>
                    <a:cubicBezTo>
                      <a:pt x="143" y="142"/>
                      <a:pt x="105" y="172"/>
                      <a:pt x="65" y="165"/>
                    </a:cubicBezTo>
                    <a:cubicBezTo>
                      <a:pt x="26" y="158"/>
                      <a:pt x="0" y="117"/>
                      <a:pt x="8" y="73"/>
                    </a:cubicBezTo>
                    <a:cubicBezTo>
                      <a:pt x="16" y="30"/>
                      <a:pt x="54" y="0"/>
                      <a:pt x="93" y="7"/>
                    </a:cubicBezTo>
                    <a:cubicBezTo>
                      <a:pt x="133" y="14"/>
                      <a:pt x="158" y="55"/>
                      <a:pt x="151" y="99"/>
                    </a:cubicBezTo>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9" name="Freeform 65"/>
              <p:cNvSpPr/>
              <p:nvPr/>
            </p:nvSpPr>
            <p:spPr bwMode="auto">
              <a:xfrm>
                <a:off x="5783263" y="5794376"/>
                <a:ext cx="365125" cy="398463"/>
              </a:xfrm>
              <a:custGeom>
                <a:avLst/>
                <a:gdLst>
                  <a:gd name="T0" fmla="*/ 138 w 145"/>
                  <a:gd name="T1" fmla="*/ 91 h 158"/>
                  <a:gd name="T2" fmla="*/ 59 w 145"/>
                  <a:gd name="T3" fmla="*/ 151 h 158"/>
                  <a:gd name="T4" fmla="*/ 7 w 145"/>
                  <a:gd name="T5" fmla="*/ 67 h 158"/>
                  <a:gd name="T6" fmla="*/ 85 w 145"/>
                  <a:gd name="T7" fmla="*/ 7 h 158"/>
                  <a:gd name="T8" fmla="*/ 138 w 145"/>
                  <a:gd name="T9" fmla="*/ 91 h 158"/>
                </a:gdLst>
                <a:ahLst/>
                <a:cxnLst>
                  <a:cxn ang="0">
                    <a:pos x="T0" y="T1"/>
                  </a:cxn>
                  <a:cxn ang="0">
                    <a:pos x="T2" y="T3"/>
                  </a:cxn>
                  <a:cxn ang="0">
                    <a:pos x="T4" y="T5"/>
                  </a:cxn>
                  <a:cxn ang="0">
                    <a:pos x="T6" y="T7"/>
                  </a:cxn>
                  <a:cxn ang="0">
                    <a:pos x="T8" y="T9"/>
                  </a:cxn>
                </a:cxnLst>
                <a:rect l="0" t="0" r="r" b="b"/>
                <a:pathLst>
                  <a:path w="145" h="158">
                    <a:moveTo>
                      <a:pt x="138" y="91"/>
                    </a:moveTo>
                    <a:cubicBezTo>
                      <a:pt x="131" y="131"/>
                      <a:pt x="95" y="158"/>
                      <a:pt x="59" y="151"/>
                    </a:cubicBezTo>
                    <a:cubicBezTo>
                      <a:pt x="23" y="145"/>
                      <a:pt x="0" y="107"/>
                      <a:pt x="7" y="67"/>
                    </a:cubicBezTo>
                    <a:cubicBezTo>
                      <a:pt x="14" y="28"/>
                      <a:pt x="49" y="0"/>
                      <a:pt x="85" y="7"/>
                    </a:cubicBezTo>
                    <a:cubicBezTo>
                      <a:pt x="121" y="13"/>
                      <a:pt x="145" y="51"/>
                      <a:pt x="138" y="91"/>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4" name="Freeform 100"/>
              <p:cNvSpPr/>
              <p:nvPr/>
            </p:nvSpPr>
            <p:spPr bwMode="auto">
              <a:xfrm>
                <a:off x="4419600" y="5741988"/>
                <a:ext cx="463550" cy="690563"/>
              </a:xfrm>
              <a:custGeom>
                <a:avLst/>
                <a:gdLst>
                  <a:gd name="T0" fmla="*/ 266 w 292"/>
                  <a:gd name="T1" fmla="*/ 435 h 435"/>
                  <a:gd name="T2" fmla="*/ 22 w 292"/>
                  <a:gd name="T3" fmla="*/ 435 h 435"/>
                  <a:gd name="T4" fmla="*/ 0 w 292"/>
                  <a:gd name="T5" fmla="*/ 0 h 435"/>
                  <a:gd name="T6" fmla="*/ 292 w 292"/>
                  <a:gd name="T7" fmla="*/ 0 h 435"/>
                  <a:gd name="T8" fmla="*/ 266 w 292"/>
                  <a:gd name="T9" fmla="*/ 435 h 435"/>
                </a:gdLst>
                <a:ahLst/>
                <a:cxnLst>
                  <a:cxn ang="0">
                    <a:pos x="T0" y="T1"/>
                  </a:cxn>
                  <a:cxn ang="0">
                    <a:pos x="T2" y="T3"/>
                  </a:cxn>
                  <a:cxn ang="0">
                    <a:pos x="T4" y="T5"/>
                  </a:cxn>
                  <a:cxn ang="0">
                    <a:pos x="T6" y="T7"/>
                  </a:cxn>
                  <a:cxn ang="0">
                    <a:pos x="T8" y="T9"/>
                  </a:cxn>
                </a:cxnLst>
                <a:rect l="0" t="0" r="r" b="b"/>
                <a:pathLst>
                  <a:path w="292" h="435">
                    <a:moveTo>
                      <a:pt x="266" y="435"/>
                    </a:moveTo>
                    <a:lnTo>
                      <a:pt x="22" y="435"/>
                    </a:lnTo>
                    <a:lnTo>
                      <a:pt x="0" y="0"/>
                    </a:lnTo>
                    <a:lnTo>
                      <a:pt x="292" y="0"/>
                    </a:lnTo>
                    <a:lnTo>
                      <a:pt x="266" y="4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5" name="Freeform 101"/>
              <p:cNvSpPr/>
              <p:nvPr/>
            </p:nvSpPr>
            <p:spPr bwMode="auto">
              <a:xfrm>
                <a:off x="4419600" y="5741988"/>
                <a:ext cx="463550" cy="690563"/>
              </a:xfrm>
              <a:custGeom>
                <a:avLst/>
                <a:gdLst>
                  <a:gd name="T0" fmla="*/ 266 w 292"/>
                  <a:gd name="T1" fmla="*/ 435 h 435"/>
                  <a:gd name="T2" fmla="*/ 22 w 292"/>
                  <a:gd name="T3" fmla="*/ 435 h 435"/>
                  <a:gd name="T4" fmla="*/ 0 w 292"/>
                  <a:gd name="T5" fmla="*/ 0 h 435"/>
                  <a:gd name="T6" fmla="*/ 292 w 292"/>
                  <a:gd name="T7" fmla="*/ 0 h 435"/>
                  <a:gd name="T8" fmla="*/ 266 w 292"/>
                  <a:gd name="T9" fmla="*/ 435 h 435"/>
                </a:gdLst>
                <a:ahLst/>
                <a:cxnLst>
                  <a:cxn ang="0">
                    <a:pos x="T0" y="T1"/>
                  </a:cxn>
                  <a:cxn ang="0">
                    <a:pos x="T2" y="T3"/>
                  </a:cxn>
                  <a:cxn ang="0">
                    <a:pos x="T4" y="T5"/>
                  </a:cxn>
                  <a:cxn ang="0">
                    <a:pos x="T6" y="T7"/>
                  </a:cxn>
                  <a:cxn ang="0">
                    <a:pos x="T8" y="T9"/>
                  </a:cxn>
                </a:cxnLst>
                <a:rect l="0" t="0" r="r" b="b"/>
                <a:pathLst>
                  <a:path w="292" h="435">
                    <a:moveTo>
                      <a:pt x="266" y="435"/>
                    </a:moveTo>
                    <a:lnTo>
                      <a:pt x="22" y="435"/>
                    </a:lnTo>
                    <a:lnTo>
                      <a:pt x="0" y="0"/>
                    </a:lnTo>
                    <a:lnTo>
                      <a:pt x="292" y="0"/>
                    </a:lnTo>
                    <a:lnTo>
                      <a:pt x="266" y="4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6" name="Freeform 102"/>
              <p:cNvSpPr/>
              <p:nvPr/>
            </p:nvSpPr>
            <p:spPr bwMode="auto">
              <a:xfrm>
                <a:off x="4383088" y="5634038"/>
                <a:ext cx="538163" cy="107950"/>
              </a:xfrm>
              <a:custGeom>
                <a:avLst/>
                <a:gdLst>
                  <a:gd name="T0" fmla="*/ 331 w 339"/>
                  <a:gd name="T1" fmla="*/ 0 h 68"/>
                  <a:gd name="T2" fmla="*/ 8 w 339"/>
                  <a:gd name="T3" fmla="*/ 0 h 68"/>
                  <a:gd name="T4" fmla="*/ 0 w 339"/>
                  <a:gd name="T5" fmla="*/ 68 h 68"/>
                  <a:gd name="T6" fmla="*/ 339 w 339"/>
                  <a:gd name="T7" fmla="*/ 68 h 68"/>
                  <a:gd name="T8" fmla="*/ 331 w 339"/>
                  <a:gd name="T9" fmla="*/ 0 h 68"/>
                </a:gdLst>
                <a:ahLst/>
                <a:cxnLst>
                  <a:cxn ang="0">
                    <a:pos x="T0" y="T1"/>
                  </a:cxn>
                  <a:cxn ang="0">
                    <a:pos x="T2" y="T3"/>
                  </a:cxn>
                  <a:cxn ang="0">
                    <a:pos x="T4" y="T5"/>
                  </a:cxn>
                  <a:cxn ang="0">
                    <a:pos x="T6" y="T7"/>
                  </a:cxn>
                  <a:cxn ang="0">
                    <a:pos x="T8" y="T9"/>
                  </a:cxn>
                </a:cxnLst>
                <a:rect l="0" t="0" r="r" b="b"/>
                <a:pathLst>
                  <a:path w="339" h="68">
                    <a:moveTo>
                      <a:pt x="331" y="0"/>
                    </a:moveTo>
                    <a:lnTo>
                      <a:pt x="8" y="0"/>
                    </a:lnTo>
                    <a:lnTo>
                      <a:pt x="0" y="68"/>
                    </a:lnTo>
                    <a:lnTo>
                      <a:pt x="339" y="68"/>
                    </a:lnTo>
                    <a:lnTo>
                      <a:pt x="331" y="0"/>
                    </a:lnTo>
                    <a:close/>
                  </a:path>
                </a:pathLst>
              </a:custGeom>
              <a:solidFill>
                <a:srgbClr val="B3A07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7" name="Freeform 103"/>
              <p:cNvSpPr/>
              <p:nvPr/>
            </p:nvSpPr>
            <p:spPr bwMode="auto">
              <a:xfrm>
                <a:off x="4383088" y="5634038"/>
                <a:ext cx="538163" cy="107950"/>
              </a:xfrm>
              <a:custGeom>
                <a:avLst/>
                <a:gdLst>
                  <a:gd name="T0" fmla="*/ 331 w 339"/>
                  <a:gd name="T1" fmla="*/ 0 h 68"/>
                  <a:gd name="T2" fmla="*/ 8 w 339"/>
                  <a:gd name="T3" fmla="*/ 0 h 68"/>
                  <a:gd name="T4" fmla="*/ 0 w 339"/>
                  <a:gd name="T5" fmla="*/ 68 h 68"/>
                  <a:gd name="T6" fmla="*/ 339 w 339"/>
                  <a:gd name="T7" fmla="*/ 68 h 68"/>
                  <a:gd name="T8" fmla="*/ 331 w 339"/>
                  <a:gd name="T9" fmla="*/ 0 h 68"/>
                </a:gdLst>
                <a:ahLst/>
                <a:cxnLst>
                  <a:cxn ang="0">
                    <a:pos x="T0" y="T1"/>
                  </a:cxn>
                  <a:cxn ang="0">
                    <a:pos x="T2" y="T3"/>
                  </a:cxn>
                  <a:cxn ang="0">
                    <a:pos x="T4" y="T5"/>
                  </a:cxn>
                  <a:cxn ang="0">
                    <a:pos x="T6" y="T7"/>
                  </a:cxn>
                  <a:cxn ang="0">
                    <a:pos x="T8" y="T9"/>
                  </a:cxn>
                </a:cxnLst>
                <a:rect l="0" t="0" r="r" b="b"/>
                <a:pathLst>
                  <a:path w="339" h="68">
                    <a:moveTo>
                      <a:pt x="331" y="0"/>
                    </a:moveTo>
                    <a:lnTo>
                      <a:pt x="8" y="0"/>
                    </a:lnTo>
                    <a:lnTo>
                      <a:pt x="0" y="68"/>
                    </a:lnTo>
                    <a:lnTo>
                      <a:pt x="339" y="68"/>
                    </a:lnTo>
                    <a:lnTo>
                      <a:pt x="3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8" name="Rectangle 104"/>
              <p:cNvSpPr>
                <a:spLocks noChangeArrowheads="1"/>
              </p:cNvSpPr>
              <p:nvPr/>
            </p:nvSpPr>
            <p:spPr bwMode="auto">
              <a:xfrm>
                <a:off x="4419600" y="5559426"/>
                <a:ext cx="463550" cy="74613"/>
              </a:xfrm>
              <a:prstGeom prst="rect">
                <a:avLst/>
              </a:prstGeom>
              <a:solidFill>
                <a:srgbClr val="C9BA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9" name="Rectangle 105"/>
              <p:cNvSpPr>
                <a:spLocks noChangeArrowheads="1"/>
              </p:cNvSpPr>
              <p:nvPr/>
            </p:nvSpPr>
            <p:spPr bwMode="auto">
              <a:xfrm>
                <a:off x="4419600" y="5559426"/>
                <a:ext cx="46355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0" name="Freeform 106"/>
              <p:cNvSpPr/>
              <p:nvPr/>
            </p:nvSpPr>
            <p:spPr bwMode="auto">
              <a:xfrm>
                <a:off x="4419600" y="5948363"/>
                <a:ext cx="463550" cy="261938"/>
              </a:xfrm>
              <a:custGeom>
                <a:avLst/>
                <a:gdLst>
                  <a:gd name="T0" fmla="*/ 0 w 292"/>
                  <a:gd name="T1" fmla="*/ 0 h 165"/>
                  <a:gd name="T2" fmla="*/ 9 w 292"/>
                  <a:gd name="T3" fmla="*/ 165 h 165"/>
                  <a:gd name="T4" fmla="*/ 282 w 292"/>
                  <a:gd name="T5" fmla="*/ 165 h 165"/>
                  <a:gd name="T6" fmla="*/ 292 w 292"/>
                  <a:gd name="T7" fmla="*/ 0 h 165"/>
                  <a:gd name="T8" fmla="*/ 0 w 292"/>
                  <a:gd name="T9" fmla="*/ 0 h 165"/>
                </a:gdLst>
                <a:ahLst/>
                <a:cxnLst>
                  <a:cxn ang="0">
                    <a:pos x="T0" y="T1"/>
                  </a:cxn>
                  <a:cxn ang="0">
                    <a:pos x="T2" y="T3"/>
                  </a:cxn>
                  <a:cxn ang="0">
                    <a:pos x="T4" y="T5"/>
                  </a:cxn>
                  <a:cxn ang="0">
                    <a:pos x="T6" y="T7"/>
                  </a:cxn>
                  <a:cxn ang="0">
                    <a:pos x="T8" y="T9"/>
                  </a:cxn>
                </a:cxnLst>
                <a:rect l="0" t="0" r="r" b="b"/>
                <a:pathLst>
                  <a:path w="292" h="165">
                    <a:moveTo>
                      <a:pt x="0" y="0"/>
                    </a:moveTo>
                    <a:lnTo>
                      <a:pt x="9" y="165"/>
                    </a:lnTo>
                    <a:lnTo>
                      <a:pt x="282" y="165"/>
                    </a:lnTo>
                    <a:lnTo>
                      <a:pt x="292" y="0"/>
                    </a:lnTo>
                    <a:lnTo>
                      <a:pt x="0" y="0"/>
                    </a:lnTo>
                    <a:close/>
                  </a:path>
                </a:pathLst>
              </a:custGeom>
              <a:solidFill>
                <a:srgbClr val="B3A07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1" name="Freeform 107"/>
              <p:cNvSpPr/>
              <p:nvPr/>
            </p:nvSpPr>
            <p:spPr bwMode="auto">
              <a:xfrm>
                <a:off x="4419600" y="5948363"/>
                <a:ext cx="463550" cy="261938"/>
              </a:xfrm>
              <a:custGeom>
                <a:avLst/>
                <a:gdLst>
                  <a:gd name="T0" fmla="*/ 0 w 292"/>
                  <a:gd name="T1" fmla="*/ 0 h 165"/>
                  <a:gd name="T2" fmla="*/ 9 w 292"/>
                  <a:gd name="T3" fmla="*/ 165 h 165"/>
                  <a:gd name="T4" fmla="*/ 282 w 292"/>
                  <a:gd name="T5" fmla="*/ 165 h 165"/>
                  <a:gd name="T6" fmla="*/ 292 w 292"/>
                  <a:gd name="T7" fmla="*/ 0 h 165"/>
                  <a:gd name="T8" fmla="*/ 0 w 292"/>
                  <a:gd name="T9" fmla="*/ 0 h 165"/>
                </a:gdLst>
                <a:ahLst/>
                <a:cxnLst>
                  <a:cxn ang="0">
                    <a:pos x="T0" y="T1"/>
                  </a:cxn>
                  <a:cxn ang="0">
                    <a:pos x="T2" y="T3"/>
                  </a:cxn>
                  <a:cxn ang="0">
                    <a:pos x="T4" y="T5"/>
                  </a:cxn>
                  <a:cxn ang="0">
                    <a:pos x="T6" y="T7"/>
                  </a:cxn>
                  <a:cxn ang="0">
                    <a:pos x="T8" y="T9"/>
                  </a:cxn>
                </a:cxnLst>
                <a:rect l="0" t="0" r="r" b="b"/>
                <a:pathLst>
                  <a:path w="292" h="165">
                    <a:moveTo>
                      <a:pt x="0" y="0"/>
                    </a:moveTo>
                    <a:lnTo>
                      <a:pt x="9" y="165"/>
                    </a:lnTo>
                    <a:lnTo>
                      <a:pt x="282" y="165"/>
                    </a:lnTo>
                    <a:lnTo>
                      <a:pt x="29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2" name="Freeform 108"/>
              <p:cNvSpPr/>
              <p:nvPr/>
            </p:nvSpPr>
            <p:spPr bwMode="auto">
              <a:xfrm>
                <a:off x="4579938" y="6029326"/>
                <a:ext cx="139700" cy="141288"/>
              </a:xfrm>
              <a:custGeom>
                <a:avLst/>
                <a:gdLst>
                  <a:gd name="T0" fmla="*/ 35 w 55"/>
                  <a:gd name="T1" fmla="*/ 26 h 56"/>
                  <a:gd name="T2" fmla="*/ 9 w 55"/>
                  <a:gd name="T3" fmla="*/ 1 h 56"/>
                  <a:gd name="T4" fmla="*/ 4 w 55"/>
                  <a:gd name="T5" fmla="*/ 3 h 56"/>
                  <a:gd name="T6" fmla="*/ 15 w 55"/>
                  <a:gd name="T7" fmla="*/ 41 h 56"/>
                  <a:gd name="T8" fmla="*/ 53 w 55"/>
                  <a:gd name="T9" fmla="*/ 52 h 56"/>
                  <a:gd name="T10" fmla="*/ 54 w 55"/>
                  <a:gd name="T11" fmla="*/ 49 h 56"/>
                  <a:gd name="T12" fmla="*/ 35 w 55"/>
                  <a:gd name="T13" fmla="*/ 26 h 56"/>
                </a:gdLst>
                <a:ahLst/>
                <a:cxnLst>
                  <a:cxn ang="0">
                    <a:pos x="T0" y="T1"/>
                  </a:cxn>
                  <a:cxn ang="0">
                    <a:pos x="T2" y="T3"/>
                  </a:cxn>
                  <a:cxn ang="0">
                    <a:pos x="T4" y="T5"/>
                  </a:cxn>
                  <a:cxn ang="0">
                    <a:pos x="T6" y="T7"/>
                  </a:cxn>
                  <a:cxn ang="0">
                    <a:pos x="T8" y="T9"/>
                  </a:cxn>
                  <a:cxn ang="0">
                    <a:pos x="T10" y="T11"/>
                  </a:cxn>
                  <a:cxn ang="0">
                    <a:pos x="T12" y="T13"/>
                  </a:cxn>
                </a:cxnLst>
                <a:rect l="0" t="0" r="r" b="b"/>
                <a:pathLst>
                  <a:path w="55" h="56">
                    <a:moveTo>
                      <a:pt x="35" y="26"/>
                    </a:moveTo>
                    <a:cubicBezTo>
                      <a:pt x="30" y="11"/>
                      <a:pt x="18" y="6"/>
                      <a:pt x="9" y="1"/>
                    </a:cubicBezTo>
                    <a:cubicBezTo>
                      <a:pt x="7" y="0"/>
                      <a:pt x="5" y="2"/>
                      <a:pt x="4" y="3"/>
                    </a:cubicBezTo>
                    <a:cubicBezTo>
                      <a:pt x="0" y="14"/>
                      <a:pt x="4" y="30"/>
                      <a:pt x="15" y="41"/>
                    </a:cubicBezTo>
                    <a:cubicBezTo>
                      <a:pt x="27" y="52"/>
                      <a:pt x="43" y="56"/>
                      <a:pt x="53" y="52"/>
                    </a:cubicBezTo>
                    <a:cubicBezTo>
                      <a:pt x="54" y="52"/>
                      <a:pt x="55" y="50"/>
                      <a:pt x="54" y="49"/>
                    </a:cubicBezTo>
                    <a:cubicBezTo>
                      <a:pt x="45" y="40"/>
                      <a:pt x="38" y="32"/>
                      <a:pt x="35" y="26"/>
                    </a:cubicBezTo>
                  </a:path>
                </a:pathLst>
              </a:custGeom>
              <a:solidFill>
                <a:srgbClr val="F5D4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3" name="Freeform 109"/>
              <p:cNvSpPr/>
              <p:nvPr/>
            </p:nvSpPr>
            <p:spPr bwMode="auto">
              <a:xfrm>
                <a:off x="4605338" y="6000751"/>
                <a:ext cx="146050" cy="147638"/>
              </a:xfrm>
              <a:custGeom>
                <a:avLst/>
                <a:gdLst>
                  <a:gd name="T0" fmla="*/ 41 w 58"/>
                  <a:gd name="T1" fmla="*/ 16 h 58"/>
                  <a:gd name="T2" fmla="*/ 3 w 58"/>
                  <a:gd name="T3" fmla="*/ 5 h 58"/>
                  <a:gd name="T4" fmla="*/ 3 w 58"/>
                  <a:gd name="T5" fmla="*/ 9 h 58"/>
                  <a:gd name="T6" fmla="*/ 30 w 58"/>
                  <a:gd name="T7" fmla="*/ 34 h 58"/>
                  <a:gd name="T8" fmla="*/ 47 w 58"/>
                  <a:gd name="T9" fmla="*/ 57 h 58"/>
                  <a:gd name="T10" fmla="*/ 49 w 58"/>
                  <a:gd name="T11" fmla="*/ 58 h 58"/>
                  <a:gd name="T12" fmla="*/ 51 w 58"/>
                  <a:gd name="T13" fmla="*/ 57 h 58"/>
                  <a:gd name="T14" fmla="*/ 41 w 58"/>
                  <a:gd name="T15" fmla="*/ 16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58">
                    <a:moveTo>
                      <a:pt x="41" y="16"/>
                    </a:moveTo>
                    <a:cubicBezTo>
                      <a:pt x="30" y="4"/>
                      <a:pt x="14" y="0"/>
                      <a:pt x="3" y="5"/>
                    </a:cubicBezTo>
                    <a:cubicBezTo>
                      <a:pt x="2" y="6"/>
                      <a:pt x="0" y="8"/>
                      <a:pt x="3" y="9"/>
                    </a:cubicBezTo>
                    <a:cubicBezTo>
                      <a:pt x="13" y="13"/>
                      <a:pt x="25" y="20"/>
                      <a:pt x="30" y="34"/>
                    </a:cubicBezTo>
                    <a:cubicBezTo>
                      <a:pt x="32" y="40"/>
                      <a:pt x="38" y="49"/>
                      <a:pt x="47" y="57"/>
                    </a:cubicBezTo>
                    <a:cubicBezTo>
                      <a:pt x="47" y="58"/>
                      <a:pt x="48" y="58"/>
                      <a:pt x="49" y="58"/>
                    </a:cubicBezTo>
                    <a:cubicBezTo>
                      <a:pt x="49" y="58"/>
                      <a:pt x="50" y="57"/>
                      <a:pt x="51" y="57"/>
                    </a:cubicBezTo>
                    <a:cubicBezTo>
                      <a:pt x="58" y="46"/>
                      <a:pt x="54" y="28"/>
                      <a:pt x="41" y="16"/>
                    </a:cubicBezTo>
                  </a:path>
                </a:pathLst>
              </a:custGeom>
              <a:solidFill>
                <a:srgbClr val="F5D4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7" name="Freeform 113"/>
              <p:cNvSpPr/>
              <p:nvPr/>
            </p:nvSpPr>
            <p:spPr bwMode="auto">
              <a:xfrm>
                <a:off x="342900" y="4138613"/>
                <a:ext cx="1268413" cy="2435225"/>
              </a:xfrm>
              <a:custGeom>
                <a:avLst/>
                <a:gdLst>
                  <a:gd name="T0" fmla="*/ 330 w 799"/>
                  <a:gd name="T1" fmla="*/ 0 h 1534"/>
                  <a:gd name="T2" fmla="*/ 0 w 799"/>
                  <a:gd name="T3" fmla="*/ 1285 h 1534"/>
                  <a:gd name="T4" fmla="*/ 103 w 799"/>
                  <a:gd name="T5" fmla="*/ 1397 h 1534"/>
                  <a:gd name="T6" fmla="*/ 799 w 799"/>
                  <a:gd name="T7" fmla="*/ 1534 h 1534"/>
                  <a:gd name="T8" fmla="*/ 776 w 799"/>
                  <a:gd name="T9" fmla="*/ 1410 h 1534"/>
                  <a:gd name="T10" fmla="*/ 329 w 799"/>
                  <a:gd name="T11" fmla="*/ 1188 h 1534"/>
                  <a:gd name="T12" fmla="*/ 519 w 799"/>
                  <a:gd name="T13" fmla="*/ 498 h 1534"/>
                  <a:gd name="T14" fmla="*/ 330 w 799"/>
                  <a:gd name="T15" fmla="*/ 0 h 1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9" h="1534">
                    <a:moveTo>
                      <a:pt x="330" y="0"/>
                    </a:moveTo>
                    <a:lnTo>
                      <a:pt x="0" y="1285"/>
                    </a:lnTo>
                    <a:lnTo>
                      <a:pt x="103" y="1397"/>
                    </a:lnTo>
                    <a:lnTo>
                      <a:pt x="799" y="1534"/>
                    </a:lnTo>
                    <a:lnTo>
                      <a:pt x="776" y="1410"/>
                    </a:lnTo>
                    <a:lnTo>
                      <a:pt x="329" y="1188"/>
                    </a:lnTo>
                    <a:lnTo>
                      <a:pt x="519" y="498"/>
                    </a:lnTo>
                    <a:lnTo>
                      <a:pt x="330"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8" name="Freeform 114"/>
              <p:cNvSpPr/>
              <p:nvPr/>
            </p:nvSpPr>
            <p:spPr bwMode="auto">
              <a:xfrm>
                <a:off x="342900" y="4138613"/>
                <a:ext cx="1268413" cy="2435225"/>
              </a:xfrm>
              <a:custGeom>
                <a:avLst/>
                <a:gdLst>
                  <a:gd name="T0" fmla="*/ 330 w 799"/>
                  <a:gd name="T1" fmla="*/ 0 h 1534"/>
                  <a:gd name="T2" fmla="*/ 0 w 799"/>
                  <a:gd name="T3" fmla="*/ 1285 h 1534"/>
                  <a:gd name="T4" fmla="*/ 103 w 799"/>
                  <a:gd name="T5" fmla="*/ 1397 h 1534"/>
                  <a:gd name="T6" fmla="*/ 799 w 799"/>
                  <a:gd name="T7" fmla="*/ 1534 h 1534"/>
                  <a:gd name="T8" fmla="*/ 776 w 799"/>
                  <a:gd name="T9" fmla="*/ 1410 h 1534"/>
                  <a:gd name="T10" fmla="*/ 329 w 799"/>
                  <a:gd name="T11" fmla="*/ 1188 h 1534"/>
                  <a:gd name="T12" fmla="*/ 519 w 799"/>
                  <a:gd name="T13" fmla="*/ 498 h 1534"/>
                  <a:gd name="T14" fmla="*/ 330 w 799"/>
                  <a:gd name="T15" fmla="*/ 0 h 1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9" h="1534">
                    <a:moveTo>
                      <a:pt x="330" y="0"/>
                    </a:moveTo>
                    <a:lnTo>
                      <a:pt x="0" y="1285"/>
                    </a:lnTo>
                    <a:lnTo>
                      <a:pt x="103" y="1397"/>
                    </a:lnTo>
                    <a:lnTo>
                      <a:pt x="799" y="1534"/>
                    </a:lnTo>
                    <a:lnTo>
                      <a:pt x="776" y="1410"/>
                    </a:lnTo>
                    <a:lnTo>
                      <a:pt x="329" y="1188"/>
                    </a:lnTo>
                    <a:lnTo>
                      <a:pt x="519" y="498"/>
                    </a:lnTo>
                    <a:lnTo>
                      <a:pt x="3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9" name="Freeform 115"/>
              <p:cNvSpPr/>
              <p:nvPr/>
            </p:nvSpPr>
            <p:spPr bwMode="auto">
              <a:xfrm>
                <a:off x="1716088" y="3368676"/>
                <a:ext cx="850900" cy="741363"/>
              </a:xfrm>
              <a:custGeom>
                <a:avLst/>
                <a:gdLst>
                  <a:gd name="T0" fmla="*/ 34 w 536"/>
                  <a:gd name="T1" fmla="*/ 0 h 467"/>
                  <a:gd name="T2" fmla="*/ 0 w 536"/>
                  <a:gd name="T3" fmla="*/ 319 h 467"/>
                  <a:gd name="T4" fmla="*/ 232 w 536"/>
                  <a:gd name="T5" fmla="*/ 467 h 467"/>
                  <a:gd name="T6" fmla="*/ 308 w 536"/>
                  <a:gd name="T7" fmla="*/ 467 h 467"/>
                  <a:gd name="T8" fmla="*/ 536 w 536"/>
                  <a:gd name="T9" fmla="*/ 319 h 467"/>
                  <a:gd name="T10" fmla="*/ 472 w 536"/>
                  <a:gd name="T11" fmla="*/ 0 h 467"/>
                  <a:gd name="T12" fmla="*/ 34 w 536"/>
                  <a:gd name="T13" fmla="*/ 0 h 467"/>
                </a:gdLst>
                <a:ahLst/>
                <a:cxnLst>
                  <a:cxn ang="0">
                    <a:pos x="T0" y="T1"/>
                  </a:cxn>
                  <a:cxn ang="0">
                    <a:pos x="T2" y="T3"/>
                  </a:cxn>
                  <a:cxn ang="0">
                    <a:pos x="T4" y="T5"/>
                  </a:cxn>
                  <a:cxn ang="0">
                    <a:pos x="T6" y="T7"/>
                  </a:cxn>
                  <a:cxn ang="0">
                    <a:pos x="T8" y="T9"/>
                  </a:cxn>
                  <a:cxn ang="0">
                    <a:pos x="T10" y="T11"/>
                  </a:cxn>
                  <a:cxn ang="0">
                    <a:pos x="T12" y="T13"/>
                  </a:cxn>
                </a:cxnLst>
                <a:rect l="0" t="0" r="r" b="b"/>
                <a:pathLst>
                  <a:path w="536" h="467">
                    <a:moveTo>
                      <a:pt x="34" y="0"/>
                    </a:moveTo>
                    <a:lnTo>
                      <a:pt x="0" y="319"/>
                    </a:lnTo>
                    <a:lnTo>
                      <a:pt x="232" y="467"/>
                    </a:lnTo>
                    <a:lnTo>
                      <a:pt x="308" y="467"/>
                    </a:lnTo>
                    <a:lnTo>
                      <a:pt x="536" y="319"/>
                    </a:lnTo>
                    <a:lnTo>
                      <a:pt x="472" y="0"/>
                    </a:lnTo>
                    <a:lnTo>
                      <a:pt x="34"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0" name="Freeform 116"/>
              <p:cNvSpPr/>
              <p:nvPr/>
            </p:nvSpPr>
            <p:spPr bwMode="auto">
              <a:xfrm>
                <a:off x="1504950" y="2827338"/>
                <a:ext cx="180975" cy="374650"/>
              </a:xfrm>
              <a:custGeom>
                <a:avLst/>
                <a:gdLst>
                  <a:gd name="T0" fmla="*/ 67 w 72"/>
                  <a:gd name="T1" fmla="*/ 33 h 149"/>
                  <a:gd name="T2" fmla="*/ 14 w 72"/>
                  <a:gd name="T3" fmla="*/ 71 h 149"/>
                  <a:gd name="T4" fmla="*/ 72 w 72"/>
                  <a:gd name="T5" fmla="*/ 149 h 149"/>
                  <a:gd name="T6" fmla="*/ 67 w 72"/>
                  <a:gd name="T7" fmla="*/ 33 h 149"/>
                </a:gdLst>
                <a:ahLst/>
                <a:cxnLst>
                  <a:cxn ang="0">
                    <a:pos x="T0" y="T1"/>
                  </a:cxn>
                  <a:cxn ang="0">
                    <a:pos x="T2" y="T3"/>
                  </a:cxn>
                  <a:cxn ang="0">
                    <a:pos x="T4" y="T5"/>
                  </a:cxn>
                  <a:cxn ang="0">
                    <a:pos x="T6" y="T7"/>
                  </a:cxn>
                </a:cxnLst>
                <a:rect l="0" t="0" r="r" b="b"/>
                <a:pathLst>
                  <a:path w="72" h="149">
                    <a:moveTo>
                      <a:pt x="67" y="33"/>
                    </a:moveTo>
                    <a:cubicBezTo>
                      <a:pt x="67" y="33"/>
                      <a:pt x="0" y="0"/>
                      <a:pt x="14" y="71"/>
                    </a:cubicBezTo>
                    <a:cubicBezTo>
                      <a:pt x="28" y="143"/>
                      <a:pt x="72" y="149"/>
                      <a:pt x="72" y="149"/>
                    </a:cubicBezTo>
                    <a:cubicBezTo>
                      <a:pt x="67" y="33"/>
                      <a:pt x="67" y="33"/>
                      <a:pt x="67" y="33"/>
                    </a:cubicBezTo>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1" name="Freeform 117"/>
              <p:cNvSpPr/>
              <p:nvPr/>
            </p:nvSpPr>
            <p:spPr bwMode="auto">
              <a:xfrm>
                <a:off x="1617663" y="2374901"/>
                <a:ext cx="1054100" cy="1344613"/>
              </a:xfrm>
              <a:custGeom>
                <a:avLst/>
                <a:gdLst>
                  <a:gd name="T0" fmla="*/ 418 w 418"/>
                  <a:gd name="T1" fmla="*/ 216 h 533"/>
                  <a:gd name="T2" fmla="*/ 209 w 418"/>
                  <a:gd name="T3" fmla="*/ 0 h 533"/>
                  <a:gd name="T4" fmla="*/ 0 w 418"/>
                  <a:gd name="T5" fmla="*/ 216 h 533"/>
                  <a:gd name="T6" fmla="*/ 39 w 418"/>
                  <a:gd name="T7" fmla="*/ 401 h 533"/>
                  <a:gd name="T8" fmla="*/ 155 w 418"/>
                  <a:gd name="T9" fmla="*/ 533 h 533"/>
                  <a:gd name="T10" fmla="*/ 266 w 418"/>
                  <a:gd name="T11" fmla="*/ 533 h 533"/>
                  <a:gd name="T12" fmla="*/ 377 w 418"/>
                  <a:gd name="T13" fmla="*/ 401 h 533"/>
                  <a:gd name="T14" fmla="*/ 418 w 418"/>
                  <a:gd name="T15" fmla="*/ 216 h 5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8" h="533">
                    <a:moveTo>
                      <a:pt x="418" y="216"/>
                    </a:moveTo>
                    <a:cubicBezTo>
                      <a:pt x="418" y="96"/>
                      <a:pt x="324" y="0"/>
                      <a:pt x="209" y="0"/>
                    </a:cubicBezTo>
                    <a:cubicBezTo>
                      <a:pt x="94" y="0"/>
                      <a:pt x="0" y="96"/>
                      <a:pt x="0" y="216"/>
                    </a:cubicBezTo>
                    <a:cubicBezTo>
                      <a:pt x="0" y="285"/>
                      <a:pt x="39" y="401"/>
                      <a:pt x="39" y="401"/>
                    </a:cubicBezTo>
                    <a:cubicBezTo>
                      <a:pt x="155" y="533"/>
                      <a:pt x="155" y="533"/>
                      <a:pt x="155" y="533"/>
                    </a:cubicBezTo>
                    <a:cubicBezTo>
                      <a:pt x="266" y="533"/>
                      <a:pt x="266" y="533"/>
                      <a:pt x="266" y="533"/>
                    </a:cubicBezTo>
                    <a:cubicBezTo>
                      <a:pt x="377" y="401"/>
                      <a:pt x="377" y="401"/>
                      <a:pt x="377" y="401"/>
                    </a:cubicBezTo>
                    <a:cubicBezTo>
                      <a:pt x="377" y="401"/>
                      <a:pt x="418" y="290"/>
                      <a:pt x="418" y="216"/>
                    </a:cubicBezTo>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2" name="Freeform 118"/>
              <p:cNvSpPr/>
              <p:nvPr/>
            </p:nvSpPr>
            <p:spPr bwMode="auto">
              <a:xfrm>
                <a:off x="1565275" y="2211388"/>
                <a:ext cx="206375" cy="819150"/>
              </a:xfrm>
              <a:custGeom>
                <a:avLst/>
                <a:gdLst>
                  <a:gd name="T0" fmla="*/ 77 w 82"/>
                  <a:gd name="T1" fmla="*/ 156 h 325"/>
                  <a:gd name="T2" fmla="*/ 50 w 82"/>
                  <a:gd name="T3" fmla="*/ 263 h 325"/>
                  <a:gd name="T4" fmla="*/ 26 w 82"/>
                  <a:gd name="T5" fmla="*/ 323 h 325"/>
                  <a:gd name="T6" fmla="*/ 0 w 82"/>
                  <a:gd name="T7" fmla="*/ 58 h 325"/>
                  <a:gd name="T8" fmla="*/ 77 w 82"/>
                  <a:gd name="T9" fmla="*/ 156 h 325"/>
                </a:gdLst>
                <a:ahLst/>
                <a:cxnLst>
                  <a:cxn ang="0">
                    <a:pos x="T0" y="T1"/>
                  </a:cxn>
                  <a:cxn ang="0">
                    <a:pos x="T2" y="T3"/>
                  </a:cxn>
                  <a:cxn ang="0">
                    <a:pos x="T4" y="T5"/>
                  </a:cxn>
                  <a:cxn ang="0">
                    <a:pos x="T6" y="T7"/>
                  </a:cxn>
                  <a:cxn ang="0">
                    <a:pos x="T8" y="T9"/>
                  </a:cxn>
                </a:cxnLst>
                <a:rect l="0" t="0" r="r" b="b"/>
                <a:pathLst>
                  <a:path w="82" h="325">
                    <a:moveTo>
                      <a:pt x="77" y="156"/>
                    </a:moveTo>
                    <a:cubicBezTo>
                      <a:pt x="75" y="207"/>
                      <a:pt x="31" y="203"/>
                      <a:pt x="50" y="263"/>
                    </a:cubicBezTo>
                    <a:cubicBezTo>
                      <a:pt x="39" y="281"/>
                      <a:pt x="39" y="325"/>
                      <a:pt x="26" y="323"/>
                    </a:cubicBezTo>
                    <a:cubicBezTo>
                      <a:pt x="27" y="252"/>
                      <a:pt x="5" y="242"/>
                      <a:pt x="0" y="58"/>
                    </a:cubicBezTo>
                    <a:cubicBezTo>
                      <a:pt x="76" y="0"/>
                      <a:pt x="82" y="43"/>
                      <a:pt x="77" y="156"/>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3" name="Freeform 119"/>
              <p:cNvSpPr/>
              <p:nvPr/>
            </p:nvSpPr>
            <p:spPr bwMode="auto">
              <a:xfrm>
                <a:off x="1449388" y="2078038"/>
                <a:ext cx="1217613" cy="620713"/>
              </a:xfrm>
              <a:custGeom>
                <a:avLst/>
                <a:gdLst>
                  <a:gd name="T0" fmla="*/ 437 w 483"/>
                  <a:gd name="T1" fmla="*/ 58 h 246"/>
                  <a:gd name="T2" fmla="*/ 138 w 483"/>
                  <a:gd name="T3" fmla="*/ 43 h 246"/>
                  <a:gd name="T4" fmla="*/ 195 w 483"/>
                  <a:gd name="T5" fmla="*/ 224 h 246"/>
                  <a:gd name="T6" fmla="*/ 476 w 483"/>
                  <a:gd name="T7" fmla="*/ 135 h 246"/>
                  <a:gd name="T8" fmla="*/ 437 w 483"/>
                  <a:gd name="T9" fmla="*/ 58 h 246"/>
                </a:gdLst>
                <a:ahLst/>
                <a:cxnLst>
                  <a:cxn ang="0">
                    <a:pos x="T0" y="T1"/>
                  </a:cxn>
                  <a:cxn ang="0">
                    <a:pos x="T2" y="T3"/>
                  </a:cxn>
                  <a:cxn ang="0">
                    <a:pos x="T4" y="T5"/>
                  </a:cxn>
                  <a:cxn ang="0">
                    <a:pos x="T6" y="T7"/>
                  </a:cxn>
                  <a:cxn ang="0">
                    <a:pos x="T8" y="T9"/>
                  </a:cxn>
                </a:cxnLst>
                <a:rect l="0" t="0" r="r" b="b"/>
                <a:pathLst>
                  <a:path w="483" h="246">
                    <a:moveTo>
                      <a:pt x="437" y="58"/>
                    </a:moveTo>
                    <a:cubicBezTo>
                      <a:pt x="358" y="0"/>
                      <a:pt x="193" y="6"/>
                      <a:pt x="138" y="43"/>
                    </a:cubicBezTo>
                    <a:cubicBezTo>
                      <a:pt x="0" y="136"/>
                      <a:pt x="112" y="214"/>
                      <a:pt x="195" y="224"/>
                    </a:cubicBezTo>
                    <a:cubicBezTo>
                      <a:pt x="281" y="234"/>
                      <a:pt x="465" y="246"/>
                      <a:pt x="476" y="135"/>
                    </a:cubicBezTo>
                    <a:cubicBezTo>
                      <a:pt x="483" y="62"/>
                      <a:pt x="459" y="73"/>
                      <a:pt x="437" y="58"/>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4" name="Freeform 120"/>
              <p:cNvSpPr/>
              <p:nvPr/>
            </p:nvSpPr>
            <p:spPr bwMode="auto">
              <a:xfrm>
                <a:off x="1527175" y="1944688"/>
                <a:ext cx="1228725" cy="412750"/>
              </a:xfrm>
              <a:custGeom>
                <a:avLst/>
                <a:gdLst>
                  <a:gd name="T0" fmla="*/ 24 w 487"/>
                  <a:gd name="T1" fmla="*/ 164 h 164"/>
                  <a:gd name="T2" fmla="*/ 1 w 487"/>
                  <a:gd name="T3" fmla="*/ 130 h 164"/>
                  <a:gd name="T4" fmla="*/ 35 w 487"/>
                  <a:gd name="T5" fmla="*/ 132 h 164"/>
                  <a:gd name="T6" fmla="*/ 24 w 487"/>
                  <a:gd name="T7" fmla="*/ 90 h 164"/>
                  <a:gd name="T8" fmla="*/ 56 w 487"/>
                  <a:gd name="T9" fmla="*/ 104 h 164"/>
                  <a:gd name="T10" fmla="*/ 50 w 487"/>
                  <a:gd name="T11" fmla="*/ 57 h 164"/>
                  <a:gd name="T12" fmla="*/ 84 w 487"/>
                  <a:gd name="T13" fmla="*/ 82 h 164"/>
                  <a:gd name="T14" fmla="*/ 74 w 487"/>
                  <a:gd name="T15" fmla="*/ 57 h 164"/>
                  <a:gd name="T16" fmla="*/ 114 w 487"/>
                  <a:gd name="T17" fmla="*/ 76 h 164"/>
                  <a:gd name="T18" fmla="*/ 127 w 487"/>
                  <a:gd name="T19" fmla="*/ 31 h 164"/>
                  <a:gd name="T20" fmla="*/ 143 w 487"/>
                  <a:gd name="T21" fmla="*/ 62 h 164"/>
                  <a:gd name="T22" fmla="*/ 153 w 487"/>
                  <a:gd name="T23" fmla="*/ 15 h 164"/>
                  <a:gd name="T24" fmla="*/ 187 w 487"/>
                  <a:gd name="T25" fmla="*/ 57 h 164"/>
                  <a:gd name="T26" fmla="*/ 173 w 487"/>
                  <a:gd name="T27" fmla="*/ 23 h 164"/>
                  <a:gd name="T28" fmla="*/ 213 w 487"/>
                  <a:gd name="T29" fmla="*/ 54 h 164"/>
                  <a:gd name="T30" fmla="*/ 230 w 487"/>
                  <a:gd name="T31" fmla="*/ 0 h 164"/>
                  <a:gd name="T32" fmla="*/ 247 w 487"/>
                  <a:gd name="T33" fmla="*/ 49 h 164"/>
                  <a:gd name="T34" fmla="*/ 241 w 487"/>
                  <a:gd name="T35" fmla="*/ 13 h 164"/>
                  <a:gd name="T36" fmla="*/ 280 w 487"/>
                  <a:gd name="T37" fmla="*/ 49 h 164"/>
                  <a:gd name="T38" fmla="*/ 296 w 487"/>
                  <a:gd name="T39" fmla="*/ 0 h 164"/>
                  <a:gd name="T40" fmla="*/ 313 w 487"/>
                  <a:gd name="T41" fmla="*/ 47 h 164"/>
                  <a:gd name="T42" fmla="*/ 350 w 487"/>
                  <a:gd name="T43" fmla="*/ 12 h 164"/>
                  <a:gd name="T44" fmla="*/ 350 w 487"/>
                  <a:gd name="T45" fmla="*/ 49 h 164"/>
                  <a:gd name="T46" fmla="*/ 391 w 487"/>
                  <a:gd name="T47" fmla="*/ 34 h 164"/>
                  <a:gd name="T48" fmla="*/ 388 w 487"/>
                  <a:gd name="T49" fmla="*/ 69 h 164"/>
                  <a:gd name="T50" fmla="*/ 406 w 487"/>
                  <a:gd name="T51" fmla="*/ 46 h 164"/>
                  <a:gd name="T52" fmla="*/ 418 w 487"/>
                  <a:gd name="T53" fmla="*/ 82 h 164"/>
                  <a:gd name="T54" fmla="*/ 477 w 487"/>
                  <a:gd name="T55" fmla="*/ 90 h 164"/>
                  <a:gd name="T56" fmla="*/ 441 w 487"/>
                  <a:gd name="T57" fmla="*/ 114 h 164"/>
                  <a:gd name="T58" fmla="*/ 487 w 487"/>
                  <a:gd name="T59" fmla="*/ 119 h 164"/>
                  <a:gd name="T60" fmla="*/ 399 w 487"/>
                  <a:gd name="T61" fmla="*/ 135 h 164"/>
                  <a:gd name="T62" fmla="*/ 24 w 487"/>
                  <a:gd name="T6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7" h="164">
                    <a:moveTo>
                      <a:pt x="24" y="164"/>
                    </a:moveTo>
                    <a:cubicBezTo>
                      <a:pt x="24" y="164"/>
                      <a:pt x="0" y="145"/>
                      <a:pt x="1" y="130"/>
                    </a:cubicBezTo>
                    <a:cubicBezTo>
                      <a:pt x="9" y="133"/>
                      <a:pt x="31" y="136"/>
                      <a:pt x="35" y="132"/>
                    </a:cubicBezTo>
                    <a:cubicBezTo>
                      <a:pt x="38" y="128"/>
                      <a:pt x="44" y="102"/>
                      <a:pt x="24" y="90"/>
                    </a:cubicBezTo>
                    <a:cubicBezTo>
                      <a:pt x="35" y="89"/>
                      <a:pt x="50" y="98"/>
                      <a:pt x="56" y="104"/>
                    </a:cubicBezTo>
                    <a:cubicBezTo>
                      <a:pt x="49" y="87"/>
                      <a:pt x="44" y="63"/>
                      <a:pt x="50" y="57"/>
                    </a:cubicBezTo>
                    <a:cubicBezTo>
                      <a:pt x="55" y="65"/>
                      <a:pt x="74" y="79"/>
                      <a:pt x="84" y="82"/>
                    </a:cubicBezTo>
                    <a:cubicBezTo>
                      <a:pt x="84" y="75"/>
                      <a:pt x="84" y="62"/>
                      <a:pt x="74" y="57"/>
                    </a:cubicBezTo>
                    <a:cubicBezTo>
                      <a:pt x="84" y="60"/>
                      <a:pt x="105" y="61"/>
                      <a:pt x="114" y="76"/>
                    </a:cubicBezTo>
                    <a:cubicBezTo>
                      <a:pt x="115" y="57"/>
                      <a:pt x="116" y="37"/>
                      <a:pt x="127" y="31"/>
                    </a:cubicBezTo>
                    <a:cubicBezTo>
                      <a:pt x="130" y="48"/>
                      <a:pt x="129" y="55"/>
                      <a:pt x="143" y="62"/>
                    </a:cubicBezTo>
                    <a:cubicBezTo>
                      <a:pt x="158" y="70"/>
                      <a:pt x="138" y="27"/>
                      <a:pt x="153" y="15"/>
                    </a:cubicBezTo>
                    <a:cubicBezTo>
                      <a:pt x="160" y="33"/>
                      <a:pt x="173" y="53"/>
                      <a:pt x="187" y="57"/>
                    </a:cubicBezTo>
                    <a:cubicBezTo>
                      <a:pt x="187" y="44"/>
                      <a:pt x="183" y="31"/>
                      <a:pt x="173" y="23"/>
                    </a:cubicBezTo>
                    <a:cubicBezTo>
                      <a:pt x="189" y="25"/>
                      <a:pt x="209" y="32"/>
                      <a:pt x="213" y="54"/>
                    </a:cubicBezTo>
                    <a:cubicBezTo>
                      <a:pt x="214" y="29"/>
                      <a:pt x="203" y="15"/>
                      <a:pt x="230" y="0"/>
                    </a:cubicBezTo>
                    <a:cubicBezTo>
                      <a:pt x="226" y="10"/>
                      <a:pt x="236" y="41"/>
                      <a:pt x="247" y="49"/>
                    </a:cubicBezTo>
                    <a:cubicBezTo>
                      <a:pt x="252" y="33"/>
                      <a:pt x="256" y="28"/>
                      <a:pt x="241" y="13"/>
                    </a:cubicBezTo>
                    <a:cubicBezTo>
                      <a:pt x="257" y="14"/>
                      <a:pt x="275" y="21"/>
                      <a:pt x="280" y="49"/>
                    </a:cubicBezTo>
                    <a:cubicBezTo>
                      <a:pt x="285" y="23"/>
                      <a:pt x="304" y="19"/>
                      <a:pt x="296" y="0"/>
                    </a:cubicBezTo>
                    <a:cubicBezTo>
                      <a:pt x="308" y="15"/>
                      <a:pt x="313" y="28"/>
                      <a:pt x="313" y="47"/>
                    </a:cubicBezTo>
                    <a:cubicBezTo>
                      <a:pt x="328" y="35"/>
                      <a:pt x="322" y="20"/>
                      <a:pt x="350" y="12"/>
                    </a:cubicBezTo>
                    <a:cubicBezTo>
                      <a:pt x="345" y="20"/>
                      <a:pt x="345" y="36"/>
                      <a:pt x="350" y="49"/>
                    </a:cubicBezTo>
                    <a:cubicBezTo>
                      <a:pt x="358" y="45"/>
                      <a:pt x="372" y="29"/>
                      <a:pt x="391" y="34"/>
                    </a:cubicBezTo>
                    <a:cubicBezTo>
                      <a:pt x="383" y="43"/>
                      <a:pt x="371" y="53"/>
                      <a:pt x="388" y="69"/>
                    </a:cubicBezTo>
                    <a:cubicBezTo>
                      <a:pt x="396" y="62"/>
                      <a:pt x="406" y="58"/>
                      <a:pt x="406" y="46"/>
                    </a:cubicBezTo>
                    <a:cubicBezTo>
                      <a:pt x="416" y="57"/>
                      <a:pt x="429" y="53"/>
                      <a:pt x="418" y="82"/>
                    </a:cubicBezTo>
                    <a:cubicBezTo>
                      <a:pt x="437" y="80"/>
                      <a:pt x="466" y="80"/>
                      <a:pt x="477" y="90"/>
                    </a:cubicBezTo>
                    <a:cubicBezTo>
                      <a:pt x="450" y="94"/>
                      <a:pt x="441" y="108"/>
                      <a:pt x="441" y="114"/>
                    </a:cubicBezTo>
                    <a:cubicBezTo>
                      <a:pt x="469" y="109"/>
                      <a:pt x="483" y="114"/>
                      <a:pt x="487" y="119"/>
                    </a:cubicBezTo>
                    <a:cubicBezTo>
                      <a:pt x="465" y="128"/>
                      <a:pt x="399" y="135"/>
                      <a:pt x="399" y="135"/>
                    </a:cubicBezTo>
                    <a:cubicBezTo>
                      <a:pt x="24" y="164"/>
                      <a:pt x="24" y="164"/>
                      <a:pt x="24" y="164"/>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5" name="Freeform 121"/>
              <p:cNvSpPr/>
              <p:nvPr/>
            </p:nvSpPr>
            <p:spPr bwMode="auto">
              <a:xfrm>
                <a:off x="2593975" y="2827338"/>
                <a:ext cx="184150" cy="374650"/>
              </a:xfrm>
              <a:custGeom>
                <a:avLst/>
                <a:gdLst>
                  <a:gd name="T0" fmla="*/ 6 w 73"/>
                  <a:gd name="T1" fmla="*/ 33 h 149"/>
                  <a:gd name="T2" fmla="*/ 59 w 73"/>
                  <a:gd name="T3" fmla="*/ 71 h 149"/>
                  <a:gd name="T4" fmla="*/ 0 w 73"/>
                  <a:gd name="T5" fmla="*/ 149 h 149"/>
                  <a:gd name="T6" fmla="*/ 6 w 73"/>
                  <a:gd name="T7" fmla="*/ 33 h 149"/>
                </a:gdLst>
                <a:ahLst/>
                <a:cxnLst>
                  <a:cxn ang="0">
                    <a:pos x="T0" y="T1"/>
                  </a:cxn>
                  <a:cxn ang="0">
                    <a:pos x="T2" y="T3"/>
                  </a:cxn>
                  <a:cxn ang="0">
                    <a:pos x="T4" y="T5"/>
                  </a:cxn>
                  <a:cxn ang="0">
                    <a:pos x="T6" y="T7"/>
                  </a:cxn>
                </a:cxnLst>
                <a:rect l="0" t="0" r="r" b="b"/>
                <a:pathLst>
                  <a:path w="73" h="149">
                    <a:moveTo>
                      <a:pt x="6" y="33"/>
                    </a:moveTo>
                    <a:cubicBezTo>
                      <a:pt x="6" y="33"/>
                      <a:pt x="73" y="0"/>
                      <a:pt x="59" y="71"/>
                    </a:cubicBezTo>
                    <a:cubicBezTo>
                      <a:pt x="44" y="143"/>
                      <a:pt x="0" y="149"/>
                      <a:pt x="0" y="149"/>
                    </a:cubicBezTo>
                    <a:lnTo>
                      <a:pt x="6" y="33"/>
                    </a:ln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6" name="Freeform 122"/>
              <p:cNvSpPr/>
              <p:nvPr/>
            </p:nvSpPr>
            <p:spPr bwMode="auto">
              <a:xfrm>
                <a:off x="2513013" y="2211388"/>
                <a:ext cx="206375" cy="819150"/>
              </a:xfrm>
              <a:custGeom>
                <a:avLst/>
                <a:gdLst>
                  <a:gd name="T0" fmla="*/ 5 w 82"/>
                  <a:gd name="T1" fmla="*/ 156 h 325"/>
                  <a:gd name="T2" fmla="*/ 32 w 82"/>
                  <a:gd name="T3" fmla="*/ 263 h 325"/>
                  <a:gd name="T4" fmla="*/ 56 w 82"/>
                  <a:gd name="T5" fmla="*/ 323 h 325"/>
                  <a:gd name="T6" fmla="*/ 82 w 82"/>
                  <a:gd name="T7" fmla="*/ 58 h 325"/>
                  <a:gd name="T8" fmla="*/ 5 w 82"/>
                  <a:gd name="T9" fmla="*/ 156 h 325"/>
                </a:gdLst>
                <a:ahLst/>
                <a:cxnLst>
                  <a:cxn ang="0">
                    <a:pos x="T0" y="T1"/>
                  </a:cxn>
                  <a:cxn ang="0">
                    <a:pos x="T2" y="T3"/>
                  </a:cxn>
                  <a:cxn ang="0">
                    <a:pos x="T4" y="T5"/>
                  </a:cxn>
                  <a:cxn ang="0">
                    <a:pos x="T6" y="T7"/>
                  </a:cxn>
                  <a:cxn ang="0">
                    <a:pos x="T8" y="T9"/>
                  </a:cxn>
                </a:cxnLst>
                <a:rect l="0" t="0" r="r" b="b"/>
                <a:pathLst>
                  <a:path w="82" h="325">
                    <a:moveTo>
                      <a:pt x="5" y="156"/>
                    </a:moveTo>
                    <a:cubicBezTo>
                      <a:pt x="7" y="207"/>
                      <a:pt x="51" y="203"/>
                      <a:pt x="32" y="263"/>
                    </a:cubicBezTo>
                    <a:cubicBezTo>
                      <a:pt x="43" y="281"/>
                      <a:pt x="42" y="325"/>
                      <a:pt x="56" y="323"/>
                    </a:cubicBezTo>
                    <a:cubicBezTo>
                      <a:pt x="55" y="252"/>
                      <a:pt x="77" y="242"/>
                      <a:pt x="82" y="58"/>
                    </a:cubicBezTo>
                    <a:cubicBezTo>
                      <a:pt x="5" y="0"/>
                      <a:pt x="0" y="43"/>
                      <a:pt x="5" y="15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7" name="Freeform 123"/>
              <p:cNvSpPr/>
              <p:nvPr/>
            </p:nvSpPr>
            <p:spPr bwMode="auto">
              <a:xfrm>
                <a:off x="2200275" y="3671888"/>
                <a:ext cx="471488" cy="766763"/>
              </a:xfrm>
              <a:custGeom>
                <a:avLst/>
                <a:gdLst>
                  <a:gd name="T0" fmla="*/ 0 w 297"/>
                  <a:gd name="T1" fmla="*/ 311 h 483"/>
                  <a:gd name="T2" fmla="*/ 256 w 297"/>
                  <a:gd name="T3" fmla="*/ 0 h 483"/>
                  <a:gd name="T4" fmla="*/ 297 w 297"/>
                  <a:gd name="T5" fmla="*/ 116 h 483"/>
                  <a:gd name="T6" fmla="*/ 181 w 297"/>
                  <a:gd name="T7" fmla="*/ 483 h 483"/>
                  <a:gd name="T8" fmla="*/ 0 w 297"/>
                  <a:gd name="T9" fmla="*/ 311 h 483"/>
                </a:gdLst>
                <a:ahLst/>
                <a:cxnLst>
                  <a:cxn ang="0">
                    <a:pos x="T0" y="T1"/>
                  </a:cxn>
                  <a:cxn ang="0">
                    <a:pos x="T2" y="T3"/>
                  </a:cxn>
                  <a:cxn ang="0">
                    <a:pos x="T4" y="T5"/>
                  </a:cxn>
                  <a:cxn ang="0">
                    <a:pos x="T6" y="T7"/>
                  </a:cxn>
                  <a:cxn ang="0">
                    <a:pos x="T8" y="T9"/>
                  </a:cxn>
                </a:cxnLst>
                <a:rect l="0" t="0" r="r" b="b"/>
                <a:pathLst>
                  <a:path w="297" h="483">
                    <a:moveTo>
                      <a:pt x="0" y="311"/>
                    </a:moveTo>
                    <a:lnTo>
                      <a:pt x="256" y="0"/>
                    </a:lnTo>
                    <a:lnTo>
                      <a:pt x="297" y="116"/>
                    </a:lnTo>
                    <a:lnTo>
                      <a:pt x="181" y="483"/>
                    </a:lnTo>
                    <a:lnTo>
                      <a:pt x="0" y="311"/>
                    </a:lnTo>
                    <a:close/>
                  </a:path>
                </a:pathLst>
              </a:custGeom>
              <a:solidFill>
                <a:srgbClr val="5EB5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8" name="Rectangle 124"/>
              <p:cNvSpPr>
                <a:spLocks noChangeArrowheads="1"/>
              </p:cNvSpPr>
              <p:nvPr/>
            </p:nvSpPr>
            <p:spPr bwMode="auto">
              <a:xfrm>
                <a:off x="2139950" y="4165601"/>
                <a:ext cx="60325" cy="2014538"/>
              </a:xfrm>
              <a:prstGeom prst="rect">
                <a:avLst/>
              </a:prstGeom>
              <a:solidFill>
                <a:srgbClr val="5EB5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9" name="Rectangle 125"/>
              <p:cNvSpPr>
                <a:spLocks noChangeArrowheads="1"/>
              </p:cNvSpPr>
              <p:nvPr/>
            </p:nvSpPr>
            <p:spPr bwMode="auto">
              <a:xfrm>
                <a:off x="2139950" y="4165601"/>
                <a:ext cx="60325"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0" name="Freeform 126"/>
              <p:cNvSpPr/>
              <p:nvPr/>
            </p:nvSpPr>
            <p:spPr bwMode="auto">
              <a:xfrm>
                <a:off x="1611313" y="3671888"/>
                <a:ext cx="468313" cy="766763"/>
              </a:xfrm>
              <a:custGeom>
                <a:avLst/>
                <a:gdLst>
                  <a:gd name="T0" fmla="*/ 295 w 295"/>
                  <a:gd name="T1" fmla="*/ 311 h 483"/>
                  <a:gd name="T2" fmla="*/ 41 w 295"/>
                  <a:gd name="T3" fmla="*/ 0 h 483"/>
                  <a:gd name="T4" fmla="*/ 0 w 295"/>
                  <a:gd name="T5" fmla="*/ 116 h 483"/>
                  <a:gd name="T6" fmla="*/ 116 w 295"/>
                  <a:gd name="T7" fmla="*/ 483 h 483"/>
                  <a:gd name="T8" fmla="*/ 295 w 295"/>
                  <a:gd name="T9" fmla="*/ 311 h 483"/>
                </a:gdLst>
                <a:ahLst/>
                <a:cxnLst>
                  <a:cxn ang="0">
                    <a:pos x="T0" y="T1"/>
                  </a:cxn>
                  <a:cxn ang="0">
                    <a:pos x="T2" y="T3"/>
                  </a:cxn>
                  <a:cxn ang="0">
                    <a:pos x="T4" y="T5"/>
                  </a:cxn>
                  <a:cxn ang="0">
                    <a:pos x="T6" y="T7"/>
                  </a:cxn>
                  <a:cxn ang="0">
                    <a:pos x="T8" y="T9"/>
                  </a:cxn>
                </a:cxnLst>
                <a:rect l="0" t="0" r="r" b="b"/>
                <a:pathLst>
                  <a:path w="295" h="483">
                    <a:moveTo>
                      <a:pt x="295" y="311"/>
                    </a:moveTo>
                    <a:lnTo>
                      <a:pt x="41" y="0"/>
                    </a:lnTo>
                    <a:lnTo>
                      <a:pt x="0" y="116"/>
                    </a:lnTo>
                    <a:lnTo>
                      <a:pt x="116" y="483"/>
                    </a:lnTo>
                    <a:lnTo>
                      <a:pt x="295" y="311"/>
                    </a:lnTo>
                    <a:close/>
                  </a:path>
                </a:pathLst>
              </a:custGeom>
              <a:solidFill>
                <a:srgbClr val="5EB5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1" name="Rectangle 127"/>
              <p:cNvSpPr>
                <a:spLocks noChangeArrowheads="1"/>
              </p:cNvSpPr>
              <p:nvPr/>
            </p:nvSpPr>
            <p:spPr bwMode="auto">
              <a:xfrm>
                <a:off x="2079625" y="4165601"/>
                <a:ext cx="63500" cy="2014538"/>
              </a:xfrm>
              <a:prstGeom prst="rect">
                <a:avLst/>
              </a:prstGeom>
              <a:solidFill>
                <a:srgbClr val="5EB5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2" name="Rectangle 128"/>
              <p:cNvSpPr>
                <a:spLocks noChangeArrowheads="1"/>
              </p:cNvSpPr>
              <p:nvPr/>
            </p:nvSpPr>
            <p:spPr bwMode="auto">
              <a:xfrm>
                <a:off x="2079625" y="4165601"/>
                <a:ext cx="635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7" name="Freeform 133"/>
              <p:cNvSpPr/>
              <p:nvPr/>
            </p:nvSpPr>
            <p:spPr bwMode="auto">
              <a:xfrm>
                <a:off x="866775" y="4138613"/>
                <a:ext cx="146050" cy="1338263"/>
              </a:xfrm>
              <a:custGeom>
                <a:avLst/>
                <a:gdLst>
                  <a:gd name="T0" fmla="*/ 0 w 92"/>
                  <a:gd name="T1" fmla="*/ 0 h 843"/>
                  <a:gd name="T2" fmla="*/ 92 w 92"/>
                  <a:gd name="T3" fmla="*/ 843 h 843"/>
                  <a:gd name="T4" fmla="*/ 91 w 92"/>
                  <a:gd name="T5" fmla="*/ 799 h 843"/>
                  <a:gd name="T6" fmla="*/ 0 w 92"/>
                  <a:gd name="T7" fmla="*/ 1 h 843"/>
                  <a:gd name="T8" fmla="*/ 0 w 92"/>
                  <a:gd name="T9" fmla="*/ 0 h 843"/>
                </a:gdLst>
                <a:ahLst/>
                <a:cxnLst>
                  <a:cxn ang="0">
                    <a:pos x="T0" y="T1"/>
                  </a:cxn>
                  <a:cxn ang="0">
                    <a:pos x="T2" y="T3"/>
                  </a:cxn>
                  <a:cxn ang="0">
                    <a:pos x="T4" y="T5"/>
                  </a:cxn>
                  <a:cxn ang="0">
                    <a:pos x="T6" y="T7"/>
                  </a:cxn>
                  <a:cxn ang="0">
                    <a:pos x="T8" y="T9"/>
                  </a:cxn>
                </a:cxnLst>
                <a:rect l="0" t="0" r="r" b="b"/>
                <a:pathLst>
                  <a:path w="92" h="843">
                    <a:moveTo>
                      <a:pt x="0" y="0"/>
                    </a:moveTo>
                    <a:lnTo>
                      <a:pt x="92" y="843"/>
                    </a:lnTo>
                    <a:lnTo>
                      <a:pt x="91" y="799"/>
                    </a:lnTo>
                    <a:lnTo>
                      <a:pt x="0" y="1"/>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8" name="Freeform 134"/>
              <p:cNvSpPr/>
              <p:nvPr/>
            </p:nvSpPr>
            <p:spPr bwMode="auto">
              <a:xfrm>
                <a:off x="866775" y="4138613"/>
                <a:ext cx="146050" cy="1338263"/>
              </a:xfrm>
              <a:custGeom>
                <a:avLst/>
                <a:gdLst>
                  <a:gd name="T0" fmla="*/ 0 w 92"/>
                  <a:gd name="T1" fmla="*/ 0 h 843"/>
                  <a:gd name="T2" fmla="*/ 92 w 92"/>
                  <a:gd name="T3" fmla="*/ 843 h 843"/>
                  <a:gd name="T4" fmla="*/ 91 w 92"/>
                  <a:gd name="T5" fmla="*/ 799 h 843"/>
                  <a:gd name="T6" fmla="*/ 0 w 92"/>
                  <a:gd name="T7" fmla="*/ 1 h 843"/>
                  <a:gd name="T8" fmla="*/ 0 w 92"/>
                  <a:gd name="T9" fmla="*/ 0 h 843"/>
                </a:gdLst>
                <a:ahLst/>
                <a:cxnLst>
                  <a:cxn ang="0">
                    <a:pos x="T0" y="T1"/>
                  </a:cxn>
                  <a:cxn ang="0">
                    <a:pos x="T2" y="T3"/>
                  </a:cxn>
                  <a:cxn ang="0">
                    <a:pos x="T4" y="T5"/>
                  </a:cxn>
                  <a:cxn ang="0">
                    <a:pos x="T6" y="T7"/>
                  </a:cxn>
                  <a:cxn ang="0">
                    <a:pos x="T8" y="T9"/>
                  </a:cxn>
                </a:cxnLst>
                <a:rect l="0" t="0" r="r" b="b"/>
                <a:pathLst>
                  <a:path w="92" h="843">
                    <a:moveTo>
                      <a:pt x="0" y="0"/>
                    </a:moveTo>
                    <a:lnTo>
                      <a:pt x="92" y="843"/>
                    </a:lnTo>
                    <a:lnTo>
                      <a:pt x="91" y="799"/>
                    </a:lnTo>
                    <a:lnTo>
                      <a:pt x="0"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3" name="Freeform 139"/>
              <p:cNvSpPr/>
              <p:nvPr/>
            </p:nvSpPr>
            <p:spPr bwMode="auto">
              <a:xfrm>
                <a:off x="2706688" y="4138613"/>
                <a:ext cx="1492250" cy="2382838"/>
              </a:xfrm>
              <a:custGeom>
                <a:avLst/>
                <a:gdLst>
                  <a:gd name="T0" fmla="*/ 447 w 940"/>
                  <a:gd name="T1" fmla="*/ 0 h 1501"/>
                  <a:gd name="T2" fmla="*/ 940 w 940"/>
                  <a:gd name="T3" fmla="*/ 983 h 1501"/>
                  <a:gd name="T4" fmla="*/ 906 w 940"/>
                  <a:gd name="T5" fmla="*/ 1139 h 1501"/>
                  <a:gd name="T6" fmla="*/ 151 w 940"/>
                  <a:gd name="T7" fmla="*/ 1501 h 1501"/>
                  <a:gd name="T8" fmla="*/ 0 w 940"/>
                  <a:gd name="T9" fmla="*/ 1286 h 1501"/>
                  <a:gd name="T10" fmla="*/ 610 w 940"/>
                  <a:gd name="T11" fmla="*/ 983 h 1501"/>
                  <a:gd name="T12" fmla="*/ 375 w 940"/>
                  <a:gd name="T13" fmla="*/ 573 h 1501"/>
                  <a:gd name="T14" fmla="*/ 447 w 940"/>
                  <a:gd name="T15" fmla="*/ 0 h 15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0" h="1501">
                    <a:moveTo>
                      <a:pt x="447" y="0"/>
                    </a:moveTo>
                    <a:lnTo>
                      <a:pt x="940" y="983"/>
                    </a:lnTo>
                    <a:lnTo>
                      <a:pt x="906" y="1139"/>
                    </a:lnTo>
                    <a:lnTo>
                      <a:pt x="151" y="1501"/>
                    </a:lnTo>
                    <a:lnTo>
                      <a:pt x="0" y="1286"/>
                    </a:lnTo>
                    <a:lnTo>
                      <a:pt x="610" y="983"/>
                    </a:lnTo>
                    <a:lnTo>
                      <a:pt x="375" y="573"/>
                    </a:lnTo>
                    <a:lnTo>
                      <a:pt x="447"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4" name="Freeform 140"/>
              <p:cNvSpPr/>
              <p:nvPr/>
            </p:nvSpPr>
            <p:spPr bwMode="auto">
              <a:xfrm>
                <a:off x="2706688" y="4138613"/>
                <a:ext cx="1492250" cy="2382838"/>
              </a:xfrm>
              <a:custGeom>
                <a:avLst/>
                <a:gdLst>
                  <a:gd name="T0" fmla="*/ 447 w 940"/>
                  <a:gd name="T1" fmla="*/ 0 h 1501"/>
                  <a:gd name="T2" fmla="*/ 940 w 940"/>
                  <a:gd name="T3" fmla="*/ 983 h 1501"/>
                  <a:gd name="T4" fmla="*/ 906 w 940"/>
                  <a:gd name="T5" fmla="*/ 1139 h 1501"/>
                  <a:gd name="T6" fmla="*/ 151 w 940"/>
                  <a:gd name="T7" fmla="*/ 1501 h 1501"/>
                  <a:gd name="T8" fmla="*/ 0 w 940"/>
                  <a:gd name="T9" fmla="*/ 1286 h 1501"/>
                  <a:gd name="T10" fmla="*/ 610 w 940"/>
                  <a:gd name="T11" fmla="*/ 983 h 1501"/>
                  <a:gd name="T12" fmla="*/ 375 w 940"/>
                  <a:gd name="T13" fmla="*/ 573 h 1501"/>
                  <a:gd name="T14" fmla="*/ 447 w 940"/>
                  <a:gd name="T15" fmla="*/ 0 h 15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0" h="1501">
                    <a:moveTo>
                      <a:pt x="447" y="0"/>
                    </a:moveTo>
                    <a:lnTo>
                      <a:pt x="940" y="983"/>
                    </a:lnTo>
                    <a:lnTo>
                      <a:pt x="906" y="1139"/>
                    </a:lnTo>
                    <a:lnTo>
                      <a:pt x="151" y="1501"/>
                    </a:lnTo>
                    <a:lnTo>
                      <a:pt x="0" y="1286"/>
                    </a:lnTo>
                    <a:lnTo>
                      <a:pt x="610" y="983"/>
                    </a:lnTo>
                    <a:lnTo>
                      <a:pt x="375" y="573"/>
                    </a:lnTo>
                    <a:lnTo>
                      <a:pt x="4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5" name="Freeform 141"/>
              <p:cNvSpPr/>
              <p:nvPr/>
            </p:nvSpPr>
            <p:spPr bwMode="auto">
              <a:xfrm>
                <a:off x="3465513" y="5334001"/>
                <a:ext cx="201613" cy="352425"/>
              </a:xfrm>
              <a:custGeom>
                <a:avLst/>
                <a:gdLst>
                  <a:gd name="T0" fmla="*/ 0 w 127"/>
                  <a:gd name="T1" fmla="*/ 0 h 222"/>
                  <a:gd name="T2" fmla="*/ 0 w 127"/>
                  <a:gd name="T3" fmla="*/ 0 h 222"/>
                  <a:gd name="T4" fmla="*/ 127 w 127"/>
                  <a:gd name="T5" fmla="*/ 222 h 222"/>
                  <a:gd name="T6" fmla="*/ 127 w 127"/>
                  <a:gd name="T7" fmla="*/ 222 h 222"/>
                  <a:gd name="T8" fmla="*/ 0 w 127"/>
                  <a:gd name="T9" fmla="*/ 0 h 222"/>
                </a:gdLst>
                <a:ahLst/>
                <a:cxnLst>
                  <a:cxn ang="0">
                    <a:pos x="T0" y="T1"/>
                  </a:cxn>
                  <a:cxn ang="0">
                    <a:pos x="T2" y="T3"/>
                  </a:cxn>
                  <a:cxn ang="0">
                    <a:pos x="T4" y="T5"/>
                  </a:cxn>
                  <a:cxn ang="0">
                    <a:pos x="T6" y="T7"/>
                  </a:cxn>
                  <a:cxn ang="0">
                    <a:pos x="T8" y="T9"/>
                  </a:cxn>
                </a:cxnLst>
                <a:rect l="0" t="0" r="r" b="b"/>
                <a:pathLst>
                  <a:path w="127" h="222">
                    <a:moveTo>
                      <a:pt x="0" y="0"/>
                    </a:moveTo>
                    <a:lnTo>
                      <a:pt x="0" y="0"/>
                    </a:lnTo>
                    <a:lnTo>
                      <a:pt x="127" y="222"/>
                    </a:lnTo>
                    <a:lnTo>
                      <a:pt x="127" y="222"/>
                    </a:lnTo>
                    <a:lnTo>
                      <a:pt x="0"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6" name="Freeform 142"/>
              <p:cNvSpPr/>
              <p:nvPr/>
            </p:nvSpPr>
            <p:spPr bwMode="auto">
              <a:xfrm>
                <a:off x="3465513" y="5334001"/>
                <a:ext cx="201613" cy="352425"/>
              </a:xfrm>
              <a:custGeom>
                <a:avLst/>
                <a:gdLst>
                  <a:gd name="T0" fmla="*/ 0 w 127"/>
                  <a:gd name="T1" fmla="*/ 0 h 222"/>
                  <a:gd name="T2" fmla="*/ 0 w 127"/>
                  <a:gd name="T3" fmla="*/ 0 h 222"/>
                  <a:gd name="T4" fmla="*/ 127 w 127"/>
                  <a:gd name="T5" fmla="*/ 222 h 222"/>
                  <a:gd name="T6" fmla="*/ 127 w 127"/>
                  <a:gd name="T7" fmla="*/ 222 h 222"/>
                  <a:gd name="T8" fmla="*/ 0 w 127"/>
                  <a:gd name="T9" fmla="*/ 0 h 222"/>
                </a:gdLst>
                <a:ahLst/>
                <a:cxnLst>
                  <a:cxn ang="0">
                    <a:pos x="T0" y="T1"/>
                  </a:cxn>
                  <a:cxn ang="0">
                    <a:pos x="T2" y="T3"/>
                  </a:cxn>
                  <a:cxn ang="0">
                    <a:pos x="T4" y="T5"/>
                  </a:cxn>
                  <a:cxn ang="0">
                    <a:pos x="T6" y="T7"/>
                  </a:cxn>
                  <a:cxn ang="0">
                    <a:pos x="T8" y="T9"/>
                  </a:cxn>
                </a:cxnLst>
                <a:rect l="0" t="0" r="r" b="b"/>
                <a:pathLst>
                  <a:path w="127" h="222">
                    <a:moveTo>
                      <a:pt x="0" y="0"/>
                    </a:moveTo>
                    <a:lnTo>
                      <a:pt x="0" y="0"/>
                    </a:lnTo>
                    <a:lnTo>
                      <a:pt x="127" y="222"/>
                    </a:lnTo>
                    <a:lnTo>
                      <a:pt x="127" y="22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7" name="Freeform 143"/>
              <p:cNvSpPr/>
              <p:nvPr/>
            </p:nvSpPr>
            <p:spPr bwMode="auto">
              <a:xfrm>
                <a:off x="3343275" y="5116513"/>
                <a:ext cx="122238" cy="217488"/>
              </a:xfrm>
              <a:custGeom>
                <a:avLst/>
                <a:gdLst>
                  <a:gd name="T0" fmla="*/ 0 w 77"/>
                  <a:gd name="T1" fmla="*/ 0 h 137"/>
                  <a:gd name="T2" fmla="*/ 0 w 77"/>
                  <a:gd name="T3" fmla="*/ 0 h 137"/>
                  <a:gd name="T4" fmla="*/ 77 w 77"/>
                  <a:gd name="T5" fmla="*/ 137 h 137"/>
                  <a:gd name="T6" fmla="*/ 77 w 77"/>
                  <a:gd name="T7" fmla="*/ 137 h 137"/>
                  <a:gd name="T8" fmla="*/ 0 w 77"/>
                  <a:gd name="T9" fmla="*/ 0 h 137"/>
                </a:gdLst>
                <a:ahLst/>
                <a:cxnLst>
                  <a:cxn ang="0">
                    <a:pos x="T0" y="T1"/>
                  </a:cxn>
                  <a:cxn ang="0">
                    <a:pos x="T2" y="T3"/>
                  </a:cxn>
                  <a:cxn ang="0">
                    <a:pos x="T4" y="T5"/>
                  </a:cxn>
                  <a:cxn ang="0">
                    <a:pos x="T6" y="T7"/>
                  </a:cxn>
                  <a:cxn ang="0">
                    <a:pos x="T8" y="T9"/>
                  </a:cxn>
                </a:cxnLst>
                <a:rect l="0" t="0" r="r" b="b"/>
                <a:pathLst>
                  <a:path w="77" h="137">
                    <a:moveTo>
                      <a:pt x="0" y="0"/>
                    </a:moveTo>
                    <a:lnTo>
                      <a:pt x="0" y="0"/>
                    </a:lnTo>
                    <a:lnTo>
                      <a:pt x="77" y="137"/>
                    </a:lnTo>
                    <a:lnTo>
                      <a:pt x="77" y="137"/>
                    </a:lnTo>
                    <a:lnTo>
                      <a:pt x="0" y="0"/>
                    </a:lnTo>
                    <a:close/>
                  </a:path>
                </a:pathLst>
              </a:custGeom>
              <a:solidFill>
                <a:srgbClr val="102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8" name="Freeform 144"/>
              <p:cNvSpPr/>
              <p:nvPr/>
            </p:nvSpPr>
            <p:spPr bwMode="auto">
              <a:xfrm>
                <a:off x="3343275" y="5116513"/>
                <a:ext cx="122238" cy="217488"/>
              </a:xfrm>
              <a:custGeom>
                <a:avLst/>
                <a:gdLst>
                  <a:gd name="T0" fmla="*/ 0 w 77"/>
                  <a:gd name="T1" fmla="*/ 0 h 137"/>
                  <a:gd name="T2" fmla="*/ 0 w 77"/>
                  <a:gd name="T3" fmla="*/ 0 h 137"/>
                  <a:gd name="T4" fmla="*/ 77 w 77"/>
                  <a:gd name="T5" fmla="*/ 137 h 137"/>
                  <a:gd name="T6" fmla="*/ 77 w 77"/>
                  <a:gd name="T7" fmla="*/ 137 h 137"/>
                  <a:gd name="T8" fmla="*/ 0 w 77"/>
                  <a:gd name="T9" fmla="*/ 0 h 137"/>
                </a:gdLst>
                <a:ahLst/>
                <a:cxnLst>
                  <a:cxn ang="0">
                    <a:pos x="T0" y="T1"/>
                  </a:cxn>
                  <a:cxn ang="0">
                    <a:pos x="T2" y="T3"/>
                  </a:cxn>
                  <a:cxn ang="0">
                    <a:pos x="T4" y="T5"/>
                  </a:cxn>
                  <a:cxn ang="0">
                    <a:pos x="T6" y="T7"/>
                  </a:cxn>
                  <a:cxn ang="0">
                    <a:pos x="T8" y="T9"/>
                  </a:cxn>
                </a:cxnLst>
                <a:rect l="0" t="0" r="r" b="b"/>
                <a:pathLst>
                  <a:path w="77" h="137">
                    <a:moveTo>
                      <a:pt x="0" y="0"/>
                    </a:moveTo>
                    <a:lnTo>
                      <a:pt x="0" y="0"/>
                    </a:lnTo>
                    <a:lnTo>
                      <a:pt x="77" y="137"/>
                    </a:lnTo>
                    <a:lnTo>
                      <a:pt x="77" y="13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9" name="Rectangle 145"/>
              <p:cNvSpPr>
                <a:spLocks noChangeArrowheads="1"/>
              </p:cNvSpPr>
              <p:nvPr/>
            </p:nvSpPr>
            <p:spPr bwMode="auto">
              <a:xfrm>
                <a:off x="3343275" y="5116513"/>
                <a:ext cx="1588" cy="1588"/>
              </a:xfrm>
              <a:prstGeom prst="rect">
                <a:avLst/>
              </a:prstGeom>
              <a:solidFill>
                <a:srgbClr val="D8515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40" name="Rectangle 146"/>
              <p:cNvSpPr>
                <a:spLocks noChangeArrowheads="1"/>
              </p:cNvSpPr>
              <p:nvPr/>
            </p:nvSpPr>
            <p:spPr bwMode="auto">
              <a:xfrm>
                <a:off x="3343275" y="5116513"/>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41" name="Freeform 147"/>
              <p:cNvSpPr/>
              <p:nvPr/>
            </p:nvSpPr>
            <p:spPr bwMode="auto">
              <a:xfrm>
                <a:off x="3343275" y="4984751"/>
                <a:ext cx="485775" cy="701675"/>
              </a:xfrm>
              <a:custGeom>
                <a:avLst/>
                <a:gdLst>
                  <a:gd name="T0" fmla="*/ 0 w 306"/>
                  <a:gd name="T1" fmla="*/ 0 h 442"/>
                  <a:gd name="T2" fmla="*/ 0 w 306"/>
                  <a:gd name="T3" fmla="*/ 83 h 442"/>
                  <a:gd name="T4" fmla="*/ 0 w 306"/>
                  <a:gd name="T5" fmla="*/ 83 h 442"/>
                  <a:gd name="T6" fmla="*/ 77 w 306"/>
                  <a:gd name="T7" fmla="*/ 220 h 442"/>
                  <a:gd name="T8" fmla="*/ 204 w 306"/>
                  <a:gd name="T9" fmla="*/ 442 h 442"/>
                  <a:gd name="T10" fmla="*/ 306 w 306"/>
                  <a:gd name="T11" fmla="*/ 434 h 442"/>
                  <a:gd name="T12" fmla="*/ 0 w 306"/>
                  <a:gd name="T13" fmla="*/ 0 h 442"/>
                </a:gdLst>
                <a:ahLst/>
                <a:cxnLst>
                  <a:cxn ang="0">
                    <a:pos x="T0" y="T1"/>
                  </a:cxn>
                  <a:cxn ang="0">
                    <a:pos x="T2" y="T3"/>
                  </a:cxn>
                  <a:cxn ang="0">
                    <a:pos x="T4" y="T5"/>
                  </a:cxn>
                  <a:cxn ang="0">
                    <a:pos x="T6" y="T7"/>
                  </a:cxn>
                  <a:cxn ang="0">
                    <a:pos x="T8" y="T9"/>
                  </a:cxn>
                  <a:cxn ang="0">
                    <a:pos x="T10" y="T11"/>
                  </a:cxn>
                  <a:cxn ang="0">
                    <a:pos x="T12" y="T13"/>
                  </a:cxn>
                </a:cxnLst>
                <a:rect l="0" t="0" r="r" b="b"/>
                <a:pathLst>
                  <a:path w="306" h="442">
                    <a:moveTo>
                      <a:pt x="0" y="0"/>
                    </a:moveTo>
                    <a:lnTo>
                      <a:pt x="0" y="83"/>
                    </a:lnTo>
                    <a:lnTo>
                      <a:pt x="0" y="83"/>
                    </a:lnTo>
                    <a:lnTo>
                      <a:pt x="77" y="220"/>
                    </a:lnTo>
                    <a:lnTo>
                      <a:pt x="204" y="442"/>
                    </a:lnTo>
                    <a:lnTo>
                      <a:pt x="306" y="434"/>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42" name="Freeform 148"/>
              <p:cNvSpPr/>
              <p:nvPr/>
            </p:nvSpPr>
            <p:spPr bwMode="auto">
              <a:xfrm>
                <a:off x="3343275" y="4984751"/>
                <a:ext cx="485775" cy="701675"/>
              </a:xfrm>
              <a:custGeom>
                <a:avLst/>
                <a:gdLst>
                  <a:gd name="T0" fmla="*/ 0 w 306"/>
                  <a:gd name="T1" fmla="*/ 0 h 442"/>
                  <a:gd name="T2" fmla="*/ 0 w 306"/>
                  <a:gd name="T3" fmla="*/ 83 h 442"/>
                  <a:gd name="T4" fmla="*/ 0 w 306"/>
                  <a:gd name="T5" fmla="*/ 83 h 442"/>
                  <a:gd name="T6" fmla="*/ 77 w 306"/>
                  <a:gd name="T7" fmla="*/ 220 h 442"/>
                  <a:gd name="T8" fmla="*/ 204 w 306"/>
                  <a:gd name="T9" fmla="*/ 442 h 442"/>
                  <a:gd name="T10" fmla="*/ 306 w 306"/>
                  <a:gd name="T11" fmla="*/ 434 h 442"/>
                  <a:gd name="T12" fmla="*/ 0 w 306"/>
                  <a:gd name="T13" fmla="*/ 0 h 442"/>
                </a:gdLst>
                <a:ahLst/>
                <a:cxnLst>
                  <a:cxn ang="0">
                    <a:pos x="T0" y="T1"/>
                  </a:cxn>
                  <a:cxn ang="0">
                    <a:pos x="T2" y="T3"/>
                  </a:cxn>
                  <a:cxn ang="0">
                    <a:pos x="T4" y="T5"/>
                  </a:cxn>
                  <a:cxn ang="0">
                    <a:pos x="T6" y="T7"/>
                  </a:cxn>
                  <a:cxn ang="0">
                    <a:pos x="T8" y="T9"/>
                  </a:cxn>
                  <a:cxn ang="0">
                    <a:pos x="T10" y="T11"/>
                  </a:cxn>
                  <a:cxn ang="0">
                    <a:pos x="T12" y="T13"/>
                  </a:cxn>
                </a:cxnLst>
                <a:rect l="0" t="0" r="r" b="b"/>
                <a:pathLst>
                  <a:path w="306" h="442">
                    <a:moveTo>
                      <a:pt x="0" y="0"/>
                    </a:moveTo>
                    <a:lnTo>
                      <a:pt x="0" y="83"/>
                    </a:lnTo>
                    <a:lnTo>
                      <a:pt x="0" y="83"/>
                    </a:lnTo>
                    <a:lnTo>
                      <a:pt x="77" y="220"/>
                    </a:lnTo>
                    <a:lnTo>
                      <a:pt x="204" y="442"/>
                    </a:lnTo>
                    <a:lnTo>
                      <a:pt x="306" y="43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50" name="Freeform 156"/>
              <p:cNvSpPr/>
              <p:nvPr/>
            </p:nvSpPr>
            <p:spPr bwMode="auto">
              <a:xfrm>
                <a:off x="1500188" y="2224088"/>
                <a:ext cx="173038" cy="234950"/>
              </a:xfrm>
              <a:custGeom>
                <a:avLst/>
                <a:gdLst>
                  <a:gd name="T0" fmla="*/ 0 w 109"/>
                  <a:gd name="T1" fmla="*/ 30 h 148"/>
                  <a:gd name="T2" fmla="*/ 109 w 109"/>
                  <a:gd name="T3" fmla="*/ 148 h 148"/>
                  <a:gd name="T4" fmla="*/ 46 w 109"/>
                  <a:gd name="T5" fmla="*/ 0 h 148"/>
                  <a:gd name="T6" fmla="*/ 0 w 109"/>
                  <a:gd name="T7" fmla="*/ 30 h 148"/>
                </a:gdLst>
                <a:ahLst/>
                <a:cxnLst>
                  <a:cxn ang="0">
                    <a:pos x="T0" y="T1"/>
                  </a:cxn>
                  <a:cxn ang="0">
                    <a:pos x="T2" y="T3"/>
                  </a:cxn>
                  <a:cxn ang="0">
                    <a:pos x="T4" y="T5"/>
                  </a:cxn>
                  <a:cxn ang="0">
                    <a:pos x="T6" y="T7"/>
                  </a:cxn>
                </a:cxnLst>
                <a:rect l="0" t="0" r="r" b="b"/>
                <a:pathLst>
                  <a:path w="109" h="148">
                    <a:moveTo>
                      <a:pt x="0" y="30"/>
                    </a:moveTo>
                    <a:lnTo>
                      <a:pt x="109" y="148"/>
                    </a:lnTo>
                    <a:lnTo>
                      <a:pt x="46" y="0"/>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55" name="Freeform 161"/>
              <p:cNvSpPr/>
              <p:nvPr/>
            </p:nvSpPr>
            <p:spPr bwMode="auto">
              <a:xfrm>
                <a:off x="1539875" y="3935413"/>
                <a:ext cx="255588" cy="503238"/>
              </a:xfrm>
              <a:custGeom>
                <a:avLst/>
                <a:gdLst>
                  <a:gd name="T0" fmla="*/ 0 w 161"/>
                  <a:gd name="T1" fmla="*/ 13 h 317"/>
                  <a:gd name="T2" fmla="*/ 123 w 161"/>
                  <a:gd name="T3" fmla="*/ 291 h 317"/>
                  <a:gd name="T4" fmla="*/ 161 w 161"/>
                  <a:gd name="T5" fmla="*/ 317 h 317"/>
                  <a:gd name="T6" fmla="*/ 61 w 161"/>
                  <a:gd name="T7" fmla="*/ 0 h 317"/>
                  <a:gd name="T8" fmla="*/ 0 w 161"/>
                  <a:gd name="T9" fmla="*/ 13 h 317"/>
                </a:gdLst>
                <a:ahLst/>
                <a:cxnLst>
                  <a:cxn ang="0">
                    <a:pos x="T0" y="T1"/>
                  </a:cxn>
                  <a:cxn ang="0">
                    <a:pos x="T2" y="T3"/>
                  </a:cxn>
                  <a:cxn ang="0">
                    <a:pos x="T4" y="T5"/>
                  </a:cxn>
                  <a:cxn ang="0">
                    <a:pos x="T6" y="T7"/>
                  </a:cxn>
                  <a:cxn ang="0">
                    <a:pos x="T8" y="T9"/>
                  </a:cxn>
                </a:cxnLst>
                <a:rect l="0" t="0" r="r" b="b"/>
                <a:pathLst>
                  <a:path w="161" h="317">
                    <a:moveTo>
                      <a:pt x="0" y="13"/>
                    </a:moveTo>
                    <a:lnTo>
                      <a:pt x="123" y="291"/>
                    </a:lnTo>
                    <a:lnTo>
                      <a:pt x="161" y="317"/>
                    </a:lnTo>
                    <a:lnTo>
                      <a:pt x="61" y="0"/>
                    </a:lnTo>
                    <a:lnTo>
                      <a:pt x="0" y="13"/>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56" name="Freeform 162"/>
              <p:cNvSpPr/>
              <p:nvPr/>
            </p:nvSpPr>
            <p:spPr bwMode="auto">
              <a:xfrm>
                <a:off x="1735138" y="4165601"/>
                <a:ext cx="344488" cy="333375"/>
              </a:xfrm>
              <a:custGeom>
                <a:avLst/>
                <a:gdLst>
                  <a:gd name="T0" fmla="*/ 217 w 217"/>
                  <a:gd name="T1" fmla="*/ 0 h 210"/>
                  <a:gd name="T2" fmla="*/ 0 w 217"/>
                  <a:gd name="T3" fmla="*/ 146 h 210"/>
                  <a:gd name="T4" fmla="*/ 20 w 217"/>
                  <a:gd name="T5" fmla="*/ 210 h 210"/>
                  <a:gd name="T6" fmla="*/ 217 w 217"/>
                  <a:gd name="T7" fmla="*/ 56 h 210"/>
                  <a:gd name="T8" fmla="*/ 217 w 217"/>
                  <a:gd name="T9" fmla="*/ 0 h 210"/>
                </a:gdLst>
                <a:ahLst/>
                <a:cxnLst>
                  <a:cxn ang="0">
                    <a:pos x="T0" y="T1"/>
                  </a:cxn>
                  <a:cxn ang="0">
                    <a:pos x="T2" y="T3"/>
                  </a:cxn>
                  <a:cxn ang="0">
                    <a:pos x="T4" y="T5"/>
                  </a:cxn>
                  <a:cxn ang="0">
                    <a:pos x="T6" y="T7"/>
                  </a:cxn>
                  <a:cxn ang="0">
                    <a:pos x="T8" y="T9"/>
                  </a:cxn>
                </a:cxnLst>
                <a:rect l="0" t="0" r="r" b="b"/>
                <a:pathLst>
                  <a:path w="217" h="210">
                    <a:moveTo>
                      <a:pt x="217" y="0"/>
                    </a:moveTo>
                    <a:lnTo>
                      <a:pt x="0" y="146"/>
                    </a:lnTo>
                    <a:lnTo>
                      <a:pt x="20" y="210"/>
                    </a:lnTo>
                    <a:lnTo>
                      <a:pt x="217" y="56"/>
                    </a:lnTo>
                    <a:lnTo>
                      <a:pt x="217" y="0"/>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57" name="Freeform 163"/>
              <p:cNvSpPr/>
              <p:nvPr/>
            </p:nvSpPr>
            <p:spPr bwMode="auto">
              <a:xfrm>
                <a:off x="2200275" y="4165601"/>
                <a:ext cx="287338" cy="273050"/>
              </a:xfrm>
              <a:custGeom>
                <a:avLst/>
                <a:gdLst>
                  <a:gd name="T0" fmla="*/ 0 w 181"/>
                  <a:gd name="T1" fmla="*/ 0 h 172"/>
                  <a:gd name="T2" fmla="*/ 181 w 181"/>
                  <a:gd name="T3" fmla="*/ 172 h 172"/>
                  <a:gd name="T4" fmla="*/ 0 w 181"/>
                  <a:gd name="T5" fmla="*/ 110 h 172"/>
                  <a:gd name="T6" fmla="*/ 0 w 181"/>
                  <a:gd name="T7" fmla="*/ 56 h 172"/>
                  <a:gd name="T8" fmla="*/ 0 w 181"/>
                  <a:gd name="T9" fmla="*/ 0 h 172"/>
                </a:gdLst>
                <a:ahLst/>
                <a:cxnLst>
                  <a:cxn ang="0">
                    <a:pos x="T0" y="T1"/>
                  </a:cxn>
                  <a:cxn ang="0">
                    <a:pos x="T2" y="T3"/>
                  </a:cxn>
                  <a:cxn ang="0">
                    <a:pos x="T4" y="T5"/>
                  </a:cxn>
                  <a:cxn ang="0">
                    <a:pos x="T6" y="T7"/>
                  </a:cxn>
                  <a:cxn ang="0">
                    <a:pos x="T8" y="T9"/>
                  </a:cxn>
                </a:cxnLst>
                <a:rect l="0" t="0" r="r" b="b"/>
                <a:pathLst>
                  <a:path w="181" h="172">
                    <a:moveTo>
                      <a:pt x="0" y="0"/>
                    </a:moveTo>
                    <a:lnTo>
                      <a:pt x="181" y="172"/>
                    </a:lnTo>
                    <a:lnTo>
                      <a:pt x="0" y="110"/>
                    </a:lnTo>
                    <a:lnTo>
                      <a:pt x="0" y="56"/>
                    </a:lnTo>
                    <a:lnTo>
                      <a:pt x="0" y="0"/>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0" name="Freeform 166"/>
              <p:cNvSpPr/>
              <p:nvPr/>
            </p:nvSpPr>
            <p:spPr bwMode="auto">
              <a:xfrm>
                <a:off x="652463" y="5861051"/>
                <a:ext cx="376238" cy="263525"/>
              </a:xfrm>
              <a:custGeom>
                <a:avLst/>
                <a:gdLst>
                  <a:gd name="T0" fmla="*/ 183 w 237"/>
                  <a:gd name="T1" fmla="*/ 0 h 166"/>
                  <a:gd name="T2" fmla="*/ 169 w 237"/>
                  <a:gd name="T3" fmla="*/ 33 h 166"/>
                  <a:gd name="T4" fmla="*/ 156 w 237"/>
                  <a:gd name="T5" fmla="*/ 52 h 166"/>
                  <a:gd name="T6" fmla="*/ 0 w 237"/>
                  <a:gd name="T7" fmla="*/ 166 h 166"/>
                  <a:gd name="T8" fmla="*/ 181 w 237"/>
                  <a:gd name="T9" fmla="*/ 93 h 166"/>
                  <a:gd name="T10" fmla="*/ 216 w 237"/>
                  <a:gd name="T11" fmla="*/ 106 h 166"/>
                  <a:gd name="T12" fmla="*/ 237 w 237"/>
                  <a:gd name="T13" fmla="*/ 93 h 166"/>
                  <a:gd name="T14" fmla="*/ 183 w 237"/>
                  <a:gd name="T15" fmla="*/ 0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7" h="166">
                    <a:moveTo>
                      <a:pt x="183" y="0"/>
                    </a:moveTo>
                    <a:lnTo>
                      <a:pt x="169" y="33"/>
                    </a:lnTo>
                    <a:lnTo>
                      <a:pt x="156" y="52"/>
                    </a:lnTo>
                    <a:lnTo>
                      <a:pt x="0" y="166"/>
                    </a:lnTo>
                    <a:lnTo>
                      <a:pt x="181" y="93"/>
                    </a:lnTo>
                    <a:lnTo>
                      <a:pt x="216" y="106"/>
                    </a:lnTo>
                    <a:lnTo>
                      <a:pt x="237" y="93"/>
                    </a:lnTo>
                    <a:lnTo>
                      <a:pt x="1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1" name="Freeform 167"/>
              <p:cNvSpPr/>
              <p:nvPr/>
            </p:nvSpPr>
            <p:spPr bwMode="auto">
              <a:xfrm>
                <a:off x="2401888" y="3157538"/>
                <a:ext cx="204788" cy="382588"/>
              </a:xfrm>
              <a:custGeom>
                <a:avLst/>
                <a:gdLst>
                  <a:gd name="T0" fmla="*/ 129 w 129"/>
                  <a:gd name="T1" fmla="*/ 0 h 241"/>
                  <a:gd name="T2" fmla="*/ 23 w 129"/>
                  <a:gd name="T3" fmla="*/ 57 h 241"/>
                  <a:gd name="T4" fmla="*/ 0 w 129"/>
                  <a:gd name="T5" fmla="*/ 241 h 241"/>
                  <a:gd name="T6" fmla="*/ 129 w 129"/>
                  <a:gd name="T7" fmla="*/ 0 h 241"/>
                </a:gdLst>
                <a:ahLst/>
                <a:cxnLst>
                  <a:cxn ang="0">
                    <a:pos x="T0" y="T1"/>
                  </a:cxn>
                  <a:cxn ang="0">
                    <a:pos x="T2" y="T3"/>
                  </a:cxn>
                  <a:cxn ang="0">
                    <a:pos x="T4" y="T5"/>
                  </a:cxn>
                  <a:cxn ang="0">
                    <a:pos x="T6" y="T7"/>
                  </a:cxn>
                </a:cxnLst>
                <a:rect l="0" t="0" r="r" b="b"/>
                <a:pathLst>
                  <a:path w="129" h="241">
                    <a:moveTo>
                      <a:pt x="129" y="0"/>
                    </a:moveTo>
                    <a:lnTo>
                      <a:pt x="23" y="57"/>
                    </a:lnTo>
                    <a:lnTo>
                      <a:pt x="0" y="241"/>
                    </a:lnTo>
                    <a:lnTo>
                      <a:pt x="129"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2" name="Freeform 168"/>
              <p:cNvSpPr/>
              <p:nvPr/>
            </p:nvSpPr>
            <p:spPr bwMode="auto">
              <a:xfrm>
                <a:off x="1692275" y="3157538"/>
                <a:ext cx="206375" cy="382588"/>
              </a:xfrm>
              <a:custGeom>
                <a:avLst/>
                <a:gdLst>
                  <a:gd name="T0" fmla="*/ 0 w 130"/>
                  <a:gd name="T1" fmla="*/ 0 h 241"/>
                  <a:gd name="T2" fmla="*/ 107 w 130"/>
                  <a:gd name="T3" fmla="*/ 57 h 241"/>
                  <a:gd name="T4" fmla="*/ 130 w 130"/>
                  <a:gd name="T5" fmla="*/ 241 h 241"/>
                  <a:gd name="T6" fmla="*/ 0 w 130"/>
                  <a:gd name="T7" fmla="*/ 0 h 241"/>
                </a:gdLst>
                <a:ahLst/>
                <a:cxnLst>
                  <a:cxn ang="0">
                    <a:pos x="T0" y="T1"/>
                  </a:cxn>
                  <a:cxn ang="0">
                    <a:pos x="T2" y="T3"/>
                  </a:cxn>
                  <a:cxn ang="0">
                    <a:pos x="T4" y="T5"/>
                  </a:cxn>
                  <a:cxn ang="0">
                    <a:pos x="T6" y="T7"/>
                  </a:cxn>
                </a:cxnLst>
                <a:rect l="0" t="0" r="r" b="b"/>
                <a:pathLst>
                  <a:path w="130" h="241">
                    <a:moveTo>
                      <a:pt x="0" y="0"/>
                    </a:moveTo>
                    <a:lnTo>
                      <a:pt x="107" y="57"/>
                    </a:lnTo>
                    <a:lnTo>
                      <a:pt x="130" y="241"/>
                    </a:lnTo>
                    <a:lnTo>
                      <a:pt x="0"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3" name="Freeform 169"/>
              <p:cNvSpPr/>
              <p:nvPr/>
            </p:nvSpPr>
            <p:spPr bwMode="auto">
              <a:xfrm flipH="1">
                <a:off x="995363" y="4984751"/>
                <a:ext cx="2327275" cy="1452563"/>
              </a:xfrm>
              <a:custGeom>
                <a:avLst/>
                <a:gdLst>
                  <a:gd name="T0" fmla="*/ 1433 w 1466"/>
                  <a:gd name="T1" fmla="*/ 915 h 915"/>
                  <a:gd name="T2" fmla="*/ 34 w 1466"/>
                  <a:gd name="T3" fmla="*/ 915 h 915"/>
                  <a:gd name="T4" fmla="*/ 0 w 1466"/>
                  <a:gd name="T5" fmla="*/ 0 h 915"/>
                  <a:gd name="T6" fmla="*/ 1466 w 1466"/>
                  <a:gd name="T7" fmla="*/ 0 h 915"/>
                  <a:gd name="T8" fmla="*/ 1433 w 1466"/>
                  <a:gd name="T9" fmla="*/ 915 h 915"/>
                </a:gdLst>
                <a:ahLst/>
                <a:cxnLst>
                  <a:cxn ang="0">
                    <a:pos x="T0" y="T1"/>
                  </a:cxn>
                  <a:cxn ang="0">
                    <a:pos x="T2" y="T3"/>
                  </a:cxn>
                  <a:cxn ang="0">
                    <a:pos x="T4" y="T5"/>
                  </a:cxn>
                  <a:cxn ang="0">
                    <a:pos x="T6" y="T7"/>
                  </a:cxn>
                  <a:cxn ang="0">
                    <a:pos x="T8" y="T9"/>
                  </a:cxn>
                </a:cxnLst>
                <a:rect l="0" t="0" r="r" b="b"/>
                <a:pathLst>
                  <a:path w="1466" h="915">
                    <a:moveTo>
                      <a:pt x="1433" y="915"/>
                    </a:moveTo>
                    <a:lnTo>
                      <a:pt x="34" y="915"/>
                    </a:lnTo>
                    <a:lnTo>
                      <a:pt x="0" y="0"/>
                    </a:lnTo>
                    <a:lnTo>
                      <a:pt x="1466" y="0"/>
                    </a:lnTo>
                    <a:lnTo>
                      <a:pt x="1433" y="9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4" name="Freeform 170"/>
              <p:cNvSpPr/>
              <p:nvPr/>
            </p:nvSpPr>
            <p:spPr bwMode="auto">
              <a:xfrm>
                <a:off x="995363" y="4984751"/>
                <a:ext cx="2327275" cy="1452563"/>
              </a:xfrm>
              <a:custGeom>
                <a:avLst/>
                <a:gdLst>
                  <a:gd name="T0" fmla="*/ 1433 w 1466"/>
                  <a:gd name="T1" fmla="*/ 915 h 915"/>
                  <a:gd name="T2" fmla="*/ 34 w 1466"/>
                  <a:gd name="T3" fmla="*/ 915 h 915"/>
                  <a:gd name="T4" fmla="*/ 0 w 1466"/>
                  <a:gd name="T5" fmla="*/ 0 h 915"/>
                  <a:gd name="T6" fmla="*/ 1466 w 1466"/>
                  <a:gd name="T7" fmla="*/ 0 h 915"/>
                  <a:gd name="T8" fmla="*/ 1433 w 1466"/>
                  <a:gd name="T9" fmla="*/ 915 h 915"/>
                </a:gdLst>
                <a:ahLst/>
                <a:cxnLst>
                  <a:cxn ang="0">
                    <a:pos x="T0" y="T1"/>
                  </a:cxn>
                  <a:cxn ang="0">
                    <a:pos x="T2" y="T3"/>
                  </a:cxn>
                  <a:cxn ang="0">
                    <a:pos x="T4" y="T5"/>
                  </a:cxn>
                  <a:cxn ang="0">
                    <a:pos x="T6" y="T7"/>
                  </a:cxn>
                  <a:cxn ang="0">
                    <a:pos x="T8" y="T9"/>
                  </a:cxn>
                </a:cxnLst>
                <a:rect l="0" t="0" r="r" b="b"/>
                <a:pathLst>
                  <a:path w="1466" h="915">
                    <a:moveTo>
                      <a:pt x="1433" y="915"/>
                    </a:moveTo>
                    <a:lnTo>
                      <a:pt x="34" y="915"/>
                    </a:lnTo>
                    <a:lnTo>
                      <a:pt x="0" y="0"/>
                    </a:lnTo>
                    <a:lnTo>
                      <a:pt x="1466" y="0"/>
                    </a:lnTo>
                    <a:lnTo>
                      <a:pt x="1433" y="9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5" name="Rectangle 171"/>
              <p:cNvSpPr>
                <a:spLocks noChangeArrowheads="1"/>
              </p:cNvSpPr>
              <p:nvPr/>
            </p:nvSpPr>
            <p:spPr bwMode="auto">
              <a:xfrm>
                <a:off x="995363" y="6437313"/>
                <a:ext cx="2327275" cy="85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6" name="Rectangle 172"/>
              <p:cNvSpPr>
                <a:spLocks noChangeArrowheads="1"/>
              </p:cNvSpPr>
              <p:nvPr/>
            </p:nvSpPr>
            <p:spPr bwMode="auto">
              <a:xfrm>
                <a:off x="995363" y="6437313"/>
                <a:ext cx="2327275"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7" name="Oval 173"/>
              <p:cNvSpPr>
                <a:spLocks noChangeArrowheads="1"/>
              </p:cNvSpPr>
              <p:nvPr/>
            </p:nvSpPr>
            <p:spPr bwMode="auto">
              <a:xfrm>
                <a:off x="2046288" y="5668963"/>
                <a:ext cx="225425" cy="223838"/>
              </a:xfrm>
              <a:prstGeom prst="ellipse">
                <a:avLst/>
              </a:prstGeom>
              <a:solidFill>
                <a:srgbClr val="D1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8" name="Freeform 174"/>
              <p:cNvSpPr>
                <a:spLocks noEditPoints="1"/>
              </p:cNvSpPr>
              <p:nvPr/>
            </p:nvSpPr>
            <p:spPr bwMode="auto">
              <a:xfrm>
                <a:off x="1651000" y="2917826"/>
                <a:ext cx="990600" cy="301625"/>
              </a:xfrm>
              <a:custGeom>
                <a:avLst/>
                <a:gdLst>
                  <a:gd name="T0" fmla="*/ 393 w 393"/>
                  <a:gd name="T1" fmla="*/ 2 h 120"/>
                  <a:gd name="T2" fmla="*/ 318 w 393"/>
                  <a:gd name="T3" fmla="*/ 2 h 120"/>
                  <a:gd name="T4" fmla="*/ 244 w 393"/>
                  <a:gd name="T5" fmla="*/ 14 h 120"/>
                  <a:gd name="T6" fmla="*/ 244 w 393"/>
                  <a:gd name="T7" fmla="*/ 14 h 120"/>
                  <a:gd name="T8" fmla="*/ 196 w 393"/>
                  <a:gd name="T9" fmla="*/ 25 h 120"/>
                  <a:gd name="T10" fmla="*/ 149 w 393"/>
                  <a:gd name="T11" fmla="*/ 14 h 120"/>
                  <a:gd name="T12" fmla="*/ 149 w 393"/>
                  <a:gd name="T13" fmla="*/ 14 h 120"/>
                  <a:gd name="T14" fmla="*/ 75 w 393"/>
                  <a:gd name="T15" fmla="*/ 3 h 120"/>
                  <a:gd name="T16" fmla="*/ 0 w 393"/>
                  <a:gd name="T17" fmla="*/ 3 h 120"/>
                  <a:gd name="T18" fmla="*/ 0 w 393"/>
                  <a:gd name="T19" fmla="*/ 26 h 120"/>
                  <a:gd name="T20" fmla="*/ 14 w 393"/>
                  <a:gd name="T21" fmla="*/ 45 h 120"/>
                  <a:gd name="T22" fmla="*/ 14 w 393"/>
                  <a:gd name="T23" fmla="*/ 45 h 120"/>
                  <a:gd name="T24" fmla="*/ 19 w 393"/>
                  <a:gd name="T25" fmla="*/ 62 h 120"/>
                  <a:gd name="T26" fmla="*/ 90 w 393"/>
                  <a:gd name="T27" fmla="*/ 119 h 120"/>
                  <a:gd name="T28" fmla="*/ 104 w 393"/>
                  <a:gd name="T29" fmla="*/ 120 h 120"/>
                  <a:gd name="T30" fmla="*/ 179 w 393"/>
                  <a:gd name="T31" fmla="*/ 57 h 120"/>
                  <a:gd name="T32" fmla="*/ 179 w 393"/>
                  <a:gd name="T33" fmla="*/ 50 h 120"/>
                  <a:gd name="T34" fmla="*/ 197 w 393"/>
                  <a:gd name="T35" fmla="*/ 44 h 120"/>
                  <a:gd name="T36" fmla="*/ 214 w 393"/>
                  <a:gd name="T37" fmla="*/ 50 h 120"/>
                  <a:gd name="T38" fmla="*/ 214 w 393"/>
                  <a:gd name="T39" fmla="*/ 57 h 120"/>
                  <a:gd name="T40" fmla="*/ 290 w 393"/>
                  <a:gd name="T41" fmla="*/ 120 h 120"/>
                  <a:gd name="T42" fmla="*/ 303 w 393"/>
                  <a:gd name="T43" fmla="*/ 119 h 120"/>
                  <a:gd name="T44" fmla="*/ 374 w 393"/>
                  <a:gd name="T45" fmla="*/ 62 h 120"/>
                  <a:gd name="T46" fmla="*/ 379 w 393"/>
                  <a:gd name="T47" fmla="*/ 44 h 120"/>
                  <a:gd name="T48" fmla="*/ 379 w 393"/>
                  <a:gd name="T49" fmla="*/ 44 h 120"/>
                  <a:gd name="T50" fmla="*/ 393 w 393"/>
                  <a:gd name="T51" fmla="*/ 25 h 120"/>
                  <a:gd name="T52" fmla="*/ 393 w 393"/>
                  <a:gd name="T53" fmla="*/ 2 h 120"/>
                  <a:gd name="T54" fmla="*/ 166 w 393"/>
                  <a:gd name="T55" fmla="*/ 59 h 120"/>
                  <a:gd name="T56" fmla="*/ 104 w 393"/>
                  <a:gd name="T57" fmla="*/ 113 h 120"/>
                  <a:gd name="T58" fmla="*/ 91 w 393"/>
                  <a:gd name="T59" fmla="*/ 113 h 120"/>
                  <a:gd name="T60" fmla="*/ 28 w 393"/>
                  <a:gd name="T61" fmla="*/ 60 h 120"/>
                  <a:gd name="T62" fmla="*/ 28 w 393"/>
                  <a:gd name="T63" fmla="*/ 23 h 120"/>
                  <a:gd name="T64" fmla="*/ 74 w 393"/>
                  <a:gd name="T65" fmla="*/ 11 h 120"/>
                  <a:gd name="T66" fmla="*/ 102 w 393"/>
                  <a:gd name="T67" fmla="*/ 12 h 120"/>
                  <a:gd name="T68" fmla="*/ 163 w 393"/>
                  <a:gd name="T69" fmla="*/ 33 h 120"/>
                  <a:gd name="T70" fmla="*/ 166 w 393"/>
                  <a:gd name="T71" fmla="*/ 59 h 120"/>
                  <a:gd name="T72" fmla="*/ 365 w 393"/>
                  <a:gd name="T73" fmla="*/ 59 h 120"/>
                  <a:gd name="T74" fmla="*/ 302 w 393"/>
                  <a:gd name="T75" fmla="*/ 112 h 120"/>
                  <a:gd name="T76" fmla="*/ 290 w 393"/>
                  <a:gd name="T77" fmla="*/ 113 h 120"/>
                  <a:gd name="T78" fmla="*/ 227 w 393"/>
                  <a:gd name="T79" fmla="*/ 59 h 120"/>
                  <a:gd name="T80" fmla="*/ 230 w 393"/>
                  <a:gd name="T81" fmla="*/ 33 h 120"/>
                  <a:gd name="T82" fmla="*/ 291 w 393"/>
                  <a:gd name="T83" fmla="*/ 12 h 120"/>
                  <a:gd name="T84" fmla="*/ 319 w 393"/>
                  <a:gd name="T85" fmla="*/ 11 h 120"/>
                  <a:gd name="T86" fmla="*/ 364 w 393"/>
                  <a:gd name="T87" fmla="*/ 23 h 120"/>
                  <a:gd name="T88" fmla="*/ 365 w 393"/>
                  <a:gd name="T89" fmla="*/ 59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3" h="120">
                    <a:moveTo>
                      <a:pt x="393" y="2"/>
                    </a:moveTo>
                    <a:cubicBezTo>
                      <a:pt x="393" y="2"/>
                      <a:pt x="347" y="0"/>
                      <a:pt x="318" y="2"/>
                    </a:cubicBezTo>
                    <a:cubicBezTo>
                      <a:pt x="283" y="4"/>
                      <a:pt x="259" y="8"/>
                      <a:pt x="244" y="14"/>
                    </a:cubicBezTo>
                    <a:cubicBezTo>
                      <a:pt x="244" y="14"/>
                      <a:pt x="244" y="14"/>
                      <a:pt x="244" y="14"/>
                    </a:cubicBezTo>
                    <a:cubicBezTo>
                      <a:pt x="244" y="14"/>
                      <a:pt x="220" y="24"/>
                      <a:pt x="196" y="25"/>
                    </a:cubicBezTo>
                    <a:cubicBezTo>
                      <a:pt x="173" y="24"/>
                      <a:pt x="149" y="14"/>
                      <a:pt x="149" y="14"/>
                    </a:cubicBezTo>
                    <a:cubicBezTo>
                      <a:pt x="149" y="14"/>
                      <a:pt x="149" y="14"/>
                      <a:pt x="149" y="14"/>
                    </a:cubicBezTo>
                    <a:cubicBezTo>
                      <a:pt x="133" y="8"/>
                      <a:pt x="110" y="5"/>
                      <a:pt x="75" y="3"/>
                    </a:cubicBezTo>
                    <a:cubicBezTo>
                      <a:pt x="46" y="1"/>
                      <a:pt x="0" y="3"/>
                      <a:pt x="0" y="3"/>
                    </a:cubicBezTo>
                    <a:cubicBezTo>
                      <a:pt x="0" y="3"/>
                      <a:pt x="0" y="14"/>
                      <a:pt x="0" y="26"/>
                    </a:cubicBezTo>
                    <a:cubicBezTo>
                      <a:pt x="9" y="35"/>
                      <a:pt x="14" y="45"/>
                      <a:pt x="14" y="45"/>
                    </a:cubicBezTo>
                    <a:cubicBezTo>
                      <a:pt x="14" y="45"/>
                      <a:pt x="14" y="45"/>
                      <a:pt x="14" y="45"/>
                    </a:cubicBezTo>
                    <a:cubicBezTo>
                      <a:pt x="16" y="50"/>
                      <a:pt x="17" y="56"/>
                      <a:pt x="19" y="62"/>
                    </a:cubicBezTo>
                    <a:cubicBezTo>
                      <a:pt x="25" y="89"/>
                      <a:pt x="41" y="114"/>
                      <a:pt x="90" y="119"/>
                    </a:cubicBezTo>
                    <a:cubicBezTo>
                      <a:pt x="95" y="120"/>
                      <a:pt x="99" y="120"/>
                      <a:pt x="104" y="120"/>
                    </a:cubicBezTo>
                    <a:cubicBezTo>
                      <a:pt x="146" y="120"/>
                      <a:pt x="173" y="94"/>
                      <a:pt x="179" y="57"/>
                    </a:cubicBezTo>
                    <a:cubicBezTo>
                      <a:pt x="179" y="54"/>
                      <a:pt x="179" y="52"/>
                      <a:pt x="179" y="50"/>
                    </a:cubicBezTo>
                    <a:cubicBezTo>
                      <a:pt x="186" y="42"/>
                      <a:pt x="197" y="44"/>
                      <a:pt x="197" y="44"/>
                    </a:cubicBezTo>
                    <a:cubicBezTo>
                      <a:pt x="197" y="44"/>
                      <a:pt x="207" y="42"/>
                      <a:pt x="214" y="50"/>
                    </a:cubicBezTo>
                    <a:cubicBezTo>
                      <a:pt x="214" y="52"/>
                      <a:pt x="214" y="54"/>
                      <a:pt x="214" y="57"/>
                    </a:cubicBezTo>
                    <a:cubicBezTo>
                      <a:pt x="220" y="94"/>
                      <a:pt x="248" y="120"/>
                      <a:pt x="290" y="120"/>
                    </a:cubicBezTo>
                    <a:cubicBezTo>
                      <a:pt x="294" y="120"/>
                      <a:pt x="298" y="119"/>
                      <a:pt x="303" y="119"/>
                    </a:cubicBezTo>
                    <a:cubicBezTo>
                      <a:pt x="352" y="113"/>
                      <a:pt x="368" y="88"/>
                      <a:pt x="374" y="62"/>
                    </a:cubicBezTo>
                    <a:cubicBezTo>
                      <a:pt x="376" y="56"/>
                      <a:pt x="377" y="50"/>
                      <a:pt x="379" y="44"/>
                    </a:cubicBezTo>
                    <a:cubicBezTo>
                      <a:pt x="379" y="44"/>
                      <a:pt x="379" y="44"/>
                      <a:pt x="379" y="44"/>
                    </a:cubicBezTo>
                    <a:cubicBezTo>
                      <a:pt x="379" y="44"/>
                      <a:pt x="384" y="34"/>
                      <a:pt x="393" y="25"/>
                    </a:cubicBezTo>
                    <a:cubicBezTo>
                      <a:pt x="393" y="13"/>
                      <a:pt x="393" y="2"/>
                      <a:pt x="393" y="2"/>
                    </a:cubicBezTo>
                    <a:moveTo>
                      <a:pt x="166" y="59"/>
                    </a:moveTo>
                    <a:cubicBezTo>
                      <a:pt x="161" y="93"/>
                      <a:pt x="140" y="113"/>
                      <a:pt x="104" y="113"/>
                    </a:cubicBezTo>
                    <a:cubicBezTo>
                      <a:pt x="100" y="113"/>
                      <a:pt x="95" y="113"/>
                      <a:pt x="91" y="113"/>
                    </a:cubicBezTo>
                    <a:cubicBezTo>
                      <a:pt x="48" y="108"/>
                      <a:pt x="35" y="88"/>
                      <a:pt x="28" y="60"/>
                    </a:cubicBezTo>
                    <a:cubicBezTo>
                      <a:pt x="24" y="44"/>
                      <a:pt x="22" y="31"/>
                      <a:pt x="28" y="23"/>
                    </a:cubicBezTo>
                    <a:cubicBezTo>
                      <a:pt x="35" y="15"/>
                      <a:pt x="44" y="11"/>
                      <a:pt x="74" y="11"/>
                    </a:cubicBezTo>
                    <a:cubicBezTo>
                      <a:pt x="79" y="11"/>
                      <a:pt x="96" y="12"/>
                      <a:pt x="102" y="12"/>
                    </a:cubicBezTo>
                    <a:cubicBezTo>
                      <a:pt x="136" y="17"/>
                      <a:pt x="152" y="21"/>
                      <a:pt x="163" y="33"/>
                    </a:cubicBezTo>
                    <a:cubicBezTo>
                      <a:pt x="169" y="41"/>
                      <a:pt x="168" y="47"/>
                      <a:pt x="166" y="59"/>
                    </a:cubicBezTo>
                    <a:moveTo>
                      <a:pt x="365" y="59"/>
                    </a:moveTo>
                    <a:cubicBezTo>
                      <a:pt x="358" y="88"/>
                      <a:pt x="345" y="107"/>
                      <a:pt x="302" y="112"/>
                    </a:cubicBezTo>
                    <a:cubicBezTo>
                      <a:pt x="298" y="113"/>
                      <a:pt x="294" y="113"/>
                      <a:pt x="290" y="113"/>
                    </a:cubicBezTo>
                    <a:cubicBezTo>
                      <a:pt x="253" y="113"/>
                      <a:pt x="232" y="93"/>
                      <a:pt x="227" y="59"/>
                    </a:cubicBezTo>
                    <a:cubicBezTo>
                      <a:pt x="225" y="47"/>
                      <a:pt x="224" y="41"/>
                      <a:pt x="230" y="33"/>
                    </a:cubicBezTo>
                    <a:cubicBezTo>
                      <a:pt x="241" y="21"/>
                      <a:pt x="257" y="17"/>
                      <a:pt x="291" y="12"/>
                    </a:cubicBezTo>
                    <a:cubicBezTo>
                      <a:pt x="296" y="11"/>
                      <a:pt x="314" y="11"/>
                      <a:pt x="319" y="11"/>
                    </a:cubicBezTo>
                    <a:cubicBezTo>
                      <a:pt x="349" y="11"/>
                      <a:pt x="358" y="14"/>
                      <a:pt x="364" y="23"/>
                    </a:cubicBezTo>
                    <a:cubicBezTo>
                      <a:pt x="370" y="30"/>
                      <a:pt x="369" y="43"/>
                      <a:pt x="365" y="59"/>
                    </a:cubicBezTo>
                  </a:path>
                </a:pathLst>
              </a:custGeom>
              <a:solidFill>
                <a:srgbClr val="393C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9" name="Freeform 175"/>
              <p:cNvSpPr/>
              <p:nvPr/>
            </p:nvSpPr>
            <p:spPr bwMode="auto">
              <a:xfrm>
                <a:off x="1671638" y="3154363"/>
                <a:ext cx="930275" cy="668338"/>
              </a:xfrm>
              <a:custGeom>
                <a:avLst/>
                <a:gdLst>
                  <a:gd name="T0" fmla="*/ 369 w 369"/>
                  <a:gd name="T1" fmla="*/ 0 h 265"/>
                  <a:gd name="T2" fmla="*/ 338 w 369"/>
                  <a:gd name="T3" fmla="*/ 39 h 265"/>
                  <a:gd name="T4" fmla="*/ 323 w 369"/>
                  <a:gd name="T5" fmla="*/ 116 h 265"/>
                  <a:gd name="T6" fmla="*/ 180 w 369"/>
                  <a:gd name="T7" fmla="*/ 200 h 265"/>
                  <a:gd name="T8" fmla="*/ 52 w 369"/>
                  <a:gd name="T9" fmla="*/ 119 h 265"/>
                  <a:gd name="T10" fmla="*/ 25 w 369"/>
                  <a:gd name="T11" fmla="*/ 34 h 265"/>
                  <a:gd name="T12" fmla="*/ 0 w 369"/>
                  <a:gd name="T13" fmla="*/ 0 h 265"/>
                  <a:gd name="T14" fmla="*/ 20 w 369"/>
                  <a:gd name="T15" fmla="*/ 136 h 265"/>
                  <a:gd name="T16" fmla="*/ 185 w 369"/>
                  <a:gd name="T17" fmla="*/ 265 h 265"/>
                  <a:gd name="T18" fmla="*/ 355 w 369"/>
                  <a:gd name="T19" fmla="*/ 139 h 265"/>
                  <a:gd name="T20" fmla="*/ 369 w 369"/>
                  <a:gd name="T21"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9" h="265">
                    <a:moveTo>
                      <a:pt x="369" y="0"/>
                    </a:moveTo>
                    <a:cubicBezTo>
                      <a:pt x="364" y="13"/>
                      <a:pt x="338" y="25"/>
                      <a:pt x="338" y="39"/>
                    </a:cubicBezTo>
                    <a:cubicBezTo>
                      <a:pt x="339" y="52"/>
                      <a:pt x="325" y="83"/>
                      <a:pt x="323" y="116"/>
                    </a:cubicBezTo>
                    <a:cubicBezTo>
                      <a:pt x="276" y="155"/>
                      <a:pt x="204" y="199"/>
                      <a:pt x="180" y="200"/>
                    </a:cubicBezTo>
                    <a:cubicBezTo>
                      <a:pt x="159" y="199"/>
                      <a:pt x="77" y="143"/>
                      <a:pt x="52" y="119"/>
                    </a:cubicBezTo>
                    <a:cubicBezTo>
                      <a:pt x="44" y="71"/>
                      <a:pt x="29" y="55"/>
                      <a:pt x="25" y="34"/>
                    </a:cubicBezTo>
                    <a:cubicBezTo>
                      <a:pt x="23" y="21"/>
                      <a:pt x="6" y="13"/>
                      <a:pt x="0" y="0"/>
                    </a:cubicBezTo>
                    <a:cubicBezTo>
                      <a:pt x="0" y="0"/>
                      <a:pt x="10" y="67"/>
                      <a:pt x="20" y="136"/>
                    </a:cubicBezTo>
                    <a:cubicBezTo>
                      <a:pt x="26" y="178"/>
                      <a:pt x="185" y="265"/>
                      <a:pt x="185" y="265"/>
                    </a:cubicBezTo>
                    <a:cubicBezTo>
                      <a:pt x="185" y="265"/>
                      <a:pt x="348" y="181"/>
                      <a:pt x="355" y="139"/>
                    </a:cubicBezTo>
                    <a:cubicBezTo>
                      <a:pt x="365" y="68"/>
                      <a:pt x="369" y="0"/>
                      <a:pt x="369" y="0"/>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0" name="Freeform 176"/>
              <p:cNvSpPr/>
              <p:nvPr/>
            </p:nvSpPr>
            <p:spPr bwMode="auto">
              <a:xfrm>
                <a:off x="2155825" y="3368676"/>
                <a:ext cx="296863" cy="187325"/>
              </a:xfrm>
              <a:custGeom>
                <a:avLst/>
                <a:gdLst>
                  <a:gd name="T0" fmla="*/ 7 w 118"/>
                  <a:gd name="T1" fmla="*/ 6 h 74"/>
                  <a:gd name="T2" fmla="*/ 78 w 118"/>
                  <a:gd name="T3" fmla="*/ 1 h 74"/>
                  <a:gd name="T4" fmla="*/ 109 w 118"/>
                  <a:gd name="T5" fmla="*/ 74 h 74"/>
                  <a:gd name="T6" fmla="*/ 76 w 118"/>
                  <a:gd name="T7" fmla="*/ 26 h 74"/>
                  <a:gd name="T8" fmla="*/ 12 w 118"/>
                  <a:gd name="T9" fmla="*/ 31 h 74"/>
                  <a:gd name="T10" fmla="*/ 7 w 118"/>
                  <a:gd name="T11" fmla="*/ 6 h 74"/>
                </a:gdLst>
                <a:ahLst/>
                <a:cxnLst>
                  <a:cxn ang="0">
                    <a:pos x="T0" y="T1"/>
                  </a:cxn>
                  <a:cxn ang="0">
                    <a:pos x="T2" y="T3"/>
                  </a:cxn>
                  <a:cxn ang="0">
                    <a:pos x="T4" y="T5"/>
                  </a:cxn>
                  <a:cxn ang="0">
                    <a:pos x="T6" y="T7"/>
                  </a:cxn>
                  <a:cxn ang="0">
                    <a:pos x="T8" y="T9"/>
                  </a:cxn>
                  <a:cxn ang="0">
                    <a:pos x="T10" y="T11"/>
                  </a:cxn>
                </a:cxnLst>
                <a:rect l="0" t="0" r="r" b="b"/>
                <a:pathLst>
                  <a:path w="118" h="74">
                    <a:moveTo>
                      <a:pt x="7" y="6"/>
                    </a:moveTo>
                    <a:cubicBezTo>
                      <a:pt x="7" y="6"/>
                      <a:pt x="63" y="1"/>
                      <a:pt x="78" y="1"/>
                    </a:cubicBezTo>
                    <a:cubicBezTo>
                      <a:pt x="93" y="0"/>
                      <a:pt x="118" y="24"/>
                      <a:pt x="109" y="74"/>
                    </a:cubicBezTo>
                    <a:cubicBezTo>
                      <a:pt x="95" y="46"/>
                      <a:pt x="87" y="26"/>
                      <a:pt x="76" y="26"/>
                    </a:cubicBezTo>
                    <a:cubicBezTo>
                      <a:pt x="71" y="25"/>
                      <a:pt x="21" y="31"/>
                      <a:pt x="12" y="31"/>
                    </a:cubicBezTo>
                    <a:cubicBezTo>
                      <a:pt x="3" y="31"/>
                      <a:pt x="0" y="9"/>
                      <a:pt x="7" y="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1" name="Freeform 177"/>
              <p:cNvSpPr/>
              <p:nvPr/>
            </p:nvSpPr>
            <p:spPr bwMode="auto">
              <a:xfrm>
                <a:off x="1839913" y="3368676"/>
                <a:ext cx="298450" cy="187325"/>
              </a:xfrm>
              <a:custGeom>
                <a:avLst/>
                <a:gdLst>
                  <a:gd name="T0" fmla="*/ 110 w 118"/>
                  <a:gd name="T1" fmla="*/ 6 h 74"/>
                  <a:gd name="T2" fmla="*/ 40 w 118"/>
                  <a:gd name="T3" fmla="*/ 1 h 74"/>
                  <a:gd name="T4" fmla="*/ 9 w 118"/>
                  <a:gd name="T5" fmla="*/ 74 h 74"/>
                  <a:gd name="T6" fmla="*/ 42 w 118"/>
                  <a:gd name="T7" fmla="*/ 26 h 74"/>
                  <a:gd name="T8" fmla="*/ 106 w 118"/>
                  <a:gd name="T9" fmla="*/ 31 h 74"/>
                  <a:gd name="T10" fmla="*/ 110 w 118"/>
                  <a:gd name="T11" fmla="*/ 6 h 74"/>
                </a:gdLst>
                <a:ahLst/>
                <a:cxnLst>
                  <a:cxn ang="0">
                    <a:pos x="T0" y="T1"/>
                  </a:cxn>
                  <a:cxn ang="0">
                    <a:pos x="T2" y="T3"/>
                  </a:cxn>
                  <a:cxn ang="0">
                    <a:pos x="T4" y="T5"/>
                  </a:cxn>
                  <a:cxn ang="0">
                    <a:pos x="T6" y="T7"/>
                  </a:cxn>
                  <a:cxn ang="0">
                    <a:pos x="T8" y="T9"/>
                  </a:cxn>
                  <a:cxn ang="0">
                    <a:pos x="T10" y="T11"/>
                  </a:cxn>
                </a:cxnLst>
                <a:rect l="0" t="0" r="r" b="b"/>
                <a:pathLst>
                  <a:path w="118" h="74">
                    <a:moveTo>
                      <a:pt x="110" y="6"/>
                    </a:moveTo>
                    <a:cubicBezTo>
                      <a:pt x="110" y="6"/>
                      <a:pt x="55" y="1"/>
                      <a:pt x="40" y="1"/>
                    </a:cubicBezTo>
                    <a:cubicBezTo>
                      <a:pt x="25" y="0"/>
                      <a:pt x="0" y="24"/>
                      <a:pt x="9" y="74"/>
                    </a:cubicBezTo>
                    <a:cubicBezTo>
                      <a:pt x="22" y="46"/>
                      <a:pt x="31" y="26"/>
                      <a:pt x="42" y="26"/>
                    </a:cubicBezTo>
                    <a:cubicBezTo>
                      <a:pt x="46" y="25"/>
                      <a:pt x="97" y="31"/>
                      <a:pt x="106" y="31"/>
                    </a:cubicBezTo>
                    <a:cubicBezTo>
                      <a:pt x="115" y="31"/>
                      <a:pt x="118" y="9"/>
                      <a:pt x="110" y="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2" name="Freeform 178"/>
              <p:cNvSpPr/>
              <p:nvPr/>
            </p:nvSpPr>
            <p:spPr bwMode="auto">
              <a:xfrm>
                <a:off x="2278063" y="2932113"/>
                <a:ext cx="207963" cy="158750"/>
              </a:xfrm>
              <a:custGeom>
                <a:avLst/>
                <a:gdLst>
                  <a:gd name="T0" fmla="*/ 0 w 82"/>
                  <a:gd name="T1" fmla="*/ 51 h 63"/>
                  <a:gd name="T2" fmla="*/ 81 w 82"/>
                  <a:gd name="T3" fmla="*/ 51 h 63"/>
                  <a:gd name="T4" fmla="*/ 0 w 82"/>
                  <a:gd name="T5" fmla="*/ 51 h 63"/>
                </a:gdLst>
                <a:ahLst/>
                <a:cxnLst>
                  <a:cxn ang="0">
                    <a:pos x="T0" y="T1"/>
                  </a:cxn>
                  <a:cxn ang="0">
                    <a:pos x="T2" y="T3"/>
                  </a:cxn>
                  <a:cxn ang="0">
                    <a:pos x="T4" y="T5"/>
                  </a:cxn>
                </a:cxnLst>
                <a:rect l="0" t="0" r="r" b="b"/>
                <a:pathLst>
                  <a:path w="82" h="63">
                    <a:moveTo>
                      <a:pt x="0" y="51"/>
                    </a:moveTo>
                    <a:cubicBezTo>
                      <a:pt x="0" y="51"/>
                      <a:pt x="43" y="63"/>
                      <a:pt x="81" y="51"/>
                    </a:cubicBezTo>
                    <a:cubicBezTo>
                      <a:pt x="82" y="35"/>
                      <a:pt x="38" y="0"/>
                      <a:pt x="0" y="51"/>
                    </a:cubicBez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3" name="Freeform 179"/>
              <p:cNvSpPr/>
              <p:nvPr/>
            </p:nvSpPr>
            <p:spPr bwMode="auto">
              <a:xfrm>
                <a:off x="2271713" y="3055938"/>
                <a:ext cx="209550" cy="52388"/>
              </a:xfrm>
              <a:custGeom>
                <a:avLst/>
                <a:gdLst>
                  <a:gd name="T0" fmla="*/ 0 w 83"/>
                  <a:gd name="T1" fmla="*/ 2 h 21"/>
                  <a:gd name="T2" fmla="*/ 83 w 83"/>
                  <a:gd name="T3" fmla="*/ 0 h 21"/>
                  <a:gd name="T4" fmla="*/ 75 w 83"/>
                  <a:gd name="T5" fmla="*/ 13 h 21"/>
                  <a:gd name="T6" fmla="*/ 0 w 83"/>
                  <a:gd name="T7" fmla="*/ 2 h 21"/>
                </a:gdLst>
                <a:ahLst/>
                <a:cxnLst>
                  <a:cxn ang="0">
                    <a:pos x="T0" y="T1"/>
                  </a:cxn>
                  <a:cxn ang="0">
                    <a:pos x="T2" y="T3"/>
                  </a:cxn>
                  <a:cxn ang="0">
                    <a:pos x="T4" y="T5"/>
                  </a:cxn>
                  <a:cxn ang="0">
                    <a:pos x="T6" y="T7"/>
                  </a:cxn>
                </a:cxnLst>
                <a:rect l="0" t="0" r="r" b="b"/>
                <a:pathLst>
                  <a:path w="83" h="21">
                    <a:moveTo>
                      <a:pt x="0" y="2"/>
                    </a:moveTo>
                    <a:cubicBezTo>
                      <a:pt x="0" y="2"/>
                      <a:pt x="45" y="16"/>
                      <a:pt x="83" y="0"/>
                    </a:cubicBezTo>
                    <a:cubicBezTo>
                      <a:pt x="75" y="10"/>
                      <a:pt x="75" y="13"/>
                      <a:pt x="75" y="13"/>
                    </a:cubicBezTo>
                    <a:cubicBezTo>
                      <a:pt x="75" y="13"/>
                      <a:pt x="30" y="21"/>
                      <a:pt x="0" y="2"/>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4" name="Freeform 180"/>
              <p:cNvSpPr/>
              <p:nvPr/>
            </p:nvSpPr>
            <p:spPr bwMode="auto">
              <a:xfrm>
                <a:off x="1809750" y="2932113"/>
                <a:ext cx="204788" cy="158750"/>
              </a:xfrm>
              <a:custGeom>
                <a:avLst/>
                <a:gdLst>
                  <a:gd name="T0" fmla="*/ 81 w 81"/>
                  <a:gd name="T1" fmla="*/ 51 h 63"/>
                  <a:gd name="T2" fmla="*/ 0 w 81"/>
                  <a:gd name="T3" fmla="*/ 51 h 63"/>
                  <a:gd name="T4" fmla="*/ 81 w 81"/>
                  <a:gd name="T5" fmla="*/ 51 h 63"/>
                </a:gdLst>
                <a:ahLst/>
                <a:cxnLst>
                  <a:cxn ang="0">
                    <a:pos x="T0" y="T1"/>
                  </a:cxn>
                  <a:cxn ang="0">
                    <a:pos x="T2" y="T3"/>
                  </a:cxn>
                  <a:cxn ang="0">
                    <a:pos x="T4" y="T5"/>
                  </a:cxn>
                </a:cxnLst>
                <a:rect l="0" t="0" r="r" b="b"/>
                <a:pathLst>
                  <a:path w="81" h="63">
                    <a:moveTo>
                      <a:pt x="81" y="51"/>
                    </a:moveTo>
                    <a:cubicBezTo>
                      <a:pt x="81" y="51"/>
                      <a:pt x="39" y="63"/>
                      <a:pt x="0" y="51"/>
                    </a:cubicBezTo>
                    <a:cubicBezTo>
                      <a:pt x="0" y="35"/>
                      <a:pt x="44" y="0"/>
                      <a:pt x="81" y="51"/>
                    </a:cubicBez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5" name="Freeform 181"/>
              <p:cNvSpPr/>
              <p:nvPr/>
            </p:nvSpPr>
            <p:spPr bwMode="auto">
              <a:xfrm>
                <a:off x="1812925" y="3055938"/>
                <a:ext cx="209550" cy="52388"/>
              </a:xfrm>
              <a:custGeom>
                <a:avLst/>
                <a:gdLst>
                  <a:gd name="T0" fmla="*/ 83 w 83"/>
                  <a:gd name="T1" fmla="*/ 2 h 21"/>
                  <a:gd name="T2" fmla="*/ 0 w 83"/>
                  <a:gd name="T3" fmla="*/ 0 h 21"/>
                  <a:gd name="T4" fmla="*/ 8 w 83"/>
                  <a:gd name="T5" fmla="*/ 13 h 21"/>
                  <a:gd name="T6" fmla="*/ 83 w 83"/>
                  <a:gd name="T7" fmla="*/ 2 h 21"/>
                </a:gdLst>
                <a:ahLst/>
                <a:cxnLst>
                  <a:cxn ang="0">
                    <a:pos x="T0" y="T1"/>
                  </a:cxn>
                  <a:cxn ang="0">
                    <a:pos x="T2" y="T3"/>
                  </a:cxn>
                  <a:cxn ang="0">
                    <a:pos x="T4" y="T5"/>
                  </a:cxn>
                  <a:cxn ang="0">
                    <a:pos x="T6" y="T7"/>
                  </a:cxn>
                </a:cxnLst>
                <a:rect l="0" t="0" r="r" b="b"/>
                <a:pathLst>
                  <a:path w="83" h="21">
                    <a:moveTo>
                      <a:pt x="83" y="2"/>
                    </a:moveTo>
                    <a:cubicBezTo>
                      <a:pt x="83" y="2"/>
                      <a:pt x="38" y="16"/>
                      <a:pt x="0" y="0"/>
                    </a:cubicBezTo>
                    <a:cubicBezTo>
                      <a:pt x="8" y="10"/>
                      <a:pt x="8" y="13"/>
                      <a:pt x="8" y="13"/>
                    </a:cubicBezTo>
                    <a:cubicBezTo>
                      <a:pt x="8" y="13"/>
                      <a:pt x="53" y="21"/>
                      <a:pt x="83" y="2"/>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6" name="Freeform 182"/>
              <p:cNvSpPr/>
              <p:nvPr/>
            </p:nvSpPr>
            <p:spPr bwMode="auto">
              <a:xfrm>
                <a:off x="5307013" y="6332538"/>
                <a:ext cx="1239838" cy="100013"/>
              </a:xfrm>
              <a:custGeom>
                <a:avLst/>
                <a:gdLst>
                  <a:gd name="T0" fmla="*/ 486 w 492"/>
                  <a:gd name="T1" fmla="*/ 40 h 40"/>
                  <a:gd name="T2" fmla="*/ 0 w 492"/>
                  <a:gd name="T3" fmla="*/ 40 h 40"/>
                  <a:gd name="T4" fmla="*/ 8 w 492"/>
                  <a:gd name="T5" fmla="*/ 20 h 40"/>
                  <a:gd name="T6" fmla="*/ 0 w 492"/>
                  <a:gd name="T7" fmla="*/ 0 h 40"/>
                  <a:gd name="T8" fmla="*/ 486 w 492"/>
                  <a:gd name="T9" fmla="*/ 0 h 40"/>
                  <a:gd name="T10" fmla="*/ 492 w 492"/>
                  <a:gd name="T11" fmla="*/ 20 h 40"/>
                  <a:gd name="T12" fmla="*/ 486 w 492"/>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492" h="40">
                    <a:moveTo>
                      <a:pt x="486" y="40"/>
                    </a:moveTo>
                    <a:cubicBezTo>
                      <a:pt x="0" y="40"/>
                      <a:pt x="0" y="40"/>
                      <a:pt x="0" y="40"/>
                    </a:cubicBezTo>
                    <a:cubicBezTo>
                      <a:pt x="0" y="40"/>
                      <a:pt x="8" y="34"/>
                      <a:pt x="8" y="20"/>
                    </a:cubicBezTo>
                    <a:cubicBezTo>
                      <a:pt x="8" y="6"/>
                      <a:pt x="0" y="0"/>
                      <a:pt x="0" y="0"/>
                    </a:cubicBezTo>
                    <a:cubicBezTo>
                      <a:pt x="486" y="0"/>
                      <a:pt x="486" y="0"/>
                      <a:pt x="486" y="0"/>
                    </a:cubicBezTo>
                    <a:cubicBezTo>
                      <a:pt x="486" y="0"/>
                      <a:pt x="492" y="9"/>
                      <a:pt x="492" y="20"/>
                    </a:cubicBezTo>
                    <a:cubicBezTo>
                      <a:pt x="492" y="31"/>
                      <a:pt x="486" y="40"/>
                      <a:pt x="486" y="40"/>
                    </a:cubicBezTo>
                  </a:path>
                </a:pathLst>
              </a:custGeom>
              <a:solidFill>
                <a:srgbClr val="99EC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7" name="Freeform 183"/>
              <p:cNvSpPr/>
              <p:nvPr/>
            </p:nvSpPr>
            <p:spPr bwMode="auto">
              <a:xfrm>
                <a:off x="7513638" y="6221413"/>
                <a:ext cx="161925" cy="211138"/>
              </a:xfrm>
              <a:custGeom>
                <a:avLst/>
                <a:gdLst>
                  <a:gd name="T0" fmla="*/ 56 w 64"/>
                  <a:gd name="T1" fmla="*/ 84 h 84"/>
                  <a:gd name="T2" fmla="*/ 0 w 64"/>
                  <a:gd name="T3" fmla="*/ 84 h 84"/>
                  <a:gd name="T4" fmla="*/ 11 w 64"/>
                  <a:gd name="T5" fmla="*/ 42 h 84"/>
                  <a:gd name="T6" fmla="*/ 0 w 64"/>
                  <a:gd name="T7" fmla="*/ 0 h 84"/>
                  <a:gd name="T8" fmla="*/ 56 w 64"/>
                  <a:gd name="T9" fmla="*/ 0 h 84"/>
                  <a:gd name="T10" fmla="*/ 64 w 64"/>
                  <a:gd name="T11" fmla="*/ 42 h 84"/>
                  <a:gd name="T12" fmla="*/ 56 w 64"/>
                  <a:gd name="T13" fmla="*/ 84 h 84"/>
                </a:gdLst>
                <a:ahLst/>
                <a:cxnLst>
                  <a:cxn ang="0">
                    <a:pos x="T0" y="T1"/>
                  </a:cxn>
                  <a:cxn ang="0">
                    <a:pos x="T2" y="T3"/>
                  </a:cxn>
                  <a:cxn ang="0">
                    <a:pos x="T4" y="T5"/>
                  </a:cxn>
                  <a:cxn ang="0">
                    <a:pos x="T6" y="T7"/>
                  </a:cxn>
                  <a:cxn ang="0">
                    <a:pos x="T8" y="T9"/>
                  </a:cxn>
                  <a:cxn ang="0">
                    <a:pos x="T10" y="T11"/>
                  </a:cxn>
                  <a:cxn ang="0">
                    <a:pos x="T12" y="T13"/>
                  </a:cxn>
                </a:cxnLst>
                <a:rect l="0" t="0" r="r" b="b"/>
                <a:pathLst>
                  <a:path w="64" h="84">
                    <a:moveTo>
                      <a:pt x="56" y="84"/>
                    </a:moveTo>
                    <a:cubicBezTo>
                      <a:pt x="0" y="84"/>
                      <a:pt x="0" y="84"/>
                      <a:pt x="0" y="84"/>
                    </a:cubicBezTo>
                    <a:cubicBezTo>
                      <a:pt x="0" y="84"/>
                      <a:pt x="11" y="72"/>
                      <a:pt x="11" y="42"/>
                    </a:cubicBezTo>
                    <a:cubicBezTo>
                      <a:pt x="11" y="13"/>
                      <a:pt x="0" y="0"/>
                      <a:pt x="0" y="0"/>
                    </a:cubicBezTo>
                    <a:cubicBezTo>
                      <a:pt x="56" y="0"/>
                      <a:pt x="56" y="0"/>
                      <a:pt x="56" y="0"/>
                    </a:cubicBezTo>
                    <a:cubicBezTo>
                      <a:pt x="56" y="0"/>
                      <a:pt x="64" y="19"/>
                      <a:pt x="64" y="42"/>
                    </a:cubicBezTo>
                    <a:cubicBezTo>
                      <a:pt x="64" y="66"/>
                      <a:pt x="56" y="84"/>
                      <a:pt x="56" y="84"/>
                    </a:cubicBezTo>
                  </a:path>
                </a:pathLst>
              </a:custGeom>
              <a:solidFill>
                <a:srgbClr val="BBDE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8" name="Rectangle 184"/>
              <p:cNvSpPr>
                <a:spLocks noChangeArrowheads="1"/>
              </p:cNvSpPr>
              <p:nvPr/>
            </p:nvSpPr>
            <p:spPr bwMode="auto">
              <a:xfrm>
                <a:off x="5445125" y="6332538"/>
                <a:ext cx="949325" cy="100013"/>
              </a:xfrm>
              <a:prstGeom prst="rect">
                <a:avLst/>
              </a:prstGeom>
              <a:solidFill>
                <a:srgbClr val="C9FC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79" name="Rectangle 185"/>
              <p:cNvSpPr>
                <a:spLocks noChangeArrowheads="1"/>
              </p:cNvSpPr>
              <p:nvPr/>
            </p:nvSpPr>
            <p:spPr bwMode="auto">
              <a:xfrm>
                <a:off x="5445125" y="6332538"/>
                <a:ext cx="9493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0" name="Freeform 186"/>
              <p:cNvSpPr/>
              <p:nvPr/>
            </p:nvSpPr>
            <p:spPr bwMode="auto">
              <a:xfrm>
                <a:off x="5457825" y="6200776"/>
                <a:ext cx="1236663" cy="131763"/>
              </a:xfrm>
              <a:custGeom>
                <a:avLst/>
                <a:gdLst>
                  <a:gd name="T0" fmla="*/ 486 w 491"/>
                  <a:gd name="T1" fmla="*/ 52 h 52"/>
                  <a:gd name="T2" fmla="*/ 0 w 491"/>
                  <a:gd name="T3" fmla="*/ 52 h 52"/>
                  <a:gd name="T4" fmla="*/ 8 w 491"/>
                  <a:gd name="T5" fmla="*/ 26 h 52"/>
                  <a:gd name="T6" fmla="*/ 0 w 491"/>
                  <a:gd name="T7" fmla="*/ 0 h 52"/>
                  <a:gd name="T8" fmla="*/ 486 w 491"/>
                  <a:gd name="T9" fmla="*/ 0 h 52"/>
                  <a:gd name="T10" fmla="*/ 491 w 491"/>
                  <a:gd name="T11" fmla="*/ 26 h 52"/>
                  <a:gd name="T12" fmla="*/ 486 w 491"/>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491" h="52">
                    <a:moveTo>
                      <a:pt x="486" y="52"/>
                    </a:moveTo>
                    <a:cubicBezTo>
                      <a:pt x="0" y="52"/>
                      <a:pt x="0" y="52"/>
                      <a:pt x="0" y="52"/>
                    </a:cubicBezTo>
                    <a:cubicBezTo>
                      <a:pt x="0" y="52"/>
                      <a:pt x="8" y="44"/>
                      <a:pt x="8" y="26"/>
                    </a:cubicBezTo>
                    <a:cubicBezTo>
                      <a:pt x="8" y="7"/>
                      <a:pt x="0" y="0"/>
                      <a:pt x="0" y="0"/>
                    </a:cubicBezTo>
                    <a:cubicBezTo>
                      <a:pt x="486" y="0"/>
                      <a:pt x="486" y="0"/>
                      <a:pt x="486" y="0"/>
                    </a:cubicBezTo>
                    <a:cubicBezTo>
                      <a:pt x="486" y="0"/>
                      <a:pt x="491" y="11"/>
                      <a:pt x="491" y="26"/>
                    </a:cubicBezTo>
                    <a:cubicBezTo>
                      <a:pt x="491" y="40"/>
                      <a:pt x="486" y="52"/>
                      <a:pt x="486" y="52"/>
                    </a:cubicBezTo>
                  </a:path>
                </a:pathLst>
              </a:custGeom>
              <a:solidFill>
                <a:srgbClr val="F3A4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1" name="Rectangle 187"/>
              <p:cNvSpPr>
                <a:spLocks noChangeArrowheads="1"/>
              </p:cNvSpPr>
              <p:nvPr/>
            </p:nvSpPr>
            <p:spPr bwMode="auto">
              <a:xfrm>
                <a:off x="5594350" y="6200776"/>
                <a:ext cx="430213" cy="131763"/>
              </a:xfrm>
              <a:prstGeom prst="rect">
                <a:avLst/>
              </a:prstGeom>
              <a:solidFill>
                <a:srgbClr val="ED66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2" name="Rectangle 188"/>
              <p:cNvSpPr>
                <a:spLocks noChangeArrowheads="1"/>
              </p:cNvSpPr>
              <p:nvPr/>
            </p:nvSpPr>
            <p:spPr bwMode="auto">
              <a:xfrm>
                <a:off x="5594350" y="6200776"/>
                <a:ext cx="430213" cy="1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3" name="Freeform 189"/>
              <p:cNvSpPr>
                <a:spLocks noEditPoints="1"/>
              </p:cNvSpPr>
              <p:nvPr/>
            </p:nvSpPr>
            <p:spPr bwMode="auto">
              <a:xfrm>
                <a:off x="5307013" y="6332538"/>
                <a:ext cx="1239838" cy="100013"/>
              </a:xfrm>
              <a:custGeom>
                <a:avLst/>
                <a:gdLst>
                  <a:gd name="T0" fmla="*/ 55 w 492"/>
                  <a:gd name="T1" fmla="*/ 36 h 40"/>
                  <a:gd name="T2" fmla="*/ 0 w 492"/>
                  <a:gd name="T3" fmla="*/ 40 h 40"/>
                  <a:gd name="T4" fmla="*/ 0 w 492"/>
                  <a:gd name="T5" fmla="*/ 40 h 40"/>
                  <a:gd name="T6" fmla="*/ 55 w 492"/>
                  <a:gd name="T7" fmla="*/ 40 h 40"/>
                  <a:gd name="T8" fmla="*/ 55 w 492"/>
                  <a:gd name="T9" fmla="*/ 36 h 40"/>
                  <a:gd name="T10" fmla="*/ 486 w 492"/>
                  <a:gd name="T11" fmla="*/ 0 h 40"/>
                  <a:gd name="T12" fmla="*/ 486 w 492"/>
                  <a:gd name="T13" fmla="*/ 0 h 40"/>
                  <a:gd name="T14" fmla="*/ 432 w 492"/>
                  <a:gd name="T15" fmla="*/ 4 h 40"/>
                  <a:gd name="T16" fmla="*/ 432 w 492"/>
                  <a:gd name="T17" fmla="*/ 40 h 40"/>
                  <a:gd name="T18" fmla="*/ 486 w 492"/>
                  <a:gd name="T19" fmla="*/ 40 h 40"/>
                  <a:gd name="T20" fmla="*/ 492 w 492"/>
                  <a:gd name="T21" fmla="*/ 20 h 40"/>
                  <a:gd name="T22" fmla="*/ 486 w 492"/>
                  <a:gd name="T2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2" h="40">
                    <a:moveTo>
                      <a:pt x="55" y="36"/>
                    </a:moveTo>
                    <a:cubicBezTo>
                      <a:pt x="0" y="40"/>
                      <a:pt x="0" y="40"/>
                      <a:pt x="0" y="40"/>
                    </a:cubicBezTo>
                    <a:cubicBezTo>
                      <a:pt x="0" y="40"/>
                      <a:pt x="0" y="40"/>
                      <a:pt x="0" y="40"/>
                    </a:cubicBezTo>
                    <a:cubicBezTo>
                      <a:pt x="55" y="40"/>
                      <a:pt x="55" y="40"/>
                      <a:pt x="55" y="40"/>
                    </a:cubicBezTo>
                    <a:cubicBezTo>
                      <a:pt x="55" y="36"/>
                      <a:pt x="55" y="36"/>
                      <a:pt x="55" y="36"/>
                    </a:cubicBezTo>
                    <a:moveTo>
                      <a:pt x="486" y="0"/>
                    </a:moveTo>
                    <a:cubicBezTo>
                      <a:pt x="486" y="0"/>
                      <a:pt x="486" y="0"/>
                      <a:pt x="486" y="0"/>
                    </a:cubicBezTo>
                    <a:cubicBezTo>
                      <a:pt x="432" y="4"/>
                      <a:pt x="432" y="4"/>
                      <a:pt x="432" y="4"/>
                    </a:cubicBezTo>
                    <a:cubicBezTo>
                      <a:pt x="432" y="40"/>
                      <a:pt x="432" y="40"/>
                      <a:pt x="432" y="40"/>
                    </a:cubicBezTo>
                    <a:cubicBezTo>
                      <a:pt x="486" y="40"/>
                      <a:pt x="486" y="40"/>
                      <a:pt x="486" y="40"/>
                    </a:cubicBezTo>
                    <a:cubicBezTo>
                      <a:pt x="486" y="40"/>
                      <a:pt x="492" y="31"/>
                      <a:pt x="492" y="20"/>
                    </a:cubicBezTo>
                    <a:cubicBezTo>
                      <a:pt x="492" y="9"/>
                      <a:pt x="486" y="0"/>
                      <a:pt x="486" y="0"/>
                    </a:cubicBezTo>
                  </a:path>
                </a:pathLst>
              </a:custGeom>
              <a:solidFill>
                <a:srgbClr val="89D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4" name="Freeform 190"/>
              <p:cNvSpPr/>
              <p:nvPr/>
            </p:nvSpPr>
            <p:spPr bwMode="auto">
              <a:xfrm>
                <a:off x="5445125" y="6342063"/>
                <a:ext cx="949325" cy="90488"/>
              </a:xfrm>
              <a:custGeom>
                <a:avLst/>
                <a:gdLst>
                  <a:gd name="T0" fmla="*/ 598 w 598"/>
                  <a:gd name="T1" fmla="*/ 0 h 57"/>
                  <a:gd name="T2" fmla="*/ 0 w 598"/>
                  <a:gd name="T3" fmla="*/ 51 h 57"/>
                  <a:gd name="T4" fmla="*/ 0 w 598"/>
                  <a:gd name="T5" fmla="*/ 57 h 57"/>
                  <a:gd name="T6" fmla="*/ 598 w 598"/>
                  <a:gd name="T7" fmla="*/ 57 h 57"/>
                  <a:gd name="T8" fmla="*/ 598 w 598"/>
                  <a:gd name="T9" fmla="*/ 0 h 57"/>
                </a:gdLst>
                <a:ahLst/>
                <a:cxnLst>
                  <a:cxn ang="0">
                    <a:pos x="T0" y="T1"/>
                  </a:cxn>
                  <a:cxn ang="0">
                    <a:pos x="T2" y="T3"/>
                  </a:cxn>
                  <a:cxn ang="0">
                    <a:pos x="T4" y="T5"/>
                  </a:cxn>
                  <a:cxn ang="0">
                    <a:pos x="T6" y="T7"/>
                  </a:cxn>
                  <a:cxn ang="0">
                    <a:pos x="T8" y="T9"/>
                  </a:cxn>
                </a:cxnLst>
                <a:rect l="0" t="0" r="r" b="b"/>
                <a:pathLst>
                  <a:path w="598" h="57">
                    <a:moveTo>
                      <a:pt x="598" y="0"/>
                    </a:moveTo>
                    <a:lnTo>
                      <a:pt x="0" y="51"/>
                    </a:lnTo>
                    <a:lnTo>
                      <a:pt x="0" y="57"/>
                    </a:lnTo>
                    <a:lnTo>
                      <a:pt x="598" y="57"/>
                    </a:lnTo>
                    <a:lnTo>
                      <a:pt x="598" y="0"/>
                    </a:lnTo>
                    <a:close/>
                  </a:path>
                </a:pathLst>
              </a:custGeom>
              <a:solidFill>
                <a:srgbClr val="B5E2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5" name="Freeform 191"/>
              <p:cNvSpPr/>
              <p:nvPr/>
            </p:nvSpPr>
            <p:spPr bwMode="auto">
              <a:xfrm>
                <a:off x="5445125" y="6342063"/>
                <a:ext cx="949325" cy="90488"/>
              </a:xfrm>
              <a:custGeom>
                <a:avLst/>
                <a:gdLst>
                  <a:gd name="T0" fmla="*/ 598 w 598"/>
                  <a:gd name="T1" fmla="*/ 0 h 57"/>
                  <a:gd name="T2" fmla="*/ 0 w 598"/>
                  <a:gd name="T3" fmla="*/ 51 h 57"/>
                  <a:gd name="T4" fmla="*/ 0 w 598"/>
                  <a:gd name="T5" fmla="*/ 57 h 57"/>
                  <a:gd name="T6" fmla="*/ 598 w 598"/>
                  <a:gd name="T7" fmla="*/ 57 h 57"/>
                  <a:gd name="T8" fmla="*/ 598 w 598"/>
                  <a:gd name="T9" fmla="*/ 0 h 57"/>
                </a:gdLst>
                <a:ahLst/>
                <a:cxnLst>
                  <a:cxn ang="0">
                    <a:pos x="T0" y="T1"/>
                  </a:cxn>
                  <a:cxn ang="0">
                    <a:pos x="T2" y="T3"/>
                  </a:cxn>
                  <a:cxn ang="0">
                    <a:pos x="T4" y="T5"/>
                  </a:cxn>
                  <a:cxn ang="0">
                    <a:pos x="T6" y="T7"/>
                  </a:cxn>
                  <a:cxn ang="0">
                    <a:pos x="T8" y="T9"/>
                  </a:cxn>
                </a:cxnLst>
                <a:rect l="0" t="0" r="r" b="b"/>
                <a:pathLst>
                  <a:path w="598" h="57">
                    <a:moveTo>
                      <a:pt x="598" y="0"/>
                    </a:moveTo>
                    <a:lnTo>
                      <a:pt x="0" y="51"/>
                    </a:lnTo>
                    <a:lnTo>
                      <a:pt x="0" y="57"/>
                    </a:lnTo>
                    <a:lnTo>
                      <a:pt x="598" y="57"/>
                    </a:lnTo>
                    <a:lnTo>
                      <a:pt x="59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6" name="Freeform 192"/>
              <p:cNvSpPr/>
              <p:nvPr/>
            </p:nvSpPr>
            <p:spPr bwMode="auto">
              <a:xfrm>
                <a:off x="6024563" y="6200776"/>
                <a:ext cx="669925" cy="131763"/>
              </a:xfrm>
              <a:custGeom>
                <a:avLst/>
                <a:gdLst>
                  <a:gd name="T0" fmla="*/ 261 w 266"/>
                  <a:gd name="T1" fmla="*/ 0 h 52"/>
                  <a:gd name="T2" fmla="*/ 261 w 266"/>
                  <a:gd name="T3" fmla="*/ 0 h 52"/>
                  <a:gd name="T4" fmla="*/ 0 w 266"/>
                  <a:gd name="T5" fmla="*/ 27 h 52"/>
                  <a:gd name="T6" fmla="*/ 0 w 266"/>
                  <a:gd name="T7" fmla="*/ 52 h 52"/>
                  <a:gd name="T8" fmla="*/ 261 w 266"/>
                  <a:gd name="T9" fmla="*/ 52 h 52"/>
                  <a:gd name="T10" fmla="*/ 266 w 266"/>
                  <a:gd name="T11" fmla="*/ 26 h 52"/>
                  <a:gd name="T12" fmla="*/ 266 w 266"/>
                  <a:gd name="T13" fmla="*/ 21 h 52"/>
                  <a:gd name="T14" fmla="*/ 264 w 266"/>
                  <a:gd name="T15" fmla="*/ 8 h 52"/>
                  <a:gd name="T16" fmla="*/ 263 w 266"/>
                  <a:gd name="T17" fmla="*/ 5 h 52"/>
                  <a:gd name="T18" fmla="*/ 261 w 266"/>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
                    <a:moveTo>
                      <a:pt x="261" y="0"/>
                    </a:moveTo>
                    <a:cubicBezTo>
                      <a:pt x="261" y="0"/>
                      <a:pt x="261" y="0"/>
                      <a:pt x="261" y="0"/>
                    </a:cubicBezTo>
                    <a:cubicBezTo>
                      <a:pt x="0" y="27"/>
                      <a:pt x="0" y="27"/>
                      <a:pt x="0" y="27"/>
                    </a:cubicBezTo>
                    <a:cubicBezTo>
                      <a:pt x="0" y="52"/>
                      <a:pt x="0" y="52"/>
                      <a:pt x="0" y="52"/>
                    </a:cubicBezTo>
                    <a:cubicBezTo>
                      <a:pt x="261" y="52"/>
                      <a:pt x="261" y="52"/>
                      <a:pt x="261" y="52"/>
                    </a:cubicBezTo>
                    <a:cubicBezTo>
                      <a:pt x="261" y="52"/>
                      <a:pt x="266" y="40"/>
                      <a:pt x="266" y="26"/>
                    </a:cubicBezTo>
                    <a:cubicBezTo>
                      <a:pt x="266" y="24"/>
                      <a:pt x="266" y="23"/>
                      <a:pt x="266" y="21"/>
                    </a:cubicBezTo>
                    <a:cubicBezTo>
                      <a:pt x="266" y="16"/>
                      <a:pt x="265" y="12"/>
                      <a:pt x="264" y="8"/>
                    </a:cubicBezTo>
                    <a:cubicBezTo>
                      <a:pt x="264" y="7"/>
                      <a:pt x="263" y="6"/>
                      <a:pt x="263" y="5"/>
                    </a:cubicBezTo>
                    <a:cubicBezTo>
                      <a:pt x="262" y="2"/>
                      <a:pt x="261" y="0"/>
                      <a:pt x="261" y="0"/>
                    </a:cubicBezTo>
                  </a:path>
                </a:pathLst>
              </a:custGeom>
              <a:solidFill>
                <a:srgbClr val="DA93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7" name="Freeform 193"/>
              <p:cNvSpPr/>
              <p:nvPr/>
            </p:nvSpPr>
            <p:spPr bwMode="auto">
              <a:xfrm>
                <a:off x="5457825" y="6316663"/>
                <a:ext cx="136525" cy="15875"/>
              </a:xfrm>
              <a:custGeom>
                <a:avLst/>
                <a:gdLst>
                  <a:gd name="T0" fmla="*/ 86 w 86"/>
                  <a:gd name="T1" fmla="*/ 0 h 10"/>
                  <a:gd name="T2" fmla="*/ 0 w 86"/>
                  <a:gd name="T3" fmla="*/ 10 h 10"/>
                  <a:gd name="T4" fmla="*/ 0 w 86"/>
                  <a:gd name="T5" fmla="*/ 10 h 10"/>
                  <a:gd name="T6" fmla="*/ 86 w 86"/>
                  <a:gd name="T7" fmla="*/ 10 h 10"/>
                  <a:gd name="T8" fmla="*/ 86 w 86"/>
                  <a:gd name="T9" fmla="*/ 0 h 10"/>
                </a:gdLst>
                <a:ahLst/>
                <a:cxnLst>
                  <a:cxn ang="0">
                    <a:pos x="T0" y="T1"/>
                  </a:cxn>
                  <a:cxn ang="0">
                    <a:pos x="T2" y="T3"/>
                  </a:cxn>
                  <a:cxn ang="0">
                    <a:pos x="T4" y="T5"/>
                  </a:cxn>
                  <a:cxn ang="0">
                    <a:pos x="T6" y="T7"/>
                  </a:cxn>
                  <a:cxn ang="0">
                    <a:pos x="T8" y="T9"/>
                  </a:cxn>
                </a:cxnLst>
                <a:rect l="0" t="0" r="r" b="b"/>
                <a:pathLst>
                  <a:path w="86" h="10">
                    <a:moveTo>
                      <a:pt x="86" y="0"/>
                    </a:moveTo>
                    <a:lnTo>
                      <a:pt x="0" y="10"/>
                    </a:lnTo>
                    <a:lnTo>
                      <a:pt x="0" y="10"/>
                    </a:lnTo>
                    <a:lnTo>
                      <a:pt x="86" y="10"/>
                    </a:lnTo>
                    <a:lnTo>
                      <a:pt x="86" y="0"/>
                    </a:lnTo>
                    <a:close/>
                  </a:path>
                </a:pathLst>
              </a:custGeom>
              <a:solidFill>
                <a:srgbClr val="DA93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8" name="Freeform 194"/>
              <p:cNvSpPr/>
              <p:nvPr/>
            </p:nvSpPr>
            <p:spPr bwMode="auto">
              <a:xfrm>
                <a:off x="5457825" y="6316663"/>
                <a:ext cx="136525" cy="15875"/>
              </a:xfrm>
              <a:custGeom>
                <a:avLst/>
                <a:gdLst>
                  <a:gd name="T0" fmla="*/ 86 w 86"/>
                  <a:gd name="T1" fmla="*/ 0 h 10"/>
                  <a:gd name="T2" fmla="*/ 0 w 86"/>
                  <a:gd name="T3" fmla="*/ 10 h 10"/>
                  <a:gd name="T4" fmla="*/ 0 w 86"/>
                  <a:gd name="T5" fmla="*/ 10 h 10"/>
                  <a:gd name="T6" fmla="*/ 86 w 86"/>
                  <a:gd name="T7" fmla="*/ 10 h 10"/>
                  <a:gd name="T8" fmla="*/ 86 w 86"/>
                  <a:gd name="T9" fmla="*/ 0 h 10"/>
                </a:gdLst>
                <a:ahLst/>
                <a:cxnLst>
                  <a:cxn ang="0">
                    <a:pos x="T0" y="T1"/>
                  </a:cxn>
                  <a:cxn ang="0">
                    <a:pos x="T2" y="T3"/>
                  </a:cxn>
                  <a:cxn ang="0">
                    <a:pos x="T4" y="T5"/>
                  </a:cxn>
                  <a:cxn ang="0">
                    <a:pos x="T6" y="T7"/>
                  </a:cxn>
                  <a:cxn ang="0">
                    <a:pos x="T8" y="T9"/>
                  </a:cxn>
                </a:cxnLst>
                <a:rect l="0" t="0" r="r" b="b"/>
                <a:pathLst>
                  <a:path w="86" h="10">
                    <a:moveTo>
                      <a:pt x="86" y="0"/>
                    </a:moveTo>
                    <a:lnTo>
                      <a:pt x="0" y="10"/>
                    </a:lnTo>
                    <a:lnTo>
                      <a:pt x="0" y="10"/>
                    </a:lnTo>
                    <a:lnTo>
                      <a:pt x="86" y="10"/>
                    </a:lnTo>
                    <a:lnTo>
                      <a:pt x="8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9" name="Freeform 195"/>
              <p:cNvSpPr/>
              <p:nvPr/>
            </p:nvSpPr>
            <p:spPr bwMode="auto">
              <a:xfrm>
                <a:off x="5594350" y="6269038"/>
                <a:ext cx="430213" cy="63500"/>
              </a:xfrm>
              <a:custGeom>
                <a:avLst/>
                <a:gdLst>
                  <a:gd name="T0" fmla="*/ 271 w 271"/>
                  <a:gd name="T1" fmla="*/ 0 h 40"/>
                  <a:gd name="T2" fmla="*/ 0 w 271"/>
                  <a:gd name="T3" fmla="*/ 30 h 40"/>
                  <a:gd name="T4" fmla="*/ 0 w 271"/>
                  <a:gd name="T5" fmla="*/ 40 h 40"/>
                  <a:gd name="T6" fmla="*/ 271 w 271"/>
                  <a:gd name="T7" fmla="*/ 40 h 40"/>
                  <a:gd name="T8" fmla="*/ 271 w 271"/>
                  <a:gd name="T9" fmla="*/ 0 h 40"/>
                </a:gdLst>
                <a:ahLst/>
                <a:cxnLst>
                  <a:cxn ang="0">
                    <a:pos x="T0" y="T1"/>
                  </a:cxn>
                  <a:cxn ang="0">
                    <a:pos x="T2" y="T3"/>
                  </a:cxn>
                  <a:cxn ang="0">
                    <a:pos x="T4" y="T5"/>
                  </a:cxn>
                  <a:cxn ang="0">
                    <a:pos x="T6" y="T7"/>
                  </a:cxn>
                  <a:cxn ang="0">
                    <a:pos x="T8" y="T9"/>
                  </a:cxn>
                </a:cxnLst>
                <a:rect l="0" t="0" r="r" b="b"/>
                <a:pathLst>
                  <a:path w="271" h="40">
                    <a:moveTo>
                      <a:pt x="271" y="0"/>
                    </a:moveTo>
                    <a:lnTo>
                      <a:pt x="0" y="30"/>
                    </a:lnTo>
                    <a:lnTo>
                      <a:pt x="0" y="40"/>
                    </a:lnTo>
                    <a:lnTo>
                      <a:pt x="271" y="40"/>
                    </a:lnTo>
                    <a:lnTo>
                      <a:pt x="271" y="0"/>
                    </a:lnTo>
                    <a:close/>
                  </a:path>
                </a:pathLst>
              </a:custGeom>
              <a:solidFill>
                <a:srgbClr val="D55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0" name="Freeform 196"/>
              <p:cNvSpPr/>
              <p:nvPr/>
            </p:nvSpPr>
            <p:spPr bwMode="auto">
              <a:xfrm>
                <a:off x="5594350" y="6269038"/>
                <a:ext cx="430213" cy="63500"/>
              </a:xfrm>
              <a:custGeom>
                <a:avLst/>
                <a:gdLst>
                  <a:gd name="T0" fmla="*/ 271 w 271"/>
                  <a:gd name="T1" fmla="*/ 0 h 40"/>
                  <a:gd name="T2" fmla="*/ 0 w 271"/>
                  <a:gd name="T3" fmla="*/ 30 h 40"/>
                  <a:gd name="T4" fmla="*/ 0 w 271"/>
                  <a:gd name="T5" fmla="*/ 40 h 40"/>
                  <a:gd name="T6" fmla="*/ 271 w 271"/>
                  <a:gd name="T7" fmla="*/ 40 h 40"/>
                  <a:gd name="T8" fmla="*/ 271 w 271"/>
                  <a:gd name="T9" fmla="*/ 0 h 40"/>
                </a:gdLst>
                <a:ahLst/>
                <a:cxnLst>
                  <a:cxn ang="0">
                    <a:pos x="T0" y="T1"/>
                  </a:cxn>
                  <a:cxn ang="0">
                    <a:pos x="T2" y="T3"/>
                  </a:cxn>
                  <a:cxn ang="0">
                    <a:pos x="T4" y="T5"/>
                  </a:cxn>
                  <a:cxn ang="0">
                    <a:pos x="T6" y="T7"/>
                  </a:cxn>
                  <a:cxn ang="0">
                    <a:pos x="T8" y="T9"/>
                  </a:cxn>
                </a:cxnLst>
                <a:rect l="0" t="0" r="r" b="b"/>
                <a:pathLst>
                  <a:path w="271" h="40">
                    <a:moveTo>
                      <a:pt x="271" y="0"/>
                    </a:moveTo>
                    <a:lnTo>
                      <a:pt x="0" y="30"/>
                    </a:lnTo>
                    <a:lnTo>
                      <a:pt x="0" y="40"/>
                    </a:lnTo>
                    <a:lnTo>
                      <a:pt x="271" y="40"/>
                    </a:lnTo>
                    <a:lnTo>
                      <a:pt x="2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1" name="Rectangle 197"/>
              <p:cNvSpPr>
                <a:spLocks noChangeArrowheads="1"/>
              </p:cNvSpPr>
              <p:nvPr/>
            </p:nvSpPr>
            <p:spPr bwMode="auto">
              <a:xfrm>
                <a:off x="5422900" y="6200776"/>
                <a:ext cx="47625" cy="15875"/>
              </a:xfrm>
              <a:prstGeom prst="rect">
                <a:avLst/>
              </a:prstGeom>
              <a:solidFill>
                <a:srgbClr val="F3A4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2" name="Rectangle 198"/>
              <p:cNvSpPr>
                <a:spLocks noChangeArrowheads="1"/>
              </p:cNvSpPr>
              <p:nvPr/>
            </p:nvSpPr>
            <p:spPr bwMode="auto">
              <a:xfrm>
                <a:off x="5422900" y="6313488"/>
                <a:ext cx="47625" cy="19050"/>
              </a:xfrm>
              <a:prstGeom prst="rect">
                <a:avLst/>
              </a:prstGeom>
              <a:solidFill>
                <a:srgbClr val="F3A4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3" name="Rectangle 199"/>
              <p:cNvSpPr>
                <a:spLocks noChangeArrowheads="1"/>
              </p:cNvSpPr>
              <p:nvPr/>
            </p:nvSpPr>
            <p:spPr bwMode="auto">
              <a:xfrm>
                <a:off x="5278438" y="6332538"/>
                <a:ext cx="47625" cy="14288"/>
              </a:xfrm>
              <a:prstGeom prst="rect">
                <a:avLst/>
              </a:prstGeom>
              <a:solidFill>
                <a:srgbClr val="99E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4" name="Rectangle 200"/>
              <p:cNvSpPr>
                <a:spLocks noChangeArrowheads="1"/>
              </p:cNvSpPr>
              <p:nvPr/>
            </p:nvSpPr>
            <p:spPr bwMode="auto">
              <a:xfrm>
                <a:off x="5278438" y="6332538"/>
                <a:ext cx="47625"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5" name="Rectangle 201"/>
              <p:cNvSpPr>
                <a:spLocks noChangeArrowheads="1"/>
              </p:cNvSpPr>
              <p:nvPr/>
            </p:nvSpPr>
            <p:spPr bwMode="auto">
              <a:xfrm>
                <a:off x="5278438" y="6418263"/>
                <a:ext cx="47625" cy="14288"/>
              </a:xfrm>
              <a:prstGeom prst="rect">
                <a:avLst/>
              </a:prstGeom>
              <a:solidFill>
                <a:srgbClr val="99E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6" name="Freeform 202"/>
              <p:cNvSpPr>
                <a:spLocks noEditPoints="1"/>
              </p:cNvSpPr>
              <p:nvPr/>
            </p:nvSpPr>
            <p:spPr bwMode="auto">
              <a:xfrm>
                <a:off x="5475288" y="6205538"/>
                <a:ext cx="647700" cy="17463"/>
              </a:xfrm>
              <a:custGeom>
                <a:avLst/>
                <a:gdLst>
                  <a:gd name="T0" fmla="*/ 47 w 257"/>
                  <a:gd name="T1" fmla="*/ 0 h 7"/>
                  <a:gd name="T2" fmla="*/ 12 w 257"/>
                  <a:gd name="T3" fmla="*/ 0 h 7"/>
                  <a:gd name="T4" fmla="*/ 0 w 257"/>
                  <a:gd name="T5" fmla="*/ 4 h 7"/>
                  <a:gd name="T6" fmla="*/ 12 w 257"/>
                  <a:gd name="T7" fmla="*/ 7 h 7"/>
                  <a:gd name="T8" fmla="*/ 47 w 257"/>
                  <a:gd name="T9" fmla="*/ 7 h 7"/>
                  <a:gd name="T10" fmla="*/ 47 w 257"/>
                  <a:gd name="T11" fmla="*/ 0 h 7"/>
                  <a:gd name="T12" fmla="*/ 245 w 257"/>
                  <a:gd name="T13" fmla="*/ 0 h 7"/>
                  <a:gd name="T14" fmla="*/ 218 w 257"/>
                  <a:gd name="T15" fmla="*/ 0 h 7"/>
                  <a:gd name="T16" fmla="*/ 218 w 257"/>
                  <a:gd name="T17" fmla="*/ 7 h 7"/>
                  <a:gd name="T18" fmla="*/ 245 w 257"/>
                  <a:gd name="T19" fmla="*/ 7 h 7"/>
                  <a:gd name="T20" fmla="*/ 257 w 257"/>
                  <a:gd name="T21" fmla="*/ 4 h 7"/>
                  <a:gd name="T22" fmla="*/ 245 w 257"/>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7" h="7">
                    <a:moveTo>
                      <a:pt x="47" y="0"/>
                    </a:moveTo>
                    <a:cubicBezTo>
                      <a:pt x="12" y="0"/>
                      <a:pt x="12" y="0"/>
                      <a:pt x="12" y="0"/>
                    </a:cubicBezTo>
                    <a:cubicBezTo>
                      <a:pt x="6" y="0"/>
                      <a:pt x="0" y="2"/>
                      <a:pt x="0" y="4"/>
                    </a:cubicBezTo>
                    <a:cubicBezTo>
                      <a:pt x="0" y="6"/>
                      <a:pt x="6" y="7"/>
                      <a:pt x="12" y="7"/>
                    </a:cubicBezTo>
                    <a:cubicBezTo>
                      <a:pt x="47" y="7"/>
                      <a:pt x="47" y="7"/>
                      <a:pt x="47" y="7"/>
                    </a:cubicBezTo>
                    <a:cubicBezTo>
                      <a:pt x="47" y="0"/>
                      <a:pt x="47" y="0"/>
                      <a:pt x="47" y="0"/>
                    </a:cubicBezTo>
                    <a:moveTo>
                      <a:pt x="245" y="0"/>
                    </a:moveTo>
                    <a:cubicBezTo>
                      <a:pt x="218" y="0"/>
                      <a:pt x="218" y="0"/>
                      <a:pt x="218" y="0"/>
                    </a:cubicBezTo>
                    <a:cubicBezTo>
                      <a:pt x="218" y="7"/>
                      <a:pt x="218" y="7"/>
                      <a:pt x="218" y="7"/>
                    </a:cubicBezTo>
                    <a:cubicBezTo>
                      <a:pt x="245" y="7"/>
                      <a:pt x="245" y="7"/>
                      <a:pt x="245" y="7"/>
                    </a:cubicBezTo>
                    <a:cubicBezTo>
                      <a:pt x="252" y="7"/>
                      <a:pt x="257" y="6"/>
                      <a:pt x="257" y="4"/>
                    </a:cubicBezTo>
                    <a:cubicBezTo>
                      <a:pt x="257" y="2"/>
                      <a:pt x="252" y="0"/>
                      <a:pt x="245" y="0"/>
                    </a:cubicBezTo>
                  </a:path>
                </a:pathLst>
              </a:custGeom>
              <a:solidFill>
                <a:srgbClr val="FADB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7" name="Rectangle 203"/>
              <p:cNvSpPr>
                <a:spLocks noChangeArrowheads="1"/>
              </p:cNvSpPr>
              <p:nvPr/>
            </p:nvSpPr>
            <p:spPr bwMode="auto">
              <a:xfrm>
                <a:off x="5594350" y="6205538"/>
                <a:ext cx="430213" cy="17463"/>
              </a:xfrm>
              <a:prstGeom prst="rect">
                <a:avLst/>
              </a:prstGeom>
              <a:solidFill>
                <a:srgbClr val="F8A3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8" name="Rectangle 204"/>
              <p:cNvSpPr>
                <a:spLocks noChangeArrowheads="1"/>
              </p:cNvSpPr>
              <p:nvPr/>
            </p:nvSpPr>
            <p:spPr bwMode="auto">
              <a:xfrm>
                <a:off x="5594350" y="6205538"/>
                <a:ext cx="430213" cy="1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9" name="Freeform 205"/>
              <p:cNvSpPr/>
              <p:nvPr/>
            </p:nvSpPr>
            <p:spPr bwMode="auto">
              <a:xfrm>
                <a:off x="5329238" y="6337301"/>
                <a:ext cx="115888" cy="19050"/>
              </a:xfrm>
              <a:custGeom>
                <a:avLst/>
                <a:gdLst>
                  <a:gd name="T0" fmla="*/ 46 w 46"/>
                  <a:gd name="T1" fmla="*/ 0 h 8"/>
                  <a:gd name="T2" fmla="*/ 12 w 46"/>
                  <a:gd name="T3" fmla="*/ 0 h 8"/>
                  <a:gd name="T4" fmla="*/ 0 w 46"/>
                  <a:gd name="T5" fmla="*/ 4 h 8"/>
                  <a:gd name="T6" fmla="*/ 12 w 46"/>
                  <a:gd name="T7" fmla="*/ 8 h 8"/>
                  <a:gd name="T8" fmla="*/ 46 w 46"/>
                  <a:gd name="T9" fmla="*/ 8 h 8"/>
                  <a:gd name="T10" fmla="*/ 46 w 46"/>
                  <a:gd name="T11" fmla="*/ 0 h 8"/>
                </a:gdLst>
                <a:ahLst/>
                <a:cxnLst>
                  <a:cxn ang="0">
                    <a:pos x="T0" y="T1"/>
                  </a:cxn>
                  <a:cxn ang="0">
                    <a:pos x="T2" y="T3"/>
                  </a:cxn>
                  <a:cxn ang="0">
                    <a:pos x="T4" y="T5"/>
                  </a:cxn>
                  <a:cxn ang="0">
                    <a:pos x="T6" y="T7"/>
                  </a:cxn>
                  <a:cxn ang="0">
                    <a:pos x="T8" y="T9"/>
                  </a:cxn>
                  <a:cxn ang="0">
                    <a:pos x="T10" y="T11"/>
                  </a:cxn>
                </a:cxnLst>
                <a:rect l="0" t="0" r="r" b="b"/>
                <a:pathLst>
                  <a:path w="46" h="8">
                    <a:moveTo>
                      <a:pt x="46" y="0"/>
                    </a:moveTo>
                    <a:cubicBezTo>
                      <a:pt x="12" y="0"/>
                      <a:pt x="12" y="0"/>
                      <a:pt x="12" y="0"/>
                    </a:cubicBezTo>
                    <a:cubicBezTo>
                      <a:pt x="5" y="0"/>
                      <a:pt x="0" y="2"/>
                      <a:pt x="0" y="4"/>
                    </a:cubicBezTo>
                    <a:cubicBezTo>
                      <a:pt x="0" y="6"/>
                      <a:pt x="5" y="8"/>
                      <a:pt x="12" y="8"/>
                    </a:cubicBezTo>
                    <a:cubicBezTo>
                      <a:pt x="46" y="8"/>
                      <a:pt x="46" y="8"/>
                      <a:pt x="46" y="8"/>
                    </a:cubicBezTo>
                    <a:cubicBezTo>
                      <a:pt x="46" y="0"/>
                      <a:pt x="46" y="0"/>
                      <a:pt x="46" y="0"/>
                    </a:cubicBezTo>
                  </a:path>
                </a:pathLst>
              </a:custGeom>
              <a:solidFill>
                <a:srgbClr val="D6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0" name="Freeform 206"/>
              <p:cNvSpPr/>
              <p:nvPr/>
            </p:nvSpPr>
            <p:spPr bwMode="auto">
              <a:xfrm>
                <a:off x="5445125" y="6337301"/>
                <a:ext cx="531813" cy="19050"/>
              </a:xfrm>
              <a:custGeom>
                <a:avLst/>
                <a:gdLst>
                  <a:gd name="T0" fmla="*/ 199 w 211"/>
                  <a:gd name="T1" fmla="*/ 0 h 8"/>
                  <a:gd name="T2" fmla="*/ 0 w 211"/>
                  <a:gd name="T3" fmla="*/ 0 h 8"/>
                  <a:gd name="T4" fmla="*/ 0 w 211"/>
                  <a:gd name="T5" fmla="*/ 8 h 8"/>
                  <a:gd name="T6" fmla="*/ 199 w 211"/>
                  <a:gd name="T7" fmla="*/ 8 h 8"/>
                  <a:gd name="T8" fmla="*/ 211 w 211"/>
                  <a:gd name="T9" fmla="*/ 4 h 8"/>
                  <a:gd name="T10" fmla="*/ 199 w 211"/>
                  <a:gd name="T11" fmla="*/ 0 h 8"/>
                </a:gdLst>
                <a:ahLst/>
                <a:cxnLst>
                  <a:cxn ang="0">
                    <a:pos x="T0" y="T1"/>
                  </a:cxn>
                  <a:cxn ang="0">
                    <a:pos x="T2" y="T3"/>
                  </a:cxn>
                  <a:cxn ang="0">
                    <a:pos x="T4" y="T5"/>
                  </a:cxn>
                  <a:cxn ang="0">
                    <a:pos x="T6" y="T7"/>
                  </a:cxn>
                  <a:cxn ang="0">
                    <a:pos x="T8" y="T9"/>
                  </a:cxn>
                  <a:cxn ang="0">
                    <a:pos x="T10" y="T11"/>
                  </a:cxn>
                </a:cxnLst>
                <a:rect l="0" t="0" r="r" b="b"/>
                <a:pathLst>
                  <a:path w="211" h="8">
                    <a:moveTo>
                      <a:pt x="199" y="0"/>
                    </a:moveTo>
                    <a:cubicBezTo>
                      <a:pt x="0" y="0"/>
                      <a:pt x="0" y="0"/>
                      <a:pt x="0" y="0"/>
                    </a:cubicBezTo>
                    <a:cubicBezTo>
                      <a:pt x="0" y="8"/>
                      <a:pt x="0" y="8"/>
                      <a:pt x="0" y="8"/>
                    </a:cubicBezTo>
                    <a:cubicBezTo>
                      <a:pt x="199" y="8"/>
                      <a:pt x="199" y="8"/>
                      <a:pt x="199" y="8"/>
                    </a:cubicBezTo>
                    <a:cubicBezTo>
                      <a:pt x="205" y="8"/>
                      <a:pt x="211" y="6"/>
                      <a:pt x="211" y="4"/>
                    </a:cubicBezTo>
                    <a:cubicBezTo>
                      <a:pt x="211" y="2"/>
                      <a:pt x="205" y="0"/>
                      <a:pt x="199" y="0"/>
                    </a:cubicBezTo>
                  </a:path>
                </a:pathLst>
              </a:custGeom>
              <a:solidFill>
                <a:srgbClr val="E9FEF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1" name="Freeform 207"/>
              <p:cNvSpPr/>
              <p:nvPr/>
            </p:nvSpPr>
            <p:spPr bwMode="auto">
              <a:xfrm>
                <a:off x="5789613" y="5805488"/>
                <a:ext cx="349250" cy="377825"/>
              </a:xfrm>
              <a:custGeom>
                <a:avLst/>
                <a:gdLst>
                  <a:gd name="T0" fmla="*/ 132 w 138"/>
                  <a:gd name="T1" fmla="*/ 86 h 150"/>
                  <a:gd name="T2" fmla="*/ 57 w 138"/>
                  <a:gd name="T3" fmla="*/ 144 h 150"/>
                  <a:gd name="T4" fmla="*/ 7 w 138"/>
                  <a:gd name="T5" fmla="*/ 64 h 150"/>
                  <a:gd name="T6" fmla="*/ 82 w 138"/>
                  <a:gd name="T7" fmla="*/ 6 h 150"/>
                  <a:gd name="T8" fmla="*/ 132 w 138"/>
                  <a:gd name="T9" fmla="*/ 86 h 150"/>
                </a:gdLst>
                <a:ahLst/>
                <a:cxnLst>
                  <a:cxn ang="0">
                    <a:pos x="T0" y="T1"/>
                  </a:cxn>
                  <a:cxn ang="0">
                    <a:pos x="T2" y="T3"/>
                  </a:cxn>
                  <a:cxn ang="0">
                    <a:pos x="T4" y="T5"/>
                  </a:cxn>
                  <a:cxn ang="0">
                    <a:pos x="T6" y="T7"/>
                  </a:cxn>
                  <a:cxn ang="0">
                    <a:pos x="T8" y="T9"/>
                  </a:cxn>
                </a:cxnLst>
                <a:rect l="0" t="0" r="r" b="b"/>
                <a:pathLst>
                  <a:path w="138" h="150">
                    <a:moveTo>
                      <a:pt x="132" y="86"/>
                    </a:moveTo>
                    <a:cubicBezTo>
                      <a:pt x="125" y="124"/>
                      <a:pt x="91" y="150"/>
                      <a:pt x="57" y="144"/>
                    </a:cubicBezTo>
                    <a:cubicBezTo>
                      <a:pt x="22" y="138"/>
                      <a:pt x="0" y="102"/>
                      <a:pt x="7" y="64"/>
                    </a:cubicBezTo>
                    <a:cubicBezTo>
                      <a:pt x="14" y="26"/>
                      <a:pt x="47" y="0"/>
                      <a:pt x="82" y="6"/>
                    </a:cubicBezTo>
                    <a:cubicBezTo>
                      <a:pt x="116" y="12"/>
                      <a:pt x="138" y="48"/>
                      <a:pt x="132" y="86"/>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2" name="Freeform 208"/>
              <p:cNvSpPr/>
              <p:nvPr/>
            </p:nvSpPr>
            <p:spPr bwMode="auto">
              <a:xfrm>
                <a:off x="5810250" y="5824538"/>
                <a:ext cx="309563" cy="338138"/>
              </a:xfrm>
              <a:custGeom>
                <a:avLst/>
                <a:gdLst>
                  <a:gd name="T0" fmla="*/ 117 w 123"/>
                  <a:gd name="T1" fmla="*/ 77 h 134"/>
                  <a:gd name="T2" fmla="*/ 50 w 123"/>
                  <a:gd name="T3" fmla="*/ 128 h 134"/>
                  <a:gd name="T4" fmla="*/ 6 w 123"/>
                  <a:gd name="T5" fmla="*/ 57 h 134"/>
                  <a:gd name="T6" fmla="*/ 72 w 123"/>
                  <a:gd name="T7" fmla="*/ 6 h 134"/>
                  <a:gd name="T8" fmla="*/ 117 w 123"/>
                  <a:gd name="T9" fmla="*/ 77 h 134"/>
                </a:gdLst>
                <a:ahLst/>
                <a:cxnLst>
                  <a:cxn ang="0">
                    <a:pos x="T0" y="T1"/>
                  </a:cxn>
                  <a:cxn ang="0">
                    <a:pos x="T2" y="T3"/>
                  </a:cxn>
                  <a:cxn ang="0">
                    <a:pos x="T4" y="T5"/>
                  </a:cxn>
                  <a:cxn ang="0">
                    <a:pos x="T6" y="T7"/>
                  </a:cxn>
                  <a:cxn ang="0">
                    <a:pos x="T8" y="T9"/>
                  </a:cxn>
                </a:cxnLst>
                <a:rect l="0" t="0" r="r" b="b"/>
                <a:pathLst>
                  <a:path w="123" h="134">
                    <a:moveTo>
                      <a:pt x="117" y="77"/>
                    </a:moveTo>
                    <a:cubicBezTo>
                      <a:pt x="111" y="111"/>
                      <a:pt x="81" y="134"/>
                      <a:pt x="50" y="128"/>
                    </a:cubicBezTo>
                    <a:cubicBezTo>
                      <a:pt x="20" y="123"/>
                      <a:pt x="0" y="91"/>
                      <a:pt x="6" y="57"/>
                    </a:cubicBezTo>
                    <a:cubicBezTo>
                      <a:pt x="12" y="23"/>
                      <a:pt x="42" y="0"/>
                      <a:pt x="72" y="6"/>
                    </a:cubicBezTo>
                    <a:cubicBezTo>
                      <a:pt x="103" y="11"/>
                      <a:pt x="123" y="43"/>
                      <a:pt x="117" y="77"/>
                    </a:cubicBezTo>
                  </a:path>
                </a:pathLst>
              </a:custGeom>
              <a:solidFill>
                <a:srgbClr val="3ACBC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3" name="Freeform 209"/>
              <p:cNvSpPr/>
              <p:nvPr/>
            </p:nvSpPr>
            <p:spPr bwMode="auto">
              <a:xfrm>
                <a:off x="5900738" y="5926138"/>
                <a:ext cx="127000" cy="136525"/>
              </a:xfrm>
              <a:custGeom>
                <a:avLst/>
                <a:gdLst>
                  <a:gd name="T0" fmla="*/ 48 w 50"/>
                  <a:gd name="T1" fmla="*/ 31 h 54"/>
                  <a:gd name="T2" fmla="*/ 21 w 50"/>
                  <a:gd name="T3" fmla="*/ 52 h 54"/>
                  <a:gd name="T4" fmla="*/ 3 w 50"/>
                  <a:gd name="T5" fmla="*/ 23 h 54"/>
                  <a:gd name="T6" fmla="*/ 30 w 50"/>
                  <a:gd name="T7" fmla="*/ 2 h 54"/>
                  <a:gd name="T8" fmla="*/ 48 w 50"/>
                  <a:gd name="T9" fmla="*/ 31 h 54"/>
                </a:gdLst>
                <a:ahLst/>
                <a:cxnLst>
                  <a:cxn ang="0">
                    <a:pos x="T0" y="T1"/>
                  </a:cxn>
                  <a:cxn ang="0">
                    <a:pos x="T2" y="T3"/>
                  </a:cxn>
                  <a:cxn ang="0">
                    <a:pos x="T4" y="T5"/>
                  </a:cxn>
                  <a:cxn ang="0">
                    <a:pos x="T6" y="T7"/>
                  </a:cxn>
                  <a:cxn ang="0">
                    <a:pos x="T8" y="T9"/>
                  </a:cxn>
                </a:cxnLst>
                <a:rect l="0" t="0" r="r" b="b"/>
                <a:pathLst>
                  <a:path w="50" h="54">
                    <a:moveTo>
                      <a:pt x="48" y="31"/>
                    </a:moveTo>
                    <a:cubicBezTo>
                      <a:pt x="45" y="45"/>
                      <a:pt x="33" y="54"/>
                      <a:pt x="21" y="52"/>
                    </a:cubicBezTo>
                    <a:cubicBezTo>
                      <a:pt x="8" y="50"/>
                      <a:pt x="0" y="37"/>
                      <a:pt x="3" y="23"/>
                    </a:cubicBezTo>
                    <a:cubicBezTo>
                      <a:pt x="5" y="9"/>
                      <a:pt x="17" y="0"/>
                      <a:pt x="30" y="2"/>
                    </a:cubicBezTo>
                    <a:cubicBezTo>
                      <a:pt x="42" y="5"/>
                      <a:pt x="50" y="17"/>
                      <a:pt x="48" y="31"/>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4" name="Freeform 210"/>
              <p:cNvSpPr/>
              <p:nvPr/>
            </p:nvSpPr>
            <p:spPr bwMode="auto">
              <a:xfrm>
                <a:off x="5895975" y="6072188"/>
                <a:ext cx="236538" cy="125413"/>
              </a:xfrm>
              <a:custGeom>
                <a:avLst/>
                <a:gdLst>
                  <a:gd name="T0" fmla="*/ 93 w 94"/>
                  <a:gd name="T1" fmla="*/ 0 h 50"/>
                  <a:gd name="T2" fmla="*/ 25 w 94"/>
                  <a:gd name="T3" fmla="*/ 49 h 50"/>
                  <a:gd name="T4" fmla="*/ 13 w 94"/>
                  <a:gd name="T5" fmla="*/ 48 h 50"/>
                  <a:gd name="T6" fmla="*/ 4 w 94"/>
                  <a:gd name="T7" fmla="*/ 46 h 50"/>
                  <a:gd name="T8" fmla="*/ 0 w 94"/>
                  <a:gd name="T9" fmla="*/ 45 h 50"/>
                  <a:gd name="T10" fmla="*/ 13 w 94"/>
                  <a:gd name="T11" fmla="*/ 49 h 50"/>
                  <a:gd name="T12" fmla="*/ 25 w 94"/>
                  <a:gd name="T13" fmla="*/ 50 h 50"/>
                  <a:gd name="T14" fmla="*/ 94 w 94"/>
                  <a:gd name="T15" fmla="*/ 0 h 50"/>
                  <a:gd name="T16" fmla="*/ 93 w 94"/>
                  <a:gd name="T1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50">
                    <a:moveTo>
                      <a:pt x="93" y="0"/>
                    </a:moveTo>
                    <a:cubicBezTo>
                      <a:pt x="81" y="29"/>
                      <a:pt x="54" y="49"/>
                      <a:pt x="25" y="49"/>
                    </a:cubicBezTo>
                    <a:cubicBezTo>
                      <a:pt x="21" y="49"/>
                      <a:pt x="17" y="49"/>
                      <a:pt x="13" y="48"/>
                    </a:cubicBezTo>
                    <a:cubicBezTo>
                      <a:pt x="10" y="47"/>
                      <a:pt x="7" y="47"/>
                      <a:pt x="4" y="46"/>
                    </a:cubicBezTo>
                    <a:cubicBezTo>
                      <a:pt x="3" y="46"/>
                      <a:pt x="1" y="45"/>
                      <a:pt x="0" y="45"/>
                    </a:cubicBezTo>
                    <a:cubicBezTo>
                      <a:pt x="4" y="47"/>
                      <a:pt x="9" y="48"/>
                      <a:pt x="13" y="49"/>
                    </a:cubicBezTo>
                    <a:cubicBezTo>
                      <a:pt x="17" y="50"/>
                      <a:pt x="21" y="50"/>
                      <a:pt x="25" y="50"/>
                    </a:cubicBezTo>
                    <a:cubicBezTo>
                      <a:pt x="55" y="50"/>
                      <a:pt x="82" y="30"/>
                      <a:pt x="94" y="0"/>
                    </a:cubicBezTo>
                    <a:cubicBezTo>
                      <a:pt x="93" y="0"/>
                      <a:pt x="93" y="0"/>
                      <a:pt x="93"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5" name="Freeform 211"/>
              <p:cNvSpPr/>
              <p:nvPr/>
            </p:nvSpPr>
            <p:spPr bwMode="auto">
              <a:xfrm>
                <a:off x="6130925" y="5989638"/>
                <a:ext cx="17463" cy="82550"/>
              </a:xfrm>
              <a:custGeom>
                <a:avLst/>
                <a:gdLst>
                  <a:gd name="T0" fmla="*/ 7 w 7"/>
                  <a:gd name="T1" fmla="*/ 0 h 33"/>
                  <a:gd name="T2" fmla="*/ 6 w 7"/>
                  <a:gd name="T3" fmla="*/ 15 h 33"/>
                  <a:gd name="T4" fmla="*/ 0 w 7"/>
                  <a:gd name="T5" fmla="*/ 33 h 33"/>
                  <a:gd name="T6" fmla="*/ 1 w 7"/>
                  <a:gd name="T7" fmla="*/ 33 h 33"/>
                  <a:gd name="T8" fmla="*/ 6 w 7"/>
                  <a:gd name="T9" fmla="*/ 16 h 33"/>
                  <a:gd name="T10" fmla="*/ 7 w 7"/>
                  <a:gd name="T11" fmla="*/ 0 h 33"/>
                </a:gdLst>
                <a:ahLst/>
                <a:cxnLst>
                  <a:cxn ang="0">
                    <a:pos x="T0" y="T1"/>
                  </a:cxn>
                  <a:cxn ang="0">
                    <a:pos x="T2" y="T3"/>
                  </a:cxn>
                  <a:cxn ang="0">
                    <a:pos x="T4" y="T5"/>
                  </a:cxn>
                  <a:cxn ang="0">
                    <a:pos x="T6" y="T7"/>
                  </a:cxn>
                  <a:cxn ang="0">
                    <a:pos x="T8" y="T9"/>
                  </a:cxn>
                  <a:cxn ang="0">
                    <a:pos x="T10" y="T11"/>
                  </a:cxn>
                </a:cxnLst>
                <a:rect l="0" t="0" r="r" b="b"/>
                <a:pathLst>
                  <a:path w="7" h="33">
                    <a:moveTo>
                      <a:pt x="7" y="0"/>
                    </a:moveTo>
                    <a:cubicBezTo>
                      <a:pt x="7" y="5"/>
                      <a:pt x="6" y="10"/>
                      <a:pt x="6" y="15"/>
                    </a:cubicBezTo>
                    <a:cubicBezTo>
                      <a:pt x="4" y="21"/>
                      <a:pt x="3" y="27"/>
                      <a:pt x="0" y="33"/>
                    </a:cubicBezTo>
                    <a:cubicBezTo>
                      <a:pt x="1" y="33"/>
                      <a:pt x="1" y="33"/>
                      <a:pt x="1" y="33"/>
                    </a:cubicBezTo>
                    <a:cubicBezTo>
                      <a:pt x="3" y="27"/>
                      <a:pt x="5" y="22"/>
                      <a:pt x="6" y="16"/>
                    </a:cubicBezTo>
                    <a:cubicBezTo>
                      <a:pt x="7" y="11"/>
                      <a:pt x="7" y="5"/>
                      <a:pt x="7"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6" name="Freeform 212"/>
              <p:cNvSpPr/>
              <p:nvPr/>
            </p:nvSpPr>
            <p:spPr bwMode="auto">
              <a:xfrm>
                <a:off x="5802313" y="6097588"/>
                <a:ext cx="103188" cy="90488"/>
              </a:xfrm>
              <a:custGeom>
                <a:avLst/>
                <a:gdLst>
                  <a:gd name="T0" fmla="*/ 0 w 41"/>
                  <a:gd name="T1" fmla="*/ 0 h 36"/>
                  <a:gd name="T2" fmla="*/ 37 w 41"/>
                  <a:gd name="T3" fmla="*/ 35 h 36"/>
                  <a:gd name="T4" fmla="*/ 41 w 41"/>
                  <a:gd name="T5" fmla="*/ 36 h 36"/>
                  <a:gd name="T6" fmla="*/ 1 w 41"/>
                  <a:gd name="T7" fmla="*/ 0 h 36"/>
                  <a:gd name="T8" fmla="*/ 0 w 41"/>
                  <a:gd name="T9" fmla="*/ 0 h 36"/>
                </a:gdLst>
                <a:ahLst/>
                <a:cxnLst>
                  <a:cxn ang="0">
                    <a:pos x="T0" y="T1"/>
                  </a:cxn>
                  <a:cxn ang="0">
                    <a:pos x="T2" y="T3"/>
                  </a:cxn>
                  <a:cxn ang="0">
                    <a:pos x="T4" y="T5"/>
                  </a:cxn>
                  <a:cxn ang="0">
                    <a:pos x="T6" y="T7"/>
                  </a:cxn>
                  <a:cxn ang="0">
                    <a:pos x="T8" y="T9"/>
                  </a:cxn>
                </a:cxnLst>
                <a:rect l="0" t="0" r="r" b="b"/>
                <a:pathLst>
                  <a:path w="41" h="36">
                    <a:moveTo>
                      <a:pt x="0" y="0"/>
                    </a:moveTo>
                    <a:cubicBezTo>
                      <a:pt x="8" y="16"/>
                      <a:pt x="21" y="29"/>
                      <a:pt x="37" y="35"/>
                    </a:cubicBezTo>
                    <a:cubicBezTo>
                      <a:pt x="38" y="35"/>
                      <a:pt x="40" y="36"/>
                      <a:pt x="41" y="36"/>
                    </a:cubicBezTo>
                    <a:cubicBezTo>
                      <a:pt x="23" y="30"/>
                      <a:pt x="9" y="17"/>
                      <a:pt x="1" y="0"/>
                    </a:cubicBezTo>
                    <a:cubicBezTo>
                      <a:pt x="0" y="0"/>
                      <a:pt x="0" y="0"/>
                      <a:pt x="0"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7" name="Freeform 213"/>
              <p:cNvSpPr/>
              <p:nvPr/>
            </p:nvSpPr>
            <p:spPr bwMode="auto">
              <a:xfrm>
                <a:off x="5805488" y="5805488"/>
                <a:ext cx="342900" cy="390525"/>
              </a:xfrm>
              <a:custGeom>
                <a:avLst/>
                <a:gdLst>
                  <a:gd name="T0" fmla="*/ 87 w 136"/>
                  <a:gd name="T1" fmla="*/ 0 h 155"/>
                  <a:gd name="T2" fmla="*/ 90 w 136"/>
                  <a:gd name="T3" fmla="*/ 7 h 155"/>
                  <a:gd name="T4" fmla="*/ 129 w 136"/>
                  <a:gd name="T5" fmla="*/ 87 h 155"/>
                  <a:gd name="T6" fmla="*/ 61 w 136"/>
                  <a:gd name="T7" fmla="*/ 148 h 155"/>
                  <a:gd name="T8" fmla="*/ 50 w 136"/>
                  <a:gd name="T9" fmla="*/ 147 h 155"/>
                  <a:gd name="T10" fmla="*/ 8 w 136"/>
                  <a:gd name="T11" fmla="*/ 118 h 155"/>
                  <a:gd name="T12" fmla="*/ 0 w 136"/>
                  <a:gd name="T13" fmla="*/ 116 h 155"/>
                  <a:gd name="T14" fmla="*/ 40 w 136"/>
                  <a:gd name="T15" fmla="*/ 152 h 155"/>
                  <a:gd name="T16" fmla="*/ 49 w 136"/>
                  <a:gd name="T17" fmla="*/ 154 h 155"/>
                  <a:gd name="T18" fmla="*/ 61 w 136"/>
                  <a:gd name="T19" fmla="*/ 155 h 155"/>
                  <a:gd name="T20" fmla="*/ 129 w 136"/>
                  <a:gd name="T21" fmla="*/ 106 h 155"/>
                  <a:gd name="T22" fmla="*/ 135 w 136"/>
                  <a:gd name="T23" fmla="*/ 88 h 155"/>
                  <a:gd name="T24" fmla="*/ 136 w 136"/>
                  <a:gd name="T25" fmla="*/ 73 h 155"/>
                  <a:gd name="T26" fmla="*/ 87 w 136"/>
                  <a:gd name="T2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6" h="155">
                    <a:moveTo>
                      <a:pt x="87" y="0"/>
                    </a:moveTo>
                    <a:cubicBezTo>
                      <a:pt x="88" y="2"/>
                      <a:pt x="89" y="5"/>
                      <a:pt x="90" y="7"/>
                    </a:cubicBezTo>
                    <a:cubicBezTo>
                      <a:pt x="118" y="19"/>
                      <a:pt x="135" y="52"/>
                      <a:pt x="129" y="87"/>
                    </a:cubicBezTo>
                    <a:cubicBezTo>
                      <a:pt x="122" y="123"/>
                      <a:pt x="93" y="148"/>
                      <a:pt x="61" y="148"/>
                    </a:cubicBezTo>
                    <a:cubicBezTo>
                      <a:pt x="57" y="148"/>
                      <a:pt x="54" y="148"/>
                      <a:pt x="50" y="147"/>
                    </a:cubicBezTo>
                    <a:cubicBezTo>
                      <a:pt x="32" y="144"/>
                      <a:pt x="18" y="133"/>
                      <a:pt x="8" y="118"/>
                    </a:cubicBezTo>
                    <a:cubicBezTo>
                      <a:pt x="5" y="118"/>
                      <a:pt x="2" y="117"/>
                      <a:pt x="0" y="116"/>
                    </a:cubicBezTo>
                    <a:cubicBezTo>
                      <a:pt x="8" y="133"/>
                      <a:pt x="22" y="146"/>
                      <a:pt x="40" y="152"/>
                    </a:cubicBezTo>
                    <a:cubicBezTo>
                      <a:pt x="43" y="153"/>
                      <a:pt x="46" y="153"/>
                      <a:pt x="49" y="154"/>
                    </a:cubicBezTo>
                    <a:cubicBezTo>
                      <a:pt x="53" y="155"/>
                      <a:pt x="57" y="155"/>
                      <a:pt x="61" y="155"/>
                    </a:cubicBezTo>
                    <a:cubicBezTo>
                      <a:pt x="90" y="155"/>
                      <a:pt x="117" y="135"/>
                      <a:pt x="129" y="106"/>
                    </a:cubicBezTo>
                    <a:cubicBezTo>
                      <a:pt x="132" y="100"/>
                      <a:pt x="133" y="94"/>
                      <a:pt x="135" y="88"/>
                    </a:cubicBezTo>
                    <a:cubicBezTo>
                      <a:pt x="135" y="83"/>
                      <a:pt x="136" y="78"/>
                      <a:pt x="136" y="73"/>
                    </a:cubicBezTo>
                    <a:cubicBezTo>
                      <a:pt x="136" y="39"/>
                      <a:pt x="116" y="10"/>
                      <a:pt x="87" y="0"/>
                    </a:cubicBezTo>
                  </a:path>
                </a:pathLst>
              </a:custGeom>
              <a:solidFill>
                <a:srgbClr val="9698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8" name="Freeform 214"/>
              <p:cNvSpPr/>
              <p:nvPr/>
            </p:nvSpPr>
            <p:spPr bwMode="auto">
              <a:xfrm>
                <a:off x="5826125" y="5822951"/>
                <a:ext cx="319088" cy="355600"/>
              </a:xfrm>
              <a:custGeom>
                <a:avLst/>
                <a:gdLst>
                  <a:gd name="T0" fmla="*/ 82 w 127"/>
                  <a:gd name="T1" fmla="*/ 0 h 141"/>
                  <a:gd name="T2" fmla="*/ 83 w 127"/>
                  <a:gd name="T3" fmla="*/ 4 h 141"/>
                  <a:gd name="T4" fmla="*/ 118 w 127"/>
                  <a:gd name="T5" fmla="*/ 79 h 141"/>
                  <a:gd name="T6" fmla="*/ 53 w 127"/>
                  <a:gd name="T7" fmla="*/ 138 h 141"/>
                  <a:gd name="T8" fmla="*/ 43 w 127"/>
                  <a:gd name="T9" fmla="*/ 137 h 141"/>
                  <a:gd name="T10" fmla="*/ 4 w 127"/>
                  <a:gd name="T11" fmla="*/ 112 h 141"/>
                  <a:gd name="T12" fmla="*/ 0 w 127"/>
                  <a:gd name="T13" fmla="*/ 111 h 141"/>
                  <a:gd name="T14" fmla="*/ 0 w 127"/>
                  <a:gd name="T15" fmla="*/ 111 h 141"/>
                  <a:gd name="T16" fmla="*/ 42 w 127"/>
                  <a:gd name="T17" fmla="*/ 140 h 141"/>
                  <a:gd name="T18" fmla="*/ 53 w 127"/>
                  <a:gd name="T19" fmla="*/ 141 h 141"/>
                  <a:gd name="T20" fmla="*/ 121 w 127"/>
                  <a:gd name="T21" fmla="*/ 80 h 141"/>
                  <a:gd name="T22" fmla="*/ 82 w 127"/>
                  <a:gd name="T2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41">
                    <a:moveTo>
                      <a:pt x="82" y="0"/>
                    </a:moveTo>
                    <a:cubicBezTo>
                      <a:pt x="82" y="1"/>
                      <a:pt x="83" y="3"/>
                      <a:pt x="83" y="4"/>
                    </a:cubicBezTo>
                    <a:cubicBezTo>
                      <a:pt x="108" y="17"/>
                      <a:pt x="123" y="47"/>
                      <a:pt x="118" y="79"/>
                    </a:cubicBezTo>
                    <a:cubicBezTo>
                      <a:pt x="112" y="114"/>
                      <a:pt x="84" y="138"/>
                      <a:pt x="53" y="138"/>
                    </a:cubicBezTo>
                    <a:cubicBezTo>
                      <a:pt x="50" y="138"/>
                      <a:pt x="46" y="138"/>
                      <a:pt x="43" y="137"/>
                    </a:cubicBezTo>
                    <a:cubicBezTo>
                      <a:pt x="27" y="134"/>
                      <a:pt x="13" y="125"/>
                      <a:pt x="4" y="112"/>
                    </a:cubicBezTo>
                    <a:cubicBezTo>
                      <a:pt x="3" y="112"/>
                      <a:pt x="2" y="112"/>
                      <a:pt x="0" y="111"/>
                    </a:cubicBezTo>
                    <a:cubicBezTo>
                      <a:pt x="0" y="111"/>
                      <a:pt x="0" y="111"/>
                      <a:pt x="0" y="111"/>
                    </a:cubicBezTo>
                    <a:cubicBezTo>
                      <a:pt x="10" y="126"/>
                      <a:pt x="24" y="137"/>
                      <a:pt x="42" y="140"/>
                    </a:cubicBezTo>
                    <a:cubicBezTo>
                      <a:pt x="46" y="141"/>
                      <a:pt x="49" y="141"/>
                      <a:pt x="53" y="141"/>
                    </a:cubicBezTo>
                    <a:cubicBezTo>
                      <a:pt x="85" y="141"/>
                      <a:pt x="114" y="116"/>
                      <a:pt x="121" y="80"/>
                    </a:cubicBezTo>
                    <a:cubicBezTo>
                      <a:pt x="127" y="45"/>
                      <a:pt x="110" y="12"/>
                      <a:pt x="82" y="0"/>
                    </a:cubicBezTo>
                  </a:path>
                </a:pathLst>
              </a:custGeom>
              <a:solidFill>
                <a:srgbClr val="BCBD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9" name="Freeform 215"/>
              <p:cNvSpPr/>
              <p:nvPr/>
            </p:nvSpPr>
            <p:spPr bwMode="auto">
              <a:xfrm>
                <a:off x="5835650" y="5832476"/>
                <a:ext cx="300038" cy="338138"/>
              </a:xfrm>
              <a:custGeom>
                <a:avLst/>
                <a:gdLst>
                  <a:gd name="T0" fmla="*/ 79 w 119"/>
                  <a:gd name="T1" fmla="*/ 0 h 134"/>
                  <a:gd name="T2" fmla="*/ 82 w 119"/>
                  <a:gd name="T3" fmla="*/ 11 h 134"/>
                  <a:gd name="T4" fmla="*/ 107 w 119"/>
                  <a:gd name="T5" fmla="*/ 74 h 134"/>
                  <a:gd name="T6" fmla="*/ 49 w 119"/>
                  <a:gd name="T7" fmla="*/ 126 h 134"/>
                  <a:gd name="T8" fmla="*/ 40 w 119"/>
                  <a:gd name="T9" fmla="*/ 125 h 134"/>
                  <a:gd name="T10" fmla="*/ 10 w 119"/>
                  <a:gd name="T11" fmla="*/ 108 h 134"/>
                  <a:gd name="T12" fmla="*/ 8 w 119"/>
                  <a:gd name="T13" fmla="*/ 108 h 134"/>
                  <a:gd name="T14" fmla="*/ 0 w 119"/>
                  <a:gd name="T15" fmla="*/ 108 h 134"/>
                  <a:gd name="T16" fmla="*/ 39 w 119"/>
                  <a:gd name="T17" fmla="*/ 133 h 134"/>
                  <a:gd name="T18" fmla="*/ 49 w 119"/>
                  <a:gd name="T19" fmla="*/ 134 h 134"/>
                  <a:gd name="T20" fmla="*/ 114 w 119"/>
                  <a:gd name="T21" fmla="*/ 75 h 134"/>
                  <a:gd name="T22" fmla="*/ 79 w 119"/>
                  <a:gd name="T23"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 h="134">
                    <a:moveTo>
                      <a:pt x="79" y="0"/>
                    </a:moveTo>
                    <a:cubicBezTo>
                      <a:pt x="80" y="4"/>
                      <a:pt x="81" y="7"/>
                      <a:pt x="82" y="11"/>
                    </a:cubicBezTo>
                    <a:cubicBezTo>
                      <a:pt x="101" y="23"/>
                      <a:pt x="111" y="48"/>
                      <a:pt x="107" y="74"/>
                    </a:cubicBezTo>
                    <a:cubicBezTo>
                      <a:pt x="101" y="105"/>
                      <a:pt x="77" y="126"/>
                      <a:pt x="49" y="126"/>
                    </a:cubicBezTo>
                    <a:cubicBezTo>
                      <a:pt x="46" y="126"/>
                      <a:pt x="43" y="126"/>
                      <a:pt x="40" y="125"/>
                    </a:cubicBezTo>
                    <a:cubicBezTo>
                      <a:pt x="28" y="123"/>
                      <a:pt x="18" y="117"/>
                      <a:pt x="10" y="108"/>
                    </a:cubicBezTo>
                    <a:cubicBezTo>
                      <a:pt x="9" y="108"/>
                      <a:pt x="9" y="108"/>
                      <a:pt x="8" y="108"/>
                    </a:cubicBezTo>
                    <a:cubicBezTo>
                      <a:pt x="5" y="108"/>
                      <a:pt x="3" y="108"/>
                      <a:pt x="0" y="108"/>
                    </a:cubicBezTo>
                    <a:cubicBezTo>
                      <a:pt x="9" y="121"/>
                      <a:pt x="23" y="130"/>
                      <a:pt x="39" y="133"/>
                    </a:cubicBezTo>
                    <a:cubicBezTo>
                      <a:pt x="42" y="134"/>
                      <a:pt x="46" y="134"/>
                      <a:pt x="49" y="134"/>
                    </a:cubicBezTo>
                    <a:cubicBezTo>
                      <a:pt x="80" y="134"/>
                      <a:pt x="108" y="110"/>
                      <a:pt x="114" y="75"/>
                    </a:cubicBezTo>
                    <a:cubicBezTo>
                      <a:pt x="119" y="43"/>
                      <a:pt x="104" y="13"/>
                      <a:pt x="79"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0" name="Freeform 216"/>
              <p:cNvSpPr/>
              <p:nvPr/>
            </p:nvSpPr>
            <p:spPr bwMode="auto">
              <a:xfrm>
                <a:off x="5861050" y="5861051"/>
                <a:ext cx="254000" cy="288925"/>
              </a:xfrm>
              <a:custGeom>
                <a:avLst/>
                <a:gdLst>
                  <a:gd name="T0" fmla="*/ 72 w 101"/>
                  <a:gd name="T1" fmla="*/ 0 h 115"/>
                  <a:gd name="T2" fmla="*/ 72 w 101"/>
                  <a:gd name="T3" fmla="*/ 30 h 115"/>
                  <a:gd name="T4" fmla="*/ 64 w 101"/>
                  <a:gd name="T5" fmla="*/ 53 h 115"/>
                  <a:gd name="T6" fmla="*/ 64 w 101"/>
                  <a:gd name="T7" fmla="*/ 57 h 115"/>
                  <a:gd name="T8" fmla="*/ 47 w 101"/>
                  <a:gd name="T9" fmla="*/ 77 h 115"/>
                  <a:gd name="T10" fmla="*/ 0 w 101"/>
                  <a:gd name="T11" fmla="*/ 97 h 115"/>
                  <a:gd name="T12" fmla="*/ 30 w 101"/>
                  <a:gd name="T13" fmla="*/ 114 h 115"/>
                  <a:gd name="T14" fmla="*/ 39 w 101"/>
                  <a:gd name="T15" fmla="*/ 115 h 115"/>
                  <a:gd name="T16" fmla="*/ 97 w 101"/>
                  <a:gd name="T17" fmla="*/ 63 h 115"/>
                  <a:gd name="T18" fmla="*/ 72 w 101"/>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15">
                    <a:moveTo>
                      <a:pt x="72" y="0"/>
                    </a:moveTo>
                    <a:cubicBezTo>
                      <a:pt x="73" y="10"/>
                      <a:pt x="73" y="20"/>
                      <a:pt x="72" y="30"/>
                    </a:cubicBezTo>
                    <a:cubicBezTo>
                      <a:pt x="70" y="39"/>
                      <a:pt x="68" y="46"/>
                      <a:pt x="64" y="53"/>
                    </a:cubicBezTo>
                    <a:cubicBezTo>
                      <a:pt x="64" y="55"/>
                      <a:pt x="64" y="56"/>
                      <a:pt x="64" y="57"/>
                    </a:cubicBezTo>
                    <a:cubicBezTo>
                      <a:pt x="62" y="67"/>
                      <a:pt x="55" y="75"/>
                      <a:pt x="47" y="77"/>
                    </a:cubicBezTo>
                    <a:cubicBezTo>
                      <a:pt x="34" y="89"/>
                      <a:pt x="18" y="97"/>
                      <a:pt x="0" y="97"/>
                    </a:cubicBezTo>
                    <a:cubicBezTo>
                      <a:pt x="8" y="106"/>
                      <a:pt x="18" y="112"/>
                      <a:pt x="30" y="114"/>
                    </a:cubicBezTo>
                    <a:cubicBezTo>
                      <a:pt x="33" y="115"/>
                      <a:pt x="36" y="115"/>
                      <a:pt x="39" y="115"/>
                    </a:cubicBezTo>
                    <a:cubicBezTo>
                      <a:pt x="67" y="115"/>
                      <a:pt x="91" y="94"/>
                      <a:pt x="97" y="63"/>
                    </a:cubicBezTo>
                    <a:cubicBezTo>
                      <a:pt x="101" y="37"/>
                      <a:pt x="91" y="12"/>
                      <a:pt x="72" y="0"/>
                    </a:cubicBezTo>
                  </a:path>
                </a:pathLst>
              </a:custGeom>
              <a:solidFill>
                <a:srgbClr val="34B6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1" name="Freeform 217"/>
              <p:cNvSpPr/>
              <p:nvPr/>
            </p:nvSpPr>
            <p:spPr bwMode="auto">
              <a:xfrm>
                <a:off x="5978525" y="5994401"/>
                <a:ext cx="42863" cy="60325"/>
              </a:xfrm>
              <a:custGeom>
                <a:avLst/>
                <a:gdLst>
                  <a:gd name="T0" fmla="*/ 17 w 17"/>
                  <a:gd name="T1" fmla="*/ 0 h 24"/>
                  <a:gd name="T2" fmla="*/ 0 w 17"/>
                  <a:gd name="T3" fmla="*/ 24 h 24"/>
                  <a:gd name="T4" fmla="*/ 17 w 17"/>
                  <a:gd name="T5" fmla="*/ 4 h 24"/>
                  <a:gd name="T6" fmla="*/ 17 w 17"/>
                  <a:gd name="T7" fmla="*/ 0 h 24"/>
                </a:gdLst>
                <a:ahLst/>
                <a:cxnLst>
                  <a:cxn ang="0">
                    <a:pos x="T0" y="T1"/>
                  </a:cxn>
                  <a:cxn ang="0">
                    <a:pos x="T2" y="T3"/>
                  </a:cxn>
                  <a:cxn ang="0">
                    <a:pos x="T4" y="T5"/>
                  </a:cxn>
                  <a:cxn ang="0">
                    <a:pos x="T6" y="T7"/>
                  </a:cxn>
                </a:cxnLst>
                <a:rect l="0" t="0" r="r" b="b"/>
                <a:pathLst>
                  <a:path w="17" h="24">
                    <a:moveTo>
                      <a:pt x="17" y="0"/>
                    </a:moveTo>
                    <a:cubicBezTo>
                      <a:pt x="13" y="10"/>
                      <a:pt x="7" y="18"/>
                      <a:pt x="0" y="24"/>
                    </a:cubicBezTo>
                    <a:cubicBezTo>
                      <a:pt x="8" y="22"/>
                      <a:pt x="15" y="14"/>
                      <a:pt x="17" y="4"/>
                    </a:cubicBezTo>
                    <a:cubicBezTo>
                      <a:pt x="17" y="3"/>
                      <a:pt x="17" y="2"/>
                      <a:pt x="17"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2" name="Freeform 218"/>
              <p:cNvSpPr/>
              <p:nvPr/>
            </p:nvSpPr>
            <p:spPr bwMode="auto">
              <a:xfrm>
                <a:off x="6238875" y="6049963"/>
                <a:ext cx="436563" cy="138113"/>
              </a:xfrm>
              <a:custGeom>
                <a:avLst/>
                <a:gdLst>
                  <a:gd name="T0" fmla="*/ 275 w 275"/>
                  <a:gd name="T1" fmla="*/ 0 h 87"/>
                  <a:gd name="T2" fmla="*/ 0 w 275"/>
                  <a:gd name="T3" fmla="*/ 41 h 87"/>
                  <a:gd name="T4" fmla="*/ 259 w 275"/>
                  <a:gd name="T5" fmla="*/ 87 h 87"/>
                  <a:gd name="T6" fmla="*/ 275 w 275"/>
                  <a:gd name="T7" fmla="*/ 0 h 87"/>
                </a:gdLst>
                <a:ahLst/>
                <a:cxnLst>
                  <a:cxn ang="0">
                    <a:pos x="T0" y="T1"/>
                  </a:cxn>
                  <a:cxn ang="0">
                    <a:pos x="T2" y="T3"/>
                  </a:cxn>
                  <a:cxn ang="0">
                    <a:pos x="T4" y="T5"/>
                  </a:cxn>
                  <a:cxn ang="0">
                    <a:pos x="T6" y="T7"/>
                  </a:cxn>
                </a:cxnLst>
                <a:rect l="0" t="0" r="r" b="b"/>
                <a:pathLst>
                  <a:path w="275" h="87">
                    <a:moveTo>
                      <a:pt x="275" y="0"/>
                    </a:moveTo>
                    <a:lnTo>
                      <a:pt x="0" y="41"/>
                    </a:lnTo>
                    <a:lnTo>
                      <a:pt x="259" y="87"/>
                    </a:lnTo>
                    <a:lnTo>
                      <a:pt x="275" y="0"/>
                    </a:lnTo>
                    <a:close/>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3" name="Freeform 219"/>
              <p:cNvSpPr/>
              <p:nvPr/>
            </p:nvSpPr>
            <p:spPr bwMode="auto">
              <a:xfrm>
                <a:off x="6238875" y="6049963"/>
                <a:ext cx="436563" cy="138113"/>
              </a:xfrm>
              <a:custGeom>
                <a:avLst/>
                <a:gdLst>
                  <a:gd name="T0" fmla="*/ 275 w 275"/>
                  <a:gd name="T1" fmla="*/ 0 h 87"/>
                  <a:gd name="T2" fmla="*/ 0 w 275"/>
                  <a:gd name="T3" fmla="*/ 41 h 87"/>
                  <a:gd name="T4" fmla="*/ 259 w 275"/>
                  <a:gd name="T5" fmla="*/ 87 h 87"/>
                  <a:gd name="T6" fmla="*/ 275 w 275"/>
                  <a:gd name="T7" fmla="*/ 0 h 87"/>
                </a:gdLst>
                <a:ahLst/>
                <a:cxnLst>
                  <a:cxn ang="0">
                    <a:pos x="T0" y="T1"/>
                  </a:cxn>
                  <a:cxn ang="0">
                    <a:pos x="T2" y="T3"/>
                  </a:cxn>
                  <a:cxn ang="0">
                    <a:pos x="T4" y="T5"/>
                  </a:cxn>
                  <a:cxn ang="0">
                    <a:pos x="T6" y="T7"/>
                  </a:cxn>
                </a:cxnLst>
                <a:rect l="0" t="0" r="r" b="b"/>
                <a:pathLst>
                  <a:path w="275" h="87">
                    <a:moveTo>
                      <a:pt x="275" y="0"/>
                    </a:moveTo>
                    <a:lnTo>
                      <a:pt x="0" y="41"/>
                    </a:lnTo>
                    <a:lnTo>
                      <a:pt x="259" y="87"/>
                    </a:lnTo>
                    <a:lnTo>
                      <a:pt x="27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4" name="Freeform 220"/>
              <p:cNvSpPr>
                <a:spLocks noEditPoints="1"/>
              </p:cNvSpPr>
              <p:nvPr/>
            </p:nvSpPr>
            <p:spPr bwMode="auto">
              <a:xfrm>
                <a:off x="4749800" y="5559426"/>
                <a:ext cx="171450" cy="388938"/>
              </a:xfrm>
              <a:custGeom>
                <a:avLst/>
                <a:gdLst>
                  <a:gd name="T0" fmla="*/ 53 w 68"/>
                  <a:gd name="T1" fmla="*/ 153 h 154"/>
                  <a:gd name="T2" fmla="*/ 49 w 68"/>
                  <a:gd name="T3" fmla="*/ 153 h 154"/>
                  <a:gd name="T4" fmla="*/ 49 w 68"/>
                  <a:gd name="T5" fmla="*/ 154 h 154"/>
                  <a:gd name="T6" fmla="*/ 53 w 68"/>
                  <a:gd name="T7" fmla="*/ 154 h 154"/>
                  <a:gd name="T8" fmla="*/ 53 w 68"/>
                  <a:gd name="T9" fmla="*/ 153 h 154"/>
                  <a:gd name="T10" fmla="*/ 53 w 68"/>
                  <a:gd name="T11" fmla="*/ 0 h 154"/>
                  <a:gd name="T12" fmla="*/ 25 w 68"/>
                  <a:gd name="T13" fmla="*/ 0 h 154"/>
                  <a:gd name="T14" fmla="*/ 25 w 68"/>
                  <a:gd name="T15" fmla="*/ 0 h 154"/>
                  <a:gd name="T16" fmla="*/ 53 w 68"/>
                  <a:gd name="T17" fmla="*/ 0 h 154"/>
                  <a:gd name="T18" fmla="*/ 53 w 68"/>
                  <a:gd name="T19" fmla="*/ 29 h 154"/>
                  <a:gd name="T20" fmla="*/ 0 w 68"/>
                  <a:gd name="T21" fmla="*/ 29 h 154"/>
                  <a:gd name="T22" fmla="*/ 0 w 68"/>
                  <a:gd name="T23" fmla="*/ 29 h 154"/>
                  <a:gd name="T24" fmla="*/ 63 w 68"/>
                  <a:gd name="T25" fmla="*/ 29 h 154"/>
                  <a:gd name="T26" fmla="*/ 68 w 68"/>
                  <a:gd name="T27" fmla="*/ 72 h 154"/>
                  <a:gd name="T28" fmla="*/ 68 w 68"/>
                  <a:gd name="T29" fmla="*/ 72 h 154"/>
                  <a:gd name="T30" fmla="*/ 63 w 68"/>
                  <a:gd name="T31" fmla="*/ 29 h 154"/>
                  <a:gd name="T32" fmla="*/ 53 w 68"/>
                  <a:gd name="T33" fmla="*/ 29 h 154"/>
                  <a:gd name="T34" fmla="*/ 53 w 68"/>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 h="154">
                    <a:moveTo>
                      <a:pt x="53" y="153"/>
                    </a:moveTo>
                    <a:cubicBezTo>
                      <a:pt x="49" y="153"/>
                      <a:pt x="49" y="153"/>
                      <a:pt x="49" y="153"/>
                    </a:cubicBezTo>
                    <a:cubicBezTo>
                      <a:pt x="49" y="154"/>
                      <a:pt x="49" y="154"/>
                      <a:pt x="49" y="154"/>
                    </a:cubicBezTo>
                    <a:cubicBezTo>
                      <a:pt x="53" y="154"/>
                      <a:pt x="53" y="154"/>
                      <a:pt x="53" y="154"/>
                    </a:cubicBezTo>
                    <a:cubicBezTo>
                      <a:pt x="53" y="153"/>
                      <a:pt x="53" y="153"/>
                      <a:pt x="53" y="153"/>
                    </a:cubicBezTo>
                    <a:moveTo>
                      <a:pt x="53" y="0"/>
                    </a:moveTo>
                    <a:cubicBezTo>
                      <a:pt x="25" y="0"/>
                      <a:pt x="25" y="0"/>
                      <a:pt x="25" y="0"/>
                    </a:cubicBezTo>
                    <a:cubicBezTo>
                      <a:pt x="25" y="0"/>
                      <a:pt x="25" y="0"/>
                      <a:pt x="25" y="0"/>
                    </a:cubicBezTo>
                    <a:cubicBezTo>
                      <a:pt x="53" y="0"/>
                      <a:pt x="53" y="0"/>
                      <a:pt x="53" y="0"/>
                    </a:cubicBezTo>
                    <a:cubicBezTo>
                      <a:pt x="53" y="29"/>
                      <a:pt x="53" y="29"/>
                      <a:pt x="53" y="29"/>
                    </a:cubicBezTo>
                    <a:cubicBezTo>
                      <a:pt x="0" y="29"/>
                      <a:pt x="0" y="29"/>
                      <a:pt x="0" y="29"/>
                    </a:cubicBezTo>
                    <a:cubicBezTo>
                      <a:pt x="0" y="29"/>
                      <a:pt x="0" y="29"/>
                      <a:pt x="0" y="29"/>
                    </a:cubicBezTo>
                    <a:cubicBezTo>
                      <a:pt x="63" y="29"/>
                      <a:pt x="63" y="29"/>
                      <a:pt x="63" y="29"/>
                    </a:cubicBezTo>
                    <a:cubicBezTo>
                      <a:pt x="68" y="72"/>
                      <a:pt x="68" y="72"/>
                      <a:pt x="68" y="72"/>
                    </a:cubicBezTo>
                    <a:cubicBezTo>
                      <a:pt x="68" y="72"/>
                      <a:pt x="68" y="72"/>
                      <a:pt x="68" y="72"/>
                    </a:cubicBezTo>
                    <a:cubicBezTo>
                      <a:pt x="63" y="29"/>
                      <a:pt x="63" y="29"/>
                      <a:pt x="63" y="29"/>
                    </a:cubicBezTo>
                    <a:cubicBezTo>
                      <a:pt x="53" y="29"/>
                      <a:pt x="53" y="29"/>
                      <a:pt x="53" y="29"/>
                    </a:cubicBezTo>
                    <a:cubicBezTo>
                      <a:pt x="53" y="0"/>
                      <a:pt x="53" y="0"/>
                      <a:pt x="53"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5" name="Freeform 221"/>
              <p:cNvSpPr>
                <a:spLocks noEditPoints="1"/>
              </p:cNvSpPr>
              <p:nvPr/>
            </p:nvSpPr>
            <p:spPr bwMode="auto">
              <a:xfrm>
                <a:off x="4449763" y="5741988"/>
                <a:ext cx="433388" cy="690563"/>
              </a:xfrm>
              <a:custGeom>
                <a:avLst/>
                <a:gdLst>
                  <a:gd name="T0" fmla="*/ 162 w 172"/>
                  <a:gd name="T1" fmla="*/ 186 h 274"/>
                  <a:gd name="T2" fmla="*/ 52 w 172"/>
                  <a:gd name="T3" fmla="*/ 186 h 274"/>
                  <a:gd name="T4" fmla="*/ 0 w 172"/>
                  <a:gd name="T5" fmla="*/ 231 h 274"/>
                  <a:gd name="T6" fmla="*/ 2 w 172"/>
                  <a:gd name="T7" fmla="*/ 274 h 274"/>
                  <a:gd name="T8" fmla="*/ 156 w 172"/>
                  <a:gd name="T9" fmla="*/ 274 h 274"/>
                  <a:gd name="T10" fmla="*/ 162 w 172"/>
                  <a:gd name="T11" fmla="*/ 186 h 274"/>
                  <a:gd name="T12" fmla="*/ 172 w 172"/>
                  <a:gd name="T13" fmla="*/ 0 h 274"/>
                  <a:gd name="T14" fmla="*/ 138 w 172"/>
                  <a:gd name="T15" fmla="*/ 0 h 274"/>
                  <a:gd name="T16" fmla="*/ 116 w 172"/>
                  <a:gd name="T17" fmla="*/ 81 h 274"/>
                  <a:gd name="T18" fmla="*/ 92 w 172"/>
                  <a:gd name="T19" fmla="*/ 81 h 274"/>
                  <a:gd name="T20" fmla="*/ 92 w 172"/>
                  <a:gd name="T21" fmla="*/ 82 h 274"/>
                  <a:gd name="T22" fmla="*/ 168 w 172"/>
                  <a:gd name="T23" fmla="*/ 82 h 274"/>
                  <a:gd name="T24" fmla="*/ 168 w 172"/>
                  <a:gd name="T25" fmla="*/ 81 h 274"/>
                  <a:gd name="T26" fmla="*/ 168 w 172"/>
                  <a:gd name="T27" fmla="*/ 81 h 274"/>
                  <a:gd name="T28" fmla="*/ 172 w 172"/>
                  <a:gd name="T29"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2" h="274">
                    <a:moveTo>
                      <a:pt x="162" y="186"/>
                    </a:moveTo>
                    <a:cubicBezTo>
                      <a:pt x="52" y="186"/>
                      <a:pt x="52" y="186"/>
                      <a:pt x="52" y="186"/>
                    </a:cubicBezTo>
                    <a:cubicBezTo>
                      <a:pt x="37" y="202"/>
                      <a:pt x="20" y="218"/>
                      <a:pt x="0" y="231"/>
                    </a:cubicBezTo>
                    <a:cubicBezTo>
                      <a:pt x="2" y="274"/>
                      <a:pt x="2" y="274"/>
                      <a:pt x="2" y="274"/>
                    </a:cubicBezTo>
                    <a:cubicBezTo>
                      <a:pt x="156" y="274"/>
                      <a:pt x="156" y="274"/>
                      <a:pt x="156" y="274"/>
                    </a:cubicBezTo>
                    <a:cubicBezTo>
                      <a:pt x="162" y="186"/>
                      <a:pt x="162" y="186"/>
                      <a:pt x="162" y="186"/>
                    </a:cubicBezTo>
                    <a:moveTo>
                      <a:pt x="172" y="0"/>
                    </a:moveTo>
                    <a:cubicBezTo>
                      <a:pt x="138" y="0"/>
                      <a:pt x="138" y="0"/>
                      <a:pt x="138" y="0"/>
                    </a:cubicBezTo>
                    <a:cubicBezTo>
                      <a:pt x="134" y="25"/>
                      <a:pt x="127" y="53"/>
                      <a:pt x="116" y="81"/>
                    </a:cubicBezTo>
                    <a:cubicBezTo>
                      <a:pt x="92" y="81"/>
                      <a:pt x="92" y="81"/>
                      <a:pt x="92" y="81"/>
                    </a:cubicBezTo>
                    <a:cubicBezTo>
                      <a:pt x="92" y="81"/>
                      <a:pt x="92" y="81"/>
                      <a:pt x="92" y="82"/>
                    </a:cubicBezTo>
                    <a:cubicBezTo>
                      <a:pt x="168" y="82"/>
                      <a:pt x="168" y="82"/>
                      <a:pt x="168" y="82"/>
                    </a:cubicBezTo>
                    <a:cubicBezTo>
                      <a:pt x="168" y="81"/>
                      <a:pt x="168" y="81"/>
                      <a:pt x="168" y="81"/>
                    </a:cubicBezTo>
                    <a:cubicBezTo>
                      <a:pt x="168" y="81"/>
                      <a:pt x="168" y="81"/>
                      <a:pt x="168" y="81"/>
                    </a:cubicBezTo>
                    <a:cubicBezTo>
                      <a:pt x="172" y="0"/>
                      <a:pt x="172" y="0"/>
                      <a:pt x="172"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6" name="Freeform 222"/>
              <p:cNvSpPr/>
              <p:nvPr/>
            </p:nvSpPr>
            <p:spPr bwMode="auto">
              <a:xfrm>
                <a:off x="4737100" y="5634038"/>
                <a:ext cx="184150" cy="107950"/>
              </a:xfrm>
              <a:custGeom>
                <a:avLst/>
                <a:gdLst>
                  <a:gd name="T0" fmla="*/ 68 w 73"/>
                  <a:gd name="T1" fmla="*/ 0 h 43"/>
                  <a:gd name="T2" fmla="*/ 5 w 73"/>
                  <a:gd name="T3" fmla="*/ 0 h 43"/>
                  <a:gd name="T4" fmla="*/ 0 w 73"/>
                  <a:gd name="T5" fmla="*/ 43 h 43"/>
                  <a:gd name="T6" fmla="*/ 24 w 73"/>
                  <a:gd name="T7" fmla="*/ 43 h 43"/>
                  <a:gd name="T8" fmla="*/ 24 w 73"/>
                  <a:gd name="T9" fmla="*/ 43 h 43"/>
                  <a:gd name="T10" fmla="*/ 58 w 73"/>
                  <a:gd name="T11" fmla="*/ 43 h 43"/>
                  <a:gd name="T12" fmla="*/ 58 w 73"/>
                  <a:gd name="T13" fmla="*/ 43 h 43"/>
                  <a:gd name="T14" fmla="*/ 73 w 73"/>
                  <a:gd name="T15" fmla="*/ 43 h 43"/>
                  <a:gd name="T16" fmla="*/ 68 w 73"/>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43">
                    <a:moveTo>
                      <a:pt x="68" y="0"/>
                    </a:moveTo>
                    <a:cubicBezTo>
                      <a:pt x="5" y="0"/>
                      <a:pt x="5" y="0"/>
                      <a:pt x="5" y="0"/>
                    </a:cubicBezTo>
                    <a:cubicBezTo>
                      <a:pt x="4" y="13"/>
                      <a:pt x="2" y="27"/>
                      <a:pt x="0" y="43"/>
                    </a:cubicBezTo>
                    <a:cubicBezTo>
                      <a:pt x="24" y="43"/>
                      <a:pt x="24" y="43"/>
                      <a:pt x="24" y="43"/>
                    </a:cubicBezTo>
                    <a:cubicBezTo>
                      <a:pt x="24" y="43"/>
                      <a:pt x="24" y="43"/>
                      <a:pt x="24" y="43"/>
                    </a:cubicBezTo>
                    <a:cubicBezTo>
                      <a:pt x="58" y="43"/>
                      <a:pt x="58" y="43"/>
                      <a:pt x="58" y="43"/>
                    </a:cubicBezTo>
                    <a:cubicBezTo>
                      <a:pt x="58" y="43"/>
                      <a:pt x="58" y="43"/>
                      <a:pt x="58" y="43"/>
                    </a:cubicBezTo>
                    <a:cubicBezTo>
                      <a:pt x="73" y="43"/>
                      <a:pt x="73" y="43"/>
                      <a:pt x="73" y="43"/>
                    </a:cubicBezTo>
                    <a:cubicBezTo>
                      <a:pt x="68" y="0"/>
                      <a:pt x="68" y="0"/>
                      <a:pt x="68" y="0"/>
                    </a:cubicBezTo>
                  </a:path>
                </a:pathLst>
              </a:custGeom>
              <a:solidFill>
                <a:srgbClr val="A190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7" name="Freeform 223"/>
              <p:cNvSpPr/>
              <p:nvPr/>
            </p:nvSpPr>
            <p:spPr bwMode="auto">
              <a:xfrm>
                <a:off x="4749800" y="5559426"/>
                <a:ext cx="133350" cy="74613"/>
              </a:xfrm>
              <a:custGeom>
                <a:avLst/>
                <a:gdLst>
                  <a:gd name="T0" fmla="*/ 53 w 53"/>
                  <a:gd name="T1" fmla="*/ 0 h 29"/>
                  <a:gd name="T2" fmla="*/ 25 w 53"/>
                  <a:gd name="T3" fmla="*/ 0 h 29"/>
                  <a:gd name="T4" fmla="*/ 24 w 53"/>
                  <a:gd name="T5" fmla="*/ 29 h 29"/>
                  <a:gd name="T6" fmla="*/ 0 w 53"/>
                  <a:gd name="T7" fmla="*/ 29 h 29"/>
                  <a:gd name="T8" fmla="*/ 0 w 53"/>
                  <a:gd name="T9" fmla="*/ 29 h 29"/>
                  <a:gd name="T10" fmla="*/ 53 w 53"/>
                  <a:gd name="T11" fmla="*/ 29 h 29"/>
                  <a:gd name="T12" fmla="*/ 53 w 53"/>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53" h="29">
                    <a:moveTo>
                      <a:pt x="53" y="0"/>
                    </a:moveTo>
                    <a:cubicBezTo>
                      <a:pt x="25" y="0"/>
                      <a:pt x="25" y="0"/>
                      <a:pt x="25" y="0"/>
                    </a:cubicBezTo>
                    <a:cubicBezTo>
                      <a:pt x="25" y="9"/>
                      <a:pt x="24" y="18"/>
                      <a:pt x="24" y="29"/>
                    </a:cubicBezTo>
                    <a:cubicBezTo>
                      <a:pt x="0" y="29"/>
                      <a:pt x="0" y="29"/>
                      <a:pt x="0" y="29"/>
                    </a:cubicBezTo>
                    <a:cubicBezTo>
                      <a:pt x="0" y="29"/>
                      <a:pt x="0" y="29"/>
                      <a:pt x="0" y="29"/>
                    </a:cubicBezTo>
                    <a:cubicBezTo>
                      <a:pt x="53" y="29"/>
                      <a:pt x="53" y="29"/>
                      <a:pt x="53" y="29"/>
                    </a:cubicBezTo>
                    <a:cubicBezTo>
                      <a:pt x="53" y="0"/>
                      <a:pt x="53" y="0"/>
                      <a:pt x="53" y="0"/>
                    </a:cubicBezTo>
                  </a:path>
                </a:pathLst>
              </a:custGeom>
              <a:solidFill>
                <a:srgbClr val="B5A7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8" name="Freeform 224"/>
              <p:cNvSpPr/>
              <p:nvPr/>
            </p:nvSpPr>
            <p:spPr bwMode="auto">
              <a:xfrm>
                <a:off x="4519613" y="5948363"/>
                <a:ext cx="363538" cy="261938"/>
              </a:xfrm>
              <a:custGeom>
                <a:avLst/>
                <a:gdLst>
                  <a:gd name="T0" fmla="*/ 144 w 144"/>
                  <a:gd name="T1" fmla="*/ 0 h 104"/>
                  <a:gd name="T2" fmla="*/ 140 w 144"/>
                  <a:gd name="T3" fmla="*/ 0 h 104"/>
                  <a:gd name="T4" fmla="*/ 64 w 144"/>
                  <a:gd name="T5" fmla="*/ 0 h 104"/>
                  <a:gd name="T6" fmla="*/ 53 w 144"/>
                  <a:gd name="T7" fmla="*/ 25 h 104"/>
                  <a:gd name="T8" fmla="*/ 75 w 144"/>
                  <a:gd name="T9" fmla="*/ 37 h 104"/>
                  <a:gd name="T10" fmla="*/ 85 w 144"/>
                  <a:gd name="T11" fmla="*/ 78 h 104"/>
                  <a:gd name="T12" fmla="*/ 83 w 144"/>
                  <a:gd name="T13" fmla="*/ 79 h 104"/>
                  <a:gd name="T14" fmla="*/ 83 w 144"/>
                  <a:gd name="T15" fmla="*/ 79 h 104"/>
                  <a:gd name="T16" fmla="*/ 81 w 144"/>
                  <a:gd name="T17" fmla="*/ 78 h 104"/>
                  <a:gd name="T18" fmla="*/ 64 w 144"/>
                  <a:gd name="T19" fmla="*/ 55 h 104"/>
                  <a:gd name="T20" fmla="*/ 48 w 144"/>
                  <a:gd name="T21" fmla="*/ 36 h 104"/>
                  <a:gd name="T22" fmla="*/ 45 w 144"/>
                  <a:gd name="T23" fmla="*/ 40 h 104"/>
                  <a:gd name="T24" fmla="*/ 59 w 144"/>
                  <a:gd name="T25" fmla="*/ 58 h 104"/>
                  <a:gd name="T26" fmla="*/ 78 w 144"/>
                  <a:gd name="T27" fmla="*/ 81 h 104"/>
                  <a:gd name="T28" fmla="*/ 77 w 144"/>
                  <a:gd name="T29" fmla="*/ 84 h 104"/>
                  <a:gd name="T30" fmla="*/ 68 w 144"/>
                  <a:gd name="T31" fmla="*/ 86 h 104"/>
                  <a:gd name="T32" fmla="*/ 39 w 144"/>
                  <a:gd name="T33" fmla="*/ 73 h 104"/>
                  <a:gd name="T34" fmla="*/ 32 w 144"/>
                  <a:gd name="T35" fmla="*/ 63 h 104"/>
                  <a:gd name="T36" fmla="*/ 0 w 144"/>
                  <a:gd name="T37" fmla="*/ 104 h 104"/>
                  <a:gd name="T38" fmla="*/ 24 w 144"/>
                  <a:gd name="T39" fmla="*/ 104 h 104"/>
                  <a:gd name="T40" fmla="*/ 24 w 144"/>
                  <a:gd name="T41" fmla="*/ 104 h 104"/>
                  <a:gd name="T42" fmla="*/ 134 w 144"/>
                  <a:gd name="T43" fmla="*/ 104 h 104"/>
                  <a:gd name="T44" fmla="*/ 134 w 144"/>
                  <a:gd name="T45" fmla="*/ 104 h 104"/>
                  <a:gd name="T46" fmla="*/ 138 w 144"/>
                  <a:gd name="T47" fmla="*/ 104 h 104"/>
                  <a:gd name="T48" fmla="*/ 144 w 144"/>
                  <a:gd name="T49"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104">
                    <a:moveTo>
                      <a:pt x="144" y="0"/>
                    </a:moveTo>
                    <a:cubicBezTo>
                      <a:pt x="140" y="0"/>
                      <a:pt x="140" y="0"/>
                      <a:pt x="140" y="0"/>
                    </a:cubicBezTo>
                    <a:cubicBezTo>
                      <a:pt x="64" y="0"/>
                      <a:pt x="64" y="0"/>
                      <a:pt x="64" y="0"/>
                    </a:cubicBezTo>
                    <a:cubicBezTo>
                      <a:pt x="61" y="8"/>
                      <a:pt x="57" y="16"/>
                      <a:pt x="53" y="25"/>
                    </a:cubicBezTo>
                    <a:cubicBezTo>
                      <a:pt x="61" y="26"/>
                      <a:pt x="69" y="30"/>
                      <a:pt x="75" y="37"/>
                    </a:cubicBezTo>
                    <a:cubicBezTo>
                      <a:pt x="88" y="49"/>
                      <a:pt x="92" y="67"/>
                      <a:pt x="85" y="78"/>
                    </a:cubicBezTo>
                    <a:cubicBezTo>
                      <a:pt x="84" y="78"/>
                      <a:pt x="83" y="79"/>
                      <a:pt x="83" y="79"/>
                    </a:cubicBezTo>
                    <a:cubicBezTo>
                      <a:pt x="83" y="79"/>
                      <a:pt x="83" y="79"/>
                      <a:pt x="83" y="79"/>
                    </a:cubicBezTo>
                    <a:cubicBezTo>
                      <a:pt x="82" y="79"/>
                      <a:pt x="81" y="79"/>
                      <a:pt x="81" y="78"/>
                    </a:cubicBezTo>
                    <a:cubicBezTo>
                      <a:pt x="72" y="70"/>
                      <a:pt x="66" y="61"/>
                      <a:pt x="64" y="55"/>
                    </a:cubicBezTo>
                    <a:cubicBezTo>
                      <a:pt x="60" y="46"/>
                      <a:pt x="54" y="40"/>
                      <a:pt x="48" y="36"/>
                    </a:cubicBezTo>
                    <a:cubicBezTo>
                      <a:pt x="47" y="37"/>
                      <a:pt x="46" y="39"/>
                      <a:pt x="45" y="40"/>
                    </a:cubicBezTo>
                    <a:cubicBezTo>
                      <a:pt x="51" y="44"/>
                      <a:pt x="56" y="49"/>
                      <a:pt x="59" y="58"/>
                    </a:cubicBezTo>
                    <a:cubicBezTo>
                      <a:pt x="62" y="64"/>
                      <a:pt x="69" y="72"/>
                      <a:pt x="78" y="81"/>
                    </a:cubicBezTo>
                    <a:cubicBezTo>
                      <a:pt x="79" y="82"/>
                      <a:pt x="78" y="84"/>
                      <a:pt x="77" y="84"/>
                    </a:cubicBezTo>
                    <a:cubicBezTo>
                      <a:pt x="75" y="85"/>
                      <a:pt x="72" y="86"/>
                      <a:pt x="68" y="86"/>
                    </a:cubicBezTo>
                    <a:cubicBezTo>
                      <a:pt x="59" y="86"/>
                      <a:pt x="48" y="81"/>
                      <a:pt x="39" y="73"/>
                    </a:cubicBezTo>
                    <a:cubicBezTo>
                      <a:pt x="36" y="70"/>
                      <a:pt x="34" y="67"/>
                      <a:pt x="32" y="63"/>
                    </a:cubicBezTo>
                    <a:cubicBezTo>
                      <a:pt x="23" y="77"/>
                      <a:pt x="12" y="91"/>
                      <a:pt x="0" y="104"/>
                    </a:cubicBezTo>
                    <a:cubicBezTo>
                      <a:pt x="24" y="104"/>
                      <a:pt x="24" y="104"/>
                      <a:pt x="24" y="104"/>
                    </a:cubicBezTo>
                    <a:cubicBezTo>
                      <a:pt x="24" y="104"/>
                      <a:pt x="24" y="104"/>
                      <a:pt x="24" y="104"/>
                    </a:cubicBezTo>
                    <a:cubicBezTo>
                      <a:pt x="134" y="104"/>
                      <a:pt x="134" y="104"/>
                      <a:pt x="134" y="104"/>
                    </a:cubicBezTo>
                    <a:cubicBezTo>
                      <a:pt x="134" y="104"/>
                      <a:pt x="134" y="104"/>
                      <a:pt x="134" y="104"/>
                    </a:cubicBezTo>
                    <a:cubicBezTo>
                      <a:pt x="138" y="104"/>
                      <a:pt x="138" y="104"/>
                      <a:pt x="138" y="104"/>
                    </a:cubicBezTo>
                    <a:cubicBezTo>
                      <a:pt x="144" y="0"/>
                      <a:pt x="144" y="0"/>
                      <a:pt x="144" y="0"/>
                    </a:cubicBezTo>
                  </a:path>
                </a:pathLst>
              </a:custGeom>
              <a:solidFill>
                <a:srgbClr val="A190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9" name="Freeform 225"/>
              <p:cNvSpPr/>
              <p:nvPr/>
            </p:nvSpPr>
            <p:spPr bwMode="auto">
              <a:xfrm>
                <a:off x="4600575" y="6049963"/>
                <a:ext cx="119063" cy="115888"/>
              </a:xfrm>
              <a:custGeom>
                <a:avLst/>
                <a:gdLst>
                  <a:gd name="T0" fmla="*/ 13 w 47"/>
                  <a:gd name="T1" fmla="*/ 0 h 46"/>
                  <a:gd name="T2" fmla="*/ 0 w 47"/>
                  <a:gd name="T3" fmla="*/ 23 h 46"/>
                  <a:gd name="T4" fmla="*/ 7 w 47"/>
                  <a:gd name="T5" fmla="*/ 33 h 46"/>
                  <a:gd name="T6" fmla="*/ 36 w 47"/>
                  <a:gd name="T7" fmla="*/ 46 h 46"/>
                  <a:gd name="T8" fmla="*/ 45 w 47"/>
                  <a:gd name="T9" fmla="*/ 44 h 46"/>
                  <a:gd name="T10" fmla="*/ 46 w 47"/>
                  <a:gd name="T11" fmla="*/ 41 h 46"/>
                  <a:gd name="T12" fmla="*/ 27 w 47"/>
                  <a:gd name="T13" fmla="*/ 18 h 46"/>
                  <a:gd name="T14" fmla="*/ 13 w 47"/>
                  <a:gd name="T15" fmla="*/ 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46">
                    <a:moveTo>
                      <a:pt x="13" y="0"/>
                    </a:moveTo>
                    <a:cubicBezTo>
                      <a:pt x="9" y="8"/>
                      <a:pt x="5" y="16"/>
                      <a:pt x="0" y="23"/>
                    </a:cubicBezTo>
                    <a:cubicBezTo>
                      <a:pt x="2" y="27"/>
                      <a:pt x="4" y="30"/>
                      <a:pt x="7" y="33"/>
                    </a:cubicBezTo>
                    <a:cubicBezTo>
                      <a:pt x="16" y="41"/>
                      <a:pt x="27" y="46"/>
                      <a:pt x="36" y="46"/>
                    </a:cubicBezTo>
                    <a:cubicBezTo>
                      <a:pt x="40" y="46"/>
                      <a:pt x="43" y="45"/>
                      <a:pt x="45" y="44"/>
                    </a:cubicBezTo>
                    <a:cubicBezTo>
                      <a:pt x="46" y="44"/>
                      <a:pt x="47" y="42"/>
                      <a:pt x="46" y="41"/>
                    </a:cubicBezTo>
                    <a:cubicBezTo>
                      <a:pt x="37" y="32"/>
                      <a:pt x="30" y="24"/>
                      <a:pt x="27" y="18"/>
                    </a:cubicBezTo>
                    <a:cubicBezTo>
                      <a:pt x="24" y="9"/>
                      <a:pt x="19" y="4"/>
                      <a:pt x="13" y="0"/>
                    </a:cubicBezTo>
                  </a:path>
                </a:pathLst>
              </a:custGeom>
              <a:solidFill>
                <a:srgbClr val="DCBE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0" name="Freeform 227"/>
              <p:cNvSpPr/>
              <p:nvPr/>
            </p:nvSpPr>
            <p:spPr bwMode="auto">
              <a:xfrm>
                <a:off x="4640263" y="6011863"/>
                <a:ext cx="111125" cy="136525"/>
              </a:xfrm>
              <a:custGeom>
                <a:avLst/>
                <a:gdLst>
                  <a:gd name="T0" fmla="*/ 5 w 44"/>
                  <a:gd name="T1" fmla="*/ 0 h 54"/>
                  <a:gd name="T2" fmla="*/ 0 w 44"/>
                  <a:gd name="T3" fmla="*/ 11 h 54"/>
                  <a:gd name="T4" fmla="*/ 16 w 44"/>
                  <a:gd name="T5" fmla="*/ 30 h 54"/>
                  <a:gd name="T6" fmla="*/ 33 w 44"/>
                  <a:gd name="T7" fmla="*/ 53 h 54"/>
                  <a:gd name="T8" fmla="*/ 35 w 44"/>
                  <a:gd name="T9" fmla="*/ 54 h 54"/>
                  <a:gd name="T10" fmla="*/ 35 w 44"/>
                  <a:gd name="T11" fmla="*/ 54 h 54"/>
                  <a:gd name="T12" fmla="*/ 37 w 44"/>
                  <a:gd name="T13" fmla="*/ 53 h 54"/>
                  <a:gd name="T14" fmla="*/ 27 w 44"/>
                  <a:gd name="T15" fmla="*/ 12 h 54"/>
                  <a:gd name="T16" fmla="*/ 5 w 44"/>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4">
                    <a:moveTo>
                      <a:pt x="5" y="0"/>
                    </a:moveTo>
                    <a:cubicBezTo>
                      <a:pt x="3" y="3"/>
                      <a:pt x="2" y="7"/>
                      <a:pt x="0" y="11"/>
                    </a:cubicBezTo>
                    <a:cubicBezTo>
                      <a:pt x="6" y="15"/>
                      <a:pt x="12" y="21"/>
                      <a:pt x="16" y="30"/>
                    </a:cubicBezTo>
                    <a:cubicBezTo>
                      <a:pt x="18" y="36"/>
                      <a:pt x="24" y="45"/>
                      <a:pt x="33" y="53"/>
                    </a:cubicBezTo>
                    <a:cubicBezTo>
                      <a:pt x="33" y="54"/>
                      <a:pt x="34" y="54"/>
                      <a:pt x="35" y="54"/>
                    </a:cubicBezTo>
                    <a:cubicBezTo>
                      <a:pt x="35" y="54"/>
                      <a:pt x="35" y="54"/>
                      <a:pt x="35" y="54"/>
                    </a:cubicBezTo>
                    <a:cubicBezTo>
                      <a:pt x="35" y="54"/>
                      <a:pt x="36" y="53"/>
                      <a:pt x="37" y="53"/>
                    </a:cubicBezTo>
                    <a:cubicBezTo>
                      <a:pt x="44" y="42"/>
                      <a:pt x="40" y="24"/>
                      <a:pt x="27" y="12"/>
                    </a:cubicBezTo>
                    <a:cubicBezTo>
                      <a:pt x="21" y="5"/>
                      <a:pt x="13" y="1"/>
                      <a:pt x="5" y="0"/>
                    </a:cubicBezTo>
                  </a:path>
                </a:pathLst>
              </a:custGeom>
              <a:solidFill>
                <a:srgbClr val="DCBE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1" name="Freeform 228"/>
              <p:cNvSpPr/>
              <p:nvPr/>
            </p:nvSpPr>
            <p:spPr bwMode="auto">
              <a:xfrm>
                <a:off x="995363" y="4984751"/>
                <a:ext cx="2274888" cy="1452563"/>
              </a:xfrm>
              <a:custGeom>
                <a:avLst/>
                <a:gdLst>
                  <a:gd name="T0" fmla="*/ 0 w 902"/>
                  <a:gd name="T1" fmla="*/ 0 h 576"/>
                  <a:gd name="T2" fmla="*/ 21 w 902"/>
                  <a:gd name="T3" fmla="*/ 576 h 576"/>
                  <a:gd name="T4" fmla="*/ 902 w 902"/>
                  <a:gd name="T5" fmla="*/ 576 h 576"/>
                  <a:gd name="T6" fmla="*/ 483 w 902"/>
                  <a:gd name="T7" fmla="*/ 354 h 576"/>
                  <a:gd name="T8" fmla="*/ 462 w 902"/>
                  <a:gd name="T9" fmla="*/ 360 h 576"/>
                  <a:gd name="T10" fmla="*/ 417 w 902"/>
                  <a:gd name="T11" fmla="*/ 316 h 576"/>
                  <a:gd name="T12" fmla="*/ 417 w 902"/>
                  <a:gd name="T13" fmla="*/ 313 h 576"/>
                  <a:gd name="T14" fmla="*/ 0 w 902"/>
                  <a:gd name="T15" fmla="*/ 0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576">
                    <a:moveTo>
                      <a:pt x="0" y="0"/>
                    </a:moveTo>
                    <a:cubicBezTo>
                      <a:pt x="21" y="576"/>
                      <a:pt x="21" y="576"/>
                      <a:pt x="21" y="576"/>
                    </a:cubicBezTo>
                    <a:cubicBezTo>
                      <a:pt x="902" y="576"/>
                      <a:pt x="902" y="576"/>
                      <a:pt x="902" y="576"/>
                    </a:cubicBezTo>
                    <a:cubicBezTo>
                      <a:pt x="902" y="576"/>
                      <a:pt x="654" y="457"/>
                      <a:pt x="483" y="354"/>
                    </a:cubicBezTo>
                    <a:cubicBezTo>
                      <a:pt x="477" y="358"/>
                      <a:pt x="470" y="360"/>
                      <a:pt x="462" y="360"/>
                    </a:cubicBezTo>
                    <a:cubicBezTo>
                      <a:pt x="437" y="360"/>
                      <a:pt x="417" y="340"/>
                      <a:pt x="417" y="316"/>
                    </a:cubicBezTo>
                    <a:cubicBezTo>
                      <a:pt x="417" y="315"/>
                      <a:pt x="417" y="314"/>
                      <a:pt x="417" y="313"/>
                    </a:cubicBezTo>
                    <a:cubicBezTo>
                      <a:pt x="248" y="200"/>
                      <a:pt x="0" y="0"/>
                      <a:pt x="0" y="0"/>
                    </a:cubicBezTo>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2" name="Freeform 229"/>
              <p:cNvSpPr/>
              <p:nvPr/>
            </p:nvSpPr>
            <p:spPr bwMode="auto">
              <a:xfrm>
                <a:off x="2046288" y="5775326"/>
                <a:ext cx="166688" cy="117475"/>
              </a:xfrm>
              <a:custGeom>
                <a:avLst/>
                <a:gdLst>
                  <a:gd name="T0" fmla="*/ 0 w 66"/>
                  <a:gd name="T1" fmla="*/ 0 h 47"/>
                  <a:gd name="T2" fmla="*/ 0 w 66"/>
                  <a:gd name="T3" fmla="*/ 3 h 47"/>
                  <a:gd name="T4" fmla="*/ 45 w 66"/>
                  <a:gd name="T5" fmla="*/ 47 h 47"/>
                  <a:gd name="T6" fmla="*/ 66 w 66"/>
                  <a:gd name="T7" fmla="*/ 41 h 47"/>
                  <a:gd name="T8" fmla="*/ 26 w 66"/>
                  <a:gd name="T9" fmla="*/ 16 h 47"/>
                  <a:gd name="T10" fmla="*/ 0 w 66"/>
                  <a:gd name="T11" fmla="*/ 0 h 47"/>
                </a:gdLst>
                <a:ahLst/>
                <a:cxnLst>
                  <a:cxn ang="0">
                    <a:pos x="T0" y="T1"/>
                  </a:cxn>
                  <a:cxn ang="0">
                    <a:pos x="T2" y="T3"/>
                  </a:cxn>
                  <a:cxn ang="0">
                    <a:pos x="T4" y="T5"/>
                  </a:cxn>
                  <a:cxn ang="0">
                    <a:pos x="T6" y="T7"/>
                  </a:cxn>
                  <a:cxn ang="0">
                    <a:pos x="T8" y="T9"/>
                  </a:cxn>
                  <a:cxn ang="0">
                    <a:pos x="T10" y="T11"/>
                  </a:cxn>
                </a:cxnLst>
                <a:rect l="0" t="0" r="r" b="b"/>
                <a:pathLst>
                  <a:path w="66" h="47">
                    <a:moveTo>
                      <a:pt x="0" y="0"/>
                    </a:moveTo>
                    <a:cubicBezTo>
                      <a:pt x="0" y="1"/>
                      <a:pt x="0" y="2"/>
                      <a:pt x="0" y="3"/>
                    </a:cubicBezTo>
                    <a:cubicBezTo>
                      <a:pt x="0" y="27"/>
                      <a:pt x="20" y="47"/>
                      <a:pt x="45" y="47"/>
                    </a:cubicBezTo>
                    <a:cubicBezTo>
                      <a:pt x="53" y="47"/>
                      <a:pt x="60" y="45"/>
                      <a:pt x="66" y="41"/>
                    </a:cubicBezTo>
                    <a:cubicBezTo>
                      <a:pt x="52" y="33"/>
                      <a:pt x="39" y="24"/>
                      <a:pt x="26" y="16"/>
                    </a:cubicBezTo>
                    <a:cubicBezTo>
                      <a:pt x="17" y="11"/>
                      <a:pt x="9" y="5"/>
                      <a:pt x="0" y="0"/>
                    </a:cubicBezTo>
                  </a:path>
                </a:pathLst>
              </a:custGeom>
              <a:solidFill>
                <a:srgbClr val="CBD0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3" name="Freeform 230"/>
              <p:cNvSpPr/>
              <p:nvPr/>
            </p:nvSpPr>
            <p:spPr bwMode="auto">
              <a:xfrm>
                <a:off x="7764463" y="6223001"/>
                <a:ext cx="17463" cy="103188"/>
              </a:xfrm>
              <a:custGeom>
                <a:avLst/>
                <a:gdLst>
                  <a:gd name="T0" fmla="*/ 0 w 7"/>
                  <a:gd name="T1" fmla="*/ 0 h 41"/>
                  <a:gd name="T2" fmla="*/ 0 w 7"/>
                  <a:gd name="T3" fmla="*/ 1 h 41"/>
                  <a:gd name="T4" fmla="*/ 7 w 7"/>
                  <a:gd name="T5" fmla="*/ 41 h 41"/>
                  <a:gd name="T6" fmla="*/ 7 w 7"/>
                  <a:gd name="T7" fmla="*/ 40 h 41"/>
                  <a:gd name="T8" fmla="*/ 0 w 7"/>
                  <a:gd name="T9" fmla="*/ 0 h 41"/>
                </a:gdLst>
                <a:ahLst/>
                <a:cxnLst>
                  <a:cxn ang="0">
                    <a:pos x="T0" y="T1"/>
                  </a:cxn>
                  <a:cxn ang="0">
                    <a:pos x="T2" y="T3"/>
                  </a:cxn>
                  <a:cxn ang="0">
                    <a:pos x="T4" y="T5"/>
                  </a:cxn>
                  <a:cxn ang="0">
                    <a:pos x="T6" y="T7"/>
                  </a:cxn>
                  <a:cxn ang="0">
                    <a:pos x="T8" y="T9"/>
                  </a:cxn>
                </a:cxnLst>
                <a:rect l="0" t="0" r="r" b="b"/>
                <a:pathLst>
                  <a:path w="7" h="41">
                    <a:moveTo>
                      <a:pt x="0" y="0"/>
                    </a:moveTo>
                    <a:cubicBezTo>
                      <a:pt x="0" y="1"/>
                      <a:pt x="0" y="1"/>
                      <a:pt x="0" y="1"/>
                    </a:cubicBezTo>
                    <a:cubicBezTo>
                      <a:pt x="2" y="6"/>
                      <a:pt x="7" y="22"/>
                      <a:pt x="7" y="41"/>
                    </a:cubicBezTo>
                    <a:cubicBezTo>
                      <a:pt x="7" y="40"/>
                      <a:pt x="7" y="40"/>
                      <a:pt x="7" y="40"/>
                    </a:cubicBezTo>
                    <a:cubicBezTo>
                      <a:pt x="7" y="22"/>
                      <a:pt x="2" y="6"/>
                      <a:pt x="0" y="0"/>
                    </a:cubicBezTo>
                  </a:path>
                </a:pathLst>
              </a:custGeom>
              <a:solidFill>
                <a:srgbClr val="81777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4" name="Freeform 231"/>
              <p:cNvSpPr>
                <a:spLocks noEditPoints="1"/>
              </p:cNvSpPr>
              <p:nvPr/>
            </p:nvSpPr>
            <p:spPr bwMode="auto">
              <a:xfrm>
                <a:off x="7469188" y="6226176"/>
                <a:ext cx="312738" cy="204788"/>
              </a:xfrm>
              <a:custGeom>
                <a:avLst/>
                <a:gdLst>
                  <a:gd name="T0" fmla="*/ 22 w 124"/>
                  <a:gd name="T1" fmla="*/ 74 h 81"/>
                  <a:gd name="T2" fmla="*/ 0 w 124"/>
                  <a:gd name="T3" fmla="*/ 81 h 81"/>
                  <a:gd name="T4" fmla="*/ 19 w 124"/>
                  <a:gd name="T5" fmla="*/ 81 h 81"/>
                  <a:gd name="T6" fmla="*/ 22 w 124"/>
                  <a:gd name="T7" fmla="*/ 74 h 81"/>
                  <a:gd name="T8" fmla="*/ 117 w 124"/>
                  <a:gd name="T9" fmla="*/ 0 h 81"/>
                  <a:gd name="T10" fmla="*/ 82 w 124"/>
                  <a:gd name="T11" fmla="*/ 40 h 81"/>
                  <a:gd name="T12" fmla="*/ 74 w 124"/>
                  <a:gd name="T13" fmla="*/ 81 h 81"/>
                  <a:gd name="T14" fmla="*/ 116 w 124"/>
                  <a:gd name="T15" fmla="*/ 81 h 81"/>
                  <a:gd name="T16" fmla="*/ 124 w 124"/>
                  <a:gd name="T17" fmla="*/ 40 h 81"/>
                  <a:gd name="T18" fmla="*/ 117 w 124"/>
                  <a:gd name="T1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81">
                    <a:moveTo>
                      <a:pt x="22" y="74"/>
                    </a:moveTo>
                    <a:cubicBezTo>
                      <a:pt x="15" y="77"/>
                      <a:pt x="8" y="79"/>
                      <a:pt x="0" y="81"/>
                    </a:cubicBezTo>
                    <a:cubicBezTo>
                      <a:pt x="19" y="81"/>
                      <a:pt x="19" y="81"/>
                      <a:pt x="19" y="81"/>
                    </a:cubicBezTo>
                    <a:cubicBezTo>
                      <a:pt x="20" y="80"/>
                      <a:pt x="21" y="77"/>
                      <a:pt x="22" y="74"/>
                    </a:cubicBezTo>
                    <a:moveTo>
                      <a:pt x="117" y="0"/>
                    </a:moveTo>
                    <a:cubicBezTo>
                      <a:pt x="110" y="11"/>
                      <a:pt x="99" y="26"/>
                      <a:pt x="82" y="40"/>
                    </a:cubicBezTo>
                    <a:cubicBezTo>
                      <a:pt x="82" y="60"/>
                      <a:pt x="76" y="76"/>
                      <a:pt x="74" y="81"/>
                    </a:cubicBezTo>
                    <a:cubicBezTo>
                      <a:pt x="116" y="81"/>
                      <a:pt x="116" y="81"/>
                      <a:pt x="116" y="81"/>
                    </a:cubicBezTo>
                    <a:cubicBezTo>
                      <a:pt x="116" y="81"/>
                      <a:pt x="124" y="63"/>
                      <a:pt x="124" y="40"/>
                    </a:cubicBezTo>
                    <a:cubicBezTo>
                      <a:pt x="124" y="21"/>
                      <a:pt x="119" y="5"/>
                      <a:pt x="117" y="0"/>
                    </a:cubicBezTo>
                  </a:path>
                </a:pathLst>
              </a:custGeom>
              <a:solidFill>
                <a:srgbClr val="1E398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5" name="Freeform 232"/>
              <p:cNvSpPr/>
              <p:nvPr/>
            </p:nvSpPr>
            <p:spPr bwMode="auto">
              <a:xfrm>
                <a:off x="7516813" y="6326188"/>
                <a:ext cx="158750" cy="104775"/>
              </a:xfrm>
              <a:custGeom>
                <a:avLst/>
                <a:gdLst>
                  <a:gd name="T0" fmla="*/ 63 w 63"/>
                  <a:gd name="T1" fmla="*/ 0 h 41"/>
                  <a:gd name="T2" fmla="*/ 3 w 63"/>
                  <a:gd name="T3" fmla="*/ 34 h 41"/>
                  <a:gd name="T4" fmla="*/ 0 w 63"/>
                  <a:gd name="T5" fmla="*/ 41 h 41"/>
                  <a:gd name="T6" fmla="*/ 55 w 63"/>
                  <a:gd name="T7" fmla="*/ 41 h 41"/>
                  <a:gd name="T8" fmla="*/ 63 w 63"/>
                  <a:gd name="T9" fmla="*/ 0 h 41"/>
                </a:gdLst>
                <a:ahLst/>
                <a:cxnLst>
                  <a:cxn ang="0">
                    <a:pos x="T0" y="T1"/>
                  </a:cxn>
                  <a:cxn ang="0">
                    <a:pos x="T2" y="T3"/>
                  </a:cxn>
                  <a:cxn ang="0">
                    <a:pos x="T4" y="T5"/>
                  </a:cxn>
                  <a:cxn ang="0">
                    <a:pos x="T6" y="T7"/>
                  </a:cxn>
                  <a:cxn ang="0">
                    <a:pos x="T8" y="T9"/>
                  </a:cxn>
                </a:cxnLst>
                <a:rect l="0" t="0" r="r" b="b"/>
                <a:pathLst>
                  <a:path w="63" h="41">
                    <a:moveTo>
                      <a:pt x="63" y="0"/>
                    </a:moveTo>
                    <a:cubicBezTo>
                      <a:pt x="48" y="13"/>
                      <a:pt x="29" y="25"/>
                      <a:pt x="3" y="34"/>
                    </a:cubicBezTo>
                    <a:cubicBezTo>
                      <a:pt x="2" y="37"/>
                      <a:pt x="1" y="40"/>
                      <a:pt x="0" y="41"/>
                    </a:cubicBezTo>
                    <a:cubicBezTo>
                      <a:pt x="55" y="41"/>
                      <a:pt x="55" y="41"/>
                      <a:pt x="55" y="41"/>
                    </a:cubicBezTo>
                    <a:cubicBezTo>
                      <a:pt x="57" y="36"/>
                      <a:pt x="63" y="20"/>
                      <a:pt x="63" y="0"/>
                    </a:cubicBezTo>
                  </a:path>
                </a:pathLst>
              </a:custGeom>
              <a:solidFill>
                <a:srgbClr val="A8C7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6" name="Freeform 233"/>
              <p:cNvSpPr/>
              <p:nvPr/>
            </p:nvSpPr>
            <p:spPr bwMode="auto">
              <a:xfrm>
                <a:off x="7667625" y="6381751"/>
                <a:ext cx="384175" cy="50800"/>
              </a:xfrm>
              <a:custGeom>
                <a:avLst/>
                <a:gdLst>
                  <a:gd name="T0" fmla="*/ 199 w 242"/>
                  <a:gd name="T1" fmla="*/ 0 h 32"/>
                  <a:gd name="T2" fmla="*/ 0 w 242"/>
                  <a:gd name="T3" fmla="*/ 32 h 32"/>
                  <a:gd name="T4" fmla="*/ 242 w 242"/>
                  <a:gd name="T5" fmla="*/ 32 h 32"/>
                  <a:gd name="T6" fmla="*/ 199 w 242"/>
                  <a:gd name="T7" fmla="*/ 0 h 32"/>
                </a:gdLst>
                <a:ahLst/>
                <a:cxnLst>
                  <a:cxn ang="0">
                    <a:pos x="T0" y="T1"/>
                  </a:cxn>
                  <a:cxn ang="0">
                    <a:pos x="T2" y="T3"/>
                  </a:cxn>
                  <a:cxn ang="0">
                    <a:pos x="T4" y="T5"/>
                  </a:cxn>
                  <a:cxn ang="0">
                    <a:pos x="T6" y="T7"/>
                  </a:cxn>
                </a:cxnLst>
                <a:rect l="0" t="0" r="r" b="b"/>
                <a:pathLst>
                  <a:path w="242" h="32">
                    <a:moveTo>
                      <a:pt x="199" y="0"/>
                    </a:moveTo>
                    <a:lnTo>
                      <a:pt x="0" y="32"/>
                    </a:lnTo>
                    <a:lnTo>
                      <a:pt x="242" y="32"/>
                    </a:lnTo>
                    <a:lnTo>
                      <a:pt x="199" y="0"/>
                    </a:lnTo>
                    <a:close/>
                  </a:path>
                </a:pathLst>
              </a:custGeom>
              <a:solidFill>
                <a:srgbClr val="F3E4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7" name="Freeform 234"/>
              <p:cNvSpPr/>
              <p:nvPr/>
            </p:nvSpPr>
            <p:spPr bwMode="auto">
              <a:xfrm>
                <a:off x="4383088" y="6389688"/>
                <a:ext cx="350838" cy="42863"/>
              </a:xfrm>
              <a:custGeom>
                <a:avLst/>
                <a:gdLst>
                  <a:gd name="T0" fmla="*/ 35 w 221"/>
                  <a:gd name="T1" fmla="*/ 0 h 27"/>
                  <a:gd name="T2" fmla="*/ 0 w 221"/>
                  <a:gd name="T3" fmla="*/ 27 h 27"/>
                  <a:gd name="T4" fmla="*/ 221 w 221"/>
                  <a:gd name="T5" fmla="*/ 27 h 27"/>
                  <a:gd name="T6" fmla="*/ 35 w 221"/>
                  <a:gd name="T7" fmla="*/ 0 h 27"/>
                </a:gdLst>
                <a:ahLst/>
                <a:cxnLst>
                  <a:cxn ang="0">
                    <a:pos x="T0" y="T1"/>
                  </a:cxn>
                  <a:cxn ang="0">
                    <a:pos x="T2" y="T3"/>
                  </a:cxn>
                  <a:cxn ang="0">
                    <a:pos x="T4" y="T5"/>
                  </a:cxn>
                  <a:cxn ang="0">
                    <a:pos x="T6" y="T7"/>
                  </a:cxn>
                </a:cxnLst>
                <a:rect l="0" t="0" r="r" b="b"/>
                <a:pathLst>
                  <a:path w="221" h="27">
                    <a:moveTo>
                      <a:pt x="35" y="0"/>
                    </a:moveTo>
                    <a:lnTo>
                      <a:pt x="0" y="27"/>
                    </a:lnTo>
                    <a:lnTo>
                      <a:pt x="221" y="27"/>
                    </a:lnTo>
                    <a:lnTo>
                      <a:pt x="35" y="0"/>
                    </a:lnTo>
                    <a:close/>
                  </a:path>
                </a:pathLst>
              </a:custGeom>
              <a:solidFill>
                <a:srgbClr val="F3E4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9" name="Freeform 236"/>
              <p:cNvSpPr/>
              <p:nvPr/>
            </p:nvSpPr>
            <p:spPr bwMode="auto">
              <a:xfrm>
                <a:off x="5119688" y="5991226"/>
                <a:ext cx="663575" cy="441325"/>
              </a:xfrm>
              <a:custGeom>
                <a:avLst/>
                <a:gdLst>
                  <a:gd name="T0" fmla="*/ 1 w 263"/>
                  <a:gd name="T1" fmla="*/ 175 h 175"/>
                  <a:gd name="T2" fmla="*/ 0 w 263"/>
                  <a:gd name="T3" fmla="*/ 170 h 175"/>
                  <a:gd name="T4" fmla="*/ 157 w 263"/>
                  <a:gd name="T5" fmla="*/ 66 h 175"/>
                  <a:gd name="T6" fmla="*/ 176 w 263"/>
                  <a:gd name="T7" fmla="*/ 38 h 175"/>
                  <a:gd name="T8" fmla="*/ 262 w 263"/>
                  <a:gd name="T9" fmla="*/ 0 h 175"/>
                  <a:gd name="T10" fmla="*/ 263 w 263"/>
                  <a:gd name="T11" fmla="*/ 5 h 175"/>
                  <a:gd name="T12" fmla="*/ 180 w 263"/>
                  <a:gd name="T13" fmla="*/ 41 h 175"/>
                  <a:gd name="T14" fmla="*/ 161 w 263"/>
                  <a:gd name="T15" fmla="*/ 68 h 175"/>
                  <a:gd name="T16" fmla="*/ 1 w 263"/>
                  <a:gd name="T17"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 h="175">
                    <a:moveTo>
                      <a:pt x="1" y="175"/>
                    </a:moveTo>
                    <a:cubicBezTo>
                      <a:pt x="0" y="170"/>
                      <a:pt x="0" y="170"/>
                      <a:pt x="0" y="170"/>
                    </a:cubicBezTo>
                    <a:cubicBezTo>
                      <a:pt x="102" y="157"/>
                      <a:pt x="135" y="102"/>
                      <a:pt x="157" y="66"/>
                    </a:cubicBezTo>
                    <a:cubicBezTo>
                      <a:pt x="164" y="54"/>
                      <a:pt x="170" y="45"/>
                      <a:pt x="176" y="38"/>
                    </a:cubicBezTo>
                    <a:cubicBezTo>
                      <a:pt x="205" y="9"/>
                      <a:pt x="260" y="0"/>
                      <a:pt x="262" y="0"/>
                    </a:cubicBezTo>
                    <a:cubicBezTo>
                      <a:pt x="263" y="5"/>
                      <a:pt x="263" y="5"/>
                      <a:pt x="263" y="5"/>
                    </a:cubicBezTo>
                    <a:cubicBezTo>
                      <a:pt x="262" y="5"/>
                      <a:pt x="207" y="14"/>
                      <a:pt x="180" y="41"/>
                    </a:cubicBezTo>
                    <a:cubicBezTo>
                      <a:pt x="174" y="48"/>
                      <a:pt x="168" y="57"/>
                      <a:pt x="161" y="68"/>
                    </a:cubicBezTo>
                    <a:cubicBezTo>
                      <a:pt x="139" y="106"/>
                      <a:pt x="105" y="162"/>
                      <a:pt x="1" y="175"/>
                    </a:cubicBezTo>
                    <a:close/>
                  </a:path>
                </a:pathLst>
              </a:custGeom>
              <a:solidFill>
                <a:srgbClr val="3ACBC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0" name="Freeform 237"/>
              <p:cNvSpPr/>
              <p:nvPr/>
            </p:nvSpPr>
            <p:spPr bwMode="auto">
              <a:xfrm>
                <a:off x="3317875" y="5981701"/>
                <a:ext cx="2252663" cy="511175"/>
              </a:xfrm>
              <a:custGeom>
                <a:avLst/>
                <a:gdLst>
                  <a:gd name="T0" fmla="*/ 3 w 894"/>
                  <a:gd name="T1" fmla="*/ 203 h 203"/>
                  <a:gd name="T2" fmla="*/ 0 w 894"/>
                  <a:gd name="T3" fmla="*/ 199 h 203"/>
                  <a:gd name="T4" fmla="*/ 320 w 894"/>
                  <a:gd name="T5" fmla="*/ 165 h 203"/>
                  <a:gd name="T6" fmla="*/ 421 w 894"/>
                  <a:gd name="T7" fmla="*/ 170 h 203"/>
                  <a:gd name="T8" fmla="*/ 540 w 894"/>
                  <a:gd name="T9" fmla="*/ 176 h 203"/>
                  <a:gd name="T10" fmla="*/ 714 w 894"/>
                  <a:gd name="T11" fmla="*/ 174 h 203"/>
                  <a:gd name="T12" fmla="*/ 813 w 894"/>
                  <a:gd name="T13" fmla="*/ 74 h 203"/>
                  <a:gd name="T14" fmla="*/ 825 w 894"/>
                  <a:gd name="T15" fmla="*/ 51 h 203"/>
                  <a:gd name="T16" fmla="*/ 894 w 894"/>
                  <a:gd name="T17" fmla="*/ 4 h 203"/>
                  <a:gd name="T18" fmla="*/ 893 w 894"/>
                  <a:gd name="T19" fmla="*/ 9 h 203"/>
                  <a:gd name="T20" fmla="*/ 893 w 894"/>
                  <a:gd name="T21" fmla="*/ 9 h 203"/>
                  <a:gd name="T22" fmla="*/ 829 w 894"/>
                  <a:gd name="T23" fmla="*/ 54 h 203"/>
                  <a:gd name="T24" fmla="*/ 817 w 894"/>
                  <a:gd name="T25" fmla="*/ 76 h 203"/>
                  <a:gd name="T26" fmla="*/ 716 w 894"/>
                  <a:gd name="T27" fmla="*/ 179 h 203"/>
                  <a:gd name="T28" fmla="*/ 539 w 894"/>
                  <a:gd name="T29" fmla="*/ 181 h 203"/>
                  <a:gd name="T30" fmla="*/ 421 w 894"/>
                  <a:gd name="T31" fmla="*/ 175 h 203"/>
                  <a:gd name="T32" fmla="*/ 320 w 894"/>
                  <a:gd name="T33" fmla="*/ 170 h 203"/>
                  <a:gd name="T34" fmla="*/ 3 w 894"/>
                  <a:gd name="T35"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4" h="203">
                    <a:moveTo>
                      <a:pt x="3" y="203"/>
                    </a:moveTo>
                    <a:cubicBezTo>
                      <a:pt x="0" y="199"/>
                      <a:pt x="0" y="199"/>
                      <a:pt x="0" y="199"/>
                    </a:cubicBezTo>
                    <a:cubicBezTo>
                      <a:pt x="80" y="141"/>
                      <a:pt x="219" y="155"/>
                      <a:pt x="320" y="165"/>
                    </a:cubicBezTo>
                    <a:cubicBezTo>
                      <a:pt x="362" y="169"/>
                      <a:pt x="397" y="172"/>
                      <a:pt x="421" y="170"/>
                    </a:cubicBezTo>
                    <a:cubicBezTo>
                      <a:pt x="455" y="168"/>
                      <a:pt x="496" y="172"/>
                      <a:pt x="540" y="176"/>
                    </a:cubicBezTo>
                    <a:cubicBezTo>
                      <a:pt x="604" y="182"/>
                      <a:pt x="670" y="189"/>
                      <a:pt x="714" y="174"/>
                    </a:cubicBezTo>
                    <a:cubicBezTo>
                      <a:pt x="774" y="153"/>
                      <a:pt x="796" y="109"/>
                      <a:pt x="813" y="74"/>
                    </a:cubicBezTo>
                    <a:cubicBezTo>
                      <a:pt x="817" y="65"/>
                      <a:pt x="821" y="58"/>
                      <a:pt x="825" y="51"/>
                    </a:cubicBezTo>
                    <a:cubicBezTo>
                      <a:pt x="855" y="0"/>
                      <a:pt x="892" y="3"/>
                      <a:pt x="894" y="4"/>
                    </a:cubicBezTo>
                    <a:cubicBezTo>
                      <a:pt x="893" y="9"/>
                      <a:pt x="893" y="9"/>
                      <a:pt x="893" y="9"/>
                    </a:cubicBezTo>
                    <a:cubicBezTo>
                      <a:pt x="893" y="9"/>
                      <a:pt x="893" y="9"/>
                      <a:pt x="893" y="9"/>
                    </a:cubicBezTo>
                    <a:cubicBezTo>
                      <a:pt x="893" y="9"/>
                      <a:pt x="857" y="5"/>
                      <a:pt x="829" y="54"/>
                    </a:cubicBezTo>
                    <a:cubicBezTo>
                      <a:pt x="825" y="60"/>
                      <a:pt x="821" y="68"/>
                      <a:pt x="817" y="76"/>
                    </a:cubicBezTo>
                    <a:cubicBezTo>
                      <a:pt x="801" y="110"/>
                      <a:pt x="778" y="157"/>
                      <a:pt x="716" y="179"/>
                    </a:cubicBezTo>
                    <a:cubicBezTo>
                      <a:pt x="671" y="194"/>
                      <a:pt x="604" y="187"/>
                      <a:pt x="539" y="181"/>
                    </a:cubicBezTo>
                    <a:cubicBezTo>
                      <a:pt x="496" y="177"/>
                      <a:pt x="454" y="173"/>
                      <a:pt x="421" y="175"/>
                    </a:cubicBezTo>
                    <a:cubicBezTo>
                      <a:pt x="397" y="177"/>
                      <a:pt x="361" y="174"/>
                      <a:pt x="320" y="170"/>
                    </a:cubicBezTo>
                    <a:cubicBezTo>
                      <a:pt x="219" y="160"/>
                      <a:pt x="81" y="147"/>
                      <a:pt x="3" y="203"/>
                    </a:cubicBezTo>
                    <a:close/>
                  </a:path>
                </a:pathLst>
              </a:custGeom>
              <a:solidFill>
                <a:srgbClr val="3ACBC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1" name="Freeform 238"/>
              <p:cNvSpPr>
                <a:spLocks noEditPoints="1"/>
              </p:cNvSpPr>
              <p:nvPr/>
            </p:nvSpPr>
            <p:spPr bwMode="auto">
              <a:xfrm>
                <a:off x="1587500" y="1981201"/>
                <a:ext cx="1168400" cy="300038"/>
              </a:xfrm>
              <a:custGeom>
                <a:avLst/>
                <a:gdLst>
                  <a:gd name="T0" fmla="*/ 463 w 463"/>
                  <a:gd name="T1" fmla="*/ 104 h 119"/>
                  <a:gd name="T2" fmla="*/ 14 w 463"/>
                  <a:gd name="T3" fmla="*/ 102 h 119"/>
                  <a:gd name="T4" fmla="*/ 4 w 463"/>
                  <a:gd name="T5" fmla="*/ 119 h 119"/>
                  <a:gd name="T6" fmla="*/ 11 w 463"/>
                  <a:gd name="T7" fmla="*/ 117 h 119"/>
                  <a:gd name="T8" fmla="*/ 437 w 463"/>
                  <a:gd name="T9" fmla="*/ 97 h 119"/>
                  <a:gd name="T10" fmla="*/ 417 w 463"/>
                  <a:gd name="T11" fmla="*/ 99 h 119"/>
                  <a:gd name="T12" fmla="*/ 437 w 463"/>
                  <a:gd name="T13" fmla="*/ 97 h 119"/>
                  <a:gd name="T14" fmla="*/ 437 w 463"/>
                  <a:gd name="T15" fmla="*/ 97 h 119"/>
                  <a:gd name="T16" fmla="*/ 31 w 463"/>
                  <a:gd name="T17" fmla="*/ 89 h 119"/>
                  <a:gd name="T18" fmla="*/ 31 w 463"/>
                  <a:gd name="T19" fmla="*/ 89 h 119"/>
                  <a:gd name="T20" fmla="*/ 0 w 463"/>
                  <a:gd name="T21" fmla="*/ 75 h 119"/>
                  <a:gd name="T22" fmla="*/ 1 w 463"/>
                  <a:gd name="T23" fmla="*/ 75 h 119"/>
                  <a:gd name="T24" fmla="*/ 1 w 463"/>
                  <a:gd name="T25" fmla="*/ 75 h 119"/>
                  <a:gd name="T26" fmla="*/ 1 w 463"/>
                  <a:gd name="T27" fmla="*/ 75 h 119"/>
                  <a:gd name="T28" fmla="*/ 394 w 463"/>
                  <a:gd name="T29" fmla="*/ 67 h 119"/>
                  <a:gd name="T30" fmla="*/ 395 w 463"/>
                  <a:gd name="T31" fmla="*/ 67 h 119"/>
                  <a:gd name="T32" fmla="*/ 395 w 463"/>
                  <a:gd name="T33" fmla="*/ 67 h 119"/>
                  <a:gd name="T34" fmla="*/ 413 w 463"/>
                  <a:gd name="T35" fmla="*/ 66 h 119"/>
                  <a:gd name="T36" fmla="*/ 413 w 463"/>
                  <a:gd name="T37" fmla="*/ 66 h 119"/>
                  <a:gd name="T38" fmla="*/ 122 w 463"/>
                  <a:gd name="T39" fmla="*/ 48 h 119"/>
                  <a:gd name="T40" fmla="*/ 122 w 463"/>
                  <a:gd name="T41" fmla="*/ 48 h 119"/>
                  <a:gd name="T42" fmla="*/ 119 w 463"/>
                  <a:gd name="T43" fmla="*/ 48 h 119"/>
                  <a:gd name="T44" fmla="*/ 119 w 463"/>
                  <a:gd name="T45" fmla="*/ 48 h 119"/>
                  <a:gd name="T46" fmla="*/ 326 w 463"/>
                  <a:gd name="T47" fmla="*/ 34 h 119"/>
                  <a:gd name="T48" fmla="*/ 326 w 463"/>
                  <a:gd name="T49" fmla="*/ 33 h 119"/>
                  <a:gd name="T50" fmla="*/ 326 w 463"/>
                  <a:gd name="T51" fmla="*/ 33 h 119"/>
                  <a:gd name="T52" fmla="*/ 326 w 463"/>
                  <a:gd name="T53" fmla="*/ 33 h 119"/>
                  <a:gd name="T54" fmla="*/ 326 w 463"/>
                  <a:gd name="T55" fmla="*/ 33 h 119"/>
                  <a:gd name="T56" fmla="*/ 326 w 463"/>
                  <a:gd name="T57" fmla="*/ 33 h 119"/>
                  <a:gd name="T58" fmla="*/ 327 w 463"/>
                  <a:gd name="T59" fmla="*/ 33 h 119"/>
                  <a:gd name="T60" fmla="*/ 327 w 463"/>
                  <a:gd name="T61" fmla="*/ 33 h 119"/>
                  <a:gd name="T62" fmla="*/ 327 w 463"/>
                  <a:gd name="T63" fmla="*/ 33 h 119"/>
                  <a:gd name="T64" fmla="*/ 327 w 463"/>
                  <a:gd name="T65" fmla="*/ 33 h 119"/>
                  <a:gd name="T66" fmla="*/ 327 w 463"/>
                  <a:gd name="T67" fmla="*/ 33 h 119"/>
                  <a:gd name="T68" fmla="*/ 327 w 463"/>
                  <a:gd name="T69" fmla="*/ 33 h 119"/>
                  <a:gd name="T70" fmla="*/ 328 w 463"/>
                  <a:gd name="T71" fmla="*/ 33 h 119"/>
                  <a:gd name="T72" fmla="*/ 367 w 463"/>
                  <a:gd name="T73" fmla="*/ 19 h 119"/>
                  <a:gd name="T74" fmla="*/ 367 w 463"/>
                  <a:gd name="T75" fmla="*/ 19 h 119"/>
                  <a:gd name="T76" fmla="*/ 360 w 463"/>
                  <a:gd name="T77" fmla="*/ 18 h 119"/>
                  <a:gd name="T78" fmla="*/ 360 w 463"/>
                  <a:gd name="T79" fmla="*/ 18 h 119"/>
                  <a:gd name="T80" fmla="*/ 360 w 463"/>
                  <a:gd name="T81" fmla="*/ 18 h 119"/>
                  <a:gd name="T82" fmla="*/ 360 w 463"/>
                  <a:gd name="T83" fmla="*/ 18 h 119"/>
                  <a:gd name="T84" fmla="*/ 122 w 463"/>
                  <a:gd name="T85" fmla="*/ 48 h 119"/>
                  <a:gd name="T86" fmla="*/ 125 w 463"/>
                  <a:gd name="T87" fmla="*/ 6 h 119"/>
                  <a:gd name="T88" fmla="*/ 125 w 463"/>
                  <a:gd name="T89" fmla="*/ 6 h 119"/>
                  <a:gd name="T90" fmla="*/ 125 w 463"/>
                  <a:gd name="T91" fmla="*/ 6 h 119"/>
                  <a:gd name="T92" fmla="*/ 125 w 463"/>
                  <a:gd name="T93" fmla="*/ 6 h 119"/>
                  <a:gd name="T94" fmla="*/ 125 w 463"/>
                  <a:gd name="T95" fmla="*/ 6 h 119"/>
                  <a:gd name="T96" fmla="*/ 128 w 463"/>
                  <a:gd name="T97" fmla="*/ 1 h 119"/>
                  <a:gd name="T98" fmla="*/ 129 w 463"/>
                  <a:gd name="T99" fmla="*/ 0 h 119"/>
                  <a:gd name="T100" fmla="*/ 129 w 463"/>
                  <a:gd name="T10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3" h="119">
                    <a:moveTo>
                      <a:pt x="463" y="104"/>
                    </a:moveTo>
                    <a:cubicBezTo>
                      <a:pt x="463" y="104"/>
                      <a:pt x="463" y="104"/>
                      <a:pt x="463" y="104"/>
                    </a:cubicBezTo>
                    <a:cubicBezTo>
                      <a:pt x="463" y="104"/>
                      <a:pt x="463" y="104"/>
                      <a:pt x="463" y="104"/>
                    </a:cubicBezTo>
                    <a:moveTo>
                      <a:pt x="14" y="102"/>
                    </a:moveTo>
                    <a:cubicBezTo>
                      <a:pt x="14" y="109"/>
                      <a:pt x="12" y="116"/>
                      <a:pt x="11" y="117"/>
                    </a:cubicBezTo>
                    <a:cubicBezTo>
                      <a:pt x="10" y="119"/>
                      <a:pt x="7" y="119"/>
                      <a:pt x="4" y="119"/>
                    </a:cubicBezTo>
                    <a:cubicBezTo>
                      <a:pt x="4" y="119"/>
                      <a:pt x="4" y="119"/>
                      <a:pt x="4" y="119"/>
                    </a:cubicBezTo>
                    <a:cubicBezTo>
                      <a:pt x="7" y="119"/>
                      <a:pt x="10" y="119"/>
                      <a:pt x="11" y="117"/>
                    </a:cubicBezTo>
                    <a:cubicBezTo>
                      <a:pt x="12" y="116"/>
                      <a:pt x="14" y="109"/>
                      <a:pt x="14" y="102"/>
                    </a:cubicBezTo>
                    <a:moveTo>
                      <a:pt x="437" y="97"/>
                    </a:moveTo>
                    <a:cubicBezTo>
                      <a:pt x="431" y="97"/>
                      <a:pt x="424" y="98"/>
                      <a:pt x="417" y="99"/>
                    </a:cubicBezTo>
                    <a:cubicBezTo>
                      <a:pt x="417" y="99"/>
                      <a:pt x="417" y="99"/>
                      <a:pt x="417" y="99"/>
                    </a:cubicBezTo>
                    <a:cubicBezTo>
                      <a:pt x="424" y="98"/>
                      <a:pt x="431" y="97"/>
                      <a:pt x="437" y="97"/>
                    </a:cubicBezTo>
                    <a:moveTo>
                      <a:pt x="437" y="97"/>
                    </a:moveTo>
                    <a:cubicBezTo>
                      <a:pt x="437" y="97"/>
                      <a:pt x="437" y="97"/>
                      <a:pt x="437" y="97"/>
                    </a:cubicBezTo>
                    <a:cubicBezTo>
                      <a:pt x="437" y="97"/>
                      <a:pt x="437" y="97"/>
                      <a:pt x="437" y="97"/>
                    </a:cubicBezTo>
                    <a:cubicBezTo>
                      <a:pt x="437" y="97"/>
                      <a:pt x="437" y="97"/>
                      <a:pt x="437" y="97"/>
                    </a:cubicBezTo>
                    <a:moveTo>
                      <a:pt x="31" y="89"/>
                    </a:moveTo>
                    <a:cubicBezTo>
                      <a:pt x="31" y="89"/>
                      <a:pt x="31" y="89"/>
                      <a:pt x="31" y="89"/>
                    </a:cubicBezTo>
                    <a:cubicBezTo>
                      <a:pt x="31" y="89"/>
                      <a:pt x="31" y="89"/>
                      <a:pt x="31" y="89"/>
                    </a:cubicBezTo>
                    <a:moveTo>
                      <a:pt x="1" y="75"/>
                    </a:moveTo>
                    <a:cubicBezTo>
                      <a:pt x="1" y="75"/>
                      <a:pt x="0" y="75"/>
                      <a:pt x="0" y="75"/>
                    </a:cubicBezTo>
                    <a:cubicBezTo>
                      <a:pt x="0" y="75"/>
                      <a:pt x="0" y="75"/>
                      <a:pt x="0" y="75"/>
                    </a:cubicBezTo>
                    <a:cubicBezTo>
                      <a:pt x="0" y="75"/>
                      <a:pt x="1" y="75"/>
                      <a:pt x="1" y="75"/>
                    </a:cubicBezTo>
                    <a:moveTo>
                      <a:pt x="1" y="75"/>
                    </a:moveTo>
                    <a:cubicBezTo>
                      <a:pt x="1" y="75"/>
                      <a:pt x="1" y="75"/>
                      <a:pt x="1" y="75"/>
                    </a:cubicBezTo>
                    <a:cubicBezTo>
                      <a:pt x="1" y="75"/>
                      <a:pt x="1" y="75"/>
                      <a:pt x="1" y="75"/>
                    </a:cubicBezTo>
                    <a:cubicBezTo>
                      <a:pt x="1" y="75"/>
                      <a:pt x="1" y="75"/>
                      <a:pt x="1" y="75"/>
                    </a:cubicBezTo>
                    <a:moveTo>
                      <a:pt x="395" y="67"/>
                    </a:moveTo>
                    <a:cubicBezTo>
                      <a:pt x="395" y="67"/>
                      <a:pt x="395" y="67"/>
                      <a:pt x="394" y="67"/>
                    </a:cubicBezTo>
                    <a:cubicBezTo>
                      <a:pt x="394" y="67"/>
                      <a:pt x="394" y="67"/>
                      <a:pt x="394" y="67"/>
                    </a:cubicBezTo>
                    <a:cubicBezTo>
                      <a:pt x="395" y="67"/>
                      <a:pt x="395" y="67"/>
                      <a:pt x="395" y="67"/>
                    </a:cubicBezTo>
                    <a:moveTo>
                      <a:pt x="413" y="66"/>
                    </a:moveTo>
                    <a:cubicBezTo>
                      <a:pt x="407" y="66"/>
                      <a:pt x="400" y="66"/>
                      <a:pt x="395" y="67"/>
                    </a:cubicBezTo>
                    <a:cubicBezTo>
                      <a:pt x="400" y="66"/>
                      <a:pt x="407" y="66"/>
                      <a:pt x="413" y="66"/>
                    </a:cubicBezTo>
                    <a:moveTo>
                      <a:pt x="413" y="66"/>
                    </a:moveTo>
                    <a:cubicBezTo>
                      <a:pt x="413" y="66"/>
                      <a:pt x="413" y="66"/>
                      <a:pt x="413" y="66"/>
                    </a:cubicBezTo>
                    <a:cubicBezTo>
                      <a:pt x="413" y="66"/>
                      <a:pt x="413" y="66"/>
                      <a:pt x="413" y="66"/>
                    </a:cubicBezTo>
                    <a:cubicBezTo>
                      <a:pt x="413" y="66"/>
                      <a:pt x="413" y="66"/>
                      <a:pt x="413" y="66"/>
                    </a:cubicBezTo>
                    <a:moveTo>
                      <a:pt x="122" y="48"/>
                    </a:moveTo>
                    <a:cubicBezTo>
                      <a:pt x="122" y="48"/>
                      <a:pt x="122" y="48"/>
                      <a:pt x="122" y="48"/>
                    </a:cubicBezTo>
                    <a:cubicBezTo>
                      <a:pt x="122" y="48"/>
                      <a:pt x="122" y="48"/>
                      <a:pt x="122" y="48"/>
                    </a:cubicBezTo>
                    <a:cubicBezTo>
                      <a:pt x="122" y="48"/>
                      <a:pt x="122" y="48"/>
                      <a:pt x="122" y="48"/>
                    </a:cubicBezTo>
                    <a:moveTo>
                      <a:pt x="119" y="48"/>
                    </a:moveTo>
                    <a:cubicBezTo>
                      <a:pt x="119" y="48"/>
                      <a:pt x="119" y="48"/>
                      <a:pt x="119" y="48"/>
                    </a:cubicBezTo>
                    <a:cubicBezTo>
                      <a:pt x="119" y="48"/>
                      <a:pt x="119" y="48"/>
                      <a:pt x="119" y="48"/>
                    </a:cubicBezTo>
                    <a:moveTo>
                      <a:pt x="326" y="34"/>
                    </a:moveTo>
                    <a:cubicBezTo>
                      <a:pt x="326" y="34"/>
                      <a:pt x="326" y="34"/>
                      <a:pt x="326" y="34"/>
                    </a:cubicBezTo>
                    <a:cubicBezTo>
                      <a:pt x="326" y="34"/>
                      <a:pt x="326" y="34"/>
                      <a:pt x="326" y="34"/>
                    </a:cubicBezTo>
                    <a:moveTo>
                      <a:pt x="326" y="33"/>
                    </a:moveTo>
                    <a:cubicBezTo>
                      <a:pt x="326" y="33"/>
                      <a:pt x="326" y="34"/>
                      <a:pt x="326" y="34"/>
                    </a:cubicBezTo>
                    <a:cubicBezTo>
                      <a:pt x="326" y="34"/>
                      <a:pt x="326" y="33"/>
                      <a:pt x="326" y="33"/>
                    </a:cubicBezTo>
                    <a:moveTo>
                      <a:pt x="326" y="33"/>
                    </a:moveTo>
                    <a:cubicBezTo>
                      <a:pt x="326" y="33"/>
                      <a:pt x="326" y="33"/>
                      <a:pt x="326" y="33"/>
                    </a:cubicBezTo>
                    <a:cubicBezTo>
                      <a:pt x="326" y="33"/>
                      <a:pt x="326" y="33"/>
                      <a:pt x="326" y="33"/>
                    </a:cubicBezTo>
                    <a:moveTo>
                      <a:pt x="326" y="33"/>
                    </a:moveTo>
                    <a:cubicBezTo>
                      <a:pt x="326" y="33"/>
                      <a:pt x="326" y="33"/>
                      <a:pt x="326" y="33"/>
                    </a:cubicBezTo>
                    <a:cubicBezTo>
                      <a:pt x="326" y="33"/>
                      <a:pt x="326" y="33"/>
                      <a:pt x="326"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8" y="33"/>
                    </a:moveTo>
                    <a:cubicBezTo>
                      <a:pt x="328" y="33"/>
                      <a:pt x="328" y="33"/>
                      <a:pt x="328" y="33"/>
                    </a:cubicBezTo>
                    <a:cubicBezTo>
                      <a:pt x="328" y="33"/>
                      <a:pt x="328" y="33"/>
                      <a:pt x="328" y="33"/>
                    </a:cubicBezTo>
                    <a:moveTo>
                      <a:pt x="367" y="19"/>
                    </a:moveTo>
                    <a:cubicBezTo>
                      <a:pt x="367" y="19"/>
                      <a:pt x="367" y="19"/>
                      <a:pt x="367" y="19"/>
                    </a:cubicBezTo>
                    <a:cubicBezTo>
                      <a:pt x="367" y="19"/>
                      <a:pt x="367" y="19"/>
                      <a:pt x="367" y="19"/>
                    </a:cubicBezTo>
                    <a:cubicBezTo>
                      <a:pt x="367" y="19"/>
                      <a:pt x="367" y="19"/>
                      <a:pt x="367" y="19"/>
                    </a:cubicBezTo>
                    <a:moveTo>
                      <a:pt x="360" y="18"/>
                    </a:moveTo>
                    <a:cubicBezTo>
                      <a:pt x="346" y="18"/>
                      <a:pt x="335" y="29"/>
                      <a:pt x="328" y="33"/>
                    </a:cubicBezTo>
                    <a:cubicBezTo>
                      <a:pt x="335" y="29"/>
                      <a:pt x="346" y="18"/>
                      <a:pt x="360" y="18"/>
                    </a:cubicBezTo>
                    <a:moveTo>
                      <a:pt x="360" y="18"/>
                    </a:moveTo>
                    <a:cubicBezTo>
                      <a:pt x="360" y="18"/>
                      <a:pt x="360" y="18"/>
                      <a:pt x="360" y="18"/>
                    </a:cubicBezTo>
                    <a:cubicBezTo>
                      <a:pt x="360" y="18"/>
                      <a:pt x="360" y="18"/>
                      <a:pt x="360" y="18"/>
                    </a:cubicBezTo>
                    <a:cubicBezTo>
                      <a:pt x="360" y="18"/>
                      <a:pt x="360" y="18"/>
                      <a:pt x="360" y="18"/>
                    </a:cubicBezTo>
                    <a:moveTo>
                      <a:pt x="125" y="6"/>
                    </a:moveTo>
                    <a:cubicBezTo>
                      <a:pt x="119" y="20"/>
                      <a:pt x="130" y="48"/>
                      <a:pt x="122" y="48"/>
                    </a:cubicBezTo>
                    <a:cubicBezTo>
                      <a:pt x="130" y="48"/>
                      <a:pt x="119" y="20"/>
                      <a:pt x="125" y="6"/>
                    </a:cubicBezTo>
                    <a:moveTo>
                      <a:pt x="125" y="6"/>
                    </a:moveTo>
                    <a:cubicBezTo>
                      <a:pt x="125" y="6"/>
                      <a:pt x="125" y="6"/>
                      <a:pt x="125" y="6"/>
                    </a:cubicBezTo>
                    <a:cubicBezTo>
                      <a:pt x="125" y="6"/>
                      <a:pt x="125" y="6"/>
                      <a:pt x="125" y="6"/>
                    </a:cubicBezTo>
                    <a:moveTo>
                      <a:pt x="125" y="6"/>
                    </a:moveTo>
                    <a:cubicBezTo>
                      <a:pt x="125" y="6"/>
                      <a:pt x="125" y="6"/>
                      <a:pt x="125" y="6"/>
                    </a:cubicBezTo>
                    <a:cubicBezTo>
                      <a:pt x="125" y="6"/>
                      <a:pt x="125" y="6"/>
                      <a:pt x="125" y="6"/>
                    </a:cubicBezTo>
                    <a:moveTo>
                      <a:pt x="125" y="6"/>
                    </a:moveTo>
                    <a:cubicBezTo>
                      <a:pt x="125" y="6"/>
                      <a:pt x="125" y="6"/>
                      <a:pt x="125" y="6"/>
                    </a:cubicBezTo>
                    <a:cubicBezTo>
                      <a:pt x="125" y="6"/>
                      <a:pt x="125" y="6"/>
                      <a:pt x="125" y="6"/>
                    </a:cubicBezTo>
                    <a:moveTo>
                      <a:pt x="128" y="1"/>
                    </a:moveTo>
                    <a:cubicBezTo>
                      <a:pt x="128" y="1"/>
                      <a:pt x="128" y="1"/>
                      <a:pt x="128" y="1"/>
                    </a:cubicBezTo>
                    <a:cubicBezTo>
                      <a:pt x="128" y="1"/>
                      <a:pt x="128" y="1"/>
                      <a:pt x="128" y="1"/>
                    </a:cubicBezTo>
                    <a:moveTo>
                      <a:pt x="129" y="0"/>
                    </a:moveTo>
                    <a:cubicBezTo>
                      <a:pt x="128" y="0"/>
                      <a:pt x="128" y="0"/>
                      <a:pt x="128" y="0"/>
                    </a:cubicBezTo>
                    <a:cubicBezTo>
                      <a:pt x="128" y="0"/>
                      <a:pt x="128" y="0"/>
                      <a:pt x="12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2" name="Freeform 239"/>
              <p:cNvSpPr>
                <a:spLocks noEditPoints="1"/>
              </p:cNvSpPr>
              <p:nvPr/>
            </p:nvSpPr>
            <p:spPr bwMode="auto">
              <a:xfrm>
                <a:off x="1630363" y="2581276"/>
                <a:ext cx="131763" cy="444500"/>
              </a:xfrm>
              <a:custGeom>
                <a:avLst/>
                <a:gdLst>
                  <a:gd name="T0" fmla="*/ 0 w 52"/>
                  <a:gd name="T1" fmla="*/ 176 h 176"/>
                  <a:gd name="T2" fmla="*/ 0 w 52"/>
                  <a:gd name="T3" fmla="*/ 176 h 176"/>
                  <a:gd name="T4" fmla="*/ 0 w 52"/>
                  <a:gd name="T5" fmla="*/ 176 h 176"/>
                  <a:gd name="T6" fmla="*/ 0 w 52"/>
                  <a:gd name="T7" fmla="*/ 176 h 176"/>
                  <a:gd name="T8" fmla="*/ 11 w 52"/>
                  <a:gd name="T9" fmla="*/ 162 h 176"/>
                  <a:gd name="T10" fmla="*/ 0 w 52"/>
                  <a:gd name="T11" fmla="*/ 176 h 176"/>
                  <a:gd name="T12" fmla="*/ 11 w 52"/>
                  <a:gd name="T13" fmla="*/ 162 h 176"/>
                  <a:gd name="T14" fmla="*/ 11 w 52"/>
                  <a:gd name="T15" fmla="*/ 162 h 176"/>
                  <a:gd name="T16" fmla="*/ 22 w 52"/>
                  <a:gd name="T17" fmla="*/ 120 h 176"/>
                  <a:gd name="T18" fmla="*/ 17 w 52"/>
                  <a:gd name="T19" fmla="*/ 135 h 176"/>
                  <a:gd name="T20" fmla="*/ 17 w 52"/>
                  <a:gd name="T21" fmla="*/ 135 h 176"/>
                  <a:gd name="T22" fmla="*/ 22 w 52"/>
                  <a:gd name="T23" fmla="*/ 120 h 176"/>
                  <a:gd name="T24" fmla="*/ 22 w 52"/>
                  <a:gd name="T25" fmla="*/ 120 h 176"/>
                  <a:gd name="T26" fmla="*/ 22 w 52"/>
                  <a:gd name="T27" fmla="*/ 120 h 176"/>
                  <a:gd name="T28" fmla="*/ 22 w 52"/>
                  <a:gd name="T29" fmla="*/ 120 h 176"/>
                  <a:gd name="T30" fmla="*/ 22 w 52"/>
                  <a:gd name="T31" fmla="*/ 119 h 176"/>
                  <a:gd name="T32" fmla="*/ 22 w 52"/>
                  <a:gd name="T33" fmla="*/ 119 h 176"/>
                  <a:gd name="T34" fmla="*/ 22 w 52"/>
                  <a:gd name="T35" fmla="*/ 119 h 176"/>
                  <a:gd name="T36" fmla="*/ 22 w 52"/>
                  <a:gd name="T37" fmla="*/ 118 h 176"/>
                  <a:gd name="T38" fmla="*/ 22 w 52"/>
                  <a:gd name="T39" fmla="*/ 118 h 176"/>
                  <a:gd name="T40" fmla="*/ 22 w 52"/>
                  <a:gd name="T41" fmla="*/ 118 h 176"/>
                  <a:gd name="T42" fmla="*/ 22 w 52"/>
                  <a:gd name="T43" fmla="*/ 118 h 176"/>
                  <a:gd name="T44" fmla="*/ 22 w 52"/>
                  <a:gd name="T45" fmla="*/ 118 h 176"/>
                  <a:gd name="T46" fmla="*/ 22 w 52"/>
                  <a:gd name="T47" fmla="*/ 118 h 176"/>
                  <a:gd name="T48" fmla="*/ 22 w 52"/>
                  <a:gd name="T49" fmla="*/ 118 h 176"/>
                  <a:gd name="T50" fmla="*/ 22 w 52"/>
                  <a:gd name="T51" fmla="*/ 118 h 176"/>
                  <a:gd name="T52" fmla="*/ 22 w 52"/>
                  <a:gd name="T53" fmla="*/ 118 h 176"/>
                  <a:gd name="T54" fmla="*/ 23 w 52"/>
                  <a:gd name="T55" fmla="*/ 118 h 176"/>
                  <a:gd name="T56" fmla="*/ 23 w 52"/>
                  <a:gd name="T57" fmla="*/ 118 h 176"/>
                  <a:gd name="T58" fmla="*/ 23 w 52"/>
                  <a:gd name="T59" fmla="*/ 118 h 176"/>
                  <a:gd name="T60" fmla="*/ 23 w 52"/>
                  <a:gd name="T61" fmla="*/ 117 h 176"/>
                  <a:gd name="T62" fmla="*/ 23 w 52"/>
                  <a:gd name="T63" fmla="*/ 117 h 176"/>
                  <a:gd name="T64" fmla="*/ 23 w 52"/>
                  <a:gd name="T65" fmla="*/ 117 h 176"/>
                  <a:gd name="T66" fmla="*/ 23 w 52"/>
                  <a:gd name="T67" fmla="*/ 117 h 176"/>
                  <a:gd name="T68" fmla="*/ 23 w 52"/>
                  <a:gd name="T69" fmla="*/ 117 h 176"/>
                  <a:gd name="T70" fmla="*/ 23 w 52"/>
                  <a:gd name="T71" fmla="*/ 117 h 176"/>
                  <a:gd name="T72" fmla="*/ 23 w 52"/>
                  <a:gd name="T73" fmla="*/ 116 h 176"/>
                  <a:gd name="T74" fmla="*/ 23 w 52"/>
                  <a:gd name="T75" fmla="*/ 116 h 176"/>
                  <a:gd name="T76" fmla="*/ 23 w 52"/>
                  <a:gd name="T77" fmla="*/ 116 h 176"/>
                  <a:gd name="T78" fmla="*/ 23 w 52"/>
                  <a:gd name="T79" fmla="*/ 116 h 176"/>
                  <a:gd name="T80" fmla="*/ 23 w 52"/>
                  <a:gd name="T81" fmla="*/ 116 h 176"/>
                  <a:gd name="T82" fmla="*/ 23 w 52"/>
                  <a:gd name="T83" fmla="*/ 116 h 176"/>
                  <a:gd name="T84" fmla="*/ 24 w 52"/>
                  <a:gd name="T85" fmla="*/ 116 h 176"/>
                  <a:gd name="T86" fmla="*/ 24 w 52"/>
                  <a:gd name="T87" fmla="*/ 116 h 176"/>
                  <a:gd name="T88" fmla="*/ 24 w 52"/>
                  <a:gd name="T89" fmla="*/ 116 h 176"/>
                  <a:gd name="T90" fmla="*/ 51 w 52"/>
                  <a:gd name="T91" fmla="*/ 0 h 176"/>
                  <a:gd name="T92" fmla="*/ 51 w 52"/>
                  <a:gd name="T93" fmla="*/ 9 h 176"/>
                  <a:gd name="T94" fmla="*/ 52 w 52"/>
                  <a:gd name="T95" fmla="*/ 0 h 176"/>
                  <a:gd name="T96" fmla="*/ 51 w 52"/>
                  <a:gd name="T9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 h="176">
                    <a:moveTo>
                      <a:pt x="0" y="176"/>
                    </a:moveTo>
                    <a:cubicBezTo>
                      <a:pt x="0" y="176"/>
                      <a:pt x="0" y="176"/>
                      <a:pt x="0" y="176"/>
                    </a:cubicBezTo>
                    <a:cubicBezTo>
                      <a:pt x="0" y="176"/>
                      <a:pt x="0" y="176"/>
                      <a:pt x="0" y="176"/>
                    </a:cubicBezTo>
                    <a:cubicBezTo>
                      <a:pt x="0" y="176"/>
                      <a:pt x="0" y="176"/>
                      <a:pt x="0" y="176"/>
                    </a:cubicBezTo>
                    <a:moveTo>
                      <a:pt x="11" y="162"/>
                    </a:moveTo>
                    <a:cubicBezTo>
                      <a:pt x="8" y="170"/>
                      <a:pt x="5" y="176"/>
                      <a:pt x="0" y="176"/>
                    </a:cubicBezTo>
                    <a:cubicBezTo>
                      <a:pt x="5" y="176"/>
                      <a:pt x="8" y="170"/>
                      <a:pt x="11" y="162"/>
                    </a:cubicBezTo>
                    <a:cubicBezTo>
                      <a:pt x="11" y="162"/>
                      <a:pt x="11" y="162"/>
                      <a:pt x="11" y="162"/>
                    </a:cubicBezTo>
                    <a:moveTo>
                      <a:pt x="22" y="120"/>
                    </a:moveTo>
                    <a:cubicBezTo>
                      <a:pt x="20" y="124"/>
                      <a:pt x="18" y="130"/>
                      <a:pt x="17" y="135"/>
                    </a:cubicBezTo>
                    <a:cubicBezTo>
                      <a:pt x="17" y="135"/>
                      <a:pt x="17" y="135"/>
                      <a:pt x="17" y="135"/>
                    </a:cubicBezTo>
                    <a:cubicBezTo>
                      <a:pt x="18" y="130"/>
                      <a:pt x="20" y="124"/>
                      <a:pt x="22" y="120"/>
                    </a:cubicBezTo>
                    <a:moveTo>
                      <a:pt x="22" y="120"/>
                    </a:moveTo>
                    <a:cubicBezTo>
                      <a:pt x="22" y="120"/>
                      <a:pt x="22" y="120"/>
                      <a:pt x="22" y="120"/>
                    </a:cubicBezTo>
                    <a:cubicBezTo>
                      <a:pt x="22" y="120"/>
                      <a:pt x="22" y="120"/>
                      <a:pt x="22" y="120"/>
                    </a:cubicBezTo>
                    <a:moveTo>
                      <a:pt x="22" y="119"/>
                    </a:moveTo>
                    <a:cubicBezTo>
                      <a:pt x="22" y="119"/>
                      <a:pt x="22" y="119"/>
                      <a:pt x="22" y="119"/>
                    </a:cubicBezTo>
                    <a:cubicBezTo>
                      <a:pt x="22" y="119"/>
                      <a:pt x="22" y="119"/>
                      <a:pt x="22" y="119"/>
                    </a:cubicBezTo>
                    <a:moveTo>
                      <a:pt x="22" y="118"/>
                    </a:moveTo>
                    <a:cubicBezTo>
                      <a:pt x="22" y="118"/>
                      <a:pt x="22" y="118"/>
                      <a:pt x="22" y="118"/>
                    </a:cubicBezTo>
                    <a:cubicBezTo>
                      <a:pt x="22" y="118"/>
                      <a:pt x="22" y="118"/>
                      <a:pt x="22" y="118"/>
                    </a:cubicBezTo>
                    <a:moveTo>
                      <a:pt x="22" y="118"/>
                    </a:moveTo>
                    <a:cubicBezTo>
                      <a:pt x="22" y="118"/>
                      <a:pt x="22" y="118"/>
                      <a:pt x="22" y="118"/>
                    </a:cubicBezTo>
                    <a:cubicBezTo>
                      <a:pt x="22" y="118"/>
                      <a:pt x="22" y="118"/>
                      <a:pt x="22" y="118"/>
                    </a:cubicBezTo>
                    <a:moveTo>
                      <a:pt x="22" y="118"/>
                    </a:moveTo>
                    <a:cubicBezTo>
                      <a:pt x="22" y="118"/>
                      <a:pt x="22" y="118"/>
                      <a:pt x="22" y="118"/>
                    </a:cubicBezTo>
                    <a:cubicBezTo>
                      <a:pt x="22" y="118"/>
                      <a:pt x="22" y="118"/>
                      <a:pt x="22" y="118"/>
                    </a:cubicBezTo>
                    <a:moveTo>
                      <a:pt x="23" y="118"/>
                    </a:moveTo>
                    <a:cubicBezTo>
                      <a:pt x="23" y="118"/>
                      <a:pt x="23" y="118"/>
                      <a:pt x="23" y="118"/>
                    </a:cubicBezTo>
                    <a:cubicBezTo>
                      <a:pt x="23" y="118"/>
                      <a:pt x="23" y="118"/>
                      <a:pt x="23" y="118"/>
                    </a:cubicBezTo>
                    <a:moveTo>
                      <a:pt x="23" y="117"/>
                    </a:moveTo>
                    <a:cubicBezTo>
                      <a:pt x="23" y="117"/>
                      <a:pt x="23" y="117"/>
                      <a:pt x="23" y="117"/>
                    </a:cubicBezTo>
                    <a:cubicBezTo>
                      <a:pt x="23" y="117"/>
                      <a:pt x="23" y="117"/>
                      <a:pt x="23" y="117"/>
                    </a:cubicBezTo>
                    <a:moveTo>
                      <a:pt x="23" y="117"/>
                    </a:moveTo>
                    <a:cubicBezTo>
                      <a:pt x="23" y="117"/>
                      <a:pt x="23" y="117"/>
                      <a:pt x="23" y="117"/>
                    </a:cubicBezTo>
                    <a:cubicBezTo>
                      <a:pt x="23" y="117"/>
                      <a:pt x="23" y="117"/>
                      <a:pt x="23" y="117"/>
                    </a:cubicBezTo>
                    <a:moveTo>
                      <a:pt x="23" y="116"/>
                    </a:moveTo>
                    <a:cubicBezTo>
                      <a:pt x="23" y="116"/>
                      <a:pt x="23" y="116"/>
                      <a:pt x="23" y="116"/>
                    </a:cubicBezTo>
                    <a:cubicBezTo>
                      <a:pt x="23" y="116"/>
                      <a:pt x="23" y="116"/>
                      <a:pt x="23" y="116"/>
                    </a:cubicBezTo>
                    <a:moveTo>
                      <a:pt x="23" y="116"/>
                    </a:moveTo>
                    <a:cubicBezTo>
                      <a:pt x="23" y="116"/>
                      <a:pt x="23" y="116"/>
                      <a:pt x="23" y="116"/>
                    </a:cubicBezTo>
                    <a:cubicBezTo>
                      <a:pt x="23" y="116"/>
                      <a:pt x="23" y="116"/>
                      <a:pt x="23" y="116"/>
                    </a:cubicBezTo>
                    <a:moveTo>
                      <a:pt x="24" y="116"/>
                    </a:moveTo>
                    <a:cubicBezTo>
                      <a:pt x="24" y="116"/>
                      <a:pt x="24" y="116"/>
                      <a:pt x="24" y="116"/>
                    </a:cubicBezTo>
                    <a:cubicBezTo>
                      <a:pt x="24" y="116"/>
                      <a:pt x="24" y="116"/>
                      <a:pt x="24" y="116"/>
                    </a:cubicBezTo>
                    <a:moveTo>
                      <a:pt x="51" y="0"/>
                    </a:moveTo>
                    <a:cubicBezTo>
                      <a:pt x="51" y="3"/>
                      <a:pt x="51" y="6"/>
                      <a:pt x="51" y="9"/>
                    </a:cubicBezTo>
                    <a:cubicBezTo>
                      <a:pt x="51" y="6"/>
                      <a:pt x="51" y="3"/>
                      <a:pt x="52" y="0"/>
                    </a:cubicBezTo>
                    <a:cubicBezTo>
                      <a:pt x="52" y="0"/>
                      <a:pt x="52" y="0"/>
                      <a:pt x="51" y="0"/>
                    </a:cubicBezTo>
                  </a:path>
                </a:pathLst>
              </a:custGeom>
              <a:solidFill>
                <a:srgbClr val="FFCD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3" name="Freeform 240"/>
              <p:cNvSpPr>
                <a:spLocks noEditPoints="1"/>
              </p:cNvSpPr>
              <p:nvPr/>
            </p:nvSpPr>
            <p:spPr bwMode="auto">
              <a:xfrm>
                <a:off x="1565275" y="2349501"/>
                <a:ext cx="193675" cy="676275"/>
              </a:xfrm>
              <a:custGeom>
                <a:avLst/>
                <a:gdLst>
                  <a:gd name="T0" fmla="*/ 31 w 77"/>
                  <a:gd name="T1" fmla="*/ 1 h 268"/>
                  <a:gd name="T2" fmla="*/ 26 w 77"/>
                  <a:gd name="T3" fmla="*/ 2 h 268"/>
                  <a:gd name="T4" fmla="*/ 28 w 77"/>
                  <a:gd name="T5" fmla="*/ 8 h 268"/>
                  <a:gd name="T6" fmla="*/ 31 w 77"/>
                  <a:gd name="T7" fmla="*/ 1 h 268"/>
                  <a:gd name="T8" fmla="*/ 3 w 77"/>
                  <a:gd name="T9" fmla="*/ 0 h 268"/>
                  <a:gd name="T10" fmla="*/ 0 w 77"/>
                  <a:gd name="T11" fmla="*/ 3 h 268"/>
                  <a:gd name="T12" fmla="*/ 0 w 77"/>
                  <a:gd name="T13" fmla="*/ 3 h 268"/>
                  <a:gd name="T14" fmla="*/ 26 w 77"/>
                  <a:gd name="T15" fmla="*/ 264 h 268"/>
                  <a:gd name="T16" fmla="*/ 26 w 77"/>
                  <a:gd name="T17" fmla="*/ 268 h 268"/>
                  <a:gd name="T18" fmla="*/ 26 w 77"/>
                  <a:gd name="T19" fmla="*/ 268 h 268"/>
                  <a:gd name="T20" fmla="*/ 26 w 77"/>
                  <a:gd name="T21" fmla="*/ 268 h 268"/>
                  <a:gd name="T22" fmla="*/ 26 w 77"/>
                  <a:gd name="T23" fmla="*/ 268 h 268"/>
                  <a:gd name="T24" fmla="*/ 37 w 77"/>
                  <a:gd name="T25" fmla="*/ 254 h 268"/>
                  <a:gd name="T26" fmla="*/ 34 w 77"/>
                  <a:gd name="T27" fmla="*/ 251 h 268"/>
                  <a:gd name="T28" fmla="*/ 34 w 77"/>
                  <a:gd name="T29" fmla="*/ 228 h 268"/>
                  <a:gd name="T30" fmla="*/ 43 w 77"/>
                  <a:gd name="T31" fmla="*/ 227 h 268"/>
                  <a:gd name="T32" fmla="*/ 48 w 77"/>
                  <a:gd name="T33" fmla="*/ 212 h 268"/>
                  <a:gd name="T34" fmla="*/ 48 w 77"/>
                  <a:gd name="T35" fmla="*/ 212 h 268"/>
                  <a:gd name="T36" fmla="*/ 48 w 77"/>
                  <a:gd name="T37" fmla="*/ 212 h 268"/>
                  <a:gd name="T38" fmla="*/ 48 w 77"/>
                  <a:gd name="T39" fmla="*/ 211 h 268"/>
                  <a:gd name="T40" fmla="*/ 48 w 77"/>
                  <a:gd name="T41" fmla="*/ 211 h 268"/>
                  <a:gd name="T42" fmla="*/ 48 w 77"/>
                  <a:gd name="T43" fmla="*/ 210 h 268"/>
                  <a:gd name="T44" fmla="*/ 48 w 77"/>
                  <a:gd name="T45" fmla="*/ 210 h 268"/>
                  <a:gd name="T46" fmla="*/ 48 w 77"/>
                  <a:gd name="T47" fmla="*/ 210 h 268"/>
                  <a:gd name="T48" fmla="*/ 48 w 77"/>
                  <a:gd name="T49" fmla="*/ 210 h 268"/>
                  <a:gd name="T50" fmla="*/ 48 w 77"/>
                  <a:gd name="T51" fmla="*/ 210 h 268"/>
                  <a:gd name="T52" fmla="*/ 48 w 77"/>
                  <a:gd name="T53" fmla="*/ 210 h 268"/>
                  <a:gd name="T54" fmla="*/ 49 w 77"/>
                  <a:gd name="T55" fmla="*/ 210 h 268"/>
                  <a:gd name="T56" fmla="*/ 49 w 77"/>
                  <a:gd name="T57" fmla="*/ 210 h 268"/>
                  <a:gd name="T58" fmla="*/ 49 w 77"/>
                  <a:gd name="T59" fmla="*/ 209 h 268"/>
                  <a:gd name="T60" fmla="*/ 49 w 77"/>
                  <a:gd name="T61" fmla="*/ 209 h 268"/>
                  <a:gd name="T62" fmla="*/ 49 w 77"/>
                  <a:gd name="T63" fmla="*/ 209 h 268"/>
                  <a:gd name="T64" fmla="*/ 49 w 77"/>
                  <a:gd name="T65" fmla="*/ 209 h 268"/>
                  <a:gd name="T66" fmla="*/ 49 w 77"/>
                  <a:gd name="T67" fmla="*/ 208 h 268"/>
                  <a:gd name="T68" fmla="*/ 49 w 77"/>
                  <a:gd name="T69" fmla="*/ 208 h 268"/>
                  <a:gd name="T70" fmla="*/ 49 w 77"/>
                  <a:gd name="T71" fmla="*/ 208 h 268"/>
                  <a:gd name="T72" fmla="*/ 49 w 77"/>
                  <a:gd name="T73" fmla="*/ 208 h 268"/>
                  <a:gd name="T74" fmla="*/ 50 w 77"/>
                  <a:gd name="T75" fmla="*/ 208 h 268"/>
                  <a:gd name="T76" fmla="*/ 50 w 77"/>
                  <a:gd name="T77" fmla="*/ 208 h 268"/>
                  <a:gd name="T78" fmla="*/ 50 w 77"/>
                  <a:gd name="T79" fmla="*/ 208 h 268"/>
                  <a:gd name="T80" fmla="*/ 45 w 77"/>
                  <a:gd name="T81" fmla="*/ 182 h 268"/>
                  <a:gd name="T82" fmla="*/ 77 w 77"/>
                  <a:gd name="T83" fmla="*/ 101 h 268"/>
                  <a:gd name="T84" fmla="*/ 77 w 77"/>
                  <a:gd name="T85" fmla="*/ 101 h 268"/>
                  <a:gd name="T86" fmla="*/ 77 w 77"/>
                  <a:gd name="T87" fmla="*/ 92 h 268"/>
                  <a:gd name="T88" fmla="*/ 27 w 77"/>
                  <a:gd name="T89" fmla="*/ 25 h 268"/>
                  <a:gd name="T90" fmla="*/ 3 w 77"/>
                  <a:gd name="T9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268">
                    <a:moveTo>
                      <a:pt x="31" y="1"/>
                    </a:moveTo>
                    <a:cubicBezTo>
                      <a:pt x="26" y="2"/>
                      <a:pt x="26" y="2"/>
                      <a:pt x="26" y="2"/>
                    </a:cubicBezTo>
                    <a:cubicBezTo>
                      <a:pt x="28" y="8"/>
                      <a:pt x="28" y="8"/>
                      <a:pt x="28" y="8"/>
                    </a:cubicBezTo>
                    <a:cubicBezTo>
                      <a:pt x="29" y="6"/>
                      <a:pt x="30" y="4"/>
                      <a:pt x="31" y="1"/>
                    </a:cubicBezTo>
                    <a:moveTo>
                      <a:pt x="3" y="0"/>
                    </a:moveTo>
                    <a:cubicBezTo>
                      <a:pt x="2" y="1"/>
                      <a:pt x="1" y="2"/>
                      <a:pt x="0" y="3"/>
                    </a:cubicBezTo>
                    <a:cubicBezTo>
                      <a:pt x="0" y="3"/>
                      <a:pt x="0" y="3"/>
                      <a:pt x="0" y="3"/>
                    </a:cubicBezTo>
                    <a:cubicBezTo>
                      <a:pt x="5" y="183"/>
                      <a:pt x="26" y="196"/>
                      <a:pt x="26" y="264"/>
                    </a:cubicBezTo>
                    <a:cubicBezTo>
                      <a:pt x="26" y="266"/>
                      <a:pt x="26" y="267"/>
                      <a:pt x="26" y="268"/>
                    </a:cubicBezTo>
                    <a:cubicBezTo>
                      <a:pt x="26" y="268"/>
                      <a:pt x="26" y="268"/>
                      <a:pt x="26" y="268"/>
                    </a:cubicBezTo>
                    <a:cubicBezTo>
                      <a:pt x="26" y="268"/>
                      <a:pt x="26" y="268"/>
                      <a:pt x="26" y="268"/>
                    </a:cubicBezTo>
                    <a:cubicBezTo>
                      <a:pt x="26" y="268"/>
                      <a:pt x="26" y="268"/>
                      <a:pt x="26" y="268"/>
                    </a:cubicBezTo>
                    <a:cubicBezTo>
                      <a:pt x="31" y="268"/>
                      <a:pt x="34" y="262"/>
                      <a:pt x="37" y="254"/>
                    </a:cubicBezTo>
                    <a:cubicBezTo>
                      <a:pt x="36" y="253"/>
                      <a:pt x="35" y="252"/>
                      <a:pt x="34" y="251"/>
                    </a:cubicBezTo>
                    <a:cubicBezTo>
                      <a:pt x="34" y="239"/>
                      <a:pt x="34" y="228"/>
                      <a:pt x="34" y="228"/>
                    </a:cubicBezTo>
                    <a:cubicBezTo>
                      <a:pt x="34" y="228"/>
                      <a:pt x="37" y="227"/>
                      <a:pt x="43" y="227"/>
                    </a:cubicBezTo>
                    <a:cubicBezTo>
                      <a:pt x="44" y="222"/>
                      <a:pt x="46" y="216"/>
                      <a:pt x="48" y="212"/>
                    </a:cubicBezTo>
                    <a:cubicBezTo>
                      <a:pt x="48" y="212"/>
                      <a:pt x="48" y="212"/>
                      <a:pt x="48" y="212"/>
                    </a:cubicBezTo>
                    <a:cubicBezTo>
                      <a:pt x="48" y="212"/>
                      <a:pt x="48" y="212"/>
                      <a:pt x="48" y="212"/>
                    </a:cubicBezTo>
                    <a:cubicBezTo>
                      <a:pt x="48" y="212"/>
                      <a:pt x="48" y="211"/>
                      <a:pt x="48" y="211"/>
                    </a:cubicBezTo>
                    <a:cubicBezTo>
                      <a:pt x="48" y="211"/>
                      <a:pt x="48" y="211"/>
                      <a:pt x="48" y="211"/>
                    </a:cubicBezTo>
                    <a:cubicBezTo>
                      <a:pt x="48" y="211"/>
                      <a:pt x="48" y="211"/>
                      <a:pt x="48" y="210"/>
                    </a:cubicBezTo>
                    <a:cubicBezTo>
                      <a:pt x="48" y="210"/>
                      <a:pt x="48" y="210"/>
                      <a:pt x="48" y="210"/>
                    </a:cubicBezTo>
                    <a:cubicBezTo>
                      <a:pt x="48" y="210"/>
                      <a:pt x="48" y="210"/>
                      <a:pt x="48" y="210"/>
                    </a:cubicBezTo>
                    <a:cubicBezTo>
                      <a:pt x="48" y="210"/>
                      <a:pt x="48" y="210"/>
                      <a:pt x="48" y="210"/>
                    </a:cubicBezTo>
                    <a:cubicBezTo>
                      <a:pt x="48" y="210"/>
                      <a:pt x="48" y="210"/>
                      <a:pt x="48" y="210"/>
                    </a:cubicBezTo>
                    <a:cubicBezTo>
                      <a:pt x="48" y="210"/>
                      <a:pt x="48" y="210"/>
                      <a:pt x="48" y="210"/>
                    </a:cubicBezTo>
                    <a:cubicBezTo>
                      <a:pt x="48" y="210"/>
                      <a:pt x="48" y="210"/>
                      <a:pt x="49" y="210"/>
                    </a:cubicBezTo>
                    <a:cubicBezTo>
                      <a:pt x="49" y="210"/>
                      <a:pt x="49" y="210"/>
                      <a:pt x="49" y="210"/>
                    </a:cubicBezTo>
                    <a:cubicBezTo>
                      <a:pt x="49" y="209"/>
                      <a:pt x="49" y="209"/>
                      <a:pt x="49" y="209"/>
                    </a:cubicBezTo>
                    <a:cubicBezTo>
                      <a:pt x="49" y="209"/>
                      <a:pt x="49" y="209"/>
                      <a:pt x="49" y="209"/>
                    </a:cubicBezTo>
                    <a:cubicBezTo>
                      <a:pt x="49" y="209"/>
                      <a:pt x="49" y="209"/>
                      <a:pt x="49" y="209"/>
                    </a:cubicBezTo>
                    <a:cubicBezTo>
                      <a:pt x="49" y="209"/>
                      <a:pt x="49" y="209"/>
                      <a:pt x="49" y="209"/>
                    </a:cubicBezTo>
                    <a:cubicBezTo>
                      <a:pt x="49" y="209"/>
                      <a:pt x="49" y="208"/>
                      <a:pt x="49" y="208"/>
                    </a:cubicBezTo>
                    <a:cubicBezTo>
                      <a:pt x="49" y="208"/>
                      <a:pt x="49" y="208"/>
                      <a:pt x="49" y="208"/>
                    </a:cubicBezTo>
                    <a:cubicBezTo>
                      <a:pt x="49" y="208"/>
                      <a:pt x="49" y="208"/>
                      <a:pt x="49" y="208"/>
                    </a:cubicBezTo>
                    <a:cubicBezTo>
                      <a:pt x="49" y="208"/>
                      <a:pt x="49" y="208"/>
                      <a:pt x="49" y="208"/>
                    </a:cubicBezTo>
                    <a:cubicBezTo>
                      <a:pt x="49" y="208"/>
                      <a:pt x="50" y="208"/>
                      <a:pt x="50" y="208"/>
                    </a:cubicBezTo>
                    <a:cubicBezTo>
                      <a:pt x="50" y="208"/>
                      <a:pt x="50" y="208"/>
                      <a:pt x="50" y="208"/>
                    </a:cubicBezTo>
                    <a:cubicBezTo>
                      <a:pt x="50" y="208"/>
                      <a:pt x="50" y="208"/>
                      <a:pt x="50" y="208"/>
                    </a:cubicBezTo>
                    <a:cubicBezTo>
                      <a:pt x="46" y="197"/>
                      <a:pt x="45" y="189"/>
                      <a:pt x="45" y="182"/>
                    </a:cubicBezTo>
                    <a:cubicBezTo>
                      <a:pt x="45" y="148"/>
                      <a:pt x="75" y="143"/>
                      <a:pt x="77" y="101"/>
                    </a:cubicBezTo>
                    <a:cubicBezTo>
                      <a:pt x="77" y="101"/>
                      <a:pt x="77" y="101"/>
                      <a:pt x="77" y="101"/>
                    </a:cubicBezTo>
                    <a:cubicBezTo>
                      <a:pt x="77" y="98"/>
                      <a:pt x="77" y="95"/>
                      <a:pt x="77" y="92"/>
                    </a:cubicBezTo>
                    <a:cubicBezTo>
                      <a:pt x="49" y="76"/>
                      <a:pt x="28" y="53"/>
                      <a:pt x="27" y="25"/>
                    </a:cubicBezTo>
                    <a:cubicBezTo>
                      <a:pt x="3" y="0"/>
                      <a:pt x="3" y="0"/>
                      <a:pt x="3"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4" name="Freeform 241"/>
              <p:cNvSpPr/>
              <p:nvPr/>
            </p:nvSpPr>
            <p:spPr bwMode="auto">
              <a:xfrm>
                <a:off x="1633538" y="2335213"/>
                <a:ext cx="247650" cy="246063"/>
              </a:xfrm>
              <a:custGeom>
                <a:avLst/>
                <a:gdLst>
                  <a:gd name="T0" fmla="*/ 98 w 98"/>
                  <a:gd name="T1" fmla="*/ 0 h 98"/>
                  <a:gd name="T2" fmla="*/ 4 w 98"/>
                  <a:gd name="T3" fmla="*/ 7 h 98"/>
                  <a:gd name="T4" fmla="*/ 1 w 98"/>
                  <a:gd name="T5" fmla="*/ 14 h 98"/>
                  <a:gd name="T6" fmla="*/ 16 w 98"/>
                  <a:gd name="T7" fmla="*/ 49 h 98"/>
                  <a:gd name="T8" fmla="*/ 0 w 98"/>
                  <a:gd name="T9" fmla="*/ 31 h 98"/>
                  <a:gd name="T10" fmla="*/ 50 w 98"/>
                  <a:gd name="T11" fmla="*/ 98 h 98"/>
                  <a:gd name="T12" fmla="*/ 51 w 98"/>
                  <a:gd name="T13" fmla="*/ 98 h 98"/>
                  <a:gd name="T14" fmla="*/ 98 w 98"/>
                  <a:gd name="T15" fmla="*/ 0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98">
                    <a:moveTo>
                      <a:pt x="98" y="0"/>
                    </a:moveTo>
                    <a:cubicBezTo>
                      <a:pt x="4" y="7"/>
                      <a:pt x="4" y="7"/>
                      <a:pt x="4" y="7"/>
                    </a:cubicBezTo>
                    <a:cubicBezTo>
                      <a:pt x="3" y="10"/>
                      <a:pt x="2" y="12"/>
                      <a:pt x="1" y="14"/>
                    </a:cubicBezTo>
                    <a:cubicBezTo>
                      <a:pt x="16" y="49"/>
                      <a:pt x="16" y="49"/>
                      <a:pt x="16" y="49"/>
                    </a:cubicBezTo>
                    <a:cubicBezTo>
                      <a:pt x="0" y="31"/>
                      <a:pt x="0" y="31"/>
                      <a:pt x="0" y="31"/>
                    </a:cubicBezTo>
                    <a:cubicBezTo>
                      <a:pt x="1" y="59"/>
                      <a:pt x="22" y="82"/>
                      <a:pt x="50" y="98"/>
                    </a:cubicBezTo>
                    <a:cubicBezTo>
                      <a:pt x="51" y="98"/>
                      <a:pt x="51" y="98"/>
                      <a:pt x="51" y="98"/>
                    </a:cubicBezTo>
                    <a:cubicBezTo>
                      <a:pt x="55" y="65"/>
                      <a:pt x="73" y="29"/>
                      <a:pt x="98"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5" name="Freeform 242"/>
              <p:cNvSpPr/>
              <p:nvPr/>
            </p:nvSpPr>
            <p:spPr bwMode="auto">
              <a:xfrm>
                <a:off x="1587500" y="1944688"/>
                <a:ext cx="1168400" cy="409575"/>
              </a:xfrm>
              <a:custGeom>
                <a:avLst/>
                <a:gdLst>
                  <a:gd name="T0" fmla="*/ 274 w 463"/>
                  <a:gd name="T1" fmla="*/ 8 h 163"/>
                  <a:gd name="T2" fmla="*/ 217 w 463"/>
                  <a:gd name="T3" fmla="*/ 13 h 163"/>
                  <a:gd name="T4" fmla="*/ 223 w 463"/>
                  <a:gd name="T5" fmla="*/ 49 h 163"/>
                  <a:gd name="T6" fmla="*/ 206 w 463"/>
                  <a:gd name="T7" fmla="*/ 0 h 163"/>
                  <a:gd name="T8" fmla="*/ 189 w 463"/>
                  <a:gd name="T9" fmla="*/ 51 h 163"/>
                  <a:gd name="T10" fmla="*/ 149 w 463"/>
                  <a:gd name="T11" fmla="*/ 23 h 163"/>
                  <a:gd name="T12" fmla="*/ 163 w 463"/>
                  <a:gd name="T13" fmla="*/ 57 h 163"/>
                  <a:gd name="T14" fmla="*/ 129 w 463"/>
                  <a:gd name="T15" fmla="*/ 15 h 163"/>
                  <a:gd name="T16" fmla="*/ 128 w 463"/>
                  <a:gd name="T17" fmla="*/ 15 h 163"/>
                  <a:gd name="T18" fmla="*/ 128 w 463"/>
                  <a:gd name="T19" fmla="*/ 16 h 163"/>
                  <a:gd name="T20" fmla="*/ 125 w 463"/>
                  <a:gd name="T21" fmla="*/ 21 h 163"/>
                  <a:gd name="T22" fmla="*/ 125 w 463"/>
                  <a:gd name="T23" fmla="*/ 21 h 163"/>
                  <a:gd name="T24" fmla="*/ 125 w 463"/>
                  <a:gd name="T25" fmla="*/ 21 h 163"/>
                  <a:gd name="T26" fmla="*/ 122 w 463"/>
                  <a:gd name="T27" fmla="*/ 63 h 163"/>
                  <a:gd name="T28" fmla="*/ 122 w 463"/>
                  <a:gd name="T29" fmla="*/ 63 h 163"/>
                  <a:gd name="T30" fmla="*/ 122 w 463"/>
                  <a:gd name="T31" fmla="*/ 63 h 163"/>
                  <a:gd name="T32" fmla="*/ 119 w 463"/>
                  <a:gd name="T33" fmla="*/ 63 h 163"/>
                  <a:gd name="T34" fmla="*/ 119 w 463"/>
                  <a:gd name="T35" fmla="*/ 62 h 163"/>
                  <a:gd name="T36" fmla="*/ 90 w 463"/>
                  <a:gd name="T37" fmla="*/ 76 h 163"/>
                  <a:gd name="T38" fmla="*/ 60 w 463"/>
                  <a:gd name="T39" fmla="*/ 82 h 163"/>
                  <a:gd name="T40" fmla="*/ 60 w 463"/>
                  <a:gd name="T41" fmla="*/ 82 h 163"/>
                  <a:gd name="T42" fmla="*/ 23 w 463"/>
                  <a:gd name="T43" fmla="*/ 67 h 163"/>
                  <a:gd name="T44" fmla="*/ 32 w 463"/>
                  <a:gd name="T45" fmla="*/ 104 h 163"/>
                  <a:gd name="T46" fmla="*/ 32 w 463"/>
                  <a:gd name="T47" fmla="*/ 104 h 163"/>
                  <a:gd name="T48" fmla="*/ 31 w 463"/>
                  <a:gd name="T49" fmla="*/ 104 h 163"/>
                  <a:gd name="T50" fmla="*/ 1 w 463"/>
                  <a:gd name="T51" fmla="*/ 90 h 163"/>
                  <a:gd name="T52" fmla="*/ 0 w 463"/>
                  <a:gd name="T53" fmla="*/ 90 h 163"/>
                  <a:gd name="T54" fmla="*/ 11 w 463"/>
                  <a:gd name="T55" fmla="*/ 132 h 163"/>
                  <a:gd name="T56" fmla="*/ 17 w 463"/>
                  <a:gd name="T57" fmla="*/ 163 h 163"/>
                  <a:gd name="T58" fmla="*/ 116 w 463"/>
                  <a:gd name="T59" fmla="*/ 155 h 163"/>
                  <a:gd name="T60" fmla="*/ 252 w 463"/>
                  <a:gd name="T61" fmla="*/ 98 h 163"/>
                  <a:gd name="T62" fmla="*/ 453 w 463"/>
                  <a:gd name="T63" fmla="*/ 121 h 163"/>
                  <a:gd name="T64" fmla="*/ 463 w 463"/>
                  <a:gd name="T65" fmla="*/ 119 h 163"/>
                  <a:gd name="T66" fmla="*/ 463 w 463"/>
                  <a:gd name="T67" fmla="*/ 119 h 163"/>
                  <a:gd name="T68" fmla="*/ 437 w 463"/>
                  <a:gd name="T69" fmla="*/ 112 h 163"/>
                  <a:gd name="T70" fmla="*/ 417 w 463"/>
                  <a:gd name="T71" fmla="*/ 114 h 163"/>
                  <a:gd name="T72" fmla="*/ 417 w 463"/>
                  <a:gd name="T73" fmla="*/ 114 h 163"/>
                  <a:gd name="T74" fmla="*/ 453 w 463"/>
                  <a:gd name="T75" fmla="*/ 90 h 163"/>
                  <a:gd name="T76" fmla="*/ 413 w 463"/>
                  <a:gd name="T77" fmla="*/ 81 h 163"/>
                  <a:gd name="T78" fmla="*/ 395 w 463"/>
                  <a:gd name="T79" fmla="*/ 82 h 163"/>
                  <a:gd name="T80" fmla="*/ 394 w 463"/>
                  <a:gd name="T81" fmla="*/ 82 h 163"/>
                  <a:gd name="T82" fmla="*/ 394 w 463"/>
                  <a:gd name="T83" fmla="*/ 82 h 163"/>
                  <a:gd name="T84" fmla="*/ 382 w 463"/>
                  <a:gd name="T85" fmla="*/ 46 h 163"/>
                  <a:gd name="T86" fmla="*/ 355 w 463"/>
                  <a:gd name="T87" fmla="*/ 54 h 163"/>
                  <a:gd name="T88" fmla="*/ 367 w 463"/>
                  <a:gd name="T89" fmla="*/ 34 h 163"/>
                  <a:gd name="T90" fmla="*/ 360 w 463"/>
                  <a:gd name="T91" fmla="*/ 33 h 163"/>
                  <a:gd name="T92" fmla="*/ 328 w 463"/>
                  <a:gd name="T93" fmla="*/ 48 h 163"/>
                  <a:gd name="T94" fmla="*/ 328 w 463"/>
                  <a:gd name="T95" fmla="*/ 48 h 163"/>
                  <a:gd name="T96" fmla="*/ 327 w 463"/>
                  <a:gd name="T97" fmla="*/ 48 h 163"/>
                  <a:gd name="T98" fmla="*/ 327 w 463"/>
                  <a:gd name="T99" fmla="*/ 48 h 163"/>
                  <a:gd name="T100" fmla="*/ 327 w 463"/>
                  <a:gd name="T101" fmla="*/ 48 h 163"/>
                  <a:gd name="T102" fmla="*/ 327 w 463"/>
                  <a:gd name="T103" fmla="*/ 48 h 163"/>
                  <a:gd name="T104" fmla="*/ 326 w 463"/>
                  <a:gd name="T105" fmla="*/ 48 h 163"/>
                  <a:gd name="T106" fmla="*/ 326 w 463"/>
                  <a:gd name="T107" fmla="*/ 48 h 163"/>
                  <a:gd name="T108" fmla="*/ 326 w 463"/>
                  <a:gd name="T109" fmla="*/ 49 h 163"/>
                  <a:gd name="T110" fmla="*/ 326 w 463"/>
                  <a:gd name="T111" fmla="*/ 49 h 163"/>
                  <a:gd name="T112" fmla="*/ 326 w 463"/>
                  <a:gd name="T113" fmla="*/ 49 h 163"/>
                  <a:gd name="T114" fmla="*/ 326 w 463"/>
                  <a:gd name="T115" fmla="*/ 12 h 163"/>
                  <a:gd name="T116" fmla="*/ 272 w 463"/>
                  <a:gd name="T117"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3" h="163">
                    <a:moveTo>
                      <a:pt x="272" y="0"/>
                    </a:moveTo>
                    <a:cubicBezTo>
                      <a:pt x="274" y="3"/>
                      <a:pt x="274" y="6"/>
                      <a:pt x="274" y="8"/>
                    </a:cubicBezTo>
                    <a:cubicBezTo>
                      <a:pt x="274" y="21"/>
                      <a:pt x="260" y="28"/>
                      <a:pt x="256" y="49"/>
                    </a:cubicBezTo>
                    <a:cubicBezTo>
                      <a:pt x="251" y="21"/>
                      <a:pt x="233" y="14"/>
                      <a:pt x="217" y="13"/>
                    </a:cubicBezTo>
                    <a:cubicBezTo>
                      <a:pt x="225" y="21"/>
                      <a:pt x="228" y="26"/>
                      <a:pt x="228" y="31"/>
                    </a:cubicBezTo>
                    <a:cubicBezTo>
                      <a:pt x="228" y="36"/>
                      <a:pt x="225" y="42"/>
                      <a:pt x="223" y="49"/>
                    </a:cubicBezTo>
                    <a:cubicBezTo>
                      <a:pt x="214" y="42"/>
                      <a:pt x="205" y="19"/>
                      <a:pt x="205" y="6"/>
                    </a:cubicBezTo>
                    <a:cubicBezTo>
                      <a:pt x="205" y="4"/>
                      <a:pt x="206" y="1"/>
                      <a:pt x="206" y="0"/>
                    </a:cubicBezTo>
                    <a:cubicBezTo>
                      <a:pt x="191" y="9"/>
                      <a:pt x="188" y="17"/>
                      <a:pt x="188" y="27"/>
                    </a:cubicBezTo>
                    <a:cubicBezTo>
                      <a:pt x="188" y="34"/>
                      <a:pt x="189" y="42"/>
                      <a:pt x="189" y="51"/>
                    </a:cubicBezTo>
                    <a:cubicBezTo>
                      <a:pt x="189" y="52"/>
                      <a:pt x="189" y="53"/>
                      <a:pt x="189" y="54"/>
                    </a:cubicBezTo>
                    <a:cubicBezTo>
                      <a:pt x="185" y="32"/>
                      <a:pt x="165" y="25"/>
                      <a:pt x="149" y="23"/>
                    </a:cubicBezTo>
                    <a:cubicBezTo>
                      <a:pt x="159" y="31"/>
                      <a:pt x="163" y="43"/>
                      <a:pt x="163" y="56"/>
                    </a:cubicBezTo>
                    <a:cubicBezTo>
                      <a:pt x="163" y="56"/>
                      <a:pt x="163" y="56"/>
                      <a:pt x="163" y="57"/>
                    </a:cubicBezTo>
                    <a:cubicBezTo>
                      <a:pt x="149" y="53"/>
                      <a:pt x="136" y="33"/>
                      <a:pt x="129" y="15"/>
                    </a:cubicBezTo>
                    <a:cubicBezTo>
                      <a:pt x="129" y="15"/>
                      <a:pt x="129" y="15"/>
                      <a:pt x="129" y="15"/>
                    </a:cubicBezTo>
                    <a:cubicBezTo>
                      <a:pt x="129" y="15"/>
                      <a:pt x="129" y="15"/>
                      <a:pt x="129" y="15"/>
                    </a:cubicBezTo>
                    <a:cubicBezTo>
                      <a:pt x="128" y="15"/>
                      <a:pt x="128" y="15"/>
                      <a:pt x="128" y="15"/>
                    </a:cubicBezTo>
                    <a:cubicBezTo>
                      <a:pt x="128" y="15"/>
                      <a:pt x="128" y="15"/>
                      <a:pt x="128" y="16"/>
                    </a:cubicBezTo>
                    <a:cubicBezTo>
                      <a:pt x="128" y="16"/>
                      <a:pt x="128" y="16"/>
                      <a:pt x="128" y="16"/>
                    </a:cubicBezTo>
                    <a:cubicBezTo>
                      <a:pt x="126" y="17"/>
                      <a:pt x="125" y="19"/>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19" y="35"/>
                      <a:pt x="130" y="63"/>
                      <a:pt x="122" y="63"/>
                    </a:cubicBezTo>
                    <a:cubicBezTo>
                      <a:pt x="122" y="63"/>
                      <a:pt x="122" y="63"/>
                      <a:pt x="122" y="63"/>
                    </a:cubicBezTo>
                    <a:cubicBezTo>
                      <a:pt x="122" y="63"/>
                      <a:pt x="122" y="63"/>
                      <a:pt x="122" y="63"/>
                    </a:cubicBezTo>
                    <a:cubicBezTo>
                      <a:pt x="122" y="63"/>
                      <a:pt x="122" y="63"/>
                      <a:pt x="122" y="63"/>
                    </a:cubicBezTo>
                    <a:cubicBezTo>
                      <a:pt x="122" y="63"/>
                      <a:pt x="122" y="63"/>
                      <a:pt x="122" y="63"/>
                    </a:cubicBezTo>
                    <a:cubicBezTo>
                      <a:pt x="121" y="63"/>
                      <a:pt x="121" y="63"/>
                      <a:pt x="119" y="63"/>
                    </a:cubicBezTo>
                    <a:cubicBezTo>
                      <a:pt x="119" y="63"/>
                      <a:pt x="119" y="63"/>
                      <a:pt x="119" y="63"/>
                    </a:cubicBezTo>
                    <a:cubicBezTo>
                      <a:pt x="119" y="63"/>
                      <a:pt x="119" y="63"/>
                      <a:pt x="119" y="62"/>
                    </a:cubicBezTo>
                    <a:cubicBezTo>
                      <a:pt x="119" y="62"/>
                      <a:pt x="119" y="62"/>
                      <a:pt x="119" y="62"/>
                    </a:cubicBezTo>
                    <a:cubicBezTo>
                      <a:pt x="105" y="55"/>
                      <a:pt x="106" y="48"/>
                      <a:pt x="103" y="31"/>
                    </a:cubicBezTo>
                    <a:cubicBezTo>
                      <a:pt x="92" y="37"/>
                      <a:pt x="91" y="57"/>
                      <a:pt x="90" y="76"/>
                    </a:cubicBezTo>
                    <a:cubicBezTo>
                      <a:pt x="81" y="61"/>
                      <a:pt x="60" y="60"/>
                      <a:pt x="50" y="57"/>
                    </a:cubicBezTo>
                    <a:cubicBezTo>
                      <a:pt x="60" y="62"/>
                      <a:pt x="60" y="75"/>
                      <a:pt x="60" y="82"/>
                    </a:cubicBezTo>
                    <a:cubicBezTo>
                      <a:pt x="60" y="82"/>
                      <a:pt x="60" y="82"/>
                      <a:pt x="60" y="82"/>
                    </a:cubicBezTo>
                    <a:cubicBezTo>
                      <a:pt x="60" y="82"/>
                      <a:pt x="60" y="82"/>
                      <a:pt x="60" y="82"/>
                    </a:cubicBezTo>
                    <a:cubicBezTo>
                      <a:pt x="50" y="79"/>
                      <a:pt x="31" y="65"/>
                      <a:pt x="26" y="57"/>
                    </a:cubicBezTo>
                    <a:cubicBezTo>
                      <a:pt x="24" y="59"/>
                      <a:pt x="23" y="63"/>
                      <a:pt x="23" y="67"/>
                    </a:cubicBezTo>
                    <a:cubicBezTo>
                      <a:pt x="23" y="78"/>
                      <a:pt x="27" y="92"/>
                      <a:pt x="32" y="104"/>
                    </a:cubicBezTo>
                    <a:cubicBezTo>
                      <a:pt x="32" y="104"/>
                      <a:pt x="32" y="104"/>
                      <a:pt x="32" y="104"/>
                    </a:cubicBezTo>
                    <a:cubicBezTo>
                      <a:pt x="32" y="104"/>
                      <a:pt x="32" y="104"/>
                      <a:pt x="32" y="104"/>
                    </a:cubicBezTo>
                    <a:cubicBezTo>
                      <a:pt x="32" y="104"/>
                      <a:pt x="32" y="104"/>
                      <a:pt x="32" y="104"/>
                    </a:cubicBezTo>
                    <a:cubicBezTo>
                      <a:pt x="32" y="104"/>
                      <a:pt x="32" y="104"/>
                      <a:pt x="31" y="104"/>
                    </a:cubicBezTo>
                    <a:cubicBezTo>
                      <a:pt x="31" y="104"/>
                      <a:pt x="31" y="104"/>
                      <a:pt x="31" y="104"/>
                    </a:cubicBezTo>
                    <a:cubicBezTo>
                      <a:pt x="25" y="97"/>
                      <a:pt x="12" y="90"/>
                      <a:pt x="1" y="90"/>
                    </a:cubicBezTo>
                    <a:cubicBezTo>
                      <a:pt x="1" y="90"/>
                      <a:pt x="1" y="90"/>
                      <a:pt x="1" y="90"/>
                    </a:cubicBezTo>
                    <a:cubicBezTo>
                      <a:pt x="1" y="90"/>
                      <a:pt x="1" y="90"/>
                      <a:pt x="1" y="90"/>
                    </a:cubicBezTo>
                    <a:cubicBezTo>
                      <a:pt x="1" y="90"/>
                      <a:pt x="0" y="90"/>
                      <a:pt x="0" y="90"/>
                    </a:cubicBezTo>
                    <a:cubicBezTo>
                      <a:pt x="11" y="97"/>
                      <a:pt x="14" y="107"/>
                      <a:pt x="14" y="117"/>
                    </a:cubicBezTo>
                    <a:cubicBezTo>
                      <a:pt x="14" y="124"/>
                      <a:pt x="12" y="131"/>
                      <a:pt x="11" y="132"/>
                    </a:cubicBezTo>
                    <a:cubicBezTo>
                      <a:pt x="10" y="134"/>
                      <a:pt x="7" y="134"/>
                      <a:pt x="4" y="134"/>
                    </a:cubicBezTo>
                    <a:cubicBezTo>
                      <a:pt x="17" y="163"/>
                      <a:pt x="17" y="163"/>
                      <a:pt x="17" y="163"/>
                    </a:cubicBezTo>
                    <a:cubicBezTo>
                      <a:pt x="22" y="162"/>
                      <a:pt x="22" y="162"/>
                      <a:pt x="22" y="162"/>
                    </a:cubicBezTo>
                    <a:cubicBezTo>
                      <a:pt x="116" y="155"/>
                      <a:pt x="116" y="155"/>
                      <a:pt x="116" y="155"/>
                    </a:cubicBezTo>
                    <a:cubicBezTo>
                      <a:pt x="144" y="124"/>
                      <a:pt x="178" y="102"/>
                      <a:pt x="212" y="99"/>
                    </a:cubicBezTo>
                    <a:cubicBezTo>
                      <a:pt x="226" y="98"/>
                      <a:pt x="239" y="98"/>
                      <a:pt x="252" y="98"/>
                    </a:cubicBezTo>
                    <a:cubicBezTo>
                      <a:pt x="299" y="98"/>
                      <a:pt x="341" y="104"/>
                      <a:pt x="376" y="109"/>
                    </a:cubicBezTo>
                    <a:cubicBezTo>
                      <a:pt x="411" y="115"/>
                      <a:pt x="438" y="121"/>
                      <a:pt x="453" y="121"/>
                    </a:cubicBezTo>
                    <a:cubicBezTo>
                      <a:pt x="457" y="121"/>
                      <a:pt x="461" y="120"/>
                      <a:pt x="463" y="119"/>
                    </a:cubicBezTo>
                    <a:cubicBezTo>
                      <a:pt x="463" y="119"/>
                      <a:pt x="463" y="119"/>
                      <a:pt x="463" y="119"/>
                    </a:cubicBezTo>
                    <a:cubicBezTo>
                      <a:pt x="463" y="119"/>
                      <a:pt x="463" y="119"/>
                      <a:pt x="463" y="119"/>
                    </a:cubicBezTo>
                    <a:cubicBezTo>
                      <a:pt x="463" y="119"/>
                      <a:pt x="463" y="119"/>
                      <a:pt x="463" y="119"/>
                    </a:cubicBezTo>
                    <a:cubicBezTo>
                      <a:pt x="460" y="115"/>
                      <a:pt x="452" y="112"/>
                      <a:pt x="437" y="112"/>
                    </a:cubicBezTo>
                    <a:cubicBezTo>
                      <a:pt x="437" y="112"/>
                      <a:pt x="437" y="112"/>
                      <a:pt x="437" y="112"/>
                    </a:cubicBezTo>
                    <a:cubicBezTo>
                      <a:pt x="437" y="112"/>
                      <a:pt x="437" y="112"/>
                      <a:pt x="437" y="112"/>
                    </a:cubicBezTo>
                    <a:cubicBezTo>
                      <a:pt x="431" y="112"/>
                      <a:pt x="424" y="113"/>
                      <a:pt x="417" y="114"/>
                    </a:cubicBezTo>
                    <a:cubicBezTo>
                      <a:pt x="417" y="114"/>
                      <a:pt x="417" y="114"/>
                      <a:pt x="417" y="114"/>
                    </a:cubicBezTo>
                    <a:cubicBezTo>
                      <a:pt x="417" y="114"/>
                      <a:pt x="417" y="114"/>
                      <a:pt x="417" y="114"/>
                    </a:cubicBezTo>
                    <a:cubicBezTo>
                      <a:pt x="417" y="108"/>
                      <a:pt x="426" y="94"/>
                      <a:pt x="453" y="90"/>
                    </a:cubicBezTo>
                    <a:cubicBezTo>
                      <a:pt x="453" y="90"/>
                      <a:pt x="453" y="90"/>
                      <a:pt x="453" y="90"/>
                    </a:cubicBezTo>
                    <a:cubicBezTo>
                      <a:pt x="445" y="83"/>
                      <a:pt x="429" y="81"/>
                      <a:pt x="413" y="81"/>
                    </a:cubicBezTo>
                    <a:cubicBezTo>
                      <a:pt x="413" y="81"/>
                      <a:pt x="413" y="81"/>
                      <a:pt x="413" y="81"/>
                    </a:cubicBezTo>
                    <a:cubicBezTo>
                      <a:pt x="413" y="81"/>
                      <a:pt x="413" y="81"/>
                      <a:pt x="413" y="81"/>
                    </a:cubicBezTo>
                    <a:cubicBezTo>
                      <a:pt x="407" y="81"/>
                      <a:pt x="400" y="81"/>
                      <a:pt x="395" y="82"/>
                    </a:cubicBezTo>
                    <a:cubicBezTo>
                      <a:pt x="395" y="82"/>
                      <a:pt x="395" y="82"/>
                      <a:pt x="395" y="82"/>
                    </a:cubicBezTo>
                    <a:cubicBezTo>
                      <a:pt x="395" y="82"/>
                      <a:pt x="395" y="82"/>
                      <a:pt x="394" y="82"/>
                    </a:cubicBezTo>
                    <a:cubicBezTo>
                      <a:pt x="394" y="82"/>
                      <a:pt x="394" y="82"/>
                      <a:pt x="394" y="82"/>
                    </a:cubicBezTo>
                    <a:cubicBezTo>
                      <a:pt x="394" y="82"/>
                      <a:pt x="394" y="82"/>
                      <a:pt x="394" y="82"/>
                    </a:cubicBezTo>
                    <a:cubicBezTo>
                      <a:pt x="397" y="74"/>
                      <a:pt x="398" y="69"/>
                      <a:pt x="398" y="65"/>
                    </a:cubicBezTo>
                    <a:cubicBezTo>
                      <a:pt x="398" y="54"/>
                      <a:pt x="389" y="54"/>
                      <a:pt x="382" y="46"/>
                    </a:cubicBezTo>
                    <a:cubicBezTo>
                      <a:pt x="382" y="58"/>
                      <a:pt x="372" y="62"/>
                      <a:pt x="364" y="69"/>
                    </a:cubicBezTo>
                    <a:cubicBezTo>
                      <a:pt x="357" y="63"/>
                      <a:pt x="355" y="58"/>
                      <a:pt x="355" y="54"/>
                    </a:cubicBezTo>
                    <a:cubicBezTo>
                      <a:pt x="355" y="46"/>
                      <a:pt x="362" y="39"/>
                      <a:pt x="367" y="34"/>
                    </a:cubicBezTo>
                    <a:cubicBezTo>
                      <a:pt x="367" y="34"/>
                      <a:pt x="367" y="34"/>
                      <a:pt x="367" y="34"/>
                    </a:cubicBezTo>
                    <a:cubicBezTo>
                      <a:pt x="365" y="33"/>
                      <a:pt x="362" y="33"/>
                      <a:pt x="360" y="33"/>
                    </a:cubicBezTo>
                    <a:cubicBezTo>
                      <a:pt x="360" y="33"/>
                      <a:pt x="360" y="33"/>
                      <a:pt x="360" y="33"/>
                    </a:cubicBezTo>
                    <a:cubicBezTo>
                      <a:pt x="360" y="33"/>
                      <a:pt x="360" y="33"/>
                      <a:pt x="360" y="33"/>
                    </a:cubicBezTo>
                    <a:cubicBezTo>
                      <a:pt x="346" y="33"/>
                      <a:pt x="335" y="44"/>
                      <a:pt x="328" y="48"/>
                    </a:cubicBezTo>
                    <a:cubicBezTo>
                      <a:pt x="328" y="48"/>
                      <a:pt x="328" y="48"/>
                      <a:pt x="328" y="48"/>
                    </a:cubicBezTo>
                    <a:cubicBezTo>
                      <a:pt x="328" y="48"/>
                      <a:pt x="328" y="48"/>
                      <a:pt x="328" y="48"/>
                    </a:cubicBezTo>
                    <a:cubicBezTo>
                      <a:pt x="328" y="48"/>
                      <a:pt x="328"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6" y="48"/>
                    </a:cubicBezTo>
                    <a:cubicBezTo>
                      <a:pt x="326" y="48"/>
                      <a:pt x="326" y="48"/>
                      <a:pt x="326" y="48"/>
                    </a:cubicBezTo>
                    <a:cubicBezTo>
                      <a:pt x="326" y="48"/>
                      <a:pt x="326" y="48"/>
                      <a:pt x="326" y="48"/>
                    </a:cubicBezTo>
                    <a:cubicBezTo>
                      <a:pt x="326" y="48"/>
                      <a:pt x="326" y="48"/>
                      <a:pt x="326" y="48"/>
                    </a:cubicBezTo>
                    <a:cubicBezTo>
                      <a:pt x="326" y="48"/>
                      <a:pt x="326" y="48"/>
                      <a:pt x="326" y="48"/>
                    </a:cubicBezTo>
                    <a:cubicBezTo>
                      <a:pt x="326" y="48"/>
                      <a:pt x="326" y="49"/>
                      <a:pt x="326" y="49"/>
                    </a:cubicBezTo>
                    <a:cubicBezTo>
                      <a:pt x="326" y="49"/>
                      <a:pt x="326" y="49"/>
                      <a:pt x="326" y="49"/>
                    </a:cubicBezTo>
                    <a:cubicBezTo>
                      <a:pt x="326" y="49"/>
                      <a:pt x="326" y="49"/>
                      <a:pt x="326" y="49"/>
                    </a:cubicBezTo>
                    <a:cubicBezTo>
                      <a:pt x="326" y="49"/>
                      <a:pt x="326" y="49"/>
                      <a:pt x="326" y="49"/>
                    </a:cubicBezTo>
                    <a:cubicBezTo>
                      <a:pt x="326" y="49"/>
                      <a:pt x="326" y="49"/>
                      <a:pt x="326" y="49"/>
                    </a:cubicBezTo>
                    <a:cubicBezTo>
                      <a:pt x="323" y="43"/>
                      <a:pt x="322" y="36"/>
                      <a:pt x="322" y="30"/>
                    </a:cubicBezTo>
                    <a:cubicBezTo>
                      <a:pt x="322" y="23"/>
                      <a:pt x="324" y="16"/>
                      <a:pt x="326" y="12"/>
                    </a:cubicBezTo>
                    <a:cubicBezTo>
                      <a:pt x="298" y="20"/>
                      <a:pt x="304" y="35"/>
                      <a:pt x="289" y="47"/>
                    </a:cubicBezTo>
                    <a:cubicBezTo>
                      <a:pt x="289" y="28"/>
                      <a:pt x="284" y="15"/>
                      <a:pt x="272"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7" name="Freeform 244"/>
              <p:cNvSpPr/>
              <p:nvPr/>
            </p:nvSpPr>
            <p:spPr bwMode="auto">
              <a:xfrm>
                <a:off x="1651000" y="2922588"/>
                <a:ext cx="22225" cy="68263"/>
              </a:xfrm>
              <a:custGeom>
                <a:avLst/>
                <a:gdLst>
                  <a:gd name="T0" fmla="*/ 9 w 9"/>
                  <a:gd name="T1" fmla="*/ 0 h 27"/>
                  <a:gd name="T2" fmla="*/ 9 w 9"/>
                  <a:gd name="T3" fmla="*/ 0 h 27"/>
                  <a:gd name="T4" fmla="*/ 0 w 9"/>
                  <a:gd name="T5" fmla="*/ 1 h 27"/>
                  <a:gd name="T6" fmla="*/ 0 w 9"/>
                  <a:gd name="T7" fmla="*/ 24 h 27"/>
                  <a:gd name="T8" fmla="*/ 3 w 9"/>
                  <a:gd name="T9" fmla="*/ 27 h 27"/>
                  <a:gd name="T10" fmla="*/ 3 w 9"/>
                  <a:gd name="T11" fmla="*/ 27 h 27"/>
                  <a:gd name="T12" fmla="*/ 9 w 9"/>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9" h="27">
                    <a:moveTo>
                      <a:pt x="9" y="0"/>
                    </a:moveTo>
                    <a:cubicBezTo>
                      <a:pt x="9" y="0"/>
                      <a:pt x="9" y="0"/>
                      <a:pt x="9" y="0"/>
                    </a:cubicBezTo>
                    <a:cubicBezTo>
                      <a:pt x="3" y="0"/>
                      <a:pt x="0" y="1"/>
                      <a:pt x="0" y="1"/>
                    </a:cubicBezTo>
                    <a:cubicBezTo>
                      <a:pt x="0" y="1"/>
                      <a:pt x="0" y="12"/>
                      <a:pt x="0" y="24"/>
                    </a:cubicBezTo>
                    <a:cubicBezTo>
                      <a:pt x="1" y="25"/>
                      <a:pt x="2" y="26"/>
                      <a:pt x="3" y="27"/>
                    </a:cubicBezTo>
                    <a:cubicBezTo>
                      <a:pt x="3" y="27"/>
                      <a:pt x="3" y="27"/>
                      <a:pt x="3" y="27"/>
                    </a:cubicBezTo>
                    <a:cubicBezTo>
                      <a:pt x="5" y="19"/>
                      <a:pt x="6" y="9"/>
                      <a:pt x="9" y="0"/>
                    </a:cubicBezTo>
                  </a:path>
                </a:pathLst>
              </a:custGeom>
              <a:solidFill>
                <a:srgbClr val="4D50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7" name="Freeform 73"/>
              <p:cNvSpPr>
                <a:spLocks noEditPoints="1"/>
              </p:cNvSpPr>
              <p:nvPr/>
            </p:nvSpPr>
            <p:spPr bwMode="auto">
              <a:xfrm>
                <a:off x="9231484" y="3682401"/>
                <a:ext cx="261938" cy="265113"/>
              </a:xfrm>
              <a:custGeom>
                <a:avLst/>
                <a:gdLst>
                  <a:gd name="T0" fmla="*/ 98 w 104"/>
                  <a:gd name="T1" fmla="*/ 24 h 105"/>
                  <a:gd name="T2" fmla="*/ 68 w 104"/>
                  <a:gd name="T3" fmla="*/ 17 h 105"/>
                  <a:gd name="T4" fmla="*/ 59 w 104"/>
                  <a:gd name="T5" fmla="*/ 22 h 105"/>
                  <a:gd name="T6" fmla="*/ 54 w 104"/>
                  <a:gd name="T7" fmla="*/ 14 h 105"/>
                  <a:gd name="T8" fmla="*/ 23 w 104"/>
                  <a:gd name="T9" fmla="*/ 7 h 105"/>
                  <a:gd name="T10" fmla="*/ 16 w 104"/>
                  <a:gd name="T11" fmla="*/ 37 h 105"/>
                  <a:gd name="T12" fmla="*/ 22 w 104"/>
                  <a:gd name="T13" fmla="*/ 46 h 105"/>
                  <a:gd name="T14" fmla="*/ 13 w 104"/>
                  <a:gd name="T15" fmla="*/ 51 h 105"/>
                  <a:gd name="T16" fmla="*/ 6 w 104"/>
                  <a:gd name="T17" fmla="*/ 81 h 105"/>
                  <a:gd name="T18" fmla="*/ 36 w 104"/>
                  <a:gd name="T19" fmla="*/ 88 h 105"/>
                  <a:gd name="T20" fmla="*/ 45 w 104"/>
                  <a:gd name="T21" fmla="*/ 83 h 105"/>
                  <a:gd name="T22" fmla="*/ 50 w 104"/>
                  <a:gd name="T23" fmla="*/ 92 h 105"/>
                  <a:gd name="T24" fmla="*/ 81 w 104"/>
                  <a:gd name="T25" fmla="*/ 99 h 105"/>
                  <a:gd name="T26" fmla="*/ 88 w 104"/>
                  <a:gd name="T27" fmla="*/ 68 h 105"/>
                  <a:gd name="T28" fmla="*/ 82 w 104"/>
                  <a:gd name="T29" fmla="*/ 60 h 105"/>
                  <a:gd name="T30" fmla="*/ 91 w 104"/>
                  <a:gd name="T31" fmla="*/ 54 h 105"/>
                  <a:gd name="T32" fmla="*/ 98 w 104"/>
                  <a:gd name="T33" fmla="*/ 24 h 105"/>
                  <a:gd name="T34" fmla="*/ 84 w 104"/>
                  <a:gd name="T35" fmla="*/ 43 h 105"/>
                  <a:gd name="T36" fmla="*/ 63 w 104"/>
                  <a:gd name="T37" fmla="*/ 55 h 105"/>
                  <a:gd name="T38" fmla="*/ 76 w 104"/>
                  <a:gd name="T39" fmla="*/ 76 h 105"/>
                  <a:gd name="T40" fmla="*/ 73 w 104"/>
                  <a:gd name="T41" fmla="*/ 87 h 105"/>
                  <a:gd name="T42" fmla="*/ 62 w 104"/>
                  <a:gd name="T43" fmla="*/ 84 h 105"/>
                  <a:gd name="T44" fmla="*/ 49 w 104"/>
                  <a:gd name="T45" fmla="*/ 64 h 105"/>
                  <a:gd name="T46" fmla="*/ 29 w 104"/>
                  <a:gd name="T47" fmla="*/ 77 h 105"/>
                  <a:gd name="T48" fmla="*/ 18 w 104"/>
                  <a:gd name="T49" fmla="*/ 74 h 105"/>
                  <a:gd name="T50" fmla="*/ 20 w 104"/>
                  <a:gd name="T51" fmla="*/ 63 h 105"/>
                  <a:gd name="T52" fmla="*/ 41 w 104"/>
                  <a:gd name="T53" fmla="*/ 50 h 105"/>
                  <a:gd name="T54" fmla="*/ 28 w 104"/>
                  <a:gd name="T55" fmla="*/ 30 h 105"/>
                  <a:gd name="T56" fmla="*/ 31 w 104"/>
                  <a:gd name="T57" fmla="*/ 18 h 105"/>
                  <a:gd name="T58" fmla="*/ 42 w 104"/>
                  <a:gd name="T59" fmla="*/ 21 h 105"/>
                  <a:gd name="T60" fmla="*/ 55 w 104"/>
                  <a:gd name="T61" fmla="*/ 42 h 105"/>
                  <a:gd name="T62" fmla="*/ 75 w 104"/>
                  <a:gd name="T63" fmla="*/ 29 h 105"/>
                  <a:gd name="T64" fmla="*/ 86 w 104"/>
                  <a:gd name="T65" fmla="*/ 31 h 105"/>
                  <a:gd name="T66" fmla="*/ 84 w 104"/>
                  <a:gd name="T67" fmla="*/ 4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5">
                    <a:moveTo>
                      <a:pt x="98" y="24"/>
                    </a:moveTo>
                    <a:cubicBezTo>
                      <a:pt x="92" y="14"/>
                      <a:pt x="78" y="11"/>
                      <a:pt x="68" y="17"/>
                    </a:cubicBezTo>
                    <a:cubicBezTo>
                      <a:pt x="59" y="22"/>
                      <a:pt x="59" y="22"/>
                      <a:pt x="59" y="22"/>
                    </a:cubicBezTo>
                    <a:cubicBezTo>
                      <a:pt x="54" y="14"/>
                      <a:pt x="54" y="14"/>
                      <a:pt x="54" y="14"/>
                    </a:cubicBezTo>
                    <a:cubicBezTo>
                      <a:pt x="47" y="4"/>
                      <a:pt x="34" y="0"/>
                      <a:pt x="23" y="7"/>
                    </a:cubicBezTo>
                    <a:cubicBezTo>
                      <a:pt x="13" y="13"/>
                      <a:pt x="10" y="27"/>
                      <a:pt x="16" y="37"/>
                    </a:cubicBezTo>
                    <a:cubicBezTo>
                      <a:pt x="22" y="46"/>
                      <a:pt x="22" y="46"/>
                      <a:pt x="22" y="46"/>
                    </a:cubicBezTo>
                    <a:cubicBezTo>
                      <a:pt x="13" y="51"/>
                      <a:pt x="13" y="51"/>
                      <a:pt x="13" y="51"/>
                    </a:cubicBezTo>
                    <a:cubicBezTo>
                      <a:pt x="3" y="57"/>
                      <a:pt x="0" y="71"/>
                      <a:pt x="6" y="81"/>
                    </a:cubicBezTo>
                    <a:cubicBezTo>
                      <a:pt x="12" y="91"/>
                      <a:pt x="26" y="95"/>
                      <a:pt x="36" y="88"/>
                    </a:cubicBezTo>
                    <a:cubicBezTo>
                      <a:pt x="45" y="83"/>
                      <a:pt x="45" y="83"/>
                      <a:pt x="45" y="83"/>
                    </a:cubicBezTo>
                    <a:cubicBezTo>
                      <a:pt x="50" y="92"/>
                      <a:pt x="50" y="92"/>
                      <a:pt x="50" y="92"/>
                    </a:cubicBezTo>
                    <a:cubicBezTo>
                      <a:pt x="57" y="102"/>
                      <a:pt x="70" y="105"/>
                      <a:pt x="81" y="99"/>
                    </a:cubicBezTo>
                    <a:cubicBezTo>
                      <a:pt x="91" y="92"/>
                      <a:pt x="94" y="79"/>
                      <a:pt x="88" y="68"/>
                    </a:cubicBezTo>
                    <a:cubicBezTo>
                      <a:pt x="82" y="60"/>
                      <a:pt x="82" y="60"/>
                      <a:pt x="82" y="60"/>
                    </a:cubicBezTo>
                    <a:cubicBezTo>
                      <a:pt x="91" y="54"/>
                      <a:pt x="91" y="54"/>
                      <a:pt x="91" y="54"/>
                    </a:cubicBezTo>
                    <a:cubicBezTo>
                      <a:pt x="101" y="48"/>
                      <a:pt x="104" y="34"/>
                      <a:pt x="98" y="24"/>
                    </a:cubicBezTo>
                    <a:close/>
                    <a:moveTo>
                      <a:pt x="84" y="43"/>
                    </a:moveTo>
                    <a:cubicBezTo>
                      <a:pt x="63" y="55"/>
                      <a:pt x="63" y="55"/>
                      <a:pt x="63" y="55"/>
                    </a:cubicBezTo>
                    <a:cubicBezTo>
                      <a:pt x="76" y="76"/>
                      <a:pt x="76" y="76"/>
                      <a:pt x="76" y="76"/>
                    </a:cubicBezTo>
                    <a:cubicBezTo>
                      <a:pt x="78" y="80"/>
                      <a:pt x="77" y="85"/>
                      <a:pt x="73" y="87"/>
                    </a:cubicBezTo>
                    <a:cubicBezTo>
                      <a:pt x="69" y="89"/>
                      <a:pt x="64" y="88"/>
                      <a:pt x="62" y="84"/>
                    </a:cubicBezTo>
                    <a:cubicBezTo>
                      <a:pt x="49" y="64"/>
                      <a:pt x="49" y="64"/>
                      <a:pt x="49" y="64"/>
                    </a:cubicBezTo>
                    <a:cubicBezTo>
                      <a:pt x="29" y="77"/>
                      <a:pt x="29" y="77"/>
                      <a:pt x="29" y="77"/>
                    </a:cubicBezTo>
                    <a:cubicBezTo>
                      <a:pt x="25" y="79"/>
                      <a:pt x="20" y="78"/>
                      <a:pt x="18" y="74"/>
                    </a:cubicBezTo>
                    <a:cubicBezTo>
                      <a:pt x="15" y="70"/>
                      <a:pt x="17" y="65"/>
                      <a:pt x="20" y="63"/>
                    </a:cubicBezTo>
                    <a:cubicBezTo>
                      <a:pt x="41" y="50"/>
                      <a:pt x="41" y="50"/>
                      <a:pt x="41" y="50"/>
                    </a:cubicBezTo>
                    <a:cubicBezTo>
                      <a:pt x="28" y="30"/>
                      <a:pt x="28" y="30"/>
                      <a:pt x="28" y="30"/>
                    </a:cubicBezTo>
                    <a:cubicBezTo>
                      <a:pt x="26" y="26"/>
                      <a:pt x="27" y="21"/>
                      <a:pt x="31" y="18"/>
                    </a:cubicBezTo>
                    <a:cubicBezTo>
                      <a:pt x="35" y="16"/>
                      <a:pt x="40" y="17"/>
                      <a:pt x="42" y="21"/>
                    </a:cubicBezTo>
                    <a:cubicBezTo>
                      <a:pt x="55" y="42"/>
                      <a:pt x="55" y="42"/>
                      <a:pt x="55" y="42"/>
                    </a:cubicBezTo>
                    <a:cubicBezTo>
                      <a:pt x="75" y="29"/>
                      <a:pt x="75" y="29"/>
                      <a:pt x="75" y="29"/>
                    </a:cubicBezTo>
                    <a:cubicBezTo>
                      <a:pt x="79" y="27"/>
                      <a:pt x="84" y="28"/>
                      <a:pt x="86" y="31"/>
                    </a:cubicBezTo>
                    <a:cubicBezTo>
                      <a:pt x="89" y="35"/>
                      <a:pt x="87" y="40"/>
                      <a:pt x="84" y="43"/>
                    </a:cubicBezTo>
                    <a:close/>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453" name="组合 452"/>
          <p:cNvGrpSpPr/>
          <p:nvPr/>
        </p:nvGrpSpPr>
        <p:grpSpPr>
          <a:xfrm>
            <a:off x="479678" y="2359221"/>
            <a:ext cx="6623222" cy="1810543"/>
            <a:chOff x="717635" y="2359221"/>
            <a:chExt cx="6623222" cy="1810543"/>
          </a:xfrm>
        </p:grpSpPr>
        <p:sp>
          <p:nvSpPr>
            <p:cNvPr id="488" name="文本框 487"/>
            <p:cNvSpPr txBox="1"/>
            <p:nvPr/>
          </p:nvSpPr>
          <p:spPr>
            <a:xfrm>
              <a:off x="717635" y="2359221"/>
              <a:ext cx="662322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4400" b="1" dirty="0">
                  <a:solidFill>
                    <a:srgbClr val="5EB5AB"/>
                  </a:solidFill>
                  <a:latin typeface="冬青黑体简体中文 W3" panose="020B0300000000000000" pitchFamily="34" charset="-122"/>
                  <a:ea typeface="冬青黑体简体中文 W3" panose="020B0300000000000000" pitchFamily="34" charset="-122"/>
                  <a:sym typeface="冬青黑体简体中文 W3" panose="020B0300000000000000" pitchFamily="34" charset="-122"/>
                </a:rPr>
                <a:t>扁平化招聘</a:t>
              </a:r>
              <a:r>
                <a:rPr kumimoji="0" lang="zh-CN" altLang="en-US" sz="44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商务</a:t>
              </a:r>
              <a:r>
                <a:rPr kumimoji="0" lang="en-US" altLang="zh-CN" sz="44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PPT</a:t>
              </a:r>
              <a:r>
                <a:rPr kumimoji="0" lang="zh-CN" altLang="en-US" sz="44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模版</a:t>
              </a:r>
            </a:p>
          </p:txBody>
        </p:sp>
        <p:sp>
          <p:nvSpPr>
            <p:cNvPr id="489" name="矩形 488"/>
            <p:cNvSpPr/>
            <p:nvPr/>
          </p:nvSpPr>
          <p:spPr>
            <a:xfrm>
              <a:off x="813410" y="3696689"/>
              <a:ext cx="2531892" cy="473075"/>
            </a:xfrm>
            <a:prstGeom prst="rect">
              <a:avLst/>
            </a:prstGeom>
            <a:solidFill>
              <a:srgbClr val="512D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202X.6.20</a:t>
              </a:r>
              <a:endParaRPr kumimoji="0" lang="zh-CN" altLang="en-US" sz="18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449" name="组合 448"/>
          <p:cNvGrpSpPr/>
          <p:nvPr/>
        </p:nvGrpSpPr>
        <p:grpSpPr>
          <a:xfrm>
            <a:off x="3175" y="6432551"/>
            <a:ext cx="12188825" cy="433388"/>
            <a:chOff x="3175" y="6432551"/>
            <a:chExt cx="12188825" cy="433388"/>
          </a:xfrm>
        </p:grpSpPr>
        <p:sp>
          <p:nvSpPr>
            <p:cNvPr id="143" name="Rectangle 149"/>
            <p:cNvSpPr>
              <a:spLocks noChangeArrowheads="1"/>
            </p:cNvSpPr>
            <p:nvPr/>
          </p:nvSpPr>
          <p:spPr bwMode="auto">
            <a:xfrm>
              <a:off x="3175" y="6432551"/>
              <a:ext cx="12188825" cy="227013"/>
            </a:xfrm>
            <a:prstGeom prst="rect">
              <a:avLst/>
            </a:pr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8" name="Rectangle 235"/>
            <p:cNvSpPr>
              <a:spLocks noChangeArrowheads="1"/>
            </p:cNvSpPr>
            <p:nvPr/>
          </p:nvSpPr>
          <p:spPr bwMode="auto">
            <a:xfrm>
              <a:off x="3175" y="6626226"/>
              <a:ext cx="12188825" cy="239713"/>
            </a:xfrm>
            <a:prstGeom prst="rect">
              <a:avLst/>
            </a:prstGeom>
            <a:solidFill>
              <a:srgbClr val="AAB2BD"/>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259" name="矩形 259"/>
          <p:cNvSpPr>
            <a:spLocks noChangeArrowheads="1"/>
          </p:cNvSpPr>
          <p:nvPr/>
        </p:nvSpPr>
        <p:spPr bwMode="auto">
          <a:xfrm>
            <a:off x="573344" y="3199009"/>
            <a:ext cx="5922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fontAlgn="base">
              <a:spcAft>
                <a:spcPct val="0"/>
              </a:spcAft>
              <a:buFont typeface="Arial" panose="020B0604020202020204" pitchFamily="34" charset="0"/>
              <a:buNone/>
            </a:pPr>
            <a:r>
              <a:rPr lang="en-US" altLang="zh-CN" sz="2400" dirty="0">
                <a:solidFill>
                  <a:srgbClr val="F15A5A"/>
                </a:solidFill>
                <a:latin typeface="Arial" panose="020B0604020202020204" pitchFamily="34" charset="0"/>
                <a:cs typeface="Arial" panose="020B0604020202020204" pitchFamily="34" charset="0"/>
              </a:rPr>
              <a:t>WORK SUMMARIZES POWERPOINT</a:t>
            </a:r>
            <a:endParaRPr lang="zh-CN" altLang="en-US" sz="2400" dirty="0">
              <a:solidFill>
                <a:srgbClr val="F15A5A"/>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2"/>
                                        </p:tgtEl>
                                        <p:attrNameLst>
                                          <p:attrName>style.visibility</p:attrName>
                                        </p:attrNameLst>
                                      </p:cBhvr>
                                      <p:to>
                                        <p:strVal val="visible"/>
                                      </p:to>
                                    </p:set>
                                    <p:anim calcmode="lin" valueType="num">
                                      <p:cBhvr additive="base">
                                        <p:cTn id="7" dur="500" fill="hold"/>
                                        <p:tgtEl>
                                          <p:spTgt spid="452"/>
                                        </p:tgtEl>
                                        <p:attrNameLst>
                                          <p:attrName>ppt_x</p:attrName>
                                        </p:attrNameLst>
                                      </p:cBhvr>
                                      <p:tavLst>
                                        <p:tav tm="0">
                                          <p:val>
                                            <p:strVal val="#ppt_x"/>
                                          </p:val>
                                        </p:tav>
                                        <p:tav tm="100000">
                                          <p:val>
                                            <p:strVal val="#ppt_x"/>
                                          </p:val>
                                        </p:tav>
                                      </p:tavLst>
                                    </p:anim>
                                    <p:anim calcmode="lin" valueType="num">
                                      <p:cBhvr additive="base">
                                        <p:cTn id="8" dur="500" fill="hold"/>
                                        <p:tgtEl>
                                          <p:spTgt spid="45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453"/>
                                        </p:tgtEl>
                                        <p:attrNameLst>
                                          <p:attrName>style.visibility</p:attrName>
                                        </p:attrNameLst>
                                      </p:cBhvr>
                                      <p:to>
                                        <p:strVal val="visible"/>
                                      </p:to>
                                    </p:set>
                                    <p:animEffect transition="in" filter="wipe(right)">
                                      <p:cBhvr>
                                        <p:cTn id="12" dur="500"/>
                                        <p:tgtEl>
                                          <p:spTgt spid="453"/>
                                        </p:tgtEl>
                                      </p:cBhvr>
                                    </p:animEffect>
                                  </p:childTnLst>
                                </p:cTn>
                              </p:par>
                            </p:childTnLst>
                          </p:cTn>
                        </p:par>
                        <p:par>
                          <p:cTn id="13" fill="hold">
                            <p:stCondLst>
                              <p:cond delay="1000"/>
                            </p:stCondLst>
                            <p:childTnLst>
                              <p:par>
                                <p:cTn id="14" presetID="8" presetClass="entr" presetSubtype="16" fill="hold" nodeType="afterEffect">
                                  <p:stCondLst>
                                    <p:cond delay="0"/>
                                  </p:stCondLst>
                                  <p:childTnLst>
                                    <p:set>
                                      <p:cBhvr>
                                        <p:cTn id="15" dur="1" fill="hold">
                                          <p:stCondLst>
                                            <p:cond delay="0"/>
                                          </p:stCondLst>
                                        </p:cTn>
                                        <p:tgtEl>
                                          <p:spTgt spid="448"/>
                                        </p:tgtEl>
                                        <p:attrNameLst>
                                          <p:attrName>style.visibility</p:attrName>
                                        </p:attrNameLst>
                                      </p:cBhvr>
                                      <p:to>
                                        <p:strVal val="visible"/>
                                      </p:to>
                                    </p:set>
                                    <p:animEffect transition="in" filter="diamond(in)">
                                      <p:cBhvr>
                                        <p:cTn id="16" dur="2000"/>
                                        <p:tgtEl>
                                          <p:spTgt spid="448"/>
                                        </p:tgtEl>
                                      </p:cBhvr>
                                    </p:animEffect>
                                  </p:childTnLst>
                                </p:cTn>
                              </p:par>
                            </p:childTnLst>
                          </p:cTn>
                        </p:par>
                        <p:par>
                          <p:cTn id="17" fill="hold">
                            <p:stCondLst>
                              <p:cond delay="3000"/>
                            </p:stCondLst>
                            <p:childTnLst>
                              <p:par>
                                <p:cTn id="18" presetID="26" presetClass="emph" presetSubtype="0" repeatCount="indefinite" fill="hold" nodeType="afterEffect">
                                  <p:stCondLst>
                                    <p:cond delay="0"/>
                                  </p:stCondLst>
                                  <p:endCondLst>
                                    <p:cond evt="onNext" delay="0">
                                      <p:tgtEl>
                                        <p:sldTgt/>
                                      </p:tgtEl>
                                    </p:cond>
                                  </p:endCondLst>
                                  <p:childTnLst>
                                    <p:animEffect transition="out" filter="fade">
                                      <p:cBhvr>
                                        <p:cTn id="19" dur="500" tmFilter="0, 0; .2, .5; .8, .5; 1, 0"/>
                                        <p:tgtEl>
                                          <p:spTgt spid="448"/>
                                        </p:tgtEl>
                                      </p:cBhvr>
                                    </p:animEffect>
                                    <p:animScale>
                                      <p:cBhvr>
                                        <p:cTn id="20" dur="250" autoRev="1" fill="hold"/>
                                        <p:tgtEl>
                                          <p:spTgt spid="448"/>
                                        </p:tgtEl>
                                      </p:cBhvr>
                                      <p:by x="105000" y="105000"/>
                                    </p:animScale>
                                  </p:childTnLst>
                                </p:cTn>
                              </p:par>
                            </p:childTnLst>
                          </p:cTn>
                        </p:par>
                        <p:par>
                          <p:cTn id="21" fill="hold">
                            <p:stCondLst>
                              <p:cond delay="35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59"/>
                                        </p:tgtEl>
                                        <p:attrNameLst>
                                          <p:attrName>style.visibility</p:attrName>
                                        </p:attrNameLst>
                                      </p:cBhvr>
                                      <p:to>
                                        <p:strVal val="visible"/>
                                      </p:to>
                                    </p:set>
                                    <p:anim calcmode="lin" valueType="num">
                                      <p:cBhvr>
                                        <p:cTn id="24" dur="500" fill="hold"/>
                                        <p:tgtEl>
                                          <p:spTgt spid="259"/>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59"/>
                                        </p:tgtEl>
                                        <p:attrNameLst>
                                          <p:attrName>ppt_y</p:attrName>
                                        </p:attrNameLst>
                                      </p:cBhvr>
                                      <p:tavLst>
                                        <p:tav tm="0">
                                          <p:val>
                                            <p:strVal val="#ppt_y"/>
                                          </p:val>
                                        </p:tav>
                                        <p:tav tm="100000">
                                          <p:val>
                                            <p:strVal val="#ppt_y"/>
                                          </p:val>
                                        </p:tav>
                                      </p:tavLst>
                                    </p:anim>
                                    <p:anim calcmode="lin" valueType="num">
                                      <p:cBhvr>
                                        <p:cTn id="26" dur="500" fill="hold"/>
                                        <p:tgtEl>
                                          <p:spTgt spid="259"/>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59"/>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59"/>
                                        </p:tgtEl>
                                      </p:cBhvr>
                                    </p:animEffect>
                                  </p:childTnLst>
                                </p:cTn>
                              </p:par>
                            </p:childTnLst>
                          </p:cTn>
                        </p:par>
                        <p:par>
                          <p:cTn id="29" fill="hold">
                            <p:stCondLst>
                              <p:cond delay="5250"/>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259"/>
                                        </p:tgtEl>
                                      </p:cBhvr>
                                    </p:animEffect>
                                    <p:animScale>
                                      <p:cBhvr>
                                        <p:cTn id="32" dur="250" autoRev="1" fill="hold"/>
                                        <p:tgtEl>
                                          <p:spTgt spid="25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p:bldP spid="25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52" name="组合 51"/>
          <p:cNvGrpSpPr/>
          <p:nvPr/>
        </p:nvGrpSpPr>
        <p:grpSpPr>
          <a:xfrm>
            <a:off x="381709" y="148265"/>
            <a:ext cx="448427" cy="805007"/>
            <a:chOff x="7019926" y="4918076"/>
            <a:chExt cx="395287" cy="709612"/>
          </a:xfrm>
          <a:solidFill>
            <a:srgbClr val="5EB5AB"/>
          </a:solidFill>
        </p:grpSpPr>
        <p:sp>
          <p:nvSpPr>
            <p:cNvPr id="53"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4"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5"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6"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7"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8"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9"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
        <p:nvSpPr>
          <p:cNvPr id="60" name="矩形 5"/>
          <p:cNvSpPr/>
          <p:nvPr/>
        </p:nvSpPr>
        <p:spPr>
          <a:xfrm>
            <a:off x="0" y="2948517"/>
            <a:ext cx="12192000" cy="3909483"/>
          </a:xfrm>
          <a:custGeom>
            <a:avLst/>
            <a:gdLst/>
            <a:ahLst/>
            <a:cxnLst/>
            <a:rect l="l" t="t" r="r" b="b"/>
            <a:pathLst>
              <a:path w="9144000" h="2931790">
                <a:moveTo>
                  <a:pt x="0" y="0"/>
                </a:moveTo>
                <a:lnTo>
                  <a:pt x="3824456" y="0"/>
                </a:lnTo>
                <a:cubicBezTo>
                  <a:pt x="3824456" y="26976"/>
                  <a:pt x="3831542" y="51749"/>
                  <a:pt x="3844079" y="73220"/>
                </a:cubicBezTo>
                <a:lnTo>
                  <a:pt x="4145508" y="600620"/>
                </a:lnTo>
                <a:cubicBezTo>
                  <a:pt x="4157500" y="622091"/>
                  <a:pt x="4175488" y="640258"/>
                  <a:pt x="4197836" y="653470"/>
                </a:cubicBezTo>
                <a:cubicBezTo>
                  <a:pt x="4220185" y="666683"/>
                  <a:pt x="4245258" y="672739"/>
                  <a:pt x="4269242" y="672739"/>
                </a:cubicBezTo>
                <a:lnTo>
                  <a:pt x="4869920" y="672739"/>
                </a:lnTo>
                <a:cubicBezTo>
                  <a:pt x="4895539" y="673289"/>
                  <a:pt x="4921158" y="667233"/>
                  <a:pt x="4944596" y="653470"/>
                </a:cubicBezTo>
                <a:cubicBezTo>
                  <a:pt x="4966945" y="640258"/>
                  <a:pt x="4984387" y="622091"/>
                  <a:pt x="4996924" y="601171"/>
                </a:cubicBezTo>
                <a:lnTo>
                  <a:pt x="5296718" y="75972"/>
                </a:lnTo>
                <a:cubicBezTo>
                  <a:pt x="5310345" y="53951"/>
                  <a:pt x="5317976" y="28077"/>
                  <a:pt x="5317976" y="0"/>
                </a:cubicBezTo>
                <a:lnTo>
                  <a:pt x="9144000" y="0"/>
                </a:lnTo>
                <a:lnTo>
                  <a:pt x="9144000" y="2931790"/>
                </a:lnTo>
                <a:lnTo>
                  <a:pt x="0" y="2931790"/>
                </a:lnTo>
                <a:close/>
              </a:path>
            </a:pathLst>
          </a:custGeom>
          <a:solidFill>
            <a:srgbClr val="5EB5AB"/>
          </a:solidFill>
          <a:ln w="25400" cap="flat" cmpd="sng" algn="ctr">
            <a:noFill/>
            <a:prstDash val="solid"/>
          </a:ln>
          <a:effectLst/>
        </p:spPr>
        <p:txBody>
          <a:bodyPr anchor="ct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1" name="文本框 9"/>
          <p:cNvSpPr txBox="1"/>
          <p:nvPr/>
        </p:nvSpPr>
        <p:spPr>
          <a:xfrm>
            <a:off x="4569885" y="3926418"/>
            <a:ext cx="3052233" cy="830997"/>
          </a:xfrm>
          <a:prstGeom prst="rect">
            <a:avLst/>
          </a:prstGeom>
          <a:noFill/>
        </p:spPr>
        <p:txBody>
          <a:bodyPr lIns="91440" tIns="45720" rIns="91440" bIns="45720">
            <a:spAutoFit/>
          </a:bodyPr>
          <a:lstStyle/>
          <a:p>
            <a:pPr marL="0" lvl="1" indent="152400" algn="ctr" defTabSz="913765" eaLnBrk="0" fontAlgn="base" hangingPunct="0">
              <a:spcBef>
                <a:spcPct val="0"/>
              </a:spcBef>
              <a:spcAft>
                <a:spcPct val="0"/>
              </a:spcAft>
              <a:defRPr/>
            </a:pPr>
            <a:r>
              <a:rPr lang="zh-CN" altLang="en-US" sz="4800" b="1" spc="400" dirty="0">
                <a:solidFill>
                  <a:srgbClr val="FFFFFF"/>
                </a:solidFill>
                <a:latin typeface="微软雅黑" panose="020B0503020204020204" pitchFamily="34" charset="-122"/>
                <a:ea typeface="微软雅黑" panose="020B0503020204020204" pitchFamily="34" charset="-122"/>
              </a:rPr>
              <a:t>添加标题</a:t>
            </a:r>
          </a:p>
        </p:txBody>
      </p:sp>
      <p:sp>
        <p:nvSpPr>
          <p:cNvPr id="62" name="Freeform 5"/>
          <p:cNvSpPr/>
          <p:nvPr/>
        </p:nvSpPr>
        <p:spPr bwMode="auto">
          <a:xfrm>
            <a:off x="5202767" y="2142067"/>
            <a:ext cx="1786467" cy="1612900"/>
          </a:xfrm>
          <a:custGeom>
            <a:avLst/>
            <a:gdLst>
              <a:gd name="T0" fmla="*/ 514829050 w 2740"/>
              <a:gd name="T1" fmla="*/ 565972116 h 2446"/>
              <a:gd name="T2" fmla="*/ 491852089 w 2740"/>
              <a:gd name="T3" fmla="*/ 589197777 h 2446"/>
              <a:gd name="T4" fmla="*/ 459061950 w 2740"/>
              <a:gd name="T5" fmla="*/ 597754522 h 2446"/>
              <a:gd name="T6" fmla="*/ 195304653 w 2740"/>
              <a:gd name="T7" fmla="*/ 597754522 h 2446"/>
              <a:gd name="T8" fmla="*/ 163950696 w 2740"/>
              <a:gd name="T9" fmla="*/ 589197777 h 2446"/>
              <a:gd name="T10" fmla="*/ 140973736 w 2740"/>
              <a:gd name="T11" fmla="*/ 565727313 h 2446"/>
              <a:gd name="T12" fmla="*/ 8616605 w 2740"/>
              <a:gd name="T13" fmla="*/ 331515242 h 2446"/>
              <a:gd name="T14" fmla="*/ 0 w 2740"/>
              <a:gd name="T15" fmla="*/ 298999415 h 2446"/>
              <a:gd name="T16" fmla="*/ 8616605 w 2740"/>
              <a:gd name="T17" fmla="*/ 266239280 h 2446"/>
              <a:gd name="T18" fmla="*/ 140495008 w 2740"/>
              <a:gd name="T19" fmla="*/ 33004939 h 2446"/>
              <a:gd name="T20" fmla="*/ 163950696 w 2740"/>
              <a:gd name="T21" fmla="*/ 9045857 h 2446"/>
              <a:gd name="T22" fmla="*/ 193868471 w 2740"/>
              <a:gd name="T23" fmla="*/ 244309 h 2446"/>
              <a:gd name="T24" fmla="*/ 458583222 w 2740"/>
              <a:gd name="T25" fmla="*/ 244309 h 2446"/>
              <a:gd name="T26" fmla="*/ 491852089 w 2740"/>
              <a:gd name="T27" fmla="*/ 9045857 h 2446"/>
              <a:gd name="T28" fmla="*/ 514829050 w 2740"/>
              <a:gd name="T29" fmla="*/ 32271518 h 2446"/>
              <a:gd name="T30" fmla="*/ 646707942 w 2740"/>
              <a:gd name="T31" fmla="*/ 265505859 h 2446"/>
              <a:gd name="T32" fmla="*/ 655802785 w 2740"/>
              <a:gd name="T33" fmla="*/ 298999415 h 2446"/>
              <a:gd name="T34" fmla="*/ 646468334 w 2740"/>
              <a:gd name="T35" fmla="*/ 332737775 h 2446"/>
              <a:gd name="T36" fmla="*/ 514829050 w 2740"/>
              <a:gd name="T37" fmla="*/ 565972116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512D5F"/>
          </a:solidFill>
          <a:ln>
            <a:noFill/>
          </a:ln>
        </p:spPr>
        <p:txBody>
          <a:bodyPr/>
          <a:lstStyle/>
          <a:p>
            <a:pPr marL="0" marR="0" lvl="0" indent="0" defTabSz="913765" eaLnBrk="0" fontAlgn="base" latinLnBrk="0" hangingPunct="0">
              <a:lnSpc>
                <a:spcPct val="100000"/>
              </a:lnSpc>
              <a:spcBef>
                <a:spcPct val="0"/>
              </a:spcBef>
              <a:spcAft>
                <a:spcPct val="0"/>
              </a:spcAft>
              <a:buClrTx/>
              <a:buSzTx/>
              <a:buFontTx/>
              <a:buNone/>
              <a:defRPr/>
            </a:pPr>
            <a:endParaRPr kumimoji="0" lang="zh-CN" altLang="en-US" sz="231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63" name="KSO_Shape"/>
          <p:cNvSpPr/>
          <p:nvPr/>
        </p:nvSpPr>
        <p:spPr bwMode="auto">
          <a:xfrm>
            <a:off x="5520267" y="2552701"/>
            <a:ext cx="1151467" cy="791633"/>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64" name="文本框 9"/>
          <p:cNvSpPr txBox="1">
            <a:spLocks noChangeArrowheads="1"/>
          </p:cNvSpPr>
          <p:nvPr/>
        </p:nvSpPr>
        <p:spPr bwMode="auto">
          <a:xfrm>
            <a:off x="5579533" y="5014385"/>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5" name="文本框 9"/>
          <p:cNvSpPr txBox="1">
            <a:spLocks noChangeArrowheads="1"/>
          </p:cNvSpPr>
          <p:nvPr/>
        </p:nvSpPr>
        <p:spPr bwMode="auto">
          <a:xfrm>
            <a:off x="5579533" y="53149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6" name="文本框 9"/>
          <p:cNvSpPr txBox="1">
            <a:spLocks noChangeArrowheads="1"/>
          </p:cNvSpPr>
          <p:nvPr/>
        </p:nvSpPr>
        <p:spPr bwMode="auto">
          <a:xfrm>
            <a:off x="5579533" y="561340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7" name="文本框 9"/>
          <p:cNvSpPr txBox="1">
            <a:spLocks noChangeArrowheads="1"/>
          </p:cNvSpPr>
          <p:nvPr/>
        </p:nvSpPr>
        <p:spPr bwMode="auto">
          <a:xfrm>
            <a:off x="5579533" y="59118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 calcmode="lin" valueType="num">
                                      <p:cBhvr>
                                        <p:cTn id="9" dur="500" fill="hold"/>
                                        <p:tgtEl>
                                          <p:spTgt spid="52"/>
                                        </p:tgtEl>
                                        <p:attrNameLst>
                                          <p:attrName>style.rotation</p:attrName>
                                        </p:attrNameLst>
                                      </p:cBhvr>
                                      <p:tavLst>
                                        <p:tav tm="0">
                                          <p:val>
                                            <p:fltVal val="360"/>
                                          </p:val>
                                        </p:tav>
                                        <p:tav tm="100000">
                                          <p:val>
                                            <p:fltVal val="0"/>
                                          </p:val>
                                        </p:tav>
                                      </p:tavLst>
                                    </p:anim>
                                    <p:animEffect transition="in" filter="fade">
                                      <p:cBhvr>
                                        <p:cTn id="10" dur="500"/>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1"/>
                                        </p:tgtEl>
                                        <p:attrNameLst>
                                          <p:attrName>ppt_y</p:attrName>
                                        </p:attrNameLst>
                                      </p:cBhvr>
                                      <p:tavLst>
                                        <p:tav tm="0">
                                          <p:val>
                                            <p:strVal val="#ppt_y"/>
                                          </p:val>
                                        </p:tav>
                                        <p:tav tm="100000">
                                          <p:val>
                                            <p:strVal val="#ppt_y"/>
                                          </p:val>
                                        </p:tav>
                                      </p:tavLst>
                                    </p:anim>
                                    <p:anim calcmode="lin" valueType="num">
                                      <p:cBhvr>
                                        <p:cTn id="17"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1"/>
                                        </p:tgtEl>
                                      </p:cBhvr>
                                    </p:animEffect>
                                  </p:childTnLst>
                                </p:cTn>
                              </p:par>
                              <p:par>
                                <p:cTn id="20" presetID="53" presetClass="entr" presetSubtype="528" fill="hold" nodeType="withEffect">
                                  <p:stCondLst>
                                    <p:cond delay="600"/>
                                  </p:stCondLst>
                                  <p:childTnLst>
                                    <p:set>
                                      <p:cBhvr>
                                        <p:cTn id="21" dur="1" fill="hold">
                                          <p:stCondLst>
                                            <p:cond delay="0"/>
                                          </p:stCondLst>
                                        </p:cTn>
                                        <p:tgtEl>
                                          <p:spTgt spid="62"/>
                                        </p:tgtEl>
                                        <p:attrNameLst>
                                          <p:attrName>style.visibility</p:attrName>
                                        </p:attrNameLst>
                                      </p:cBhvr>
                                      <p:to>
                                        <p:strVal val="visible"/>
                                      </p:to>
                                    </p:set>
                                    <p:anim calcmode="lin" valueType="num">
                                      <p:cBhvr>
                                        <p:cTn id="22" dur="500" fill="hold"/>
                                        <p:tgtEl>
                                          <p:spTgt spid="62"/>
                                        </p:tgtEl>
                                        <p:attrNameLst>
                                          <p:attrName>ppt_w</p:attrName>
                                        </p:attrNameLst>
                                      </p:cBhvr>
                                      <p:tavLst>
                                        <p:tav tm="0">
                                          <p:val>
                                            <p:fltVal val="0"/>
                                          </p:val>
                                        </p:tav>
                                        <p:tav tm="100000">
                                          <p:val>
                                            <p:strVal val="#ppt_w"/>
                                          </p:val>
                                        </p:tav>
                                      </p:tavLst>
                                    </p:anim>
                                    <p:anim calcmode="lin" valueType="num">
                                      <p:cBhvr>
                                        <p:cTn id="23" dur="500" fill="hold"/>
                                        <p:tgtEl>
                                          <p:spTgt spid="62"/>
                                        </p:tgtEl>
                                        <p:attrNameLst>
                                          <p:attrName>ppt_h</p:attrName>
                                        </p:attrNameLst>
                                      </p:cBhvr>
                                      <p:tavLst>
                                        <p:tav tm="0">
                                          <p:val>
                                            <p:fltVal val="0"/>
                                          </p:val>
                                        </p:tav>
                                        <p:tav tm="100000">
                                          <p:val>
                                            <p:strVal val="#ppt_h"/>
                                          </p:val>
                                        </p:tav>
                                      </p:tavLst>
                                    </p:anim>
                                    <p:animEffect transition="in" filter="fade">
                                      <p:cBhvr>
                                        <p:cTn id="24" dur="500"/>
                                        <p:tgtEl>
                                          <p:spTgt spid="62"/>
                                        </p:tgtEl>
                                      </p:cBhvr>
                                    </p:animEffect>
                                    <p:anim calcmode="lin" valueType="num">
                                      <p:cBhvr>
                                        <p:cTn id="25" dur="500" fill="hold"/>
                                        <p:tgtEl>
                                          <p:spTgt spid="62"/>
                                        </p:tgtEl>
                                        <p:attrNameLst>
                                          <p:attrName>ppt_x</p:attrName>
                                        </p:attrNameLst>
                                      </p:cBhvr>
                                      <p:tavLst>
                                        <p:tav tm="0">
                                          <p:val>
                                            <p:fltVal val="0.5"/>
                                          </p:val>
                                        </p:tav>
                                        <p:tav tm="100000">
                                          <p:val>
                                            <p:strVal val="#ppt_x"/>
                                          </p:val>
                                        </p:tav>
                                      </p:tavLst>
                                    </p:anim>
                                    <p:anim calcmode="lin" valueType="num">
                                      <p:cBhvr>
                                        <p:cTn id="26" dur="500" fill="hold"/>
                                        <p:tgtEl>
                                          <p:spTgt spid="62"/>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600"/>
                                  </p:stCondLst>
                                  <p:childTnLst>
                                    <p:set>
                                      <p:cBhvr>
                                        <p:cTn id="28" dur="1" fill="hold">
                                          <p:stCondLst>
                                            <p:cond delay="0"/>
                                          </p:stCondLst>
                                        </p:cTn>
                                        <p:tgtEl>
                                          <p:spTgt spid="63"/>
                                        </p:tgtEl>
                                        <p:attrNameLst>
                                          <p:attrName>style.visibility</p:attrName>
                                        </p:attrNameLst>
                                      </p:cBhvr>
                                      <p:to>
                                        <p:strVal val="visible"/>
                                      </p:to>
                                    </p:set>
                                    <p:anim calcmode="lin" valueType="num">
                                      <p:cBhvr>
                                        <p:cTn id="29" dur="500" fill="hold"/>
                                        <p:tgtEl>
                                          <p:spTgt spid="63"/>
                                        </p:tgtEl>
                                        <p:attrNameLst>
                                          <p:attrName>ppt_w</p:attrName>
                                        </p:attrNameLst>
                                      </p:cBhvr>
                                      <p:tavLst>
                                        <p:tav tm="0">
                                          <p:val>
                                            <p:fltVal val="0"/>
                                          </p:val>
                                        </p:tav>
                                        <p:tav tm="100000">
                                          <p:val>
                                            <p:strVal val="#ppt_w"/>
                                          </p:val>
                                        </p:tav>
                                      </p:tavLst>
                                    </p:anim>
                                    <p:anim calcmode="lin" valueType="num">
                                      <p:cBhvr>
                                        <p:cTn id="30" dur="500" fill="hold"/>
                                        <p:tgtEl>
                                          <p:spTgt spid="63"/>
                                        </p:tgtEl>
                                        <p:attrNameLst>
                                          <p:attrName>ppt_h</p:attrName>
                                        </p:attrNameLst>
                                      </p:cBhvr>
                                      <p:tavLst>
                                        <p:tav tm="0">
                                          <p:val>
                                            <p:fltVal val="0"/>
                                          </p:val>
                                        </p:tav>
                                        <p:tav tm="100000">
                                          <p:val>
                                            <p:strVal val="#ppt_h"/>
                                          </p:val>
                                        </p:tav>
                                      </p:tavLst>
                                    </p:anim>
                                    <p:animEffect transition="in" filter="fade">
                                      <p:cBhvr>
                                        <p:cTn id="31" dur="500"/>
                                        <p:tgtEl>
                                          <p:spTgt spid="63"/>
                                        </p:tgtEl>
                                      </p:cBhvr>
                                    </p:animEffect>
                                    <p:anim calcmode="lin" valueType="num">
                                      <p:cBhvr>
                                        <p:cTn id="32" dur="500" fill="hold"/>
                                        <p:tgtEl>
                                          <p:spTgt spid="63"/>
                                        </p:tgtEl>
                                        <p:attrNameLst>
                                          <p:attrName>ppt_x</p:attrName>
                                        </p:attrNameLst>
                                      </p:cBhvr>
                                      <p:tavLst>
                                        <p:tav tm="0">
                                          <p:val>
                                            <p:fltVal val="0.5"/>
                                          </p:val>
                                        </p:tav>
                                        <p:tav tm="100000">
                                          <p:val>
                                            <p:strVal val="#ppt_x"/>
                                          </p:val>
                                        </p:tav>
                                      </p:tavLst>
                                    </p:anim>
                                    <p:anim calcmode="lin" valueType="num">
                                      <p:cBhvr>
                                        <p:cTn id="33" dur="500" fill="hold"/>
                                        <p:tgtEl>
                                          <p:spTgt spid="63"/>
                                        </p:tgtEl>
                                        <p:attrNameLst>
                                          <p:attrName>ppt_y</p:attrName>
                                        </p:attrNameLst>
                                      </p:cBhvr>
                                      <p:tavLst>
                                        <p:tav tm="0">
                                          <p:val>
                                            <p:fltVal val="0.5"/>
                                          </p:val>
                                        </p:tav>
                                        <p:tav tm="100000">
                                          <p:val>
                                            <p:strVal val="#ppt_y"/>
                                          </p:val>
                                        </p:tav>
                                      </p:tavLst>
                                    </p:anim>
                                  </p:childTnLst>
                                </p:cTn>
                              </p:par>
                            </p:childTnLst>
                          </p:cTn>
                        </p:par>
                        <p:par>
                          <p:cTn id="34" fill="hold">
                            <p:stCondLst>
                              <p:cond delay="1100"/>
                            </p:stCondLst>
                            <p:childTnLst>
                              <p:par>
                                <p:cTn id="35" presetID="16" presetClass="entr" presetSubtype="21"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barn(inVertical)">
                                      <p:cBhvr>
                                        <p:cTn id="37" dur="500"/>
                                        <p:tgtEl>
                                          <p:spTgt spid="61"/>
                                        </p:tgtEl>
                                      </p:cBhvr>
                                    </p:animEffect>
                                  </p:childTnLst>
                                </p:cTn>
                              </p:par>
                            </p:childTnLst>
                          </p:cTn>
                        </p:par>
                        <p:par>
                          <p:cTn id="38" fill="hold">
                            <p:stCondLst>
                              <p:cond delay="1600"/>
                            </p:stCondLst>
                            <p:childTnLst>
                              <p:par>
                                <p:cTn id="39" presetID="2" presetClass="entr" presetSubtype="4" fill="hold" grpId="0" nodeType="afterEffect">
                                  <p:stCondLst>
                                    <p:cond delay="0"/>
                                  </p:stCondLst>
                                  <p:childTnLst>
                                    <p:set>
                                      <p:cBhvr>
                                        <p:cTn id="40" dur="1" fill="hold">
                                          <p:stCondLst>
                                            <p:cond delay="0"/>
                                          </p:stCondLst>
                                        </p:cTn>
                                        <p:tgtEl>
                                          <p:spTgt spid="64"/>
                                        </p:tgtEl>
                                        <p:attrNameLst>
                                          <p:attrName>style.visibility</p:attrName>
                                        </p:attrNameLst>
                                      </p:cBhvr>
                                      <p:to>
                                        <p:strVal val="visible"/>
                                      </p:to>
                                    </p:set>
                                    <p:anim calcmode="lin" valueType="num">
                                      <p:cBhvr additive="base">
                                        <p:cTn id="41" dur="500" fill="hold"/>
                                        <p:tgtEl>
                                          <p:spTgt spid="64"/>
                                        </p:tgtEl>
                                        <p:attrNameLst>
                                          <p:attrName>ppt_x</p:attrName>
                                        </p:attrNameLst>
                                      </p:cBhvr>
                                      <p:tavLst>
                                        <p:tav tm="0">
                                          <p:val>
                                            <p:strVal val="#ppt_x"/>
                                          </p:val>
                                        </p:tav>
                                        <p:tav tm="100000">
                                          <p:val>
                                            <p:strVal val="#ppt_x"/>
                                          </p:val>
                                        </p:tav>
                                      </p:tavLst>
                                    </p:anim>
                                    <p:anim calcmode="lin" valueType="num">
                                      <p:cBhvr additive="base">
                                        <p:cTn id="42" dur="500" fill="hold"/>
                                        <p:tgtEl>
                                          <p:spTgt spid="6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200"/>
                                  </p:stCondLst>
                                  <p:childTnLst>
                                    <p:set>
                                      <p:cBhvr>
                                        <p:cTn id="44" dur="1" fill="hold">
                                          <p:stCondLst>
                                            <p:cond delay="0"/>
                                          </p:stCondLst>
                                        </p:cTn>
                                        <p:tgtEl>
                                          <p:spTgt spid="65"/>
                                        </p:tgtEl>
                                        <p:attrNameLst>
                                          <p:attrName>style.visibility</p:attrName>
                                        </p:attrNameLst>
                                      </p:cBhvr>
                                      <p:to>
                                        <p:strVal val="visible"/>
                                      </p:to>
                                    </p:set>
                                    <p:anim calcmode="lin" valueType="num">
                                      <p:cBhvr additive="base">
                                        <p:cTn id="45" dur="500" fill="hold"/>
                                        <p:tgtEl>
                                          <p:spTgt spid="65"/>
                                        </p:tgtEl>
                                        <p:attrNameLst>
                                          <p:attrName>ppt_x</p:attrName>
                                        </p:attrNameLst>
                                      </p:cBhvr>
                                      <p:tavLst>
                                        <p:tav tm="0">
                                          <p:val>
                                            <p:strVal val="#ppt_x"/>
                                          </p:val>
                                        </p:tav>
                                        <p:tav tm="100000">
                                          <p:val>
                                            <p:strVal val="#ppt_x"/>
                                          </p:val>
                                        </p:tav>
                                      </p:tavLst>
                                    </p:anim>
                                    <p:anim calcmode="lin" valueType="num">
                                      <p:cBhvr additive="base">
                                        <p:cTn id="46" dur="500" fill="hold"/>
                                        <p:tgtEl>
                                          <p:spTgt spid="6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400"/>
                                  </p:stCondLst>
                                  <p:childTnLst>
                                    <p:set>
                                      <p:cBhvr>
                                        <p:cTn id="48" dur="1" fill="hold">
                                          <p:stCondLst>
                                            <p:cond delay="0"/>
                                          </p:stCondLst>
                                        </p:cTn>
                                        <p:tgtEl>
                                          <p:spTgt spid="66"/>
                                        </p:tgtEl>
                                        <p:attrNameLst>
                                          <p:attrName>style.visibility</p:attrName>
                                        </p:attrNameLst>
                                      </p:cBhvr>
                                      <p:to>
                                        <p:strVal val="visible"/>
                                      </p:to>
                                    </p:set>
                                    <p:anim calcmode="lin" valueType="num">
                                      <p:cBhvr additive="base">
                                        <p:cTn id="49" dur="500" fill="hold"/>
                                        <p:tgtEl>
                                          <p:spTgt spid="66"/>
                                        </p:tgtEl>
                                        <p:attrNameLst>
                                          <p:attrName>ppt_x</p:attrName>
                                        </p:attrNameLst>
                                      </p:cBhvr>
                                      <p:tavLst>
                                        <p:tav tm="0">
                                          <p:val>
                                            <p:strVal val="#ppt_x"/>
                                          </p:val>
                                        </p:tav>
                                        <p:tav tm="100000">
                                          <p:val>
                                            <p:strVal val="#ppt_x"/>
                                          </p:val>
                                        </p:tav>
                                      </p:tavLst>
                                    </p:anim>
                                    <p:anim calcmode="lin" valueType="num">
                                      <p:cBhvr additive="base">
                                        <p:cTn id="50" dur="500" fill="hold"/>
                                        <p:tgtEl>
                                          <p:spTgt spid="6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600"/>
                                  </p:stCondLst>
                                  <p:childTnLst>
                                    <p:set>
                                      <p:cBhvr>
                                        <p:cTn id="52" dur="1" fill="hold">
                                          <p:stCondLst>
                                            <p:cond delay="0"/>
                                          </p:stCondLst>
                                        </p:cTn>
                                        <p:tgtEl>
                                          <p:spTgt spid="67"/>
                                        </p:tgtEl>
                                        <p:attrNameLst>
                                          <p:attrName>style.visibility</p:attrName>
                                        </p:attrNameLst>
                                      </p:cBhvr>
                                      <p:to>
                                        <p:strVal val="visible"/>
                                      </p:to>
                                    </p:set>
                                    <p:anim calcmode="lin" valueType="num">
                                      <p:cBhvr additive="base">
                                        <p:cTn id="53" dur="500" fill="hold"/>
                                        <p:tgtEl>
                                          <p:spTgt spid="67"/>
                                        </p:tgtEl>
                                        <p:attrNameLst>
                                          <p:attrName>ppt_x</p:attrName>
                                        </p:attrNameLst>
                                      </p:cBhvr>
                                      <p:tavLst>
                                        <p:tav tm="0">
                                          <p:val>
                                            <p:strVal val="#ppt_x"/>
                                          </p:val>
                                        </p:tav>
                                        <p:tav tm="100000">
                                          <p:val>
                                            <p:strVal val="#ppt_x"/>
                                          </p:val>
                                        </p:tav>
                                      </p:tavLst>
                                    </p:anim>
                                    <p:anim calcmode="lin" valueType="num">
                                      <p:cBhvr additive="base">
                                        <p:cTn id="54"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1" grpId="0"/>
      <p:bldP spid="64" grpId="0"/>
      <p:bldP spid="65" grpId="0"/>
      <p:bldP spid="66" grpId="0"/>
      <p:bldP spid="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 Placeholder 22"/>
          <p:cNvSpPr txBox="1"/>
          <p:nvPr/>
        </p:nvSpPr>
        <p:spPr>
          <a:xfrm>
            <a:off x="679549" y="3602130"/>
            <a:ext cx="2392115" cy="14830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104" name="Text Placeholder 23"/>
          <p:cNvSpPr txBox="1"/>
          <p:nvPr/>
        </p:nvSpPr>
        <p:spPr>
          <a:xfrm>
            <a:off x="9126440" y="3593666"/>
            <a:ext cx="2392115" cy="14830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105" name="Text Placeholder 24"/>
          <p:cNvSpPr txBox="1"/>
          <p:nvPr/>
        </p:nvSpPr>
        <p:spPr>
          <a:xfrm>
            <a:off x="9120336" y="2959690"/>
            <a:ext cx="2397615" cy="569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姓名</a:t>
            </a:r>
            <a:r>
              <a:rPr kumimoji="0" lang="en-US" altLang="zh-CN"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职位</a:t>
            </a:r>
            <a:endParaRPr kumimoji="0" lang="en-US" altLang="zh-CN"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6" name="Text Placeholder 25"/>
          <p:cNvSpPr txBox="1"/>
          <p:nvPr/>
        </p:nvSpPr>
        <p:spPr>
          <a:xfrm>
            <a:off x="668561" y="2959689"/>
            <a:ext cx="2397615" cy="569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姓名</a:t>
            </a:r>
            <a:r>
              <a:rPr kumimoji="0" lang="en-US"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 </a:t>
            </a: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职位</a:t>
            </a:r>
            <a:endParaRPr kumimoji="0" lang="en-US" sz="14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7" name="Title 20"/>
          <p:cNvSpPr txBox="1"/>
          <p:nvPr/>
        </p:nvSpPr>
        <p:spPr>
          <a:xfrm>
            <a:off x="1055688" y="1073784"/>
            <a:ext cx="10587672" cy="5926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36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j-cs"/>
                <a:sym typeface="冬青黑体简体中文 W3" panose="020B0300000000000000" pitchFamily="34" charset="-122"/>
              </a:rPr>
              <a:t>输入你的标题</a:t>
            </a:r>
            <a:endParaRPr kumimoji="0" lang="en-US" sz="36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j-cs"/>
              <a:sym typeface="冬青黑体简体中文 W3" panose="020B0300000000000000" pitchFamily="34" charset="-122"/>
            </a:endParaRPr>
          </a:p>
        </p:txBody>
      </p:sp>
      <p:sp>
        <p:nvSpPr>
          <p:cNvPr id="108" name="Subtitle 21"/>
          <p:cNvSpPr txBox="1"/>
          <p:nvPr/>
        </p:nvSpPr>
        <p:spPr>
          <a:xfrm>
            <a:off x="1055688" y="1678609"/>
            <a:ext cx="10080625" cy="4403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grpSp>
        <p:nvGrpSpPr>
          <p:cNvPr id="109" name="Group 30"/>
          <p:cNvGrpSpPr/>
          <p:nvPr/>
        </p:nvGrpSpPr>
        <p:grpSpPr>
          <a:xfrm>
            <a:off x="1919536" y="5301208"/>
            <a:ext cx="1097856" cy="309129"/>
            <a:chOff x="1559496" y="5949280"/>
            <a:chExt cx="1207641" cy="340042"/>
          </a:xfrm>
          <a:solidFill>
            <a:srgbClr val="F15A5A"/>
          </a:solidFill>
        </p:grpSpPr>
        <p:grpSp>
          <p:nvGrpSpPr>
            <p:cNvPr id="110" name="Group 31"/>
            <p:cNvGrpSpPr/>
            <p:nvPr/>
          </p:nvGrpSpPr>
          <p:grpSpPr>
            <a:xfrm>
              <a:off x="1991544" y="5949280"/>
              <a:ext cx="340042" cy="340042"/>
              <a:chOff x="191344" y="4140103"/>
              <a:chExt cx="340040" cy="340040"/>
            </a:xfrm>
            <a:grpFill/>
          </p:grpSpPr>
          <p:sp>
            <p:nvSpPr>
              <p:cNvPr id="117" name="Freeform 78"/>
              <p:cNvSpPr>
                <a:spLocks noEditPoints="1"/>
              </p:cNvSpPr>
              <p:nvPr/>
            </p:nvSpPr>
            <p:spPr bwMode="auto">
              <a:xfrm>
                <a:off x="191344" y="4140103"/>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8" name="Freeform 79"/>
              <p:cNvSpPr/>
              <p:nvPr/>
            </p:nvSpPr>
            <p:spPr bwMode="auto">
              <a:xfrm>
                <a:off x="321736" y="4224474"/>
                <a:ext cx="79259" cy="168742"/>
              </a:xfrm>
              <a:custGeom>
                <a:avLst/>
                <a:gdLst>
                  <a:gd name="T0" fmla="*/ 30 w 30"/>
                  <a:gd name="T1" fmla="*/ 22 h 64"/>
                  <a:gd name="T2" fmla="*/ 19 w 30"/>
                  <a:gd name="T3" fmla="*/ 22 h 64"/>
                  <a:gd name="T4" fmla="*/ 19 w 30"/>
                  <a:gd name="T5" fmla="*/ 14 h 64"/>
                  <a:gd name="T6" fmla="*/ 23 w 30"/>
                  <a:gd name="T7" fmla="*/ 11 h 64"/>
                  <a:gd name="T8" fmla="*/ 30 w 30"/>
                  <a:gd name="T9" fmla="*/ 11 h 64"/>
                  <a:gd name="T10" fmla="*/ 30 w 30"/>
                  <a:gd name="T11" fmla="*/ 0 h 64"/>
                  <a:gd name="T12" fmla="*/ 22 w 30"/>
                  <a:gd name="T13" fmla="*/ 0 h 64"/>
                  <a:gd name="T14" fmla="*/ 8 w 30"/>
                  <a:gd name="T15" fmla="*/ 13 h 64"/>
                  <a:gd name="T16" fmla="*/ 8 w 30"/>
                  <a:gd name="T17" fmla="*/ 22 h 64"/>
                  <a:gd name="T18" fmla="*/ 0 w 30"/>
                  <a:gd name="T19" fmla="*/ 22 h 64"/>
                  <a:gd name="T20" fmla="*/ 0 w 30"/>
                  <a:gd name="T21" fmla="*/ 34 h 64"/>
                  <a:gd name="T22" fmla="*/ 8 w 30"/>
                  <a:gd name="T23" fmla="*/ 34 h 64"/>
                  <a:gd name="T24" fmla="*/ 8 w 30"/>
                  <a:gd name="T25" fmla="*/ 64 h 64"/>
                  <a:gd name="T26" fmla="*/ 19 w 30"/>
                  <a:gd name="T27" fmla="*/ 64 h 64"/>
                  <a:gd name="T28" fmla="*/ 19 w 30"/>
                  <a:gd name="T29" fmla="*/ 34 h 64"/>
                  <a:gd name="T30" fmla="*/ 28 w 30"/>
                  <a:gd name="T31" fmla="*/ 34 h 64"/>
                  <a:gd name="T32" fmla="*/ 30 w 30"/>
                  <a:gd name="T33" fmla="*/ 2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 h="64">
                    <a:moveTo>
                      <a:pt x="30" y="22"/>
                    </a:moveTo>
                    <a:cubicBezTo>
                      <a:pt x="19" y="22"/>
                      <a:pt x="19" y="22"/>
                      <a:pt x="19" y="22"/>
                    </a:cubicBezTo>
                    <a:cubicBezTo>
                      <a:pt x="19" y="14"/>
                      <a:pt x="19" y="14"/>
                      <a:pt x="19" y="14"/>
                    </a:cubicBezTo>
                    <a:cubicBezTo>
                      <a:pt x="19" y="12"/>
                      <a:pt x="22" y="11"/>
                      <a:pt x="23" y="11"/>
                    </a:cubicBezTo>
                    <a:cubicBezTo>
                      <a:pt x="24" y="11"/>
                      <a:pt x="30" y="11"/>
                      <a:pt x="30" y="11"/>
                    </a:cubicBezTo>
                    <a:cubicBezTo>
                      <a:pt x="30" y="0"/>
                      <a:pt x="30" y="0"/>
                      <a:pt x="30" y="0"/>
                    </a:cubicBezTo>
                    <a:cubicBezTo>
                      <a:pt x="22" y="0"/>
                      <a:pt x="22" y="0"/>
                      <a:pt x="22" y="0"/>
                    </a:cubicBezTo>
                    <a:cubicBezTo>
                      <a:pt x="11" y="0"/>
                      <a:pt x="8" y="8"/>
                      <a:pt x="8" y="13"/>
                    </a:cubicBezTo>
                    <a:cubicBezTo>
                      <a:pt x="8" y="22"/>
                      <a:pt x="8" y="22"/>
                      <a:pt x="8" y="22"/>
                    </a:cubicBezTo>
                    <a:cubicBezTo>
                      <a:pt x="0" y="22"/>
                      <a:pt x="0" y="22"/>
                      <a:pt x="0" y="22"/>
                    </a:cubicBezTo>
                    <a:cubicBezTo>
                      <a:pt x="0" y="34"/>
                      <a:pt x="0" y="34"/>
                      <a:pt x="0" y="34"/>
                    </a:cubicBezTo>
                    <a:cubicBezTo>
                      <a:pt x="8" y="34"/>
                      <a:pt x="8" y="34"/>
                      <a:pt x="8" y="34"/>
                    </a:cubicBezTo>
                    <a:cubicBezTo>
                      <a:pt x="8" y="48"/>
                      <a:pt x="8" y="64"/>
                      <a:pt x="8" y="64"/>
                    </a:cubicBezTo>
                    <a:cubicBezTo>
                      <a:pt x="19" y="64"/>
                      <a:pt x="19" y="64"/>
                      <a:pt x="19" y="64"/>
                    </a:cubicBezTo>
                    <a:cubicBezTo>
                      <a:pt x="19" y="64"/>
                      <a:pt x="19" y="48"/>
                      <a:pt x="19" y="34"/>
                    </a:cubicBezTo>
                    <a:cubicBezTo>
                      <a:pt x="28" y="34"/>
                      <a:pt x="28" y="34"/>
                      <a:pt x="28" y="34"/>
                    </a:cubicBezTo>
                    <a:lnTo>
                      <a:pt x="30" y="2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11" name="Group 32"/>
            <p:cNvGrpSpPr/>
            <p:nvPr/>
          </p:nvGrpSpPr>
          <p:grpSpPr>
            <a:xfrm>
              <a:off x="2427095" y="5949280"/>
              <a:ext cx="340042" cy="340042"/>
              <a:chOff x="3315612" y="4140103"/>
              <a:chExt cx="340040" cy="340040"/>
            </a:xfrm>
            <a:grpFill/>
          </p:grpSpPr>
          <p:sp>
            <p:nvSpPr>
              <p:cNvPr id="115" name="Freeform 89"/>
              <p:cNvSpPr>
                <a:spLocks noEditPoints="1"/>
              </p:cNvSpPr>
              <p:nvPr/>
            </p:nvSpPr>
            <p:spPr bwMode="auto">
              <a:xfrm>
                <a:off x="3315612" y="4140103"/>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6" name="Freeform 90"/>
              <p:cNvSpPr>
                <a:spLocks noEditPoints="1"/>
              </p:cNvSpPr>
              <p:nvPr/>
            </p:nvSpPr>
            <p:spPr bwMode="auto">
              <a:xfrm>
                <a:off x="3399985" y="4224474"/>
                <a:ext cx="171298" cy="168742"/>
              </a:xfrm>
              <a:custGeom>
                <a:avLst/>
                <a:gdLst>
                  <a:gd name="T0" fmla="*/ 0 w 64"/>
                  <a:gd name="T1" fmla="*/ 64 h 64"/>
                  <a:gd name="T2" fmla="*/ 12 w 64"/>
                  <a:gd name="T3" fmla="*/ 64 h 64"/>
                  <a:gd name="T4" fmla="*/ 12 w 64"/>
                  <a:gd name="T5" fmla="*/ 16 h 64"/>
                  <a:gd name="T6" fmla="*/ 0 w 64"/>
                  <a:gd name="T7" fmla="*/ 16 h 64"/>
                  <a:gd name="T8" fmla="*/ 0 w 64"/>
                  <a:gd name="T9" fmla="*/ 64 h 64"/>
                  <a:gd name="T10" fmla="*/ 48 w 64"/>
                  <a:gd name="T11" fmla="*/ 16 h 64"/>
                  <a:gd name="T12" fmla="*/ 32 w 64"/>
                  <a:gd name="T13" fmla="*/ 24 h 64"/>
                  <a:gd name="T14" fmla="*/ 32 w 64"/>
                  <a:gd name="T15" fmla="*/ 16 h 64"/>
                  <a:gd name="T16" fmla="*/ 20 w 64"/>
                  <a:gd name="T17" fmla="*/ 16 h 64"/>
                  <a:gd name="T18" fmla="*/ 20 w 64"/>
                  <a:gd name="T19" fmla="*/ 64 h 64"/>
                  <a:gd name="T20" fmla="*/ 32 w 64"/>
                  <a:gd name="T21" fmla="*/ 64 h 64"/>
                  <a:gd name="T22" fmla="*/ 32 w 64"/>
                  <a:gd name="T23" fmla="*/ 36 h 64"/>
                  <a:gd name="T24" fmla="*/ 44 w 64"/>
                  <a:gd name="T25" fmla="*/ 28 h 64"/>
                  <a:gd name="T26" fmla="*/ 52 w 64"/>
                  <a:gd name="T27" fmla="*/ 36 h 64"/>
                  <a:gd name="T28" fmla="*/ 52 w 64"/>
                  <a:gd name="T29" fmla="*/ 64 h 64"/>
                  <a:gd name="T30" fmla="*/ 64 w 64"/>
                  <a:gd name="T31" fmla="*/ 64 h 64"/>
                  <a:gd name="T32" fmla="*/ 64 w 64"/>
                  <a:gd name="T33" fmla="*/ 31 h 64"/>
                  <a:gd name="T34" fmla="*/ 48 w 64"/>
                  <a:gd name="T35" fmla="*/ 16 h 64"/>
                  <a:gd name="T36" fmla="*/ 6 w 64"/>
                  <a:gd name="T37" fmla="*/ 0 h 64"/>
                  <a:gd name="T38" fmla="*/ 0 w 64"/>
                  <a:gd name="T39" fmla="*/ 6 h 64"/>
                  <a:gd name="T40" fmla="*/ 6 w 64"/>
                  <a:gd name="T41" fmla="*/ 12 h 64"/>
                  <a:gd name="T42" fmla="*/ 12 w 64"/>
                  <a:gd name="T43" fmla="*/ 6 h 64"/>
                  <a:gd name="T44" fmla="*/ 6 w 64"/>
                  <a:gd name="T4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0" y="64"/>
                    </a:moveTo>
                    <a:cubicBezTo>
                      <a:pt x="12" y="64"/>
                      <a:pt x="12" y="64"/>
                      <a:pt x="12" y="64"/>
                    </a:cubicBezTo>
                    <a:cubicBezTo>
                      <a:pt x="12" y="16"/>
                      <a:pt x="12" y="16"/>
                      <a:pt x="12" y="16"/>
                    </a:cubicBezTo>
                    <a:cubicBezTo>
                      <a:pt x="0" y="16"/>
                      <a:pt x="0" y="16"/>
                      <a:pt x="0" y="16"/>
                    </a:cubicBezTo>
                    <a:lnTo>
                      <a:pt x="0" y="64"/>
                    </a:lnTo>
                    <a:close/>
                    <a:moveTo>
                      <a:pt x="48" y="16"/>
                    </a:moveTo>
                    <a:cubicBezTo>
                      <a:pt x="38" y="16"/>
                      <a:pt x="33" y="24"/>
                      <a:pt x="32" y="24"/>
                    </a:cubicBezTo>
                    <a:cubicBezTo>
                      <a:pt x="32" y="16"/>
                      <a:pt x="32" y="16"/>
                      <a:pt x="32" y="16"/>
                    </a:cubicBezTo>
                    <a:cubicBezTo>
                      <a:pt x="20" y="16"/>
                      <a:pt x="20" y="16"/>
                      <a:pt x="20" y="16"/>
                    </a:cubicBezTo>
                    <a:cubicBezTo>
                      <a:pt x="20" y="64"/>
                      <a:pt x="20" y="64"/>
                      <a:pt x="20" y="64"/>
                    </a:cubicBezTo>
                    <a:cubicBezTo>
                      <a:pt x="32" y="64"/>
                      <a:pt x="32" y="64"/>
                      <a:pt x="32" y="64"/>
                    </a:cubicBezTo>
                    <a:cubicBezTo>
                      <a:pt x="32" y="36"/>
                      <a:pt x="32" y="36"/>
                      <a:pt x="32" y="36"/>
                    </a:cubicBezTo>
                    <a:cubicBezTo>
                      <a:pt x="32" y="35"/>
                      <a:pt x="35" y="27"/>
                      <a:pt x="44" y="28"/>
                    </a:cubicBezTo>
                    <a:cubicBezTo>
                      <a:pt x="49" y="28"/>
                      <a:pt x="52" y="35"/>
                      <a:pt x="52" y="36"/>
                    </a:cubicBezTo>
                    <a:cubicBezTo>
                      <a:pt x="52" y="64"/>
                      <a:pt x="52" y="64"/>
                      <a:pt x="52" y="64"/>
                    </a:cubicBezTo>
                    <a:cubicBezTo>
                      <a:pt x="64" y="64"/>
                      <a:pt x="64" y="64"/>
                      <a:pt x="64" y="64"/>
                    </a:cubicBezTo>
                    <a:cubicBezTo>
                      <a:pt x="64" y="31"/>
                      <a:pt x="64" y="31"/>
                      <a:pt x="64" y="31"/>
                    </a:cubicBezTo>
                    <a:cubicBezTo>
                      <a:pt x="64" y="26"/>
                      <a:pt x="61" y="16"/>
                      <a:pt x="48" y="16"/>
                    </a:cubicBezTo>
                    <a:close/>
                    <a:moveTo>
                      <a:pt x="6" y="0"/>
                    </a:moveTo>
                    <a:cubicBezTo>
                      <a:pt x="3" y="0"/>
                      <a:pt x="0" y="3"/>
                      <a:pt x="0" y="6"/>
                    </a:cubicBezTo>
                    <a:cubicBezTo>
                      <a:pt x="0" y="9"/>
                      <a:pt x="3" y="12"/>
                      <a:pt x="6" y="12"/>
                    </a:cubicBezTo>
                    <a:cubicBezTo>
                      <a:pt x="9" y="12"/>
                      <a:pt x="12" y="9"/>
                      <a:pt x="12" y="6"/>
                    </a:cubicBezTo>
                    <a:cubicBezTo>
                      <a:pt x="12" y="3"/>
                      <a:pt x="9" y="0"/>
                      <a:pt x="6"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12" name="Group 33"/>
            <p:cNvGrpSpPr/>
            <p:nvPr/>
          </p:nvGrpSpPr>
          <p:grpSpPr>
            <a:xfrm>
              <a:off x="1559496" y="5949280"/>
              <a:ext cx="340042" cy="340042"/>
              <a:chOff x="3315612" y="4584965"/>
              <a:chExt cx="340040" cy="340040"/>
            </a:xfrm>
            <a:grpFill/>
          </p:grpSpPr>
          <p:sp>
            <p:nvSpPr>
              <p:cNvPr id="113" name="Freeform 109"/>
              <p:cNvSpPr>
                <a:spLocks noEditPoints="1"/>
              </p:cNvSpPr>
              <p:nvPr/>
            </p:nvSpPr>
            <p:spPr bwMode="auto">
              <a:xfrm>
                <a:off x="3315612" y="4584965"/>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4" name="Freeform 383"/>
              <p:cNvSpPr/>
              <p:nvPr/>
            </p:nvSpPr>
            <p:spPr bwMode="auto">
              <a:xfrm>
                <a:off x="3399985" y="4682120"/>
                <a:ext cx="171298" cy="148288"/>
              </a:xfrm>
              <a:custGeom>
                <a:avLst/>
                <a:gdLst>
                  <a:gd name="T0" fmla="*/ 64 w 64"/>
                  <a:gd name="T1" fmla="*/ 7 h 56"/>
                  <a:gd name="T2" fmla="*/ 57 w 64"/>
                  <a:gd name="T3" fmla="*/ 9 h 56"/>
                  <a:gd name="T4" fmla="*/ 62 w 64"/>
                  <a:gd name="T5" fmla="*/ 1 h 56"/>
                  <a:gd name="T6" fmla="*/ 54 w 64"/>
                  <a:gd name="T7" fmla="*/ 4 h 56"/>
                  <a:gd name="T8" fmla="*/ 54 w 64"/>
                  <a:gd name="T9" fmla="*/ 4 h 56"/>
                  <a:gd name="T10" fmla="*/ 44 w 64"/>
                  <a:gd name="T11" fmla="*/ 0 h 56"/>
                  <a:gd name="T12" fmla="*/ 31 w 64"/>
                  <a:gd name="T13" fmla="*/ 14 h 56"/>
                  <a:gd name="T14" fmla="*/ 32 w 64"/>
                  <a:gd name="T15" fmla="*/ 17 h 56"/>
                  <a:gd name="T16" fmla="*/ 32 w 64"/>
                  <a:gd name="T17" fmla="*/ 17 h 56"/>
                  <a:gd name="T18" fmla="*/ 4 w 64"/>
                  <a:gd name="T19" fmla="*/ 3 h 56"/>
                  <a:gd name="T20" fmla="*/ 8 w 64"/>
                  <a:gd name="T21" fmla="*/ 21 h 56"/>
                  <a:gd name="T22" fmla="*/ 2 w 64"/>
                  <a:gd name="T23" fmla="*/ 20 h 56"/>
                  <a:gd name="T24" fmla="*/ 12 w 64"/>
                  <a:gd name="T25" fmla="*/ 34 h 56"/>
                  <a:gd name="T26" fmla="*/ 6 w 64"/>
                  <a:gd name="T27" fmla="*/ 34 h 56"/>
                  <a:gd name="T28" fmla="*/ 18 w 64"/>
                  <a:gd name="T29" fmla="*/ 44 h 56"/>
                  <a:gd name="T30" fmla="*/ 0 w 64"/>
                  <a:gd name="T31" fmla="*/ 50 h 56"/>
                  <a:gd name="T32" fmla="*/ 21 w 64"/>
                  <a:gd name="T33" fmla="*/ 56 h 56"/>
                  <a:gd name="T34" fmla="*/ 58 w 64"/>
                  <a:gd name="T35" fmla="*/ 14 h 56"/>
                  <a:gd name="T36" fmla="*/ 58 w 64"/>
                  <a:gd name="T37" fmla="*/ 14 h 56"/>
                  <a:gd name="T38" fmla="*/ 58 w 64"/>
                  <a:gd name="T39" fmla="*/ 14 h 56"/>
                  <a:gd name="T40" fmla="*/ 58 w 64"/>
                  <a:gd name="T41" fmla="*/ 14 h 56"/>
                  <a:gd name="T42" fmla="*/ 64 w 64"/>
                  <a:gd name="T43" fmla="*/ 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56">
                    <a:moveTo>
                      <a:pt x="64" y="7"/>
                    </a:moveTo>
                    <a:cubicBezTo>
                      <a:pt x="63" y="7"/>
                      <a:pt x="60" y="9"/>
                      <a:pt x="57" y="9"/>
                    </a:cubicBezTo>
                    <a:cubicBezTo>
                      <a:pt x="59" y="8"/>
                      <a:pt x="61" y="4"/>
                      <a:pt x="62" y="1"/>
                    </a:cubicBezTo>
                    <a:cubicBezTo>
                      <a:pt x="60" y="3"/>
                      <a:pt x="56" y="4"/>
                      <a:pt x="54" y="4"/>
                    </a:cubicBezTo>
                    <a:cubicBezTo>
                      <a:pt x="54" y="4"/>
                      <a:pt x="54" y="4"/>
                      <a:pt x="54" y="4"/>
                    </a:cubicBezTo>
                    <a:cubicBezTo>
                      <a:pt x="52" y="2"/>
                      <a:pt x="48" y="0"/>
                      <a:pt x="44" y="0"/>
                    </a:cubicBezTo>
                    <a:cubicBezTo>
                      <a:pt x="37" y="0"/>
                      <a:pt x="31" y="6"/>
                      <a:pt x="31" y="14"/>
                    </a:cubicBezTo>
                    <a:cubicBezTo>
                      <a:pt x="31" y="15"/>
                      <a:pt x="31" y="16"/>
                      <a:pt x="32" y="17"/>
                    </a:cubicBezTo>
                    <a:cubicBezTo>
                      <a:pt x="32" y="17"/>
                      <a:pt x="32" y="17"/>
                      <a:pt x="32" y="17"/>
                    </a:cubicBezTo>
                    <a:cubicBezTo>
                      <a:pt x="22" y="17"/>
                      <a:pt x="10" y="12"/>
                      <a:pt x="4" y="3"/>
                    </a:cubicBezTo>
                    <a:cubicBezTo>
                      <a:pt x="0" y="10"/>
                      <a:pt x="3" y="18"/>
                      <a:pt x="8" y="21"/>
                    </a:cubicBezTo>
                    <a:cubicBezTo>
                      <a:pt x="6" y="22"/>
                      <a:pt x="3" y="21"/>
                      <a:pt x="2" y="20"/>
                    </a:cubicBezTo>
                    <a:cubicBezTo>
                      <a:pt x="2" y="25"/>
                      <a:pt x="4" y="31"/>
                      <a:pt x="12" y="34"/>
                    </a:cubicBezTo>
                    <a:cubicBezTo>
                      <a:pt x="10" y="35"/>
                      <a:pt x="8" y="34"/>
                      <a:pt x="6" y="34"/>
                    </a:cubicBezTo>
                    <a:cubicBezTo>
                      <a:pt x="7" y="38"/>
                      <a:pt x="12" y="44"/>
                      <a:pt x="18" y="44"/>
                    </a:cubicBezTo>
                    <a:cubicBezTo>
                      <a:pt x="16" y="46"/>
                      <a:pt x="9" y="51"/>
                      <a:pt x="0" y="50"/>
                    </a:cubicBezTo>
                    <a:cubicBezTo>
                      <a:pt x="6" y="54"/>
                      <a:pt x="13" y="56"/>
                      <a:pt x="21" y="56"/>
                    </a:cubicBezTo>
                    <a:cubicBezTo>
                      <a:pt x="42" y="56"/>
                      <a:pt x="58" y="37"/>
                      <a:pt x="58" y="14"/>
                    </a:cubicBezTo>
                    <a:cubicBezTo>
                      <a:pt x="58" y="14"/>
                      <a:pt x="58" y="14"/>
                      <a:pt x="58" y="14"/>
                    </a:cubicBezTo>
                    <a:cubicBezTo>
                      <a:pt x="58" y="14"/>
                      <a:pt x="58" y="14"/>
                      <a:pt x="58" y="14"/>
                    </a:cubicBezTo>
                    <a:cubicBezTo>
                      <a:pt x="58" y="14"/>
                      <a:pt x="58" y="14"/>
                      <a:pt x="58" y="14"/>
                    </a:cubicBezTo>
                    <a:cubicBezTo>
                      <a:pt x="60" y="13"/>
                      <a:pt x="62" y="10"/>
                      <a:pt x="64"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119" name="Group 40"/>
          <p:cNvGrpSpPr/>
          <p:nvPr/>
        </p:nvGrpSpPr>
        <p:grpSpPr>
          <a:xfrm>
            <a:off x="9192344" y="5301208"/>
            <a:ext cx="1097856" cy="309129"/>
            <a:chOff x="1559496" y="5949280"/>
            <a:chExt cx="1207641" cy="340042"/>
          </a:xfrm>
          <a:solidFill>
            <a:srgbClr val="F15A5A"/>
          </a:solidFill>
        </p:grpSpPr>
        <p:grpSp>
          <p:nvGrpSpPr>
            <p:cNvPr id="120" name="Group 41"/>
            <p:cNvGrpSpPr/>
            <p:nvPr/>
          </p:nvGrpSpPr>
          <p:grpSpPr>
            <a:xfrm>
              <a:off x="1991544" y="5949280"/>
              <a:ext cx="340042" cy="340042"/>
              <a:chOff x="191344" y="4140103"/>
              <a:chExt cx="340040" cy="340040"/>
            </a:xfrm>
            <a:grpFill/>
          </p:grpSpPr>
          <p:sp>
            <p:nvSpPr>
              <p:cNvPr id="127" name="Freeform 78"/>
              <p:cNvSpPr>
                <a:spLocks noEditPoints="1"/>
              </p:cNvSpPr>
              <p:nvPr/>
            </p:nvSpPr>
            <p:spPr bwMode="auto">
              <a:xfrm>
                <a:off x="191344" y="4140103"/>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8" name="Freeform 79"/>
              <p:cNvSpPr/>
              <p:nvPr/>
            </p:nvSpPr>
            <p:spPr bwMode="auto">
              <a:xfrm>
                <a:off x="321736" y="4224474"/>
                <a:ext cx="79259" cy="168742"/>
              </a:xfrm>
              <a:custGeom>
                <a:avLst/>
                <a:gdLst>
                  <a:gd name="T0" fmla="*/ 30 w 30"/>
                  <a:gd name="T1" fmla="*/ 22 h 64"/>
                  <a:gd name="T2" fmla="*/ 19 w 30"/>
                  <a:gd name="T3" fmla="*/ 22 h 64"/>
                  <a:gd name="T4" fmla="*/ 19 w 30"/>
                  <a:gd name="T5" fmla="*/ 14 h 64"/>
                  <a:gd name="T6" fmla="*/ 23 w 30"/>
                  <a:gd name="T7" fmla="*/ 11 h 64"/>
                  <a:gd name="T8" fmla="*/ 30 w 30"/>
                  <a:gd name="T9" fmla="*/ 11 h 64"/>
                  <a:gd name="T10" fmla="*/ 30 w 30"/>
                  <a:gd name="T11" fmla="*/ 0 h 64"/>
                  <a:gd name="T12" fmla="*/ 22 w 30"/>
                  <a:gd name="T13" fmla="*/ 0 h 64"/>
                  <a:gd name="T14" fmla="*/ 8 w 30"/>
                  <a:gd name="T15" fmla="*/ 13 h 64"/>
                  <a:gd name="T16" fmla="*/ 8 w 30"/>
                  <a:gd name="T17" fmla="*/ 22 h 64"/>
                  <a:gd name="T18" fmla="*/ 0 w 30"/>
                  <a:gd name="T19" fmla="*/ 22 h 64"/>
                  <a:gd name="T20" fmla="*/ 0 w 30"/>
                  <a:gd name="T21" fmla="*/ 34 h 64"/>
                  <a:gd name="T22" fmla="*/ 8 w 30"/>
                  <a:gd name="T23" fmla="*/ 34 h 64"/>
                  <a:gd name="T24" fmla="*/ 8 w 30"/>
                  <a:gd name="T25" fmla="*/ 64 h 64"/>
                  <a:gd name="T26" fmla="*/ 19 w 30"/>
                  <a:gd name="T27" fmla="*/ 64 h 64"/>
                  <a:gd name="T28" fmla="*/ 19 w 30"/>
                  <a:gd name="T29" fmla="*/ 34 h 64"/>
                  <a:gd name="T30" fmla="*/ 28 w 30"/>
                  <a:gd name="T31" fmla="*/ 34 h 64"/>
                  <a:gd name="T32" fmla="*/ 30 w 30"/>
                  <a:gd name="T33" fmla="*/ 2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 h="64">
                    <a:moveTo>
                      <a:pt x="30" y="22"/>
                    </a:moveTo>
                    <a:cubicBezTo>
                      <a:pt x="19" y="22"/>
                      <a:pt x="19" y="22"/>
                      <a:pt x="19" y="22"/>
                    </a:cubicBezTo>
                    <a:cubicBezTo>
                      <a:pt x="19" y="14"/>
                      <a:pt x="19" y="14"/>
                      <a:pt x="19" y="14"/>
                    </a:cubicBezTo>
                    <a:cubicBezTo>
                      <a:pt x="19" y="12"/>
                      <a:pt x="22" y="11"/>
                      <a:pt x="23" y="11"/>
                    </a:cubicBezTo>
                    <a:cubicBezTo>
                      <a:pt x="24" y="11"/>
                      <a:pt x="30" y="11"/>
                      <a:pt x="30" y="11"/>
                    </a:cubicBezTo>
                    <a:cubicBezTo>
                      <a:pt x="30" y="0"/>
                      <a:pt x="30" y="0"/>
                      <a:pt x="30" y="0"/>
                    </a:cubicBezTo>
                    <a:cubicBezTo>
                      <a:pt x="22" y="0"/>
                      <a:pt x="22" y="0"/>
                      <a:pt x="22" y="0"/>
                    </a:cubicBezTo>
                    <a:cubicBezTo>
                      <a:pt x="11" y="0"/>
                      <a:pt x="8" y="8"/>
                      <a:pt x="8" y="13"/>
                    </a:cubicBezTo>
                    <a:cubicBezTo>
                      <a:pt x="8" y="22"/>
                      <a:pt x="8" y="22"/>
                      <a:pt x="8" y="22"/>
                    </a:cubicBezTo>
                    <a:cubicBezTo>
                      <a:pt x="0" y="22"/>
                      <a:pt x="0" y="22"/>
                      <a:pt x="0" y="22"/>
                    </a:cubicBezTo>
                    <a:cubicBezTo>
                      <a:pt x="0" y="34"/>
                      <a:pt x="0" y="34"/>
                      <a:pt x="0" y="34"/>
                    </a:cubicBezTo>
                    <a:cubicBezTo>
                      <a:pt x="8" y="34"/>
                      <a:pt x="8" y="34"/>
                      <a:pt x="8" y="34"/>
                    </a:cubicBezTo>
                    <a:cubicBezTo>
                      <a:pt x="8" y="48"/>
                      <a:pt x="8" y="64"/>
                      <a:pt x="8" y="64"/>
                    </a:cubicBezTo>
                    <a:cubicBezTo>
                      <a:pt x="19" y="64"/>
                      <a:pt x="19" y="64"/>
                      <a:pt x="19" y="64"/>
                    </a:cubicBezTo>
                    <a:cubicBezTo>
                      <a:pt x="19" y="64"/>
                      <a:pt x="19" y="48"/>
                      <a:pt x="19" y="34"/>
                    </a:cubicBezTo>
                    <a:cubicBezTo>
                      <a:pt x="28" y="34"/>
                      <a:pt x="28" y="34"/>
                      <a:pt x="28" y="34"/>
                    </a:cubicBezTo>
                    <a:lnTo>
                      <a:pt x="30" y="2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21" name="Group 42"/>
            <p:cNvGrpSpPr/>
            <p:nvPr/>
          </p:nvGrpSpPr>
          <p:grpSpPr>
            <a:xfrm>
              <a:off x="2427095" y="5949280"/>
              <a:ext cx="340042" cy="340042"/>
              <a:chOff x="3315612" y="4140103"/>
              <a:chExt cx="340040" cy="340040"/>
            </a:xfrm>
            <a:grpFill/>
          </p:grpSpPr>
          <p:sp>
            <p:nvSpPr>
              <p:cNvPr id="125" name="Freeform 89"/>
              <p:cNvSpPr>
                <a:spLocks noEditPoints="1"/>
              </p:cNvSpPr>
              <p:nvPr/>
            </p:nvSpPr>
            <p:spPr bwMode="auto">
              <a:xfrm>
                <a:off x="3315612" y="4140103"/>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6" name="Freeform 90"/>
              <p:cNvSpPr>
                <a:spLocks noEditPoints="1"/>
              </p:cNvSpPr>
              <p:nvPr/>
            </p:nvSpPr>
            <p:spPr bwMode="auto">
              <a:xfrm>
                <a:off x="3399985" y="4224474"/>
                <a:ext cx="171298" cy="168742"/>
              </a:xfrm>
              <a:custGeom>
                <a:avLst/>
                <a:gdLst>
                  <a:gd name="T0" fmla="*/ 0 w 64"/>
                  <a:gd name="T1" fmla="*/ 64 h 64"/>
                  <a:gd name="T2" fmla="*/ 12 w 64"/>
                  <a:gd name="T3" fmla="*/ 64 h 64"/>
                  <a:gd name="T4" fmla="*/ 12 w 64"/>
                  <a:gd name="T5" fmla="*/ 16 h 64"/>
                  <a:gd name="T6" fmla="*/ 0 w 64"/>
                  <a:gd name="T7" fmla="*/ 16 h 64"/>
                  <a:gd name="T8" fmla="*/ 0 w 64"/>
                  <a:gd name="T9" fmla="*/ 64 h 64"/>
                  <a:gd name="T10" fmla="*/ 48 w 64"/>
                  <a:gd name="T11" fmla="*/ 16 h 64"/>
                  <a:gd name="T12" fmla="*/ 32 w 64"/>
                  <a:gd name="T13" fmla="*/ 24 h 64"/>
                  <a:gd name="T14" fmla="*/ 32 w 64"/>
                  <a:gd name="T15" fmla="*/ 16 h 64"/>
                  <a:gd name="T16" fmla="*/ 20 w 64"/>
                  <a:gd name="T17" fmla="*/ 16 h 64"/>
                  <a:gd name="T18" fmla="*/ 20 w 64"/>
                  <a:gd name="T19" fmla="*/ 64 h 64"/>
                  <a:gd name="T20" fmla="*/ 32 w 64"/>
                  <a:gd name="T21" fmla="*/ 64 h 64"/>
                  <a:gd name="T22" fmla="*/ 32 w 64"/>
                  <a:gd name="T23" fmla="*/ 36 h 64"/>
                  <a:gd name="T24" fmla="*/ 44 w 64"/>
                  <a:gd name="T25" fmla="*/ 28 h 64"/>
                  <a:gd name="T26" fmla="*/ 52 w 64"/>
                  <a:gd name="T27" fmla="*/ 36 h 64"/>
                  <a:gd name="T28" fmla="*/ 52 w 64"/>
                  <a:gd name="T29" fmla="*/ 64 h 64"/>
                  <a:gd name="T30" fmla="*/ 64 w 64"/>
                  <a:gd name="T31" fmla="*/ 64 h 64"/>
                  <a:gd name="T32" fmla="*/ 64 w 64"/>
                  <a:gd name="T33" fmla="*/ 31 h 64"/>
                  <a:gd name="T34" fmla="*/ 48 w 64"/>
                  <a:gd name="T35" fmla="*/ 16 h 64"/>
                  <a:gd name="T36" fmla="*/ 6 w 64"/>
                  <a:gd name="T37" fmla="*/ 0 h 64"/>
                  <a:gd name="T38" fmla="*/ 0 w 64"/>
                  <a:gd name="T39" fmla="*/ 6 h 64"/>
                  <a:gd name="T40" fmla="*/ 6 w 64"/>
                  <a:gd name="T41" fmla="*/ 12 h 64"/>
                  <a:gd name="T42" fmla="*/ 12 w 64"/>
                  <a:gd name="T43" fmla="*/ 6 h 64"/>
                  <a:gd name="T44" fmla="*/ 6 w 64"/>
                  <a:gd name="T4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0" y="64"/>
                    </a:moveTo>
                    <a:cubicBezTo>
                      <a:pt x="12" y="64"/>
                      <a:pt x="12" y="64"/>
                      <a:pt x="12" y="64"/>
                    </a:cubicBezTo>
                    <a:cubicBezTo>
                      <a:pt x="12" y="16"/>
                      <a:pt x="12" y="16"/>
                      <a:pt x="12" y="16"/>
                    </a:cubicBezTo>
                    <a:cubicBezTo>
                      <a:pt x="0" y="16"/>
                      <a:pt x="0" y="16"/>
                      <a:pt x="0" y="16"/>
                    </a:cubicBezTo>
                    <a:lnTo>
                      <a:pt x="0" y="64"/>
                    </a:lnTo>
                    <a:close/>
                    <a:moveTo>
                      <a:pt x="48" y="16"/>
                    </a:moveTo>
                    <a:cubicBezTo>
                      <a:pt x="38" y="16"/>
                      <a:pt x="33" y="24"/>
                      <a:pt x="32" y="24"/>
                    </a:cubicBezTo>
                    <a:cubicBezTo>
                      <a:pt x="32" y="16"/>
                      <a:pt x="32" y="16"/>
                      <a:pt x="32" y="16"/>
                    </a:cubicBezTo>
                    <a:cubicBezTo>
                      <a:pt x="20" y="16"/>
                      <a:pt x="20" y="16"/>
                      <a:pt x="20" y="16"/>
                    </a:cubicBezTo>
                    <a:cubicBezTo>
                      <a:pt x="20" y="64"/>
                      <a:pt x="20" y="64"/>
                      <a:pt x="20" y="64"/>
                    </a:cubicBezTo>
                    <a:cubicBezTo>
                      <a:pt x="32" y="64"/>
                      <a:pt x="32" y="64"/>
                      <a:pt x="32" y="64"/>
                    </a:cubicBezTo>
                    <a:cubicBezTo>
                      <a:pt x="32" y="36"/>
                      <a:pt x="32" y="36"/>
                      <a:pt x="32" y="36"/>
                    </a:cubicBezTo>
                    <a:cubicBezTo>
                      <a:pt x="32" y="35"/>
                      <a:pt x="35" y="27"/>
                      <a:pt x="44" y="28"/>
                    </a:cubicBezTo>
                    <a:cubicBezTo>
                      <a:pt x="49" y="28"/>
                      <a:pt x="52" y="35"/>
                      <a:pt x="52" y="36"/>
                    </a:cubicBezTo>
                    <a:cubicBezTo>
                      <a:pt x="52" y="64"/>
                      <a:pt x="52" y="64"/>
                      <a:pt x="52" y="64"/>
                    </a:cubicBezTo>
                    <a:cubicBezTo>
                      <a:pt x="64" y="64"/>
                      <a:pt x="64" y="64"/>
                      <a:pt x="64" y="64"/>
                    </a:cubicBezTo>
                    <a:cubicBezTo>
                      <a:pt x="64" y="31"/>
                      <a:pt x="64" y="31"/>
                      <a:pt x="64" y="31"/>
                    </a:cubicBezTo>
                    <a:cubicBezTo>
                      <a:pt x="64" y="26"/>
                      <a:pt x="61" y="16"/>
                      <a:pt x="48" y="16"/>
                    </a:cubicBezTo>
                    <a:close/>
                    <a:moveTo>
                      <a:pt x="6" y="0"/>
                    </a:moveTo>
                    <a:cubicBezTo>
                      <a:pt x="3" y="0"/>
                      <a:pt x="0" y="3"/>
                      <a:pt x="0" y="6"/>
                    </a:cubicBezTo>
                    <a:cubicBezTo>
                      <a:pt x="0" y="9"/>
                      <a:pt x="3" y="12"/>
                      <a:pt x="6" y="12"/>
                    </a:cubicBezTo>
                    <a:cubicBezTo>
                      <a:pt x="9" y="12"/>
                      <a:pt x="12" y="9"/>
                      <a:pt x="12" y="6"/>
                    </a:cubicBezTo>
                    <a:cubicBezTo>
                      <a:pt x="12" y="3"/>
                      <a:pt x="9" y="0"/>
                      <a:pt x="6"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22" name="Group 43"/>
            <p:cNvGrpSpPr/>
            <p:nvPr/>
          </p:nvGrpSpPr>
          <p:grpSpPr>
            <a:xfrm>
              <a:off x="1559496" y="5949280"/>
              <a:ext cx="340042" cy="340042"/>
              <a:chOff x="3315612" y="4584965"/>
              <a:chExt cx="340040" cy="340040"/>
            </a:xfrm>
            <a:grpFill/>
          </p:grpSpPr>
          <p:sp>
            <p:nvSpPr>
              <p:cNvPr id="123" name="Freeform 109"/>
              <p:cNvSpPr>
                <a:spLocks noEditPoints="1"/>
              </p:cNvSpPr>
              <p:nvPr/>
            </p:nvSpPr>
            <p:spPr bwMode="auto">
              <a:xfrm>
                <a:off x="3315612" y="4584965"/>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4" name="Freeform 383"/>
              <p:cNvSpPr/>
              <p:nvPr/>
            </p:nvSpPr>
            <p:spPr bwMode="auto">
              <a:xfrm>
                <a:off x="3399985" y="4682120"/>
                <a:ext cx="171298" cy="148288"/>
              </a:xfrm>
              <a:custGeom>
                <a:avLst/>
                <a:gdLst>
                  <a:gd name="T0" fmla="*/ 64 w 64"/>
                  <a:gd name="T1" fmla="*/ 7 h 56"/>
                  <a:gd name="T2" fmla="*/ 57 w 64"/>
                  <a:gd name="T3" fmla="*/ 9 h 56"/>
                  <a:gd name="T4" fmla="*/ 62 w 64"/>
                  <a:gd name="T5" fmla="*/ 1 h 56"/>
                  <a:gd name="T6" fmla="*/ 54 w 64"/>
                  <a:gd name="T7" fmla="*/ 4 h 56"/>
                  <a:gd name="T8" fmla="*/ 54 w 64"/>
                  <a:gd name="T9" fmla="*/ 4 h 56"/>
                  <a:gd name="T10" fmla="*/ 44 w 64"/>
                  <a:gd name="T11" fmla="*/ 0 h 56"/>
                  <a:gd name="T12" fmla="*/ 31 w 64"/>
                  <a:gd name="T13" fmla="*/ 14 h 56"/>
                  <a:gd name="T14" fmla="*/ 32 w 64"/>
                  <a:gd name="T15" fmla="*/ 17 h 56"/>
                  <a:gd name="T16" fmla="*/ 32 w 64"/>
                  <a:gd name="T17" fmla="*/ 17 h 56"/>
                  <a:gd name="T18" fmla="*/ 4 w 64"/>
                  <a:gd name="T19" fmla="*/ 3 h 56"/>
                  <a:gd name="T20" fmla="*/ 8 w 64"/>
                  <a:gd name="T21" fmla="*/ 21 h 56"/>
                  <a:gd name="T22" fmla="*/ 2 w 64"/>
                  <a:gd name="T23" fmla="*/ 20 h 56"/>
                  <a:gd name="T24" fmla="*/ 12 w 64"/>
                  <a:gd name="T25" fmla="*/ 34 h 56"/>
                  <a:gd name="T26" fmla="*/ 6 w 64"/>
                  <a:gd name="T27" fmla="*/ 34 h 56"/>
                  <a:gd name="T28" fmla="*/ 18 w 64"/>
                  <a:gd name="T29" fmla="*/ 44 h 56"/>
                  <a:gd name="T30" fmla="*/ 0 w 64"/>
                  <a:gd name="T31" fmla="*/ 50 h 56"/>
                  <a:gd name="T32" fmla="*/ 21 w 64"/>
                  <a:gd name="T33" fmla="*/ 56 h 56"/>
                  <a:gd name="T34" fmla="*/ 58 w 64"/>
                  <a:gd name="T35" fmla="*/ 14 h 56"/>
                  <a:gd name="T36" fmla="*/ 58 w 64"/>
                  <a:gd name="T37" fmla="*/ 14 h 56"/>
                  <a:gd name="T38" fmla="*/ 58 w 64"/>
                  <a:gd name="T39" fmla="*/ 14 h 56"/>
                  <a:gd name="T40" fmla="*/ 58 w 64"/>
                  <a:gd name="T41" fmla="*/ 14 h 56"/>
                  <a:gd name="T42" fmla="*/ 64 w 64"/>
                  <a:gd name="T43" fmla="*/ 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56">
                    <a:moveTo>
                      <a:pt x="64" y="7"/>
                    </a:moveTo>
                    <a:cubicBezTo>
                      <a:pt x="63" y="7"/>
                      <a:pt x="60" y="9"/>
                      <a:pt x="57" y="9"/>
                    </a:cubicBezTo>
                    <a:cubicBezTo>
                      <a:pt x="59" y="8"/>
                      <a:pt x="61" y="4"/>
                      <a:pt x="62" y="1"/>
                    </a:cubicBezTo>
                    <a:cubicBezTo>
                      <a:pt x="60" y="3"/>
                      <a:pt x="56" y="4"/>
                      <a:pt x="54" y="4"/>
                    </a:cubicBezTo>
                    <a:cubicBezTo>
                      <a:pt x="54" y="4"/>
                      <a:pt x="54" y="4"/>
                      <a:pt x="54" y="4"/>
                    </a:cubicBezTo>
                    <a:cubicBezTo>
                      <a:pt x="52" y="2"/>
                      <a:pt x="48" y="0"/>
                      <a:pt x="44" y="0"/>
                    </a:cubicBezTo>
                    <a:cubicBezTo>
                      <a:pt x="37" y="0"/>
                      <a:pt x="31" y="6"/>
                      <a:pt x="31" y="14"/>
                    </a:cubicBezTo>
                    <a:cubicBezTo>
                      <a:pt x="31" y="15"/>
                      <a:pt x="31" y="16"/>
                      <a:pt x="32" y="17"/>
                    </a:cubicBezTo>
                    <a:cubicBezTo>
                      <a:pt x="32" y="17"/>
                      <a:pt x="32" y="17"/>
                      <a:pt x="32" y="17"/>
                    </a:cubicBezTo>
                    <a:cubicBezTo>
                      <a:pt x="22" y="17"/>
                      <a:pt x="10" y="12"/>
                      <a:pt x="4" y="3"/>
                    </a:cubicBezTo>
                    <a:cubicBezTo>
                      <a:pt x="0" y="10"/>
                      <a:pt x="3" y="18"/>
                      <a:pt x="8" y="21"/>
                    </a:cubicBezTo>
                    <a:cubicBezTo>
                      <a:pt x="6" y="22"/>
                      <a:pt x="3" y="21"/>
                      <a:pt x="2" y="20"/>
                    </a:cubicBezTo>
                    <a:cubicBezTo>
                      <a:pt x="2" y="25"/>
                      <a:pt x="4" y="31"/>
                      <a:pt x="12" y="34"/>
                    </a:cubicBezTo>
                    <a:cubicBezTo>
                      <a:pt x="10" y="35"/>
                      <a:pt x="8" y="34"/>
                      <a:pt x="6" y="34"/>
                    </a:cubicBezTo>
                    <a:cubicBezTo>
                      <a:pt x="7" y="38"/>
                      <a:pt x="12" y="44"/>
                      <a:pt x="18" y="44"/>
                    </a:cubicBezTo>
                    <a:cubicBezTo>
                      <a:pt x="16" y="46"/>
                      <a:pt x="9" y="51"/>
                      <a:pt x="0" y="50"/>
                    </a:cubicBezTo>
                    <a:cubicBezTo>
                      <a:pt x="6" y="54"/>
                      <a:pt x="13" y="56"/>
                      <a:pt x="21" y="56"/>
                    </a:cubicBezTo>
                    <a:cubicBezTo>
                      <a:pt x="42" y="56"/>
                      <a:pt x="58" y="37"/>
                      <a:pt x="58" y="14"/>
                    </a:cubicBezTo>
                    <a:cubicBezTo>
                      <a:pt x="58" y="14"/>
                      <a:pt x="58" y="14"/>
                      <a:pt x="58" y="14"/>
                    </a:cubicBezTo>
                    <a:cubicBezTo>
                      <a:pt x="58" y="14"/>
                      <a:pt x="58" y="14"/>
                      <a:pt x="58" y="14"/>
                    </a:cubicBezTo>
                    <a:cubicBezTo>
                      <a:pt x="58" y="14"/>
                      <a:pt x="58" y="14"/>
                      <a:pt x="58" y="14"/>
                    </a:cubicBezTo>
                    <a:cubicBezTo>
                      <a:pt x="60" y="13"/>
                      <a:pt x="62" y="10"/>
                      <a:pt x="64"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05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210" name="组合 209"/>
          <p:cNvGrpSpPr/>
          <p:nvPr/>
        </p:nvGrpSpPr>
        <p:grpSpPr>
          <a:xfrm>
            <a:off x="3405752" y="2515106"/>
            <a:ext cx="2442598" cy="3095231"/>
            <a:chOff x="3114675" y="1731962"/>
            <a:chExt cx="3856038" cy="4886325"/>
          </a:xfrm>
        </p:grpSpPr>
        <p:sp>
          <p:nvSpPr>
            <p:cNvPr id="211" name="Freeform 110"/>
            <p:cNvSpPr/>
            <p:nvPr/>
          </p:nvSpPr>
          <p:spPr bwMode="auto">
            <a:xfrm>
              <a:off x="3667125" y="4227512"/>
              <a:ext cx="2570163" cy="2390775"/>
            </a:xfrm>
            <a:custGeom>
              <a:avLst/>
              <a:gdLst>
                <a:gd name="T0" fmla="*/ 1020 w 1020"/>
                <a:gd name="T1" fmla="*/ 902 h 948"/>
                <a:gd name="T2" fmla="*/ 980 w 1020"/>
                <a:gd name="T3" fmla="*/ 948 h 948"/>
                <a:gd name="T4" fmla="*/ 40 w 1020"/>
                <a:gd name="T5" fmla="*/ 948 h 948"/>
                <a:gd name="T6" fmla="*/ 0 w 1020"/>
                <a:gd name="T7" fmla="*/ 902 h 948"/>
                <a:gd name="T8" fmla="*/ 0 w 1020"/>
                <a:gd name="T9" fmla="*/ 47 h 948"/>
                <a:gd name="T10" fmla="*/ 40 w 1020"/>
                <a:gd name="T11" fmla="*/ 0 h 948"/>
                <a:gd name="T12" fmla="*/ 980 w 1020"/>
                <a:gd name="T13" fmla="*/ 0 h 948"/>
                <a:gd name="T14" fmla="*/ 1020 w 1020"/>
                <a:gd name="T15" fmla="*/ 47 h 948"/>
                <a:gd name="T16" fmla="*/ 1020 w 1020"/>
                <a:gd name="T17" fmla="*/ 902 h 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0" h="948">
                  <a:moveTo>
                    <a:pt x="1020" y="902"/>
                  </a:moveTo>
                  <a:cubicBezTo>
                    <a:pt x="1020" y="927"/>
                    <a:pt x="1002" y="948"/>
                    <a:pt x="980" y="948"/>
                  </a:cubicBezTo>
                  <a:cubicBezTo>
                    <a:pt x="40" y="948"/>
                    <a:pt x="40" y="948"/>
                    <a:pt x="40" y="948"/>
                  </a:cubicBezTo>
                  <a:cubicBezTo>
                    <a:pt x="18" y="948"/>
                    <a:pt x="0" y="927"/>
                    <a:pt x="0" y="902"/>
                  </a:cubicBezTo>
                  <a:cubicBezTo>
                    <a:pt x="0" y="47"/>
                    <a:pt x="0" y="47"/>
                    <a:pt x="0" y="47"/>
                  </a:cubicBezTo>
                  <a:cubicBezTo>
                    <a:pt x="0" y="21"/>
                    <a:pt x="18" y="0"/>
                    <a:pt x="40" y="0"/>
                  </a:cubicBezTo>
                  <a:cubicBezTo>
                    <a:pt x="980" y="0"/>
                    <a:pt x="980" y="0"/>
                    <a:pt x="980" y="0"/>
                  </a:cubicBezTo>
                  <a:cubicBezTo>
                    <a:pt x="1002" y="0"/>
                    <a:pt x="1020" y="21"/>
                    <a:pt x="1020" y="47"/>
                  </a:cubicBezTo>
                  <a:cubicBezTo>
                    <a:pt x="1020" y="902"/>
                    <a:pt x="1020" y="902"/>
                    <a:pt x="1020" y="902"/>
                  </a:cubicBezTo>
                </a:path>
              </a:pathLst>
            </a:custGeom>
            <a:solidFill>
              <a:srgbClr val="122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2" name="Freeform 111"/>
            <p:cNvSpPr/>
            <p:nvPr/>
          </p:nvSpPr>
          <p:spPr bwMode="auto">
            <a:xfrm>
              <a:off x="4911725" y="3683000"/>
              <a:ext cx="1290638" cy="2909888"/>
            </a:xfrm>
            <a:custGeom>
              <a:avLst/>
              <a:gdLst>
                <a:gd name="T0" fmla="*/ 169 w 512"/>
                <a:gd name="T1" fmla="*/ 0 h 1154"/>
                <a:gd name="T2" fmla="*/ 500 w 512"/>
                <a:gd name="T3" fmla="*/ 103 h 1154"/>
                <a:gd name="T4" fmla="*/ 335 w 512"/>
                <a:gd name="T5" fmla="*/ 1127 h 1154"/>
                <a:gd name="T6" fmla="*/ 7 w 512"/>
                <a:gd name="T7" fmla="*/ 1154 h 1154"/>
                <a:gd name="T8" fmla="*/ 0 w 512"/>
                <a:gd name="T9" fmla="*/ 128 h 1154"/>
                <a:gd name="T10" fmla="*/ 24 w 512"/>
                <a:gd name="T11" fmla="*/ 107 h 1154"/>
                <a:gd name="T12" fmla="*/ 169 w 512"/>
                <a:gd name="T13" fmla="*/ 0 h 1154"/>
              </a:gdLst>
              <a:ahLst/>
              <a:cxnLst>
                <a:cxn ang="0">
                  <a:pos x="T0" y="T1"/>
                </a:cxn>
                <a:cxn ang="0">
                  <a:pos x="T2" y="T3"/>
                </a:cxn>
                <a:cxn ang="0">
                  <a:pos x="T4" y="T5"/>
                </a:cxn>
                <a:cxn ang="0">
                  <a:pos x="T6" y="T7"/>
                </a:cxn>
                <a:cxn ang="0">
                  <a:pos x="T8" y="T9"/>
                </a:cxn>
                <a:cxn ang="0">
                  <a:pos x="T10" y="T11"/>
                </a:cxn>
                <a:cxn ang="0">
                  <a:pos x="T12" y="T13"/>
                </a:cxn>
              </a:cxnLst>
              <a:rect l="0" t="0" r="r" b="b"/>
              <a:pathLst>
                <a:path w="512" h="1154">
                  <a:moveTo>
                    <a:pt x="169" y="0"/>
                  </a:moveTo>
                  <a:cubicBezTo>
                    <a:pt x="169" y="0"/>
                    <a:pt x="425" y="78"/>
                    <a:pt x="500" y="103"/>
                  </a:cubicBezTo>
                  <a:cubicBezTo>
                    <a:pt x="512" y="176"/>
                    <a:pt x="335" y="1127"/>
                    <a:pt x="335" y="1127"/>
                  </a:cubicBezTo>
                  <a:cubicBezTo>
                    <a:pt x="7" y="1154"/>
                    <a:pt x="7" y="1154"/>
                    <a:pt x="7" y="1154"/>
                  </a:cubicBezTo>
                  <a:cubicBezTo>
                    <a:pt x="0" y="128"/>
                    <a:pt x="0" y="128"/>
                    <a:pt x="0" y="128"/>
                  </a:cubicBezTo>
                  <a:cubicBezTo>
                    <a:pt x="24" y="107"/>
                    <a:pt x="24" y="107"/>
                    <a:pt x="24" y="107"/>
                  </a:cubicBezTo>
                  <a:cubicBezTo>
                    <a:pt x="169" y="0"/>
                    <a:pt x="169" y="0"/>
                    <a:pt x="169" y="0"/>
                  </a:cubicBezTo>
                </a:path>
              </a:pathLst>
            </a:custGeom>
            <a:solidFill>
              <a:srgbClr val="98CE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3" name="Freeform 112"/>
            <p:cNvSpPr/>
            <p:nvPr/>
          </p:nvSpPr>
          <p:spPr bwMode="auto">
            <a:xfrm>
              <a:off x="3608388" y="3683000"/>
              <a:ext cx="1336675" cy="2909888"/>
            </a:xfrm>
            <a:custGeom>
              <a:avLst/>
              <a:gdLst>
                <a:gd name="T0" fmla="*/ 358 w 530"/>
                <a:gd name="T1" fmla="*/ 0 h 1154"/>
                <a:gd name="T2" fmla="*/ 12 w 530"/>
                <a:gd name="T3" fmla="*/ 107 h 1154"/>
                <a:gd name="T4" fmla="*/ 206 w 530"/>
                <a:gd name="T5" fmla="*/ 1128 h 1154"/>
                <a:gd name="T6" fmla="*/ 530 w 530"/>
                <a:gd name="T7" fmla="*/ 1154 h 1154"/>
                <a:gd name="T8" fmla="*/ 526 w 530"/>
                <a:gd name="T9" fmla="*/ 141 h 1154"/>
                <a:gd name="T10" fmla="*/ 493 w 530"/>
                <a:gd name="T11" fmla="*/ 107 h 1154"/>
                <a:gd name="T12" fmla="*/ 358 w 530"/>
                <a:gd name="T13" fmla="*/ 0 h 1154"/>
              </a:gdLst>
              <a:ahLst/>
              <a:cxnLst>
                <a:cxn ang="0">
                  <a:pos x="T0" y="T1"/>
                </a:cxn>
                <a:cxn ang="0">
                  <a:pos x="T2" y="T3"/>
                </a:cxn>
                <a:cxn ang="0">
                  <a:pos x="T4" y="T5"/>
                </a:cxn>
                <a:cxn ang="0">
                  <a:pos x="T6" y="T7"/>
                </a:cxn>
                <a:cxn ang="0">
                  <a:pos x="T8" y="T9"/>
                </a:cxn>
                <a:cxn ang="0">
                  <a:pos x="T10" y="T11"/>
                </a:cxn>
                <a:cxn ang="0">
                  <a:pos x="T12" y="T13"/>
                </a:cxn>
              </a:cxnLst>
              <a:rect l="0" t="0" r="r" b="b"/>
              <a:pathLst>
                <a:path w="530" h="1154">
                  <a:moveTo>
                    <a:pt x="358" y="0"/>
                  </a:moveTo>
                  <a:cubicBezTo>
                    <a:pt x="358" y="0"/>
                    <a:pt x="88" y="83"/>
                    <a:pt x="12" y="107"/>
                  </a:cubicBezTo>
                  <a:cubicBezTo>
                    <a:pt x="0" y="181"/>
                    <a:pt x="206" y="1128"/>
                    <a:pt x="206" y="1128"/>
                  </a:cubicBezTo>
                  <a:cubicBezTo>
                    <a:pt x="530" y="1154"/>
                    <a:pt x="530" y="1154"/>
                    <a:pt x="530" y="1154"/>
                  </a:cubicBezTo>
                  <a:cubicBezTo>
                    <a:pt x="526" y="141"/>
                    <a:pt x="526" y="141"/>
                    <a:pt x="526" y="141"/>
                  </a:cubicBezTo>
                  <a:cubicBezTo>
                    <a:pt x="493" y="107"/>
                    <a:pt x="493" y="107"/>
                    <a:pt x="493" y="107"/>
                  </a:cubicBezTo>
                  <a:cubicBezTo>
                    <a:pt x="358" y="0"/>
                    <a:pt x="358" y="0"/>
                    <a:pt x="358" y="0"/>
                  </a:cubicBezTo>
                </a:path>
              </a:pathLst>
            </a:custGeom>
            <a:solidFill>
              <a:srgbClr val="98CE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4" name="Freeform 113"/>
            <p:cNvSpPr/>
            <p:nvPr/>
          </p:nvSpPr>
          <p:spPr bwMode="auto">
            <a:xfrm>
              <a:off x="3114675" y="3925887"/>
              <a:ext cx="1268413" cy="2435225"/>
            </a:xfrm>
            <a:custGeom>
              <a:avLst/>
              <a:gdLst>
                <a:gd name="T0" fmla="*/ 330 w 799"/>
                <a:gd name="T1" fmla="*/ 0 h 1534"/>
                <a:gd name="T2" fmla="*/ 0 w 799"/>
                <a:gd name="T3" fmla="*/ 1285 h 1534"/>
                <a:gd name="T4" fmla="*/ 103 w 799"/>
                <a:gd name="T5" fmla="*/ 1397 h 1534"/>
                <a:gd name="T6" fmla="*/ 799 w 799"/>
                <a:gd name="T7" fmla="*/ 1534 h 1534"/>
                <a:gd name="T8" fmla="*/ 776 w 799"/>
                <a:gd name="T9" fmla="*/ 1410 h 1534"/>
                <a:gd name="T10" fmla="*/ 329 w 799"/>
                <a:gd name="T11" fmla="*/ 1188 h 1534"/>
                <a:gd name="T12" fmla="*/ 519 w 799"/>
                <a:gd name="T13" fmla="*/ 498 h 1534"/>
                <a:gd name="T14" fmla="*/ 330 w 799"/>
                <a:gd name="T15" fmla="*/ 0 h 1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9" h="1534">
                  <a:moveTo>
                    <a:pt x="330" y="0"/>
                  </a:moveTo>
                  <a:lnTo>
                    <a:pt x="0" y="1285"/>
                  </a:lnTo>
                  <a:lnTo>
                    <a:pt x="103" y="1397"/>
                  </a:lnTo>
                  <a:lnTo>
                    <a:pt x="799" y="1534"/>
                  </a:lnTo>
                  <a:lnTo>
                    <a:pt x="776" y="1410"/>
                  </a:lnTo>
                  <a:lnTo>
                    <a:pt x="329" y="1188"/>
                  </a:lnTo>
                  <a:lnTo>
                    <a:pt x="519" y="498"/>
                  </a:lnTo>
                  <a:lnTo>
                    <a:pt x="330"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5" name="Freeform 114"/>
            <p:cNvSpPr/>
            <p:nvPr/>
          </p:nvSpPr>
          <p:spPr bwMode="auto">
            <a:xfrm>
              <a:off x="3114675" y="3925887"/>
              <a:ext cx="1268413" cy="2435225"/>
            </a:xfrm>
            <a:custGeom>
              <a:avLst/>
              <a:gdLst>
                <a:gd name="T0" fmla="*/ 330 w 799"/>
                <a:gd name="T1" fmla="*/ 0 h 1534"/>
                <a:gd name="T2" fmla="*/ 0 w 799"/>
                <a:gd name="T3" fmla="*/ 1285 h 1534"/>
                <a:gd name="T4" fmla="*/ 103 w 799"/>
                <a:gd name="T5" fmla="*/ 1397 h 1534"/>
                <a:gd name="T6" fmla="*/ 799 w 799"/>
                <a:gd name="T7" fmla="*/ 1534 h 1534"/>
                <a:gd name="T8" fmla="*/ 776 w 799"/>
                <a:gd name="T9" fmla="*/ 1410 h 1534"/>
                <a:gd name="T10" fmla="*/ 329 w 799"/>
                <a:gd name="T11" fmla="*/ 1188 h 1534"/>
                <a:gd name="T12" fmla="*/ 519 w 799"/>
                <a:gd name="T13" fmla="*/ 498 h 1534"/>
                <a:gd name="T14" fmla="*/ 330 w 799"/>
                <a:gd name="T15" fmla="*/ 0 h 1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9" h="1534">
                  <a:moveTo>
                    <a:pt x="330" y="0"/>
                  </a:moveTo>
                  <a:lnTo>
                    <a:pt x="0" y="1285"/>
                  </a:lnTo>
                  <a:lnTo>
                    <a:pt x="103" y="1397"/>
                  </a:lnTo>
                  <a:lnTo>
                    <a:pt x="799" y="1534"/>
                  </a:lnTo>
                  <a:lnTo>
                    <a:pt x="776" y="1410"/>
                  </a:lnTo>
                  <a:lnTo>
                    <a:pt x="329" y="1188"/>
                  </a:lnTo>
                  <a:lnTo>
                    <a:pt x="519" y="498"/>
                  </a:lnTo>
                  <a:lnTo>
                    <a:pt x="3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6" name="Freeform 115"/>
            <p:cNvSpPr/>
            <p:nvPr/>
          </p:nvSpPr>
          <p:spPr bwMode="auto">
            <a:xfrm>
              <a:off x="4487863" y="3155950"/>
              <a:ext cx="850900" cy="741363"/>
            </a:xfrm>
            <a:custGeom>
              <a:avLst/>
              <a:gdLst>
                <a:gd name="T0" fmla="*/ 34 w 536"/>
                <a:gd name="T1" fmla="*/ 0 h 467"/>
                <a:gd name="T2" fmla="*/ 0 w 536"/>
                <a:gd name="T3" fmla="*/ 319 h 467"/>
                <a:gd name="T4" fmla="*/ 232 w 536"/>
                <a:gd name="T5" fmla="*/ 467 h 467"/>
                <a:gd name="T6" fmla="*/ 308 w 536"/>
                <a:gd name="T7" fmla="*/ 467 h 467"/>
                <a:gd name="T8" fmla="*/ 536 w 536"/>
                <a:gd name="T9" fmla="*/ 319 h 467"/>
                <a:gd name="T10" fmla="*/ 472 w 536"/>
                <a:gd name="T11" fmla="*/ 0 h 467"/>
                <a:gd name="T12" fmla="*/ 34 w 536"/>
                <a:gd name="T13" fmla="*/ 0 h 467"/>
              </a:gdLst>
              <a:ahLst/>
              <a:cxnLst>
                <a:cxn ang="0">
                  <a:pos x="T0" y="T1"/>
                </a:cxn>
                <a:cxn ang="0">
                  <a:pos x="T2" y="T3"/>
                </a:cxn>
                <a:cxn ang="0">
                  <a:pos x="T4" y="T5"/>
                </a:cxn>
                <a:cxn ang="0">
                  <a:pos x="T6" y="T7"/>
                </a:cxn>
                <a:cxn ang="0">
                  <a:pos x="T8" y="T9"/>
                </a:cxn>
                <a:cxn ang="0">
                  <a:pos x="T10" y="T11"/>
                </a:cxn>
                <a:cxn ang="0">
                  <a:pos x="T12" y="T13"/>
                </a:cxn>
              </a:cxnLst>
              <a:rect l="0" t="0" r="r" b="b"/>
              <a:pathLst>
                <a:path w="536" h="467">
                  <a:moveTo>
                    <a:pt x="34" y="0"/>
                  </a:moveTo>
                  <a:lnTo>
                    <a:pt x="0" y="319"/>
                  </a:lnTo>
                  <a:lnTo>
                    <a:pt x="232" y="467"/>
                  </a:lnTo>
                  <a:lnTo>
                    <a:pt x="308" y="467"/>
                  </a:lnTo>
                  <a:lnTo>
                    <a:pt x="536" y="319"/>
                  </a:lnTo>
                  <a:lnTo>
                    <a:pt x="472" y="0"/>
                  </a:lnTo>
                  <a:lnTo>
                    <a:pt x="34"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7" name="Freeform 116"/>
            <p:cNvSpPr/>
            <p:nvPr/>
          </p:nvSpPr>
          <p:spPr bwMode="auto">
            <a:xfrm>
              <a:off x="4276725" y="2614612"/>
              <a:ext cx="180975" cy="374650"/>
            </a:xfrm>
            <a:custGeom>
              <a:avLst/>
              <a:gdLst>
                <a:gd name="T0" fmla="*/ 67 w 72"/>
                <a:gd name="T1" fmla="*/ 33 h 149"/>
                <a:gd name="T2" fmla="*/ 14 w 72"/>
                <a:gd name="T3" fmla="*/ 71 h 149"/>
                <a:gd name="T4" fmla="*/ 72 w 72"/>
                <a:gd name="T5" fmla="*/ 149 h 149"/>
                <a:gd name="T6" fmla="*/ 67 w 72"/>
                <a:gd name="T7" fmla="*/ 33 h 149"/>
              </a:gdLst>
              <a:ahLst/>
              <a:cxnLst>
                <a:cxn ang="0">
                  <a:pos x="T0" y="T1"/>
                </a:cxn>
                <a:cxn ang="0">
                  <a:pos x="T2" y="T3"/>
                </a:cxn>
                <a:cxn ang="0">
                  <a:pos x="T4" y="T5"/>
                </a:cxn>
                <a:cxn ang="0">
                  <a:pos x="T6" y="T7"/>
                </a:cxn>
              </a:cxnLst>
              <a:rect l="0" t="0" r="r" b="b"/>
              <a:pathLst>
                <a:path w="72" h="149">
                  <a:moveTo>
                    <a:pt x="67" y="33"/>
                  </a:moveTo>
                  <a:cubicBezTo>
                    <a:pt x="67" y="33"/>
                    <a:pt x="0" y="0"/>
                    <a:pt x="14" y="71"/>
                  </a:cubicBezTo>
                  <a:cubicBezTo>
                    <a:pt x="28" y="143"/>
                    <a:pt x="72" y="149"/>
                    <a:pt x="72" y="149"/>
                  </a:cubicBezTo>
                  <a:cubicBezTo>
                    <a:pt x="67" y="33"/>
                    <a:pt x="67" y="33"/>
                    <a:pt x="67" y="33"/>
                  </a:cubicBezTo>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8" name="Freeform 117"/>
            <p:cNvSpPr/>
            <p:nvPr/>
          </p:nvSpPr>
          <p:spPr bwMode="auto">
            <a:xfrm>
              <a:off x="4389438" y="2162175"/>
              <a:ext cx="1054100" cy="1344613"/>
            </a:xfrm>
            <a:custGeom>
              <a:avLst/>
              <a:gdLst>
                <a:gd name="T0" fmla="*/ 418 w 418"/>
                <a:gd name="T1" fmla="*/ 216 h 533"/>
                <a:gd name="T2" fmla="*/ 209 w 418"/>
                <a:gd name="T3" fmla="*/ 0 h 533"/>
                <a:gd name="T4" fmla="*/ 0 w 418"/>
                <a:gd name="T5" fmla="*/ 216 h 533"/>
                <a:gd name="T6" fmla="*/ 39 w 418"/>
                <a:gd name="T7" fmla="*/ 401 h 533"/>
                <a:gd name="T8" fmla="*/ 155 w 418"/>
                <a:gd name="T9" fmla="*/ 533 h 533"/>
                <a:gd name="T10" fmla="*/ 266 w 418"/>
                <a:gd name="T11" fmla="*/ 533 h 533"/>
                <a:gd name="T12" fmla="*/ 377 w 418"/>
                <a:gd name="T13" fmla="*/ 401 h 533"/>
                <a:gd name="T14" fmla="*/ 418 w 418"/>
                <a:gd name="T15" fmla="*/ 216 h 5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8" h="533">
                  <a:moveTo>
                    <a:pt x="418" y="216"/>
                  </a:moveTo>
                  <a:cubicBezTo>
                    <a:pt x="418" y="96"/>
                    <a:pt x="324" y="0"/>
                    <a:pt x="209" y="0"/>
                  </a:cubicBezTo>
                  <a:cubicBezTo>
                    <a:pt x="94" y="0"/>
                    <a:pt x="0" y="96"/>
                    <a:pt x="0" y="216"/>
                  </a:cubicBezTo>
                  <a:cubicBezTo>
                    <a:pt x="0" y="285"/>
                    <a:pt x="39" y="401"/>
                    <a:pt x="39" y="401"/>
                  </a:cubicBezTo>
                  <a:cubicBezTo>
                    <a:pt x="155" y="533"/>
                    <a:pt x="155" y="533"/>
                    <a:pt x="155" y="533"/>
                  </a:cubicBezTo>
                  <a:cubicBezTo>
                    <a:pt x="266" y="533"/>
                    <a:pt x="266" y="533"/>
                    <a:pt x="266" y="533"/>
                  </a:cubicBezTo>
                  <a:cubicBezTo>
                    <a:pt x="377" y="401"/>
                    <a:pt x="377" y="401"/>
                    <a:pt x="377" y="401"/>
                  </a:cubicBezTo>
                  <a:cubicBezTo>
                    <a:pt x="377" y="401"/>
                    <a:pt x="418" y="290"/>
                    <a:pt x="418" y="216"/>
                  </a:cubicBezTo>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9" name="Freeform 118"/>
            <p:cNvSpPr/>
            <p:nvPr/>
          </p:nvSpPr>
          <p:spPr bwMode="auto">
            <a:xfrm>
              <a:off x="4337050" y="1998662"/>
              <a:ext cx="206375" cy="819150"/>
            </a:xfrm>
            <a:custGeom>
              <a:avLst/>
              <a:gdLst>
                <a:gd name="T0" fmla="*/ 77 w 82"/>
                <a:gd name="T1" fmla="*/ 156 h 325"/>
                <a:gd name="T2" fmla="*/ 50 w 82"/>
                <a:gd name="T3" fmla="*/ 263 h 325"/>
                <a:gd name="T4" fmla="*/ 26 w 82"/>
                <a:gd name="T5" fmla="*/ 323 h 325"/>
                <a:gd name="T6" fmla="*/ 0 w 82"/>
                <a:gd name="T7" fmla="*/ 58 h 325"/>
                <a:gd name="T8" fmla="*/ 77 w 82"/>
                <a:gd name="T9" fmla="*/ 156 h 325"/>
              </a:gdLst>
              <a:ahLst/>
              <a:cxnLst>
                <a:cxn ang="0">
                  <a:pos x="T0" y="T1"/>
                </a:cxn>
                <a:cxn ang="0">
                  <a:pos x="T2" y="T3"/>
                </a:cxn>
                <a:cxn ang="0">
                  <a:pos x="T4" y="T5"/>
                </a:cxn>
                <a:cxn ang="0">
                  <a:pos x="T6" y="T7"/>
                </a:cxn>
                <a:cxn ang="0">
                  <a:pos x="T8" y="T9"/>
                </a:cxn>
              </a:cxnLst>
              <a:rect l="0" t="0" r="r" b="b"/>
              <a:pathLst>
                <a:path w="82" h="325">
                  <a:moveTo>
                    <a:pt x="77" y="156"/>
                  </a:moveTo>
                  <a:cubicBezTo>
                    <a:pt x="75" y="207"/>
                    <a:pt x="31" y="203"/>
                    <a:pt x="50" y="263"/>
                  </a:cubicBezTo>
                  <a:cubicBezTo>
                    <a:pt x="39" y="281"/>
                    <a:pt x="39" y="325"/>
                    <a:pt x="26" y="323"/>
                  </a:cubicBezTo>
                  <a:cubicBezTo>
                    <a:pt x="27" y="252"/>
                    <a:pt x="5" y="242"/>
                    <a:pt x="0" y="58"/>
                  </a:cubicBezTo>
                  <a:cubicBezTo>
                    <a:pt x="76" y="0"/>
                    <a:pt x="82" y="43"/>
                    <a:pt x="77" y="156"/>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0" name="Freeform 119"/>
            <p:cNvSpPr/>
            <p:nvPr/>
          </p:nvSpPr>
          <p:spPr bwMode="auto">
            <a:xfrm>
              <a:off x="4221163" y="1865312"/>
              <a:ext cx="1217613" cy="620713"/>
            </a:xfrm>
            <a:custGeom>
              <a:avLst/>
              <a:gdLst>
                <a:gd name="T0" fmla="*/ 437 w 483"/>
                <a:gd name="T1" fmla="*/ 58 h 246"/>
                <a:gd name="T2" fmla="*/ 138 w 483"/>
                <a:gd name="T3" fmla="*/ 43 h 246"/>
                <a:gd name="T4" fmla="*/ 195 w 483"/>
                <a:gd name="T5" fmla="*/ 224 h 246"/>
                <a:gd name="T6" fmla="*/ 476 w 483"/>
                <a:gd name="T7" fmla="*/ 135 h 246"/>
                <a:gd name="T8" fmla="*/ 437 w 483"/>
                <a:gd name="T9" fmla="*/ 58 h 246"/>
              </a:gdLst>
              <a:ahLst/>
              <a:cxnLst>
                <a:cxn ang="0">
                  <a:pos x="T0" y="T1"/>
                </a:cxn>
                <a:cxn ang="0">
                  <a:pos x="T2" y="T3"/>
                </a:cxn>
                <a:cxn ang="0">
                  <a:pos x="T4" y="T5"/>
                </a:cxn>
                <a:cxn ang="0">
                  <a:pos x="T6" y="T7"/>
                </a:cxn>
                <a:cxn ang="0">
                  <a:pos x="T8" y="T9"/>
                </a:cxn>
              </a:cxnLst>
              <a:rect l="0" t="0" r="r" b="b"/>
              <a:pathLst>
                <a:path w="483" h="246">
                  <a:moveTo>
                    <a:pt x="437" y="58"/>
                  </a:moveTo>
                  <a:cubicBezTo>
                    <a:pt x="358" y="0"/>
                    <a:pt x="193" y="6"/>
                    <a:pt x="138" y="43"/>
                  </a:cubicBezTo>
                  <a:cubicBezTo>
                    <a:pt x="0" y="136"/>
                    <a:pt x="112" y="214"/>
                    <a:pt x="195" y="224"/>
                  </a:cubicBezTo>
                  <a:cubicBezTo>
                    <a:pt x="281" y="234"/>
                    <a:pt x="465" y="246"/>
                    <a:pt x="476" y="135"/>
                  </a:cubicBezTo>
                  <a:cubicBezTo>
                    <a:pt x="483" y="62"/>
                    <a:pt x="459" y="73"/>
                    <a:pt x="437" y="58"/>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1" name="Freeform 120"/>
            <p:cNvSpPr/>
            <p:nvPr/>
          </p:nvSpPr>
          <p:spPr bwMode="auto">
            <a:xfrm>
              <a:off x="4298950" y="1731962"/>
              <a:ext cx="1228725" cy="412750"/>
            </a:xfrm>
            <a:custGeom>
              <a:avLst/>
              <a:gdLst>
                <a:gd name="T0" fmla="*/ 24 w 487"/>
                <a:gd name="T1" fmla="*/ 164 h 164"/>
                <a:gd name="T2" fmla="*/ 1 w 487"/>
                <a:gd name="T3" fmla="*/ 130 h 164"/>
                <a:gd name="T4" fmla="*/ 35 w 487"/>
                <a:gd name="T5" fmla="*/ 132 h 164"/>
                <a:gd name="T6" fmla="*/ 24 w 487"/>
                <a:gd name="T7" fmla="*/ 90 h 164"/>
                <a:gd name="T8" fmla="*/ 56 w 487"/>
                <a:gd name="T9" fmla="*/ 104 h 164"/>
                <a:gd name="T10" fmla="*/ 50 w 487"/>
                <a:gd name="T11" fmla="*/ 57 h 164"/>
                <a:gd name="T12" fmla="*/ 84 w 487"/>
                <a:gd name="T13" fmla="*/ 82 h 164"/>
                <a:gd name="T14" fmla="*/ 74 w 487"/>
                <a:gd name="T15" fmla="*/ 57 h 164"/>
                <a:gd name="T16" fmla="*/ 114 w 487"/>
                <a:gd name="T17" fmla="*/ 76 h 164"/>
                <a:gd name="T18" fmla="*/ 127 w 487"/>
                <a:gd name="T19" fmla="*/ 31 h 164"/>
                <a:gd name="T20" fmla="*/ 143 w 487"/>
                <a:gd name="T21" fmla="*/ 62 h 164"/>
                <a:gd name="T22" fmla="*/ 153 w 487"/>
                <a:gd name="T23" fmla="*/ 15 h 164"/>
                <a:gd name="T24" fmla="*/ 187 w 487"/>
                <a:gd name="T25" fmla="*/ 57 h 164"/>
                <a:gd name="T26" fmla="*/ 173 w 487"/>
                <a:gd name="T27" fmla="*/ 23 h 164"/>
                <a:gd name="T28" fmla="*/ 213 w 487"/>
                <a:gd name="T29" fmla="*/ 54 h 164"/>
                <a:gd name="T30" fmla="*/ 230 w 487"/>
                <a:gd name="T31" fmla="*/ 0 h 164"/>
                <a:gd name="T32" fmla="*/ 247 w 487"/>
                <a:gd name="T33" fmla="*/ 49 h 164"/>
                <a:gd name="T34" fmla="*/ 241 w 487"/>
                <a:gd name="T35" fmla="*/ 13 h 164"/>
                <a:gd name="T36" fmla="*/ 280 w 487"/>
                <a:gd name="T37" fmla="*/ 49 h 164"/>
                <a:gd name="T38" fmla="*/ 296 w 487"/>
                <a:gd name="T39" fmla="*/ 0 h 164"/>
                <a:gd name="T40" fmla="*/ 313 w 487"/>
                <a:gd name="T41" fmla="*/ 47 h 164"/>
                <a:gd name="T42" fmla="*/ 350 w 487"/>
                <a:gd name="T43" fmla="*/ 12 h 164"/>
                <a:gd name="T44" fmla="*/ 350 w 487"/>
                <a:gd name="T45" fmla="*/ 49 h 164"/>
                <a:gd name="T46" fmla="*/ 391 w 487"/>
                <a:gd name="T47" fmla="*/ 34 h 164"/>
                <a:gd name="T48" fmla="*/ 388 w 487"/>
                <a:gd name="T49" fmla="*/ 69 h 164"/>
                <a:gd name="T50" fmla="*/ 406 w 487"/>
                <a:gd name="T51" fmla="*/ 46 h 164"/>
                <a:gd name="T52" fmla="*/ 418 w 487"/>
                <a:gd name="T53" fmla="*/ 82 h 164"/>
                <a:gd name="T54" fmla="*/ 477 w 487"/>
                <a:gd name="T55" fmla="*/ 90 h 164"/>
                <a:gd name="T56" fmla="*/ 441 w 487"/>
                <a:gd name="T57" fmla="*/ 114 h 164"/>
                <a:gd name="T58" fmla="*/ 487 w 487"/>
                <a:gd name="T59" fmla="*/ 119 h 164"/>
                <a:gd name="T60" fmla="*/ 399 w 487"/>
                <a:gd name="T61" fmla="*/ 135 h 164"/>
                <a:gd name="T62" fmla="*/ 24 w 487"/>
                <a:gd name="T6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7" h="164">
                  <a:moveTo>
                    <a:pt x="24" y="164"/>
                  </a:moveTo>
                  <a:cubicBezTo>
                    <a:pt x="24" y="164"/>
                    <a:pt x="0" y="145"/>
                    <a:pt x="1" y="130"/>
                  </a:cubicBezTo>
                  <a:cubicBezTo>
                    <a:pt x="9" y="133"/>
                    <a:pt x="31" y="136"/>
                    <a:pt x="35" y="132"/>
                  </a:cubicBezTo>
                  <a:cubicBezTo>
                    <a:pt x="38" y="128"/>
                    <a:pt x="44" y="102"/>
                    <a:pt x="24" y="90"/>
                  </a:cubicBezTo>
                  <a:cubicBezTo>
                    <a:pt x="35" y="89"/>
                    <a:pt x="50" y="98"/>
                    <a:pt x="56" y="104"/>
                  </a:cubicBezTo>
                  <a:cubicBezTo>
                    <a:pt x="49" y="87"/>
                    <a:pt x="44" y="63"/>
                    <a:pt x="50" y="57"/>
                  </a:cubicBezTo>
                  <a:cubicBezTo>
                    <a:pt x="55" y="65"/>
                    <a:pt x="74" y="79"/>
                    <a:pt x="84" y="82"/>
                  </a:cubicBezTo>
                  <a:cubicBezTo>
                    <a:pt x="84" y="75"/>
                    <a:pt x="84" y="62"/>
                    <a:pt x="74" y="57"/>
                  </a:cubicBezTo>
                  <a:cubicBezTo>
                    <a:pt x="84" y="60"/>
                    <a:pt x="105" y="61"/>
                    <a:pt x="114" y="76"/>
                  </a:cubicBezTo>
                  <a:cubicBezTo>
                    <a:pt x="115" y="57"/>
                    <a:pt x="116" y="37"/>
                    <a:pt x="127" y="31"/>
                  </a:cubicBezTo>
                  <a:cubicBezTo>
                    <a:pt x="130" y="48"/>
                    <a:pt x="129" y="55"/>
                    <a:pt x="143" y="62"/>
                  </a:cubicBezTo>
                  <a:cubicBezTo>
                    <a:pt x="158" y="70"/>
                    <a:pt x="138" y="27"/>
                    <a:pt x="153" y="15"/>
                  </a:cubicBezTo>
                  <a:cubicBezTo>
                    <a:pt x="160" y="33"/>
                    <a:pt x="173" y="53"/>
                    <a:pt x="187" y="57"/>
                  </a:cubicBezTo>
                  <a:cubicBezTo>
                    <a:pt x="187" y="44"/>
                    <a:pt x="183" y="31"/>
                    <a:pt x="173" y="23"/>
                  </a:cubicBezTo>
                  <a:cubicBezTo>
                    <a:pt x="189" y="25"/>
                    <a:pt x="209" y="32"/>
                    <a:pt x="213" y="54"/>
                  </a:cubicBezTo>
                  <a:cubicBezTo>
                    <a:pt x="214" y="29"/>
                    <a:pt x="203" y="15"/>
                    <a:pt x="230" y="0"/>
                  </a:cubicBezTo>
                  <a:cubicBezTo>
                    <a:pt x="226" y="10"/>
                    <a:pt x="236" y="41"/>
                    <a:pt x="247" y="49"/>
                  </a:cubicBezTo>
                  <a:cubicBezTo>
                    <a:pt x="252" y="33"/>
                    <a:pt x="256" y="28"/>
                    <a:pt x="241" y="13"/>
                  </a:cubicBezTo>
                  <a:cubicBezTo>
                    <a:pt x="257" y="14"/>
                    <a:pt x="275" y="21"/>
                    <a:pt x="280" y="49"/>
                  </a:cubicBezTo>
                  <a:cubicBezTo>
                    <a:pt x="285" y="23"/>
                    <a:pt x="304" y="19"/>
                    <a:pt x="296" y="0"/>
                  </a:cubicBezTo>
                  <a:cubicBezTo>
                    <a:pt x="308" y="15"/>
                    <a:pt x="313" y="28"/>
                    <a:pt x="313" y="47"/>
                  </a:cubicBezTo>
                  <a:cubicBezTo>
                    <a:pt x="328" y="35"/>
                    <a:pt x="322" y="20"/>
                    <a:pt x="350" y="12"/>
                  </a:cubicBezTo>
                  <a:cubicBezTo>
                    <a:pt x="345" y="20"/>
                    <a:pt x="345" y="36"/>
                    <a:pt x="350" y="49"/>
                  </a:cubicBezTo>
                  <a:cubicBezTo>
                    <a:pt x="358" y="45"/>
                    <a:pt x="372" y="29"/>
                    <a:pt x="391" y="34"/>
                  </a:cubicBezTo>
                  <a:cubicBezTo>
                    <a:pt x="383" y="43"/>
                    <a:pt x="371" y="53"/>
                    <a:pt x="388" y="69"/>
                  </a:cubicBezTo>
                  <a:cubicBezTo>
                    <a:pt x="396" y="62"/>
                    <a:pt x="406" y="58"/>
                    <a:pt x="406" y="46"/>
                  </a:cubicBezTo>
                  <a:cubicBezTo>
                    <a:pt x="416" y="57"/>
                    <a:pt x="429" y="53"/>
                    <a:pt x="418" y="82"/>
                  </a:cubicBezTo>
                  <a:cubicBezTo>
                    <a:pt x="437" y="80"/>
                    <a:pt x="466" y="80"/>
                    <a:pt x="477" y="90"/>
                  </a:cubicBezTo>
                  <a:cubicBezTo>
                    <a:pt x="450" y="94"/>
                    <a:pt x="441" y="108"/>
                    <a:pt x="441" y="114"/>
                  </a:cubicBezTo>
                  <a:cubicBezTo>
                    <a:pt x="469" y="109"/>
                    <a:pt x="483" y="114"/>
                    <a:pt x="487" y="119"/>
                  </a:cubicBezTo>
                  <a:cubicBezTo>
                    <a:pt x="465" y="128"/>
                    <a:pt x="399" y="135"/>
                    <a:pt x="399" y="135"/>
                  </a:cubicBezTo>
                  <a:cubicBezTo>
                    <a:pt x="24" y="164"/>
                    <a:pt x="24" y="164"/>
                    <a:pt x="24" y="164"/>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2" name="Freeform 121"/>
            <p:cNvSpPr/>
            <p:nvPr/>
          </p:nvSpPr>
          <p:spPr bwMode="auto">
            <a:xfrm>
              <a:off x="5365750" y="2614612"/>
              <a:ext cx="184150" cy="374650"/>
            </a:xfrm>
            <a:custGeom>
              <a:avLst/>
              <a:gdLst>
                <a:gd name="T0" fmla="*/ 6 w 73"/>
                <a:gd name="T1" fmla="*/ 33 h 149"/>
                <a:gd name="T2" fmla="*/ 59 w 73"/>
                <a:gd name="T3" fmla="*/ 71 h 149"/>
                <a:gd name="T4" fmla="*/ 0 w 73"/>
                <a:gd name="T5" fmla="*/ 149 h 149"/>
                <a:gd name="T6" fmla="*/ 6 w 73"/>
                <a:gd name="T7" fmla="*/ 33 h 149"/>
              </a:gdLst>
              <a:ahLst/>
              <a:cxnLst>
                <a:cxn ang="0">
                  <a:pos x="T0" y="T1"/>
                </a:cxn>
                <a:cxn ang="0">
                  <a:pos x="T2" y="T3"/>
                </a:cxn>
                <a:cxn ang="0">
                  <a:pos x="T4" y="T5"/>
                </a:cxn>
                <a:cxn ang="0">
                  <a:pos x="T6" y="T7"/>
                </a:cxn>
              </a:cxnLst>
              <a:rect l="0" t="0" r="r" b="b"/>
              <a:pathLst>
                <a:path w="73" h="149">
                  <a:moveTo>
                    <a:pt x="6" y="33"/>
                  </a:moveTo>
                  <a:cubicBezTo>
                    <a:pt x="6" y="33"/>
                    <a:pt x="73" y="0"/>
                    <a:pt x="59" y="71"/>
                  </a:cubicBezTo>
                  <a:cubicBezTo>
                    <a:pt x="44" y="143"/>
                    <a:pt x="0" y="149"/>
                    <a:pt x="0" y="149"/>
                  </a:cubicBezTo>
                  <a:lnTo>
                    <a:pt x="6" y="33"/>
                  </a:ln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3" name="Freeform 122"/>
            <p:cNvSpPr/>
            <p:nvPr/>
          </p:nvSpPr>
          <p:spPr bwMode="auto">
            <a:xfrm>
              <a:off x="5284788" y="1998662"/>
              <a:ext cx="206375" cy="819150"/>
            </a:xfrm>
            <a:custGeom>
              <a:avLst/>
              <a:gdLst>
                <a:gd name="T0" fmla="*/ 5 w 82"/>
                <a:gd name="T1" fmla="*/ 156 h 325"/>
                <a:gd name="T2" fmla="*/ 32 w 82"/>
                <a:gd name="T3" fmla="*/ 263 h 325"/>
                <a:gd name="T4" fmla="*/ 56 w 82"/>
                <a:gd name="T5" fmla="*/ 323 h 325"/>
                <a:gd name="T6" fmla="*/ 82 w 82"/>
                <a:gd name="T7" fmla="*/ 58 h 325"/>
                <a:gd name="T8" fmla="*/ 5 w 82"/>
                <a:gd name="T9" fmla="*/ 156 h 325"/>
              </a:gdLst>
              <a:ahLst/>
              <a:cxnLst>
                <a:cxn ang="0">
                  <a:pos x="T0" y="T1"/>
                </a:cxn>
                <a:cxn ang="0">
                  <a:pos x="T2" y="T3"/>
                </a:cxn>
                <a:cxn ang="0">
                  <a:pos x="T4" y="T5"/>
                </a:cxn>
                <a:cxn ang="0">
                  <a:pos x="T6" y="T7"/>
                </a:cxn>
                <a:cxn ang="0">
                  <a:pos x="T8" y="T9"/>
                </a:cxn>
              </a:cxnLst>
              <a:rect l="0" t="0" r="r" b="b"/>
              <a:pathLst>
                <a:path w="82" h="325">
                  <a:moveTo>
                    <a:pt x="5" y="156"/>
                  </a:moveTo>
                  <a:cubicBezTo>
                    <a:pt x="7" y="207"/>
                    <a:pt x="51" y="203"/>
                    <a:pt x="32" y="263"/>
                  </a:cubicBezTo>
                  <a:cubicBezTo>
                    <a:pt x="43" y="281"/>
                    <a:pt x="42" y="325"/>
                    <a:pt x="56" y="323"/>
                  </a:cubicBezTo>
                  <a:cubicBezTo>
                    <a:pt x="55" y="252"/>
                    <a:pt x="77" y="242"/>
                    <a:pt x="82" y="58"/>
                  </a:cubicBezTo>
                  <a:cubicBezTo>
                    <a:pt x="5" y="0"/>
                    <a:pt x="0" y="43"/>
                    <a:pt x="5" y="15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4" name="Freeform 123"/>
            <p:cNvSpPr/>
            <p:nvPr/>
          </p:nvSpPr>
          <p:spPr bwMode="auto">
            <a:xfrm>
              <a:off x="4972050" y="3459162"/>
              <a:ext cx="471488" cy="766763"/>
            </a:xfrm>
            <a:custGeom>
              <a:avLst/>
              <a:gdLst>
                <a:gd name="T0" fmla="*/ 0 w 297"/>
                <a:gd name="T1" fmla="*/ 311 h 483"/>
                <a:gd name="T2" fmla="*/ 256 w 297"/>
                <a:gd name="T3" fmla="*/ 0 h 483"/>
                <a:gd name="T4" fmla="*/ 297 w 297"/>
                <a:gd name="T5" fmla="*/ 116 h 483"/>
                <a:gd name="T6" fmla="*/ 181 w 297"/>
                <a:gd name="T7" fmla="*/ 483 h 483"/>
                <a:gd name="T8" fmla="*/ 0 w 297"/>
                <a:gd name="T9" fmla="*/ 311 h 483"/>
              </a:gdLst>
              <a:ahLst/>
              <a:cxnLst>
                <a:cxn ang="0">
                  <a:pos x="T0" y="T1"/>
                </a:cxn>
                <a:cxn ang="0">
                  <a:pos x="T2" y="T3"/>
                </a:cxn>
                <a:cxn ang="0">
                  <a:pos x="T4" y="T5"/>
                </a:cxn>
                <a:cxn ang="0">
                  <a:pos x="T6" y="T7"/>
                </a:cxn>
                <a:cxn ang="0">
                  <a:pos x="T8" y="T9"/>
                </a:cxn>
              </a:cxnLst>
              <a:rect l="0" t="0" r="r" b="b"/>
              <a:pathLst>
                <a:path w="297" h="483">
                  <a:moveTo>
                    <a:pt x="0" y="311"/>
                  </a:moveTo>
                  <a:lnTo>
                    <a:pt x="256" y="0"/>
                  </a:lnTo>
                  <a:lnTo>
                    <a:pt x="297" y="116"/>
                  </a:lnTo>
                  <a:lnTo>
                    <a:pt x="181" y="483"/>
                  </a:lnTo>
                  <a:lnTo>
                    <a:pt x="0" y="311"/>
                  </a:lnTo>
                  <a:close/>
                </a:path>
              </a:pathLst>
            </a:custGeom>
            <a:solidFill>
              <a:srgbClr val="5EB5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5" name="Rectangle 124"/>
            <p:cNvSpPr>
              <a:spLocks noChangeArrowheads="1"/>
            </p:cNvSpPr>
            <p:nvPr/>
          </p:nvSpPr>
          <p:spPr bwMode="auto">
            <a:xfrm>
              <a:off x="4911725" y="3952875"/>
              <a:ext cx="60325" cy="2014538"/>
            </a:xfrm>
            <a:prstGeom prst="rect">
              <a:avLst/>
            </a:prstGeom>
            <a:solidFill>
              <a:srgbClr val="5EB5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6" name="Rectangle 125"/>
            <p:cNvSpPr>
              <a:spLocks noChangeArrowheads="1"/>
            </p:cNvSpPr>
            <p:nvPr/>
          </p:nvSpPr>
          <p:spPr bwMode="auto">
            <a:xfrm>
              <a:off x="4911725" y="3952875"/>
              <a:ext cx="60325"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7" name="Freeform 126"/>
            <p:cNvSpPr/>
            <p:nvPr/>
          </p:nvSpPr>
          <p:spPr bwMode="auto">
            <a:xfrm>
              <a:off x="4383088" y="3459162"/>
              <a:ext cx="468313" cy="766763"/>
            </a:xfrm>
            <a:custGeom>
              <a:avLst/>
              <a:gdLst>
                <a:gd name="T0" fmla="*/ 295 w 295"/>
                <a:gd name="T1" fmla="*/ 311 h 483"/>
                <a:gd name="T2" fmla="*/ 41 w 295"/>
                <a:gd name="T3" fmla="*/ 0 h 483"/>
                <a:gd name="T4" fmla="*/ 0 w 295"/>
                <a:gd name="T5" fmla="*/ 116 h 483"/>
                <a:gd name="T6" fmla="*/ 116 w 295"/>
                <a:gd name="T7" fmla="*/ 483 h 483"/>
                <a:gd name="T8" fmla="*/ 295 w 295"/>
                <a:gd name="T9" fmla="*/ 311 h 483"/>
              </a:gdLst>
              <a:ahLst/>
              <a:cxnLst>
                <a:cxn ang="0">
                  <a:pos x="T0" y="T1"/>
                </a:cxn>
                <a:cxn ang="0">
                  <a:pos x="T2" y="T3"/>
                </a:cxn>
                <a:cxn ang="0">
                  <a:pos x="T4" y="T5"/>
                </a:cxn>
                <a:cxn ang="0">
                  <a:pos x="T6" y="T7"/>
                </a:cxn>
                <a:cxn ang="0">
                  <a:pos x="T8" y="T9"/>
                </a:cxn>
              </a:cxnLst>
              <a:rect l="0" t="0" r="r" b="b"/>
              <a:pathLst>
                <a:path w="295" h="483">
                  <a:moveTo>
                    <a:pt x="295" y="311"/>
                  </a:moveTo>
                  <a:lnTo>
                    <a:pt x="41" y="0"/>
                  </a:lnTo>
                  <a:lnTo>
                    <a:pt x="0" y="116"/>
                  </a:lnTo>
                  <a:lnTo>
                    <a:pt x="116" y="483"/>
                  </a:lnTo>
                  <a:lnTo>
                    <a:pt x="295" y="311"/>
                  </a:lnTo>
                  <a:close/>
                </a:path>
              </a:pathLst>
            </a:custGeom>
            <a:solidFill>
              <a:srgbClr val="5EB5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8" name="Rectangle 127"/>
            <p:cNvSpPr>
              <a:spLocks noChangeArrowheads="1"/>
            </p:cNvSpPr>
            <p:nvPr/>
          </p:nvSpPr>
          <p:spPr bwMode="auto">
            <a:xfrm>
              <a:off x="4851400" y="3952875"/>
              <a:ext cx="63500" cy="2014538"/>
            </a:xfrm>
            <a:prstGeom prst="rect">
              <a:avLst/>
            </a:prstGeom>
            <a:solidFill>
              <a:srgbClr val="5EB5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9" name="Rectangle 128"/>
            <p:cNvSpPr>
              <a:spLocks noChangeArrowheads="1"/>
            </p:cNvSpPr>
            <p:nvPr/>
          </p:nvSpPr>
          <p:spPr bwMode="auto">
            <a:xfrm>
              <a:off x="4851400" y="3952875"/>
              <a:ext cx="635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0" name="Freeform 129"/>
            <p:cNvSpPr/>
            <p:nvPr/>
          </p:nvSpPr>
          <p:spPr bwMode="auto">
            <a:xfrm>
              <a:off x="3638550" y="3743325"/>
              <a:ext cx="1306513" cy="2814638"/>
            </a:xfrm>
            <a:custGeom>
              <a:avLst/>
              <a:gdLst>
                <a:gd name="T0" fmla="*/ 389 w 823"/>
                <a:gd name="T1" fmla="*/ 0 h 1773"/>
                <a:gd name="T2" fmla="*/ 823 w 823"/>
                <a:gd name="T3" fmla="*/ 1617 h 1773"/>
                <a:gd name="T4" fmla="*/ 821 w 823"/>
                <a:gd name="T5" fmla="*/ 1757 h 1773"/>
                <a:gd name="T6" fmla="*/ 189 w 823"/>
                <a:gd name="T7" fmla="*/ 1773 h 1773"/>
                <a:gd name="T8" fmla="*/ 0 w 823"/>
                <a:gd name="T9" fmla="*/ 113 h 1773"/>
                <a:gd name="T10" fmla="*/ 389 w 823"/>
                <a:gd name="T11" fmla="*/ 0 h 1773"/>
              </a:gdLst>
              <a:ahLst/>
              <a:cxnLst>
                <a:cxn ang="0">
                  <a:pos x="T0" y="T1"/>
                </a:cxn>
                <a:cxn ang="0">
                  <a:pos x="T2" y="T3"/>
                </a:cxn>
                <a:cxn ang="0">
                  <a:pos x="T4" y="T5"/>
                </a:cxn>
                <a:cxn ang="0">
                  <a:pos x="T6" y="T7"/>
                </a:cxn>
                <a:cxn ang="0">
                  <a:pos x="T8" y="T9"/>
                </a:cxn>
                <a:cxn ang="0">
                  <a:pos x="T10" y="T11"/>
                </a:cxn>
              </a:cxnLst>
              <a:rect l="0" t="0" r="r" b="b"/>
              <a:pathLst>
                <a:path w="823" h="1773">
                  <a:moveTo>
                    <a:pt x="389" y="0"/>
                  </a:moveTo>
                  <a:lnTo>
                    <a:pt x="823" y="1617"/>
                  </a:lnTo>
                  <a:lnTo>
                    <a:pt x="821" y="1757"/>
                  </a:lnTo>
                  <a:lnTo>
                    <a:pt x="189" y="1773"/>
                  </a:lnTo>
                  <a:lnTo>
                    <a:pt x="0" y="113"/>
                  </a:lnTo>
                  <a:lnTo>
                    <a:pt x="389"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1" name="Freeform 130"/>
            <p:cNvSpPr/>
            <p:nvPr/>
          </p:nvSpPr>
          <p:spPr bwMode="auto">
            <a:xfrm>
              <a:off x="3638550" y="3743325"/>
              <a:ext cx="1306513" cy="2814638"/>
            </a:xfrm>
            <a:custGeom>
              <a:avLst/>
              <a:gdLst>
                <a:gd name="T0" fmla="*/ 389 w 823"/>
                <a:gd name="T1" fmla="*/ 0 h 1773"/>
                <a:gd name="T2" fmla="*/ 823 w 823"/>
                <a:gd name="T3" fmla="*/ 1617 h 1773"/>
                <a:gd name="T4" fmla="*/ 821 w 823"/>
                <a:gd name="T5" fmla="*/ 1757 h 1773"/>
                <a:gd name="T6" fmla="*/ 189 w 823"/>
                <a:gd name="T7" fmla="*/ 1773 h 1773"/>
                <a:gd name="T8" fmla="*/ 0 w 823"/>
                <a:gd name="T9" fmla="*/ 113 h 1773"/>
                <a:gd name="T10" fmla="*/ 389 w 823"/>
                <a:gd name="T11" fmla="*/ 0 h 1773"/>
              </a:gdLst>
              <a:ahLst/>
              <a:cxnLst>
                <a:cxn ang="0">
                  <a:pos x="T0" y="T1"/>
                </a:cxn>
                <a:cxn ang="0">
                  <a:pos x="T2" y="T3"/>
                </a:cxn>
                <a:cxn ang="0">
                  <a:pos x="T4" y="T5"/>
                </a:cxn>
                <a:cxn ang="0">
                  <a:pos x="T6" y="T7"/>
                </a:cxn>
                <a:cxn ang="0">
                  <a:pos x="T8" y="T9"/>
                </a:cxn>
                <a:cxn ang="0">
                  <a:pos x="T10" y="T11"/>
                </a:cxn>
              </a:cxnLst>
              <a:rect l="0" t="0" r="r" b="b"/>
              <a:pathLst>
                <a:path w="823" h="1773">
                  <a:moveTo>
                    <a:pt x="389" y="0"/>
                  </a:moveTo>
                  <a:lnTo>
                    <a:pt x="823" y="1617"/>
                  </a:lnTo>
                  <a:lnTo>
                    <a:pt x="821" y="1757"/>
                  </a:lnTo>
                  <a:lnTo>
                    <a:pt x="189" y="1773"/>
                  </a:lnTo>
                  <a:lnTo>
                    <a:pt x="0" y="113"/>
                  </a:lnTo>
                  <a:lnTo>
                    <a:pt x="3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2" name="Freeform 131"/>
            <p:cNvSpPr/>
            <p:nvPr/>
          </p:nvSpPr>
          <p:spPr bwMode="auto">
            <a:xfrm>
              <a:off x="4941888" y="3743325"/>
              <a:ext cx="1246188" cy="2817813"/>
            </a:xfrm>
            <a:custGeom>
              <a:avLst/>
              <a:gdLst>
                <a:gd name="T0" fmla="*/ 416 w 785"/>
                <a:gd name="T1" fmla="*/ 0 h 1775"/>
                <a:gd name="T2" fmla="*/ 2 w 785"/>
                <a:gd name="T3" fmla="*/ 1617 h 1775"/>
                <a:gd name="T4" fmla="*/ 0 w 785"/>
                <a:gd name="T5" fmla="*/ 1757 h 1775"/>
                <a:gd name="T6" fmla="*/ 662 w 785"/>
                <a:gd name="T7" fmla="*/ 1775 h 1775"/>
                <a:gd name="T8" fmla="*/ 785 w 785"/>
                <a:gd name="T9" fmla="*/ 113 h 1775"/>
                <a:gd name="T10" fmla="*/ 416 w 785"/>
                <a:gd name="T11" fmla="*/ 0 h 1775"/>
              </a:gdLst>
              <a:ahLst/>
              <a:cxnLst>
                <a:cxn ang="0">
                  <a:pos x="T0" y="T1"/>
                </a:cxn>
                <a:cxn ang="0">
                  <a:pos x="T2" y="T3"/>
                </a:cxn>
                <a:cxn ang="0">
                  <a:pos x="T4" y="T5"/>
                </a:cxn>
                <a:cxn ang="0">
                  <a:pos x="T6" y="T7"/>
                </a:cxn>
                <a:cxn ang="0">
                  <a:pos x="T8" y="T9"/>
                </a:cxn>
                <a:cxn ang="0">
                  <a:pos x="T10" y="T11"/>
                </a:cxn>
              </a:cxnLst>
              <a:rect l="0" t="0" r="r" b="b"/>
              <a:pathLst>
                <a:path w="785" h="1775">
                  <a:moveTo>
                    <a:pt x="416" y="0"/>
                  </a:moveTo>
                  <a:lnTo>
                    <a:pt x="2" y="1617"/>
                  </a:lnTo>
                  <a:lnTo>
                    <a:pt x="0" y="1757"/>
                  </a:lnTo>
                  <a:lnTo>
                    <a:pt x="662" y="1775"/>
                  </a:lnTo>
                  <a:lnTo>
                    <a:pt x="785" y="113"/>
                  </a:lnTo>
                  <a:lnTo>
                    <a:pt x="416"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3" name="Freeform 132"/>
            <p:cNvSpPr/>
            <p:nvPr/>
          </p:nvSpPr>
          <p:spPr bwMode="auto">
            <a:xfrm>
              <a:off x="4941888" y="3743325"/>
              <a:ext cx="1246188" cy="2817813"/>
            </a:xfrm>
            <a:custGeom>
              <a:avLst/>
              <a:gdLst>
                <a:gd name="T0" fmla="*/ 416 w 785"/>
                <a:gd name="T1" fmla="*/ 0 h 1775"/>
                <a:gd name="T2" fmla="*/ 2 w 785"/>
                <a:gd name="T3" fmla="*/ 1617 h 1775"/>
                <a:gd name="T4" fmla="*/ 0 w 785"/>
                <a:gd name="T5" fmla="*/ 1757 h 1775"/>
                <a:gd name="T6" fmla="*/ 662 w 785"/>
                <a:gd name="T7" fmla="*/ 1775 h 1775"/>
                <a:gd name="T8" fmla="*/ 785 w 785"/>
                <a:gd name="T9" fmla="*/ 113 h 1775"/>
                <a:gd name="T10" fmla="*/ 416 w 785"/>
                <a:gd name="T11" fmla="*/ 0 h 1775"/>
              </a:gdLst>
              <a:ahLst/>
              <a:cxnLst>
                <a:cxn ang="0">
                  <a:pos x="T0" y="T1"/>
                </a:cxn>
                <a:cxn ang="0">
                  <a:pos x="T2" y="T3"/>
                </a:cxn>
                <a:cxn ang="0">
                  <a:pos x="T4" y="T5"/>
                </a:cxn>
                <a:cxn ang="0">
                  <a:pos x="T6" y="T7"/>
                </a:cxn>
                <a:cxn ang="0">
                  <a:pos x="T8" y="T9"/>
                </a:cxn>
                <a:cxn ang="0">
                  <a:pos x="T10" y="T11"/>
                </a:cxn>
              </a:cxnLst>
              <a:rect l="0" t="0" r="r" b="b"/>
              <a:pathLst>
                <a:path w="785" h="1775">
                  <a:moveTo>
                    <a:pt x="416" y="0"/>
                  </a:moveTo>
                  <a:lnTo>
                    <a:pt x="2" y="1617"/>
                  </a:lnTo>
                  <a:lnTo>
                    <a:pt x="0" y="1757"/>
                  </a:lnTo>
                  <a:lnTo>
                    <a:pt x="662" y="1775"/>
                  </a:lnTo>
                  <a:lnTo>
                    <a:pt x="785" y="113"/>
                  </a:lnTo>
                  <a:lnTo>
                    <a:pt x="4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4" name="Freeform 133"/>
            <p:cNvSpPr/>
            <p:nvPr/>
          </p:nvSpPr>
          <p:spPr bwMode="auto">
            <a:xfrm>
              <a:off x="3638550" y="3925887"/>
              <a:ext cx="146050" cy="1338263"/>
            </a:xfrm>
            <a:custGeom>
              <a:avLst/>
              <a:gdLst>
                <a:gd name="T0" fmla="*/ 0 w 92"/>
                <a:gd name="T1" fmla="*/ 0 h 843"/>
                <a:gd name="T2" fmla="*/ 92 w 92"/>
                <a:gd name="T3" fmla="*/ 843 h 843"/>
                <a:gd name="T4" fmla="*/ 91 w 92"/>
                <a:gd name="T5" fmla="*/ 799 h 843"/>
                <a:gd name="T6" fmla="*/ 0 w 92"/>
                <a:gd name="T7" fmla="*/ 1 h 843"/>
                <a:gd name="T8" fmla="*/ 0 w 92"/>
                <a:gd name="T9" fmla="*/ 0 h 843"/>
              </a:gdLst>
              <a:ahLst/>
              <a:cxnLst>
                <a:cxn ang="0">
                  <a:pos x="T0" y="T1"/>
                </a:cxn>
                <a:cxn ang="0">
                  <a:pos x="T2" y="T3"/>
                </a:cxn>
                <a:cxn ang="0">
                  <a:pos x="T4" y="T5"/>
                </a:cxn>
                <a:cxn ang="0">
                  <a:pos x="T6" y="T7"/>
                </a:cxn>
                <a:cxn ang="0">
                  <a:pos x="T8" y="T9"/>
                </a:cxn>
              </a:cxnLst>
              <a:rect l="0" t="0" r="r" b="b"/>
              <a:pathLst>
                <a:path w="92" h="843">
                  <a:moveTo>
                    <a:pt x="0" y="0"/>
                  </a:moveTo>
                  <a:lnTo>
                    <a:pt x="92" y="843"/>
                  </a:lnTo>
                  <a:lnTo>
                    <a:pt x="91" y="799"/>
                  </a:lnTo>
                  <a:lnTo>
                    <a:pt x="0" y="1"/>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5" name="Freeform 134"/>
            <p:cNvSpPr/>
            <p:nvPr/>
          </p:nvSpPr>
          <p:spPr bwMode="auto">
            <a:xfrm>
              <a:off x="3638550" y="3925887"/>
              <a:ext cx="146050" cy="1338263"/>
            </a:xfrm>
            <a:custGeom>
              <a:avLst/>
              <a:gdLst>
                <a:gd name="T0" fmla="*/ 0 w 92"/>
                <a:gd name="T1" fmla="*/ 0 h 843"/>
                <a:gd name="T2" fmla="*/ 92 w 92"/>
                <a:gd name="T3" fmla="*/ 843 h 843"/>
                <a:gd name="T4" fmla="*/ 91 w 92"/>
                <a:gd name="T5" fmla="*/ 799 h 843"/>
                <a:gd name="T6" fmla="*/ 0 w 92"/>
                <a:gd name="T7" fmla="*/ 1 h 843"/>
                <a:gd name="T8" fmla="*/ 0 w 92"/>
                <a:gd name="T9" fmla="*/ 0 h 843"/>
              </a:gdLst>
              <a:ahLst/>
              <a:cxnLst>
                <a:cxn ang="0">
                  <a:pos x="T0" y="T1"/>
                </a:cxn>
                <a:cxn ang="0">
                  <a:pos x="T2" y="T3"/>
                </a:cxn>
                <a:cxn ang="0">
                  <a:pos x="T4" y="T5"/>
                </a:cxn>
                <a:cxn ang="0">
                  <a:pos x="T6" y="T7"/>
                </a:cxn>
                <a:cxn ang="0">
                  <a:pos x="T8" y="T9"/>
                </a:cxn>
              </a:cxnLst>
              <a:rect l="0" t="0" r="r" b="b"/>
              <a:pathLst>
                <a:path w="92" h="843">
                  <a:moveTo>
                    <a:pt x="0" y="0"/>
                  </a:moveTo>
                  <a:lnTo>
                    <a:pt x="92" y="843"/>
                  </a:lnTo>
                  <a:lnTo>
                    <a:pt x="91" y="799"/>
                  </a:lnTo>
                  <a:lnTo>
                    <a:pt x="0"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6" name="Freeform 135"/>
            <p:cNvSpPr/>
            <p:nvPr/>
          </p:nvSpPr>
          <p:spPr bwMode="auto">
            <a:xfrm>
              <a:off x="3916363" y="6446837"/>
              <a:ext cx="20638" cy="146050"/>
            </a:xfrm>
            <a:custGeom>
              <a:avLst/>
              <a:gdLst>
                <a:gd name="T0" fmla="*/ 6 w 13"/>
                <a:gd name="T1" fmla="*/ 0 h 92"/>
                <a:gd name="T2" fmla="*/ 0 w 13"/>
                <a:gd name="T3" fmla="*/ 0 h 92"/>
                <a:gd name="T4" fmla="*/ 11 w 13"/>
                <a:gd name="T5" fmla="*/ 92 h 92"/>
                <a:gd name="T6" fmla="*/ 13 w 13"/>
                <a:gd name="T7" fmla="*/ 54 h 92"/>
                <a:gd name="T8" fmla="*/ 6 w 13"/>
                <a:gd name="T9" fmla="*/ 0 h 92"/>
              </a:gdLst>
              <a:ahLst/>
              <a:cxnLst>
                <a:cxn ang="0">
                  <a:pos x="T0" y="T1"/>
                </a:cxn>
                <a:cxn ang="0">
                  <a:pos x="T2" y="T3"/>
                </a:cxn>
                <a:cxn ang="0">
                  <a:pos x="T4" y="T5"/>
                </a:cxn>
                <a:cxn ang="0">
                  <a:pos x="T6" y="T7"/>
                </a:cxn>
                <a:cxn ang="0">
                  <a:pos x="T8" y="T9"/>
                </a:cxn>
              </a:cxnLst>
              <a:rect l="0" t="0" r="r" b="b"/>
              <a:pathLst>
                <a:path w="13" h="92">
                  <a:moveTo>
                    <a:pt x="6" y="0"/>
                  </a:moveTo>
                  <a:lnTo>
                    <a:pt x="0" y="0"/>
                  </a:lnTo>
                  <a:lnTo>
                    <a:pt x="11" y="92"/>
                  </a:lnTo>
                  <a:lnTo>
                    <a:pt x="13" y="54"/>
                  </a:lnTo>
                  <a:lnTo>
                    <a:pt x="6" y="0"/>
                  </a:lnTo>
                  <a:close/>
                </a:path>
              </a:pathLst>
            </a:custGeom>
            <a:solidFill>
              <a:srgbClr val="102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7" name="Freeform 136"/>
            <p:cNvSpPr/>
            <p:nvPr/>
          </p:nvSpPr>
          <p:spPr bwMode="auto">
            <a:xfrm>
              <a:off x="3916363" y="6446837"/>
              <a:ext cx="20638" cy="146050"/>
            </a:xfrm>
            <a:custGeom>
              <a:avLst/>
              <a:gdLst>
                <a:gd name="T0" fmla="*/ 6 w 13"/>
                <a:gd name="T1" fmla="*/ 0 h 92"/>
                <a:gd name="T2" fmla="*/ 0 w 13"/>
                <a:gd name="T3" fmla="*/ 0 h 92"/>
                <a:gd name="T4" fmla="*/ 11 w 13"/>
                <a:gd name="T5" fmla="*/ 92 h 92"/>
                <a:gd name="T6" fmla="*/ 13 w 13"/>
                <a:gd name="T7" fmla="*/ 54 h 92"/>
                <a:gd name="T8" fmla="*/ 6 w 13"/>
                <a:gd name="T9" fmla="*/ 0 h 92"/>
              </a:gdLst>
              <a:ahLst/>
              <a:cxnLst>
                <a:cxn ang="0">
                  <a:pos x="T0" y="T1"/>
                </a:cxn>
                <a:cxn ang="0">
                  <a:pos x="T2" y="T3"/>
                </a:cxn>
                <a:cxn ang="0">
                  <a:pos x="T4" y="T5"/>
                </a:cxn>
                <a:cxn ang="0">
                  <a:pos x="T6" y="T7"/>
                </a:cxn>
                <a:cxn ang="0">
                  <a:pos x="T8" y="T9"/>
                </a:cxn>
              </a:cxnLst>
              <a:rect l="0" t="0" r="r" b="b"/>
              <a:pathLst>
                <a:path w="13" h="92">
                  <a:moveTo>
                    <a:pt x="6" y="0"/>
                  </a:moveTo>
                  <a:lnTo>
                    <a:pt x="0" y="0"/>
                  </a:lnTo>
                  <a:lnTo>
                    <a:pt x="11" y="92"/>
                  </a:lnTo>
                  <a:lnTo>
                    <a:pt x="13" y="54"/>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8" name="Freeform 137"/>
            <p:cNvSpPr>
              <a:spLocks noEditPoints="1"/>
            </p:cNvSpPr>
            <p:nvPr/>
          </p:nvSpPr>
          <p:spPr bwMode="auto">
            <a:xfrm>
              <a:off x="3638550" y="3927475"/>
              <a:ext cx="303213" cy="2605088"/>
            </a:xfrm>
            <a:custGeom>
              <a:avLst/>
              <a:gdLst>
                <a:gd name="T0" fmla="*/ 191 w 191"/>
                <a:gd name="T1" fmla="*/ 1587 h 1641"/>
                <a:gd name="T2" fmla="*/ 181 w 191"/>
                <a:gd name="T3" fmla="*/ 1587 h 1641"/>
                <a:gd name="T4" fmla="*/ 188 w 191"/>
                <a:gd name="T5" fmla="*/ 1641 h 1641"/>
                <a:gd name="T6" fmla="*/ 191 w 191"/>
                <a:gd name="T7" fmla="*/ 1587 h 1641"/>
                <a:gd name="T8" fmla="*/ 0 w 191"/>
                <a:gd name="T9" fmla="*/ 0 h 1641"/>
                <a:gd name="T10" fmla="*/ 91 w 191"/>
                <a:gd name="T11" fmla="*/ 798 h 1641"/>
                <a:gd name="T12" fmla="*/ 81 w 191"/>
                <a:gd name="T13" fmla="*/ 532 h 1641"/>
                <a:gd name="T14" fmla="*/ 167 w 191"/>
                <a:gd name="T15" fmla="*/ 532 h 1641"/>
                <a:gd name="T16" fmla="*/ 0 w 191"/>
                <a:gd name="T17" fmla="*/ 0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641">
                  <a:moveTo>
                    <a:pt x="191" y="1587"/>
                  </a:moveTo>
                  <a:lnTo>
                    <a:pt x="181" y="1587"/>
                  </a:lnTo>
                  <a:lnTo>
                    <a:pt x="188" y="1641"/>
                  </a:lnTo>
                  <a:lnTo>
                    <a:pt x="191" y="1587"/>
                  </a:lnTo>
                  <a:close/>
                  <a:moveTo>
                    <a:pt x="0" y="0"/>
                  </a:moveTo>
                  <a:lnTo>
                    <a:pt x="91" y="798"/>
                  </a:lnTo>
                  <a:lnTo>
                    <a:pt x="81" y="532"/>
                  </a:lnTo>
                  <a:lnTo>
                    <a:pt x="167" y="532"/>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9" name="Freeform 138"/>
            <p:cNvSpPr>
              <a:spLocks noEditPoints="1"/>
            </p:cNvSpPr>
            <p:nvPr/>
          </p:nvSpPr>
          <p:spPr bwMode="auto">
            <a:xfrm>
              <a:off x="3638550" y="3927475"/>
              <a:ext cx="303213" cy="2605088"/>
            </a:xfrm>
            <a:custGeom>
              <a:avLst/>
              <a:gdLst>
                <a:gd name="T0" fmla="*/ 191 w 191"/>
                <a:gd name="T1" fmla="*/ 1587 h 1641"/>
                <a:gd name="T2" fmla="*/ 181 w 191"/>
                <a:gd name="T3" fmla="*/ 1587 h 1641"/>
                <a:gd name="T4" fmla="*/ 188 w 191"/>
                <a:gd name="T5" fmla="*/ 1641 h 1641"/>
                <a:gd name="T6" fmla="*/ 191 w 191"/>
                <a:gd name="T7" fmla="*/ 1587 h 1641"/>
                <a:gd name="T8" fmla="*/ 0 w 191"/>
                <a:gd name="T9" fmla="*/ 0 h 1641"/>
                <a:gd name="T10" fmla="*/ 91 w 191"/>
                <a:gd name="T11" fmla="*/ 798 h 1641"/>
                <a:gd name="T12" fmla="*/ 81 w 191"/>
                <a:gd name="T13" fmla="*/ 532 h 1641"/>
                <a:gd name="T14" fmla="*/ 167 w 191"/>
                <a:gd name="T15" fmla="*/ 532 h 1641"/>
                <a:gd name="T16" fmla="*/ 0 w 191"/>
                <a:gd name="T17" fmla="*/ 0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641">
                  <a:moveTo>
                    <a:pt x="191" y="1587"/>
                  </a:moveTo>
                  <a:lnTo>
                    <a:pt x="181" y="1587"/>
                  </a:lnTo>
                  <a:lnTo>
                    <a:pt x="188" y="1641"/>
                  </a:lnTo>
                  <a:lnTo>
                    <a:pt x="191" y="1587"/>
                  </a:lnTo>
                  <a:moveTo>
                    <a:pt x="0" y="0"/>
                  </a:moveTo>
                  <a:lnTo>
                    <a:pt x="91" y="798"/>
                  </a:lnTo>
                  <a:lnTo>
                    <a:pt x="81" y="532"/>
                  </a:lnTo>
                  <a:lnTo>
                    <a:pt x="167" y="53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0" name="Freeform 139"/>
            <p:cNvSpPr/>
            <p:nvPr/>
          </p:nvSpPr>
          <p:spPr bwMode="auto">
            <a:xfrm>
              <a:off x="5478463" y="3925887"/>
              <a:ext cx="1492250" cy="2382838"/>
            </a:xfrm>
            <a:custGeom>
              <a:avLst/>
              <a:gdLst>
                <a:gd name="T0" fmla="*/ 447 w 940"/>
                <a:gd name="T1" fmla="*/ 0 h 1501"/>
                <a:gd name="T2" fmla="*/ 940 w 940"/>
                <a:gd name="T3" fmla="*/ 983 h 1501"/>
                <a:gd name="T4" fmla="*/ 906 w 940"/>
                <a:gd name="T5" fmla="*/ 1139 h 1501"/>
                <a:gd name="T6" fmla="*/ 151 w 940"/>
                <a:gd name="T7" fmla="*/ 1501 h 1501"/>
                <a:gd name="T8" fmla="*/ 0 w 940"/>
                <a:gd name="T9" fmla="*/ 1286 h 1501"/>
                <a:gd name="T10" fmla="*/ 610 w 940"/>
                <a:gd name="T11" fmla="*/ 983 h 1501"/>
                <a:gd name="T12" fmla="*/ 375 w 940"/>
                <a:gd name="T13" fmla="*/ 573 h 1501"/>
                <a:gd name="T14" fmla="*/ 447 w 940"/>
                <a:gd name="T15" fmla="*/ 0 h 15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0" h="1501">
                  <a:moveTo>
                    <a:pt x="447" y="0"/>
                  </a:moveTo>
                  <a:lnTo>
                    <a:pt x="940" y="983"/>
                  </a:lnTo>
                  <a:lnTo>
                    <a:pt x="906" y="1139"/>
                  </a:lnTo>
                  <a:lnTo>
                    <a:pt x="151" y="1501"/>
                  </a:lnTo>
                  <a:lnTo>
                    <a:pt x="0" y="1286"/>
                  </a:lnTo>
                  <a:lnTo>
                    <a:pt x="610" y="983"/>
                  </a:lnTo>
                  <a:lnTo>
                    <a:pt x="375" y="573"/>
                  </a:lnTo>
                  <a:lnTo>
                    <a:pt x="447"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1" name="Freeform 140"/>
            <p:cNvSpPr/>
            <p:nvPr/>
          </p:nvSpPr>
          <p:spPr bwMode="auto">
            <a:xfrm>
              <a:off x="5478463" y="3925887"/>
              <a:ext cx="1492250" cy="2382838"/>
            </a:xfrm>
            <a:custGeom>
              <a:avLst/>
              <a:gdLst>
                <a:gd name="T0" fmla="*/ 447 w 940"/>
                <a:gd name="T1" fmla="*/ 0 h 1501"/>
                <a:gd name="T2" fmla="*/ 940 w 940"/>
                <a:gd name="T3" fmla="*/ 983 h 1501"/>
                <a:gd name="T4" fmla="*/ 906 w 940"/>
                <a:gd name="T5" fmla="*/ 1139 h 1501"/>
                <a:gd name="T6" fmla="*/ 151 w 940"/>
                <a:gd name="T7" fmla="*/ 1501 h 1501"/>
                <a:gd name="T8" fmla="*/ 0 w 940"/>
                <a:gd name="T9" fmla="*/ 1286 h 1501"/>
                <a:gd name="T10" fmla="*/ 610 w 940"/>
                <a:gd name="T11" fmla="*/ 983 h 1501"/>
                <a:gd name="T12" fmla="*/ 375 w 940"/>
                <a:gd name="T13" fmla="*/ 573 h 1501"/>
                <a:gd name="T14" fmla="*/ 447 w 940"/>
                <a:gd name="T15" fmla="*/ 0 h 15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0" h="1501">
                  <a:moveTo>
                    <a:pt x="447" y="0"/>
                  </a:moveTo>
                  <a:lnTo>
                    <a:pt x="940" y="983"/>
                  </a:lnTo>
                  <a:lnTo>
                    <a:pt x="906" y="1139"/>
                  </a:lnTo>
                  <a:lnTo>
                    <a:pt x="151" y="1501"/>
                  </a:lnTo>
                  <a:lnTo>
                    <a:pt x="0" y="1286"/>
                  </a:lnTo>
                  <a:lnTo>
                    <a:pt x="610" y="983"/>
                  </a:lnTo>
                  <a:lnTo>
                    <a:pt x="375" y="573"/>
                  </a:lnTo>
                  <a:lnTo>
                    <a:pt x="4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2" name="Freeform 141"/>
            <p:cNvSpPr/>
            <p:nvPr/>
          </p:nvSpPr>
          <p:spPr bwMode="auto">
            <a:xfrm>
              <a:off x="6237288" y="5121275"/>
              <a:ext cx="201613" cy="352425"/>
            </a:xfrm>
            <a:custGeom>
              <a:avLst/>
              <a:gdLst>
                <a:gd name="T0" fmla="*/ 0 w 127"/>
                <a:gd name="T1" fmla="*/ 0 h 222"/>
                <a:gd name="T2" fmla="*/ 0 w 127"/>
                <a:gd name="T3" fmla="*/ 0 h 222"/>
                <a:gd name="T4" fmla="*/ 127 w 127"/>
                <a:gd name="T5" fmla="*/ 222 h 222"/>
                <a:gd name="T6" fmla="*/ 127 w 127"/>
                <a:gd name="T7" fmla="*/ 222 h 222"/>
                <a:gd name="T8" fmla="*/ 0 w 127"/>
                <a:gd name="T9" fmla="*/ 0 h 222"/>
              </a:gdLst>
              <a:ahLst/>
              <a:cxnLst>
                <a:cxn ang="0">
                  <a:pos x="T0" y="T1"/>
                </a:cxn>
                <a:cxn ang="0">
                  <a:pos x="T2" y="T3"/>
                </a:cxn>
                <a:cxn ang="0">
                  <a:pos x="T4" y="T5"/>
                </a:cxn>
                <a:cxn ang="0">
                  <a:pos x="T6" y="T7"/>
                </a:cxn>
                <a:cxn ang="0">
                  <a:pos x="T8" y="T9"/>
                </a:cxn>
              </a:cxnLst>
              <a:rect l="0" t="0" r="r" b="b"/>
              <a:pathLst>
                <a:path w="127" h="222">
                  <a:moveTo>
                    <a:pt x="0" y="0"/>
                  </a:moveTo>
                  <a:lnTo>
                    <a:pt x="0" y="0"/>
                  </a:lnTo>
                  <a:lnTo>
                    <a:pt x="127" y="222"/>
                  </a:lnTo>
                  <a:lnTo>
                    <a:pt x="127" y="222"/>
                  </a:lnTo>
                  <a:lnTo>
                    <a:pt x="0"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3" name="Freeform 142"/>
            <p:cNvSpPr/>
            <p:nvPr/>
          </p:nvSpPr>
          <p:spPr bwMode="auto">
            <a:xfrm>
              <a:off x="6237288" y="5121275"/>
              <a:ext cx="201613" cy="352425"/>
            </a:xfrm>
            <a:custGeom>
              <a:avLst/>
              <a:gdLst>
                <a:gd name="T0" fmla="*/ 0 w 127"/>
                <a:gd name="T1" fmla="*/ 0 h 222"/>
                <a:gd name="T2" fmla="*/ 0 w 127"/>
                <a:gd name="T3" fmla="*/ 0 h 222"/>
                <a:gd name="T4" fmla="*/ 127 w 127"/>
                <a:gd name="T5" fmla="*/ 222 h 222"/>
                <a:gd name="T6" fmla="*/ 127 w 127"/>
                <a:gd name="T7" fmla="*/ 222 h 222"/>
                <a:gd name="T8" fmla="*/ 0 w 127"/>
                <a:gd name="T9" fmla="*/ 0 h 222"/>
              </a:gdLst>
              <a:ahLst/>
              <a:cxnLst>
                <a:cxn ang="0">
                  <a:pos x="T0" y="T1"/>
                </a:cxn>
                <a:cxn ang="0">
                  <a:pos x="T2" y="T3"/>
                </a:cxn>
                <a:cxn ang="0">
                  <a:pos x="T4" y="T5"/>
                </a:cxn>
                <a:cxn ang="0">
                  <a:pos x="T6" y="T7"/>
                </a:cxn>
                <a:cxn ang="0">
                  <a:pos x="T8" y="T9"/>
                </a:cxn>
              </a:cxnLst>
              <a:rect l="0" t="0" r="r" b="b"/>
              <a:pathLst>
                <a:path w="127" h="222">
                  <a:moveTo>
                    <a:pt x="0" y="0"/>
                  </a:moveTo>
                  <a:lnTo>
                    <a:pt x="0" y="0"/>
                  </a:lnTo>
                  <a:lnTo>
                    <a:pt x="127" y="222"/>
                  </a:lnTo>
                  <a:lnTo>
                    <a:pt x="127" y="22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4" name="Freeform 143"/>
            <p:cNvSpPr/>
            <p:nvPr/>
          </p:nvSpPr>
          <p:spPr bwMode="auto">
            <a:xfrm>
              <a:off x="6115050" y="4903787"/>
              <a:ext cx="122238" cy="217488"/>
            </a:xfrm>
            <a:custGeom>
              <a:avLst/>
              <a:gdLst>
                <a:gd name="T0" fmla="*/ 0 w 77"/>
                <a:gd name="T1" fmla="*/ 0 h 137"/>
                <a:gd name="T2" fmla="*/ 0 w 77"/>
                <a:gd name="T3" fmla="*/ 0 h 137"/>
                <a:gd name="T4" fmla="*/ 77 w 77"/>
                <a:gd name="T5" fmla="*/ 137 h 137"/>
                <a:gd name="T6" fmla="*/ 77 w 77"/>
                <a:gd name="T7" fmla="*/ 137 h 137"/>
                <a:gd name="T8" fmla="*/ 0 w 77"/>
                <a:gd name="T9" fmla="*/ 0 h 137"/>
              </a:gdLst>
              <a:ahLst/>
              <a:cxnLst>
                <a:cxn ang="0">
                  <a:pos x="T0" y="T1"/>
                </a:cxn>
                <a:cxn ang="0">
                  <a:pos x="T2" y="T3"/>
                </a:cxn>
                <a:cxn ang="0">
                  <a:pos x="T4" y="T5"/>
                </a:cxn>
                <a:cxn ang="0">
                  <a:pos x="T6" y="T7"/>
                </a:cxn>
                <a:cxn ang="0">
                  <a:pos x="T8" y="T9"/>
                </a:cxn>
              </a:cxnLst>
              <a:rect l="0" t="0" r="r" b="b"/>
              <a:pathLst>
                <a:path w="77" h="137">
                  <a:moveTo>
                    <a:pt x="0" y="0"/>
                  </a:moveTo>
                  <a:lnTo>
                    <a:pt x="0" y="0"/>
                  </a:lnTo>
                  <a:lnTo>
                    <a:pt x="77" y="137"/>
                  </a:lnTo>
                  <a:lnTo>
                    <a:pt x="77" y="137"/>
                  </a:lnTo>
                  <a:lnTo>
                    <a:pt x="0" y="0"/>
                  </a:lnTo>
                  <a:close/>
                </a:path>
              </a:pathLst>
            </a:custGeom>
            <a:solidFill>
              <a:srgbClr val="102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5" name="Freeform 144"/>
            <p:cNvSpPr/>
            <p:nvPr/>
          </p:nvSpPr>
          <p:spPr bwMode="auto">
            <a:xfrm>
              <a:off x="6115050" y="4903787"/>
              <a:ext cx="122238" cy="217488"/>
            </a:xfrm>
            <a:custGeom>
              <a:avLst/>
              <a:gdLst>
                <a:gd name="T0" fmla="*/ 0 w 77"/>
                <a:gd name="T1" fmla="*/ 0 h 137"/>
                <a:gd name="T2" fmla="*/ 0 w 77"/>
                <a:gd name="T3" fmla="*/ 0 h 137"/>
                <a:gd name="T4" fmla="*/ 77 w 77"/>
                <a:gd name="T5" fmla="*/ 137 h 137"/>
                <a:gd name="T6" fmla="*/ 77 w 77"/>
                <a:gd name="T7" fmla="*/ 137 h 137"/>
                <a:gd name="T8" fmla="*/ 0 w 77"/>
                <a:gd name="T9" fmla="*/ 0 h 137"/>
              </a:gdLst>
              <a:ahLst/>
              <a:cxnLst>
                <a:cxn ang="0">
                  <a:pos x="T0" y="T1"/>
                </a:cxn>
                <a:cxn ang="0">
                  <a:pos x="T2" y="T3"/>
                </a:cxn>
                <a:cxn ang="0">
                  <a:pos x="T4" y="T5"/>
                </a:cxn>
                <a:cxn ang="0">
                  <a:pos x="T6" y="T7"/>
                </a:cxn>
                <a:cxn ang="0">
                  <a:pos x="T8" y="T9"/>
                </a:cxn>
              </a:cxnLst>
              <a:rect l="0" t="0" r="r" b="b"/>
              <a:pathLst>
                <a:path w="77" h="137">
                  <a:moveTo>
                    <a:pt x="0" y="0"/>
                  </a:moveTo>
                  <a:lnTo>
                    <a:pt x="0" y="0"/>
                  </a:lnTo>
                  <a:lnTo>
                    <a:pt x="77" y="137"/>
                  </a:lnTo>
                  <a:lnTo>
                    <a:pt x="77" y="13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6" name="Rectangle 145"/>
            <p:cNvSpPr>
              <a:spLocks noChangeArrowheads="1"/>
            </p:cNvSpPr>
            <p:nvPr/>
          </p:nvSpPr>
          <p:spPr bwMode="auto">
            <a:xfrm>
              <a:off x="6115050" y="4903787"/>
              <a:ext cx="1588" cy="1588"/>
            </a:xfrm>
            <a:prstGeom prst="rect">
              <a:avLst/>
            </a:prstGeom>
            <a:solidFill>
              <a:srgbClr val="D8515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7" name="Rectangle 146"/>
            <p:cNvSpPr>
              <a:spLocks noChangeArrowheads="1"/>
            </p:cNvSpPr>
            <p:nvPr/>
          </p:nvSpPr>
          <p:spPr bwMode="auto">
            <a:xfrm>
              <a:off x="6115050" y="4903787"/>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8" name="Freeform 147"/>
            <p:cNvSpPr/>
            <p:nvPr/>
          </p:nvSpPr>
          <p:spPr bwMode="auto">
            <a:xfrm>
              <a:off x="6115050" y="4772025"/>
              <a:ext cx="485775" cy="701675"/>
            </a:xfrm>
            <a:custGeom>
              <a:avLst/>
              <a:gdLst>
                <a:gd name="T0" fmla="*/ 0 w 306"/>
                <a:gd name="T1" fmla="*/ 0 h 442"/>
                <a:gd name="T2" fmla="*/ 0 w 306"/>
                <a:gd name="T3" fmla="*/ 83 h 442"/>
                <a:gd name="T4" fmla="*/ 0 w 306"/>
                <a:gd name="T5" fmla="*/ 83 h 442"/>
                <a:gd name="T6" fmla="*/ 77 w 306"/>
                <a:gd name="T7" fmla="*/ 220 h 442"/>
                <a:gd name="T8" fmla="*/ 204 w 306"/>
                <a:gd name="T9" fmla="*/ 442 h 442"/>
                <a:gd name="T10" fmla="*/ 306 w 306"/>
                <a:gd name="T11" fmla="*/ 434 h 442"/>
                <a:gd name="T12" fmla="*/ 0 w 306"/>
                <a:gd name="T13" fmla="*/ 0 h 442"/>
              </a:gdLst>
              <a:ahLst/>
              <a:cxnLst>
                <a:cxn ang="0">
                  <a:pos x="T0" y="T1"/>
                </a:cxn>
                <a:cxn ang="0">
                  <a:pos x="T2" y="T3"/>
                </a:cxn>
                <a:cxn ang="0">
                  <a:pos x="T4" y="T5"/>
                </a:cxn>
                <a:cxn ang="0">
                  <a:pos x="T6" y="T7"/>
                </a:cxn>
                <a:cxn ang="0">
                  <a:pos x="T8" y="T9"/>
                </a:cxn>
                <a:cxn ang="0">
                  <a:pos x="T10" y="T11"/>
                </a:cxn>
                <a:cxn ang="0">
                  <a:pos x="T12" y="T13"/>
                </a:cxn>
              </a:cxnLst>
              <a:rect l="0" t="0" r="r" b="b"/>
              <a:pathLst>
                <a:path w="306" h="442">
                  <a:moveTo>
                    <a:pt x="0" y="0"/>
                  </a:moveTo>
                  <a:lnTo>
                    <a:pt x="0" y="83"/>
                  </a:lnTo>
                  <a:lnTo>
                    <a:pt x="0" y="83"/>
                  </a:lnTo>
                  <a:lnTo>
                    <a:pt x="77" y="220"/>
                  </a:lnTo>
                  <a:lnTo>
                    <a:pt x="204" y="442"/>
                  </a:lnTo>
                  <a:lnTo>
                    <a:pt x="306" y="434"/>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9" name="Freeform 148"/>
            <p:cNvSpPr/>
            <p:nvPr/>
          </p:nvSpPr>
          <p:spPr bwMode="auto">
            <a:xfrm>
              <a:off x="6115050" y="4772025"/>
              <a:ext cx="485775" cy="701675"/>
            </a:xfrm>
            <a:custGeom>
              <a:avLst/>
              <a:gdLst>
                <a:gd name="T0" fmla="*/ 0 w 306"/>
                <a:gd name="T1" fmla="*/ 0 h 442"/>
                <a:gd name="T2" fmla="*/ 0 w 306"/>
                <a:gd name="T3" fmla="*/ 83 h 442"/>
                <a:gd name="T4" fmla="*/ 0 w 306"/>
                <a:gd name="T5" fmla="*/ 83 h 442"/>
                <a:gd name="T6" fmla="*/ 77 w 306"/>
                <a:gd name="T7" fmla="*/ 220 h 442"/>
                <a:gd name="T8" fmla="*/ 204 w 306"/>
                <a:gd name="T9" fmla="*/ 442 h 442"/>
                <a:gd name="T10" fmla="*/ 306 w 306"/>
                <a:gd name="T11" fmla="*/ 434 h 442"/>
                <a:gd name="T12" fmla="*/ 0 w 306"/>
                <a:gd name="T13" fmla="*/ 0 h 442"/>
              </a:gdLst>
              <a:ahLst/>
              <a:cxnLst>
                <a:cxn ang="0">
                  <a:pos x="T0" y="T1"/>
                </a:cxn>
                <a:cxn ang="0">
                  <a:pos x="T2" y="T3"/>
                </a:cxn>
                <a:cxn ang="0">
                  <a:pos x="T4" y="T5"/>
                </a:cxn>
                <a:cxn ang="0">
                  <a:pos x="T6" y="T7"/>
                </a:cxn>
                <a:cxn ang="0">
                  <a:pos x="T8" y="T9"/>
                </a:cxn>
                <a:cxn ang="0">
                  <a:pos x="T10" y="T11"/>
                </a:cxn>
                <a:cxn ang="0">
                  <a:pos x="T12" y="T13"/>
                </a:cxn>
              </a:cxnLst>
              <a:rect l="0" t="0" r="r" b="b"/>
              <a:pathLst>
                <a:path w="306" h="442">
                  <a:moveTo>
                    <a:pt x="0" y="0"/>
                  </a:moveTo>
                  <a:lnTo>
                    <a:pt x="0" y="83"/>
                  </a:lnTo>
                  <a:lnTo>
                    <a:pt x="0" y="83"/>
                  </a:lnTo>
                  <a:lnTo>
                    <a:pt x="77" y="220"/>
                  </a:lnTo>
                  <a:lnTo>
                    <a:pt x="204" y="442"/>
                  </a:lnTo>
                  <a:lnTo>
                    <a:pt x="306" y="43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0" name="Freeform 156"/>
            <p:cNvSpPr/>
            <p:nvPr/>
          </p:nvSpPr>
          <p:spPr bwMode="auto">
            <a:xfrm>
              <a:off x="4271963" y="2011362"/>
              <a:ext cx="173038" cy="234950"/>
            </a:xfrm>
            <a:custGeom>
              <a:avLst/>
              <a:gdLst>
                <a:gd name="T0" fmla="*/ 0 w 109"/>
                <a:gd name="T1" fmla="*/ 30 h 148"/>
                <a:gd name="T2" fmla="*/ 109 w 109"/>
                <a:gd name="T3" fmla="*/ 148 h 148"/>
                <a:gd name="T4" fmla="*/ 46 w 109"/>
                <a:gd name="T5" fmla="*/ 0 h 148"/>
                <a:gd name="T6" fmla="*/ 0 w 109"/>
                <a:gd name="T7" fmla="*/ 30 h 148"/>
              </a:gdLst>
              <a:ahLst/>
              <a:cxnLst>
                <a:cxn ang="0">
                  <a:pos x="T0" y="T1"/>
                </a:cxn>
                <a:cxn ang="0">
                  <a:pos x="T2" y="T3"/>
                </a:cxn>
                <a:cxn ang="0">
                  <a:pos x="T4" y="T5"/>
                </a:cxn>
                <a:cxn ang="0">
                  <a:pos x="T6" y="T7"/>
                </a:cxn>
              </a:cxnLst>
              <a:rect l="0" t="0" r="r" b="b"/>
              <a:pathLst>
                <a:path w="109" h="148">
                  <a:moveTo>
                    <a:pt x="0" y="30"/>
                  </a:moveTo>
                  <a:lnTo>
                    <a:pt x="109" y="148"/>
                  </a:lnTo>
                  <a:lnTo>
                    <a:pt x="46" y="0"/>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1" name="Freeform 161"/>
            <p:cNvSpPr/>
            <p:nvPr/>
          </p:nvSpPr>
          <p:spPr bwMode="auto">
            <a:xfrm>
              <a:off x="4311650" y="3722687"/>
              <a:ext cx="255588" cy="503238"/>
            </a:xfrm>
            <a:custGeom>
              <a:avLst/>
              <a:gdLst>
                <a:gd name="T0" fmla="*/ 0 w 161"/>
                <a:gd name="T1" fmla="*/ 13 h 317"/>
                <a:gd name="T2" fmla="*/ 123 w 161"/>
                <a:gd name="T3" fmla="*/ 291 h 317"/>
                <a:gd name="T4" fmla="*/ 161 w 161"/>
                <a:gd name="T5" fmla="*/ 317 h 317"/>
                <a:gd name="T6" fmla="*/ 61 w 161"/>
                <a:gd name="T7" fmla="*/ 0 h 317"/>
                <a:gd name="T8" fmla="*/ 0 w 161"/>
                <a:gd name="T9" fmla="*/ 13 h 317"/>
              </a:gdLst>
              <a:ahLst/>
              <a:cxnLst>
                <a:cxn ang="0">
                  <a:pos x="T0" y="T1"/>
                </a:cxn>
                <a:cxn ang="0">
                  <a:pos x="T2" y="T3"/>
                </a:cxn>
                <a:cxn ang="0">
                  <a:pos x="T4" y="T5"/>
                </a:cxn>
                <a:cxn ang="0">
                  <a:pos x="T6" y="T7"/>
                </a:cxn>
                <a:cxn ang="0">
                  <a:pos x="T8" y="T9"/>
                </a:cxn>
              </a:cxnLst>
              <a:rect l="0" t="0" r="r" b="b"/>
              <a:pathLst>
                <a:path w="161" h="317">
                  <a:moveTo>
                    <a:pt x="0" y="13"/>
                  </a:moveTo>
                  <a:lnTo>
                    <a:pt x="123" y="291"/>
                  </a:lnTo>
                  <a:lnTo>
                    <a:pt x="161" y="317"/>
                  </a:lnTo>
                  <a:lnTo>
                    <a:pt x="61" y="0"/>
                  </a:lnTo>
                  <a:lnTo>
                    <a:pt x="0" y="13"/>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2" name="Freeform 162"/>
            <p:cNvSpPr/>
            <p:nvPr/>
          </p:nvSpPr>
          <p:spPr bwMode="auto">
            <a:xfrm>
              <a:off x="4506913" y="3952875"/>
              <a:ext cx="344488" cy="333375"/>
            </a:xfrm>
            <a:custGeom>
              <a:avLst/>
              <a:gdLst>
                <a:gd name="T0" fmla="*/ 217 w 217"/>
                <a:gd name="T1" fmla="*/ 0 h 210"/>
                <a:gd name="T2" fmla="*/ 0 w 217"/>
                <a:gd name="T3" fmla="*/ 146 h 210"/>
                <a:gd name="T4" fmla="*/ 20 w 217"/>
                <a:gd name="T5" fmla="*/ 210 h 210"/>
                <a:gd name="T6" fmla="*/ 217 w 217"/>
                <a:gd name="T7" fmla="*/ 56 h 210"/>
                <a:gd name="T8" fmla="*/ 217 w 217"/>
                <a:gd name="T9" fmla="*/ 0 h 210"/>
              </a:gdLst>
              <a:ahLst/>
              <a:cxnLst>
                <a:cxn ang="0">
                  <a:pos x="T0" y="T1"/>
                </a:cxn>
                <a:cxn ang="0">
                  <a:pos x="T2" y="T3"/>
                </a:cxn>
                <a:cxn ang="0">
                  <a:pos x="T4" y="T5"/>
                </a:cxn>
                <a:cxn ang="0">
                  <a:pos x="T6" y="T7"/>
                </a:cxn>
                <a:cxn ang="0">
                  <a:pos x="T8" y="T9"/>
                </a:cxn>
              </a:cxnLst>
              <a:rect l="0" t="0" r="r" b="b"/>
              <a:pathLst>
                <a:path w="217" h="210">
                  <a:moveTo>
                    <a:pt x="217" y="0"/>
                  </a:moveTo>
                  <a:lnTo>
                    <a:pt x="0" y="146"/>
                  </a:lnTo>
                  <a:lnTo>
                    <a:pt x="20" y="210"/>
                  </a:lnTo>
                  <a:lnTo>
                    <a:pt x="217" y="56"/>
                  </a:lnTo>
                  <a:lnTo>
                    <a:pt x="217" y="0"/>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3" name="Freeform 163"/>
            <p:cNvSpPr/>
            <p:nvPr/>
          </p:nvSpPr>
          <p:spPr bwMode="auto">
            <a:xfrm>
              <a:off x="4972050" y="3952875"/>
              <a:ext cx="287338" cy="273050"/>
            </a:xfrm>
            <a:custGeom>
              <a:avLst/>
              <a:gdLst>
                <a:gd name="T0" fmla="*/ 0 w 181"/>
                <a:gd name="T1" fmla="*/ 0 h 172"/>
                <a:gd name="T2" fmla="*/ 181 w 181"/>
                <a:gd name="T3" fmla="*/ 172 h 172"/>
                <a:gd name="T4" fmla="*/ 0 w 181"/>
                <a:gd name="T5" fmla="*/ 110 h 172"/>
                <a:gd name="T6" fmla="*/ 0 w 181"/>
                <a:gd name="T7" fmla="*/ 56 h 172"/>
                <a:gd name="T8" fmla="*/ 0 w 181"/>
                <a:gd name="T9" fmla="*/ 0 h 172"/>
              </a:gdLst>
              <a:ahLst/>
              <a:cxnLst>
                <a:cxn ang="0">
                  <a:pos x="T0" y="T1"/>
                </a:cxn>
                <a:cxn ang="0">
                  <a:pos x="T2" y="T3"/>
                </a:cxn>
                <a:cxn ang="0">
                  <a:pos x="T4" y="T5"/>
                </a:cxn>
                <a:cxn ang="0">
                  <a:pos x="T6" y="T7"/>
                </a:cxn>
                <a:cxn ang="0">
                  <a:pos x="T8" y="T9"/>
                </a:cxn>
              </a:cxnLst>
              <a:rect l="0" t="0" r="r" b="b"/>
              <a:pathLst>
                <a:path w="181" h="172">
                  <a:moveTo>
                    <a:pt x="0" y="0"/>
                  </a:moveTo>
                  <a:lnTo>
                    <a:pt x="181" y="172"/>
                  </a:lnTo>
                  <a:lnTo>
                    <a:pt x="0" y="110"/>
                  </a:lnTo>
                  <a:lnTo>
                    <a:pt x="0" y="56"/>
                  </a:lnTo>
                  <a:lnTo>
                    <a:pt x="0" y="0"/>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4" name="Freeform 166"/>
            <p:cNvSpPr/>
            <p:nvPr/>
          </p:nvSpPr>
          <p:spPr bwMode="auto">
            <a:xfrm>
              <a:off x="3424238" y="5648325"/>
              <a:ext cx="376238" cy="263525"/>
            </a:xfrm>
            <a:custGeom>
              <a:avLst/>
              <a:gdLst>
                <a:gd name="T0" fmla="*/ 183 w 237"/>
                <a:gd name="T1" fmla="*/ 0 h 166"/>
                <a:gd name="T2" fmla="*/ 169 w 237"/>
                <a:gd name="T3" fmla="*/ 33 h 166"/>
                <a:gd name="T4" fmla="*/ 156 w 237"/>
                <a:gd name="T5" fmla="*/ 52 h 166"/>
                <a:gd name="T6" fmla="*/ 0 w 237"/>
                <a:gd name="T7" fmla="*/ 166 h 166"/>
                <a:gd name="T8" fmla="*/ 181 w 237"/>
                <a:gd name="T9" fmla="*/ 93 h 166"/>
                <a:gd name="T10" fmla="*/ 216 w 237"/>
                <a:gd name="T11" fmla="*/ 106 h 166"/>
                <a:gd name="T12" fmla="*/ 237 w 237"/>
                <a:gd name="T13" fmla="*/ 93 h 166"/>
                <a:gd name="T14" fmla="*/ 183 w 237"/>
                <a:gd name="T15" fmla="*/ 0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7" h="166">
                  <a:moveTo>
                    <a:pt x="183" y="0"/>
                  </a:moveTo>
                  <a:lnTo>
                    <a:pt x="169" y="33"/>
                  </a:lnTo>
                  <a:lnTo>
                    <a:pt x="156" y="52"/>
                  </a:lnTo>
                  <a:lnTo>
                    <a:pt x="0" y="166"/>
                  </a:lnTo>
                  <a:lnTo>
                    <a:pt x="181" y="93"/>
                  </a:lnTo>
                  <a:lnTo>
                    <a:pt x="216" y="106"/>
                  </a:lnTo>
                  <a:lnTo>
                    <a:pt x="237" y="93"/>
                  </a:lnTo>
                  <a:lnTo>
                    <a:pt x="1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5" name="Freeform 167"/>
            <p:cNvSpPr/>
            <p:nvPr/>
          </p:nvSpPr>
          <p:spPr bwMode="auto">
            <a:xfrm>
              <a:off x="5173663" y="2944812"/>
              <a:ext cx="204788" cy="382588"/>
            </a:xfrm>
            <a:custGeom>
              <a:avLst/>
              <a:gdLst>
                <a:gd name="T0" fmla="*/ 129 w 129"/>
                <a:gd name="T1" fmla="*/ 0 h 241"/>
                <a:gd name="T2" fmla="*/ 23 w 129"/>
                <a:gd name="T3" fmla="*/ 57 h 241"/>
                <a:gd name="T4" fmla="*/ 0 w 129"/>
                <a:gd name="T5" fmla="*/ 241 h 241"/>
                <a:gd name="T6" fmla="*/ 129 w 129"/>
                <a:gd name="T7" fmla="*/ 0 h 241"/>
              </a:gdLst>
              <a:ahLst/>
              <a:cxnLst>
                <a:cxn ang="0">
                  <a:pos x="T0" y="T1"/>
                </a:cxn>
                <a:cxn ang="0">
                  <a:pos x="T2" y="T3"/>
                </a:cxn>
                <a:cxn ang="0">
                  <a:pos x="T4" y="T5"/>
                </a:cxn>
                <a:cxn ang="0">
                  <a:pos x="T6" y="T7"/>
                </a:cxn>
              </a:cxnLst>
              <a:rect l="0" t="0" r="r" b="b"/>
              <a:pathLst>
                <a:path w="129" h="241">
                  <a:moveTo>
                    <a:pt x="129" y="0"/>
                  </a:moveTo>
                  <a:lnTo>
                    <a:pt x="23" y="57"/>
                  </a:lnTo>
                  <a:lnTo>
                    <a:pt x="0" y="241"/>
                  </a:lnTo>
                  <a:lnTo>
                    <a:pt x="129"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6" name="Freeform 168"/>
            <p:cNvSpPr/>
            <p:nvPr/>
          </p:nvSpPr>
          <p:spPr bwMode="auto">
            <a:xfrm>
              <a:off x="4464050" y="2944812"/>
              <a:ext cx="206375" cy="382588"/>
            </a:xfrm>
            <a:custGeom>
              <a:avLst/>
              <a:gdLst>
                <a:gd name="T0" fmla="*/ 0 w 130"/>
                <a:gd name="T1" fmla="*/ 0 h 241"/>
                <a:gd name="T2" fmla="*/ 107 w 130"/>
                <a:gd name="T3" fmla="*/ 57 h 241"/>
                <a:gd name="T4" fmla="*/ 130 w 130"/>
                <a:gd name="T5" fmla="*/ 241 h 241"/>
                <a:gd name="T6" fmla="*/ 0 w 130"/>
                <a:gd name="T7" fmla="*/ 0 h 241"/>
              </a:gdLst>
              <a:ahLst/>
              <a:cxnLst>
                <a:cxn ang="0">
                  <a:pos x="T0" y="T1"/>
                </a:cxn>
                <a:cxn ang="0">
                  <a:pos x="T2" y="T3"/>
                </a:cxn>
                <a:cxn ang="0">
                  <a:pos x="T4" y="T5"/>
                </a:cxn>
                <a:cxn ang="0">
                  <a:pos x="T6" y="T7"/>
                </a:cxn>
              </a:cxnLst>
              <a:rect l="0" t="0" r="r" b="b"/>
              <a:pathLst>
                <a:path w="130" h="241">
                  <a:moveTo>
                    <a:pt x="0" y="0"/>
                  </a:moveTo>
                  <a:lnTo>
                    <a:pt x="107" y="57"/>
                  </a:lnTo>
                  <a:lnTo>
                    <a:pt x="130" y="241"/>
                  </a:lnTo>
                  <a:lnTo>
                    <a:pt x="0"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7" name="Freeform 169"/>
            <p:cNvSpPr/>
            <p:nvPr/>
          </p:nvSpPr>
          <p:spPr bwMode="auto">
            <a:xfrm>
              <a:off x="3767138" y="4772025"/>
              <a:ext cx="2327275" cy="1452563"/>
            </a:xfrm>
            <a:custGeom>
              <a:avLst/>
              <a:gdLst>
                <a:gd name="T0" fmla="*/ 1433 w 1466"/>
                <a:gd name="T1" fmla="*/ 915 h 915"/>
                <a:gd name="T2" fmla="*/ 34 w 1466"/>
                <a:gd name="T3" fmla="*/ 915 h 915"/>
                <a:gd name="T4" fmla="*/ 0 w 1466"/>
                <a:gd name="T5" fmla="*/ 0 h 915"/>
                <a:gd name="T6" fmla="*/ 1466 w 1466"/>
                <a:gd name="T7" fmla="*/ 0 h 915"/>
                <a:gd name="T8" fmla="*/ 1433 w 1466"/>
                <a:gd name="T9" fmla="*/ 915 h 915"/>
              </a:gdLst>
              <a:ahLst/>
              <a:cxnLst>
                <a:cxn ang="0">
                  <a:pos x="T0" y="T1"/>
                </a:cxn>
                <a:cxn ang="0">
                  <a:pos x="T2" y="T3"/>
                </a:cxn>
                <a:cxn ang="0">
                  <a:pos x="T4" y="T5"/>
                </a:cxn>
                <a:cxn ang="0">
                  <a:pos x="T6" y="T7"/>
                </a:cxn>
                <a:cxn ang="0">
                  <a:pos x="T8" y="T9"/>
                </a:cxn>
              </a:cxnLst>
              <a:rect l="0" t="0" r="r" b="b"/>
              <a:pathLst>
                <a:path w="1466" h="915">
                  <a:moveTo>
                    <a:pt x="1433" y="915"/>
                  </a:moveTo>
                  <a:lnTo>
                    <a:pt x="34" y="915"/>
                  </a:lnTo>
                  <a:lnTo>
                    <a:pt x="0" y="0"/>
                  </a:lnTo>
                  <a:lnTo>
                    <a:pt x="1466" y="0"/>
                  </a:lnTo>
                  <a:lnTo>
                    <a:pt x="1433" y="9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8" name="Freeform 170"/>
            <p:cNvSpPr/>
            <p:nvPr/>
          </p:nvSpPr>
          <p:spPr bwMode="auto">
            <a:xfrm>
              <a:off x="3767138" y="4772025"/>
              <a:ext cx="2327275" cy="1452563"/>
            </a:xfrm>
            <a:custGeom>
              <a:avLst/>
              <a:gdLst>
                <a:gd name="T0" fmla="*/ 1433 w 1466"/>
                <a:gd name="T1" fmla="*/ 915 h 915"/>
                <a:gd name="T2" fmla="*/ 34 w 1466"/>
                <a:gd name="T3" fmla="*/ 915 h 915"/>
                <a:gd name="T4" fmla="*/ 0 w 1466"/>
                <a:gd name="T5" fmla="*/ 0 h 915"/>
                <a:gd name="T6" fmla="*/ 1466 w 1466"/>
                <a:gd name="T7" fmla="*/ 0 h 915"/>
                <a:gd name="T8" fmla="*/ 1433 w 1466"/>
                <a:gd name="T9" fmla="*/ 915 h 915"/>
              </a:gdLst>
              <a:ahLst/>
              <a:cxnLst>
                <a:cxn ang="0">
                  <a:pos x="T0" y="T1"/>
                </a:cxn>
                <a:cxn ang="0">
                  <a:pos x="T2" y="T3"/>
                </a:cxn>
                <a:cxn ang="0">
                  <a:pos x="T4" y="T5"/>
                </a:cxn>
                <a:cxn ang="0">
                  <a:pos x="T6" y="T7"/>
                </a:cxn>
                <a:cxn ang="0">
                  <a:pos x="T8" y="T9"/>
                </a:cxn>
              </a:cxnLst>
              <a:rect l="0" t="0" r="r" b="b"/>
              <a:pathLst>
                <a:path w="1466" h="915">
                  <a:moveTo>
                    <a:pt x="1433" y="915"/>
                  </a:moveTo>
                  <a:lnTo>
                    <a:pt x="34" y="915"/>
                  </a:lnTo>
                  <a:lnTo>
                    <a:pt x="0" y="0"/>
                  </a:lnTo>
                  <a:lnTo>
                    <a:pt x="1466" y="0"/>
                  </a:lnTo>
                  <a:lnTo>
                    <a:pt x="1433" y="9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9" name="Rectangle 171"/>
            <p:cNvSpPr>
              <a:spLocks noChangeArrowheads="1"/>
            </p:cNvSpPr>
            <p:nvPr/>
          </p:nvSpPr>
          <p:spPr bwMode="auto">
            <a:xfrm>
              <a:off x="3767138" y="6224587"/>
              <a:ext cx="2327275" cy="85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0" name="Rectangle 172"/>
            <p:cNvSpPr>
              <a:spLocks noChangeArrowheads="1"/>
            </p:cNvSpPr>
            <p:nvPr/>
          </p:nvSpPr>
          <p:spPr bwMode="auto">
            <a:xfrm>
              <a:off x="3767138" y="6224587"/>
              <a:ext cx="2327275"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1" name="Oval 173"/>
            <p:cNvSpPr>
              <a:spLocks noChangeArrowheads="1"/>
            </p:cNvSpPr>
            <p:nvPr/>
          </p:nvSpPr>
          <p:spPr bwMode="auto">
            <a:xfrm>
              <a:off x="4818063" y="5456237"/>
              <a:ext cx="225425" cy="223838"/>
            </a:xfrm>
            <a:prstGeom prst="ellipse">
              <a:avLst/>
            </a:prstGeom>
            <a:solidFill>
              <a:srgbClr val="D1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2" name="Freeform 174"/>
            <p:cNvSpPr>
              <a:spLocks noEditPoints="1"/>
            </p:cNvSpPr>
            <p:nvPr/>
          </p:nvSpPr>
          <p:spPr bwMode="auto">
            <a:xfrm>
              <a:off x="4422775" y="2705100"/>
              <a:ext cx="990600" cy="301625"/>
            </a:xfrm>
            <a:custGeom>
              <a:avLst/>
              <a:gdLst>
                <a:gd name="T0" fmla="*/ 393 w 393"/>
                <a:gd name="T1" fmla="*/ 2 h 120"/>
                <a:gd name="T2" fmla="*/ 318 w 393"/>
                <a:gd name="T3" fmla="*/ 2 h 120"/>
                <a:gd name="T4" fmla="*/ 244 w 393"/>
                <a:gd name="T5" fmla="*/ 14 h 120"/>
                <a:gd name="T6" fmla="*/ 244 w 393"/>
                <a:gd name="T7" fmla="*/ 14 h 120"/>
                <a:gd name="T8" fmla="*/ 196 w 393"/>
                <a:gd name="T9" fmla="*/ 25 h 120"/>
                <a:gd name="T10" fmla="*/ 149 w 393"/>
                <a:gd name="T11" fmla="*/ 14 h 120"/>
                <a:gd name="T12" fmla="*/ 149 w 393"/>
                <a:gd name="T13" fmla="*/ 14 h 120"/>
                <a:gd name="T14" fmla="*/ 75 w 393"/>
                <a:gd name="T15" fmla="*/ 3 h 120"/>
                <a:gd name="T16" fmla="*/ 0 w 393"/>
                <a:gd name="T17" fmla="*/ 3 h 120"/>
                <a:gd name="T18" fmla="*/ 0 w 393"/>
                <a:gd name="T19" fmla="*/ 26 h 120"/>
                <a:gd name="T20" fmla="*/ 14 w 393"/>
                <a:gd name="T21" fmla="*/ 45 h 120"/>
                <a:gd name="T22" fmla="*/ 14 w 393"/>
                <a:gd name="T23" fmla="*/ 45 h 120"/>
                <a:gd name="T24" fmla="*/ 19 w 393"/>
                <a:gd name="T25" fmla="*/ 62 h 120"/>
                <a:gd name="T26" fmla="*/ 90 w 393"/>
                <a:gd name="T27" fmla="*/ 119 h 120"/>
                <a:gd name="T28" fmla="*/ 104 w 393"/>
                <a:gd name="T29" fmla="*/ 120 h 120"/>
                <a:gd name="T30" fmla="*/ 179 w 393"/>
                <a:gd name="T31" fmla="*/ 57 h 120"/>
                <a:gd name="T32" fmla="*/ 179 w 393"/>
                <a:gd name="T33" fmla="*/ 50 h 120"/>
                <a:gd name="T34" fmla="*/ 197 w 393"/>
                <a:gd name="T35" fmla="*/ 44 h 120"/>
                <a:gd name="T36" fmla="*/ 214 w 393"/>
                <a:gd name="T37" fmla="*/ 50 h 120"/>
                <a:gd name="T38" fmla="*/ 214 w 393"/>
                <a:gd name="T39" fmla="*/ 57 h 120"/>
                <a:gd name="T40" fmla="*/ 290 w 393"/>
                <a:gd name="T41" fmla="*/ 120 h 120"/>
                <a:gd name="T42" fmla="*/ 303 w 393"/>
                <a:gd name="T43" fmla="*/ 119 h 120"/>
                <a:gd name="T44" fmla="*/ 374 w 393"/>
                <a:gd name="T45" fmla="*/ 62 h 120"/>
                <a:gd name="T46" fmla="*/ 379 w 393"/>
                <a:gd name="T47" fmla="*/ 44 h 120"/>
                <a:gd name="T48" fmla="*/ 379 w 393"/>
                <a:gd name="T49" fmla="*/ 44 h 120"/>
                <a:gd name="T50" fmla="*/ 393 w 393"/>
                <a:gd name="T51" fmla="*/ 25 h 120"/>
                <a:gd name="T52" fmla="*/ 393 w 393"/>
                <a:gd name="T53" fmla="*/ 2 h 120"/>
                <a:gd name="T54" fmla="*/ 166 w 393"/>
                <a:gd name="T55" fmla="*/ 59 h 120"/>
                <a:gd name="T56" fmla="*/ 104 w 393"/>
                <a:gd name="T57" fmla="*/ 113 h 120"/>
                <a:gd name="T58" fmla="*/ 91 w 393"/>
                <a:gd name="T59" fmla="*/ 113 h 120"/>
                <a:gd name="T60" fmla="*/ 28 w 393"/>
                <a:gd name="T61" fmla="*/ 60 h 120"/>
                <a:gd name="T62" fmla="*/ 28 w 393"/>
                <a:gd name="T63" fmla="*/ 23 h 120"/>
                <a:gd name="T64" fmla="*/ 74 w 393"/>
                <a:gd name="T65" fmla="*/ 11 h 120"/>
                <a:gd name="T66" fmla="*/ 102 w 393"/>
                <a:gd name="T67" fmla="*/ 12 h 120"/>
                <a:gd name="T68" fmla="*/ 163 w 393"/>
                <a:gd name="T69" fmla="*/ 33 h 120"/>
                <a:gd name="T70" fmla="*/ 166 w 393"/>
                <a:gd name="T71" fmla="*/ 59 h 120"/>
                <a:gd name="T72" fmla="*/ 365 w 393"/>
                <a:gd name="T73" fmla="*/ 59 h 120"/>
                <a:gd name="T74" fmla="*/ 302 w 393"/>
                <a:gd name="T75" fmla="*/ 112 h 120"/>
                <a:gd name="T76" fmla="*/ 290 w 393"/>
                <a:gd name="T77" fmla="*/ 113 h 120"/>
                <a:gd name="T78" fmla="*/ 227 w 393"/>
                <a:gd name="T79" fmla="*/ 59 h 120"/>
                <a:gd name="T80" fmla="*/ 230 w 393"/>
                <a:gd name="T81" fmla="*/ 33 h 120"/>
                <a:gd name="T82" fmla="*/ 291 w 393"/>
                <a:gd name="T83" fmla="*/ 12 h 120"/>
                <a:gd name="T84" fmla="*/ 319 w 393"/>
                <a:gd name="T85" fmla="*/ 11 h 120"/>
                <a:gd name="T86" fmla="*/ 364 w 393"/>
                <a:gd name="T87" fmla="*/ 23 h 120"/>
                <a:gd name="T88" fmla="*/ 365 w 393"/>
                <a:gd name="T89" fmla="*/ 59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3" h="120">
                  <a:moveTo>
                    <a:pt x="393" y="2"/>
                  </a:moveTo>
                  <a:cubicBezTo>
                    <a:pt x="393" y="2"/>
                    <a:pt x="347" y="0"/>
                    <a:pt x="318" y="2"/>
                  </a:cubicBezTo>
                  <a:cubicBezTo>
                    <a:pt x="283" y="4"/>
                    <a:pt x="259" y="8"/>
                    <a:pt x="244" y="14"/>
                  </a:cubicBezTo>
                  <a:cubicBezTo>
                    <a:pt x="244" y="14"/>
                    <a:pt x="244" y="14"/>
                    <a:pt x="244" y="14"/>
                  </a:cubicBezTo>
                  <a:cubicBezTo>
                    <a:pt x="244" y="14"/>
                    <a:pt x="220" y="24"/>
                    <a:pt x="196" y="25"/>
                  </a:cubicBezTo>
                  <a:cubicBezTo>
                    <a:pt x="173" y="24"/>
                    <a:pt x="149" y="14"/>
                    <a:pt x="149" y="14"/>
                  </a:cubicBezTo>
                  <a:cubicBezTo>
                    <a:pt x="149" y="14"/>
                    <a:pt x="149" y="14"/>
                    <a:pt x="149" y="14"/>
                  </a:cubicBezTo>
                  <a:cubicBezTo>
                    <a:pt x="133" y="8"/>
                    <a:pt x="110" y="5"/>
                    <a:pt x="75" y="3"/>
                  </a:cubicBezTo>
                  <a:cubicBezTo>
                    <a:pt x="46" y="1"/>
                    <a:pt x="0" y="3"/>
                    <a:pt x="0" y="3"/>
                  </a:cubicBezTo>
                  <a:cubicBezTo>
                    <a:pt x="0" y="3"/>
                    <a:pt x="0" y="14"/>
                    <a:pt x="0" y="26"/>
                  </a:cubicBezTo>
                  <a:cubicBezTo>
                    <a:pt x="9" y="35"/>
                    <a:pt x="14" y="45"/>
                    <a:pt x="14" y="45"/>
                  </a:cubicBezTo>
                  <a:cubicBezTo>
                    <a:pt x="14" y="45"/>
                    <a:pt x="14" y="45"/>
                    <a:pt x="14" y="45"/>
                  </a:cubicBezTo>
                  <a:cubicBezTo>
                    <a:pt x="16" y="50"/>
                    <a:pt x="17" y="56"/>
                    <a:pt x="19" y="62"/>
                  </a:cubicBezTo>
                  <a:cubicBezTo>
                    <a:pt x="25" y="89"/>
                    <a:pt x="41" y="114"/>
                    <a:pt x="90" y="119"/>
                  </a:cubicBezTo>
                  <a:cubicBezTo>
                    <a:pt x="95" y="120"/>
                    <a:pt x="99" y="120"/>
                    <a:pt x="104" y="120"/>
                  </a:cubicBezTo>
                  <a:cubicBezTo>
                    <a:pt x="146" y="120"/>
                    <a:pt x="173" y="94"/>
                    <a:pt x="179" y="57"/>
                  </a:cubicBezTo>
                  <a:cubicBezTo>
                    <a:pt x="179" y="54"/>
                    <a:pt x="179" y="52"/>
                    <a:pt x="179" y="50"/>
                  </a:cubicBezTo>
                  <a:cubicBezTo>
                    <a:pt x="186" y="42"/>
                    <a:pt x="197" y="44"/>
                    <a:pt x="197" y="44"/>
                  </a:cubicBezTo>
                  <a:cubicBezTo>
                    <a:pt x="197" y="44"/>
                    <a:pt x="207" y="42"/>
                    <a:pt x="214" y="50"/>
                  </a:cubicBezTo>
                  <a:cubicBezTo>
                    <a:pt x="214" y="52"/>
                    <a:pt x="214" y="54"/>
                    <a:pt x="214" y="57"/>
                  </a:cubicBezTo>
                  <a:cubicBezTo>
                    <a:pt x="220" y="94"/>
                    <a:pt x="248" y="120"/>
                    <a:pt x="290" y="120"/>
                  </a:cubicBezTo>
                  <a:cubicBezTo>
                    <a:pt x="294" y="120"/>
                    <a:pt x="298" y="119"/>
                    <a:pt x="303" y="119"/>
                  </a:cubicBezTo>
                  <a:cubicBezTo>
                    <a:pt x="352" y="113"/>
                    <a:pt x="368" y="88"/>
                    <a:pt x="374" y="62"/>
                  </a:cubicBezTo>
                  <a:cubicBezTo>
                    <a:pt x="376" y="56"/>
                    <a:pt x="377" y="50"/>
                    <a:pt x="379" y="44"/>
                  </a:cubicBezTo>
                  <a:cubicBezTo>
                    <a:pt x="379" y="44"/>
                    <a:pt x="379" y="44"/>
                    <a:pt x="379" y="44"/>
                  </a:cubicBezTo>
                  <a:cubicBezTo>
                    <a:pt x="379" y="44"/>
                    <a:pt x="384" y="34"/>
                    <a:pt x="393" y="25"/>
                  </a:cubicBezTo>
                  <a:cubicBezTo>
                    <a:pt x="393" y="13"/>
                    <a:pt x="393" y="2"/>
                    <a:pt x="393" y="2"/>
                  </a:cubicBezTo>
                  <a:moveTo>
                    <a:pt x="166" y="59"/>
                  </a:moveTo>
                  <a:cubicBezTo>
                    <a:pt x="161" y="93"/>
                    <a:pt x="140" y="113"/>
                    <a:pt x="104" y="113"/>
                  </a:cubicBezTo>
                  <a:cubicBezTo>
                    <a:pt x="100" y="113"/>
                    <a:pt x="95" y="113"/>
                    <a:pt x="91" y="113"/>
                  </a:cubicBezTo>
                  <a:cubicBezTo>
                    <a:pt x="48" y="108"/>
                    <a:pt x="35" y="88"/>
                    <a:pt x="28" y="60"/>
                  </a:cubicBezTo>
                  <a:cubicBezTo>
                    <a:pt x="24" y="44"/>
                    <a:pt x="22" y="31"/>
                    <a:pt x="28" y="23"/>
                  </a:cubicBezTo>
                  <a:cubicBezTo>
                    <a:pt x="35" y="15"/>
                    <a:pt x="44" y="11"/>
                    <a:pt x="74" y="11"/>
                  </a:cubicBezTo>
                  <a:cubicBezTo>
                    <a:pt x="79" y="11"/>
                    <a:pt x="96" y="12"/>
                    <a:pt x="102" y="12"/>
                  </a:cubicBezTo>
                  <a:cubicBezTo>
                    <a:pt x="136" y="17"/>
                    <a:pt x="152" y="21"/>
                    <a:pt x="163" y="33"/>
                  </a:cubicBezTo>
                  <a:cubicBezTo>
                    <a:pt x="169" y="41"/>
                    <a:pt x="168" y="47"/>
                    <a:pt x="166" y="59"/>
                  </a:cubicBezTo>
                  <a:moveTo>
                    <a:pt x="365" y="59"/>
                  </a:moveTo>
                  <a:cubicBezTo>
                    <a:pt x="358" y="88"/>
                    <a:pt x="345" y="107"/>
                    <a:pt x="302" y="112"/>
                  </a:cubicBezTo>
                  <a:cubicBezTo>
                    <a:pt x="298" y="113"/>
                    <a:pt x="294" y="113"/>
                    <a:pt x="290" y="113"/>
                  </a:cubicBezTo>
                  <a:cubicBezTo>
                    <a:pt x="253" y="113"/>
                    <a:pt x="232" y="93"/>
                    <a:pt x="227" y="59"/>
                  </a:cubicBezTo>
                  <a:cubicBezTo>
                    <a:pt x="225" y="47"/>
                    <a:pt x="224" y="41"/>
                    <a:pt x="230" y="33"/>
                  </a:cubicBezTo>
                  <a:cubicBezTo>
                    <a:pt x="241" y="21"/>
                    <a:pt x="257" y="17"/>
                    <a:pt x="291" y="12"/>
                  </a:cubicBezTo>
                  <a:cubicBezTo>
                    <a:pt x="296" y="11"/>
                    <a:pt x="314" y="11"/>
                    <a:pt x="319" y="11"/>
                  </a:cubicBezTo>
                  <a:cubicBezTo>
                    <a:pt x="349" y="11"/>
                    <a:pt x="358" y="14"/>
                    <a:pt x="364" y="23"/>
                  </a:cubicBezTo>
                  <a:cubicBezTo>
                    <a:pt x="370" y="30"/>
                    <a:pt x="369" y="43"/>
                    <a:pt x="365" y="59"/>
                  </a:cubicBezTo>
                </a:path>
              </a:pathLst>
            </a:custGeom>
            <a:solidFill>
              <a:srgbClr val="393C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3" name="Freeform 175"/>
            <p:cNvSpPr/>
            <p:nvPr/>
          </p:nvSpPr>
          <p:spPr bwMode="auto">
            <a:xfrm>
              <a:off x="4443413" y="2941637"/>
              <a:ext cx="930275" cy="668338"/>
            </a:xfrm>
            <a:custGeom>
              <a:avLst/>
              <a:gdLst>
                <a:gd name="T0" fmla="*/ 369 w 369"/>
                <a:gd name="T1" fmla="*/ 0 h 265"/>
                <a:gd name="T2" fmla="*/ 338 w 369"/>
                <a:gd name="T3" fmla="*/ 39 h 265"/>
                <a:gd name="T4" fmla="*/ 323 w 369"/>
                <a:gd name="T5" fmla="*/ 116 h 265"/>
                <a:gd name="T6" fmla="*/ 180 w 369"/>
                <a:gd name="T7" fmla="*/ 200 h 265"/>
                <a:gd name="T8" fmla="*/ 52 w 369"/>
                <a:gd name="T9" fmla="*/ 119 h 265"/>
                <a:gd name="T10" fmla="*/ 25 w 369"/>
                <a:gd name="T11" fmla="*/ 34 h 265"/>
                <a:gd name="T12" fmla="*/ 0 w 369"/>
                <a:gd name="T13" fmla="*/ 0 h 265"/>
                <a:gd name="T14" fmla="*/ 20 w 369"/>
                <a:gd name="T15" fmla="*/ 136 h 265"/>
                <a:gd name="T16" fmla="*/ 185 w 369"/>
                <a:gd name="T17" fmla="*/ 265 h 265"/>
                <a:gd name="T18" fmla="*/ 355 w 369"/>
                <a:gd name="T19" fmla="*/ 139 h 265"/>
                <a:gd name="T20" fmla="*/ 369 w 369"/>
                <a:gd name="T21"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9" h="265">
                  <a:moveTo>
                    <a:pt x="369" y="0"/>
                  </a:moveTo>
                  <a:cubicBezTo>
                    <a:pt x="364" y="13"/>
                    <a:pt x="338" y="25"/>
                    <a:pt x="338" y="39"/>
                  </a:cubicBezTo>
                  <a:cubicBezTo>
                    <a:pt x="339" y="52"/>
                    <a:pt x="325" y="83"/>
                    <a:pt x="323" y="116"/>
                  </a:cubicBezTo>
                  <a:cubicBezTo>
                    <a:pt x="276" y="155"/>
                    <a:pt x="204" y="199"/>
                    <a:pt x="180" y="200"/>
                  </a:cubicBezTo>
                  <a:cubicBezTo>
                    <a:pt x="159" y="199"/>
                    <a:pt x="77" y="143"/>
                    <a:pt x="52" y="119"/>
                  </a:cubicBezTo>
                  <a:cubicBezTo>
                    <a:pt x="44" y="71"/>
                    <a:pt x="29" y="55"/>
                    <a:pt x="25" y="34"/>
                  </a:cubicBezTo>
                  <a:cubicBezTo>
                    <a:pt x="23" y="21"/>
                    <a:pt x="6" y="13"/>
                    <a:pt x="0" y="0"/>
                  </a:cubicBezTo>
                  <a:cubicBezTo>
                    <a:pt x="0" y="0"/>
                    <a:pt x="10" y="67"/>
                    <a:pt x="20" y="136"/>
                  </a:cubicBezTo>
                  <a:cubicBezTo>
                    <a:pt x="26" y="178"/>
                    <a:pt x="185" y="265"/>
                    <a:pt x="185" y="265"/>
                  </a:cubicBezTo>
                  <a:cubicBezTo>
                    <a:pt x="185" y="265"/>
                    <a:pt x="348" y="181"/>
                    <a:pt x="355" y="139"/>
                  </a:cubicBezTo>
                  <a:cubicBezTo>
                    <a:pt x="365" y="68"/>
                    <a:pt x="369" y="0"/>
                    <a:pt x="369" y="0"/>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4" name="Freeform 176"/>
            <p:cNvSpPr/>
            <p:nvPr/>
          </p:nvSpPr>
          <p:spPr bwMode="auto">
            <a:xfrm>
              <a:off x="4927600" y="3155950"/>
              <a:ext cx="296863" cy="187325"/>
            </a:xfrm>
            <a:custGeom>
              <a:avLst/>
              <a:gdLst>
                <a:gd name="T0" fmla="*/ 7 w 118"/>
                <a:gd name="T1" fmla="*/ 6 h 74"/>
                <a:gd name="T2" fmla="*/ 78 w 118"/>
                <a:gd name="T3" fmla="*/ 1 h 74"/>
                <a:gd name="T4" fmla="*/ 109 w 118"/>
                <a:gd name="T5" fmla="*/ 74 h 74"/>
                <a:gd name="T6" fmla="*/ 76 w 118"/>
                <a:gd name="T7" fmla="*/ 26 h 74"/>
                <a:gd name="T8" fmla="*/ 12 w 118"/>
                <a:gd name="T9" fmla="*/ 31 h 74"/>
                <a:gd name="T10" fmla="*/ 7 w 118"/>
                <a:gd name="T11" fmla="*/ 6 h 74"/>
              </a:gdLst>
              <a:ahLst/>
              <a:cxnLst>
                <a:cxn ang="0">
                  <a:pos x="T0" y="T1"/>
                </a:cxn>
                <a:cxn ang="0">
                  <a:pos x="T2" y="T3"/>
                </a:cxn>
                <a:cxn ang="0">
                  <a:pos x="T4" y="T5"/>
                </a:cxn>
                <a:cxn ang="0">
                  <a:pos x="T6" y="T7"/>
                </a:cxn>
                <a:cxn ang="0">
                  <a:pos x="T8" y="T9"/>
                </a:cxn>
                <a:cxn ang="0">
                  <a:pos x="T10" y="T11"/>
                </a:cxn>
              </a:cxnLst>
              <a:rect l="0" t="0" r="r" b="b"/>
              <a:pathLst>
                <a:path w="118" h="74">
                  <a:moveTo>
                    <a:pt x="7" y="6"/>
                  </a:moveTo>
                  <a:cubicBezTo>
                    <a:pt x="7" y="6"/>
                    <a:pt x="63" y="1"/>
                    <a:pt x="78" y="1"/>
                  </a:cubicBezTo>
                  <a:cubicBezTo>
                    <a:pt x="93" y="0"/>
                    <a:pt x="118" y="24"/>
                    <a:pt x="109" y="74"/>
                  </a:cubicBezTo>
                  <a:cubicBezTo>
                    <a:pt x="95" y="46"/>
                    <a:pt x="87" y="26"/>
                    <a:pt x="76" y="26"/>
                  </a:cubicBezTo>
                  <a:cubicBezTo>
                    <a:pt x="71" y="25"/>
                    <a:pt x="21" y="31"/>
                    <a:pt x="12" y="31"/>
                  </a:cubicBezTo>
                  <a:cubicBezTo>
                    <a:pt x="3" y="31"/>
                    <a:pt x="0" y="9"/>
                    <a:pt x="7" y="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5" name="Freeform 177"/>
            <p:cNvSpPr/>
            <p:nvPr/>
          </p:nvSpPr>
          <p:spPr bwMode="auto">
            <a:xfrm>
              <a:off x="4611688" y="3155950"/>
              <a:ext cx="298450" cy="187325"/>
            </a:xfrm>
            <a:custGeom>
              <a:avLst/>
              <a:gdLst>
                <a:gd name="T0" fmla="*/ 110 w 118"/>
                <a:gd name="T1" fmla="*/ 6 h 74"/>
                <a:gd name="T2" fmla="*/ 40 w 118"/>
                <a:gd name="T3" fmla="*/ 1 h 74"/>
                <a:gd name="T4" fmla="*/ 9 w 118"/>
                <a:gd name="T5" fmla="*/ 74 h 74"/>
                <a:gd name="T6" fmla="*/ 42 w 118"/>
                <a:gd name="T7" fmla="*/ 26 h 74"/>
                <a:gd name="T8" fmla="*/ 106 w 118"/>
                <a:gd name="T9" fmla="*/ 31 h 74"/>
                <a:gd name="T10" fmla="*/ 110 w 118"/>
                <a:gd name="T11" fmla="*/ 6 h 74"/>
              </a:gdLst>
              <a:ahLst/>
              <a:cxnLst>
                <a:cxn ang="0">
                  <a:pos x="T0" y="T1"/>
                </a:cxn>
                <a:cxn ang="0">
                  <a:pos x="T2" y="T3"/>
                </a:cxn>
                <a:cxn ang="0">
                  <a:pos x="T4" y="T5"/>
                </a:cxn>
                <a:cxn ang="0">
                  <a:pos x="T6" y="T7"/>
                </a:cxn>
                <a:cxn ang="0">
                  <a:pos x="T8" y="T9"/>
                </a:cxn>
                <a:cxn ang="0">
                  <a:pos x="T10" y="T11"/>
                </a:cxn>
              </a:cxnLst>
              <a:rect l="0" t="0" r="r" b="b"/>
              <a:pathLst>
                <a:path w="118" h="74">
                  <a:moveTo>
                    <a:pt x="110" y="6"/>
                  </a:moveTo>
                  <a:cubicBezTo>
                    <a:pt x="110" y="6"/>
                    <a:pt x="55" y="1"/>
                    <a:pt x="40" y="1"/>
                  </a:cubicBezTo>
                  <a:cubicBezTo>
                    <a:pt x="25" y="0"/>
                    <a:pt x="0" y="24"/>
                    <a:pt x="9" y="74"/>
                  </a:cubicBezTo>
                  <a:cubicBezTo>
                    <a:pt x="22" y="46"/>
                    <a:pt x="31" y="26"/>
                    <a:pt x="42" y="26"/>
                  </a:cubicBezTo>
                  <a:cubicBezTo>
                    <a:pt x="46" y="25"/>
                    <a:pt x="97" y="31"/>
                    <a:pt x="106" y="31"/>
                  </a:cubicBezTo>
                  <a:cubicBezTo>
                    <a:pt x="115" y="31"/>
                    <a:pt x="118" y="9"/>
                    <a:pt x="110" y="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6" name="Freeform 178"/>
            <p:cNvSpPr/>
            <p:nvPr/>
          </p:nvSpPr>
          <p:spPr bwMode="auto">
            <a:xfrm>
              <a:off x="5049838" y="2719387"/>
              <a:ext cx="207963" cy="158750"/>
            </a:xfrm>
            <a:custGeom>
              <a:avLst/>
              <a:gdLst>
                <a:gd name="T0" fmla="*/ 0 w 82"/>
                <a:gd name="T1" fmla="*/ 51 h 63"/>
                <a:gd name="T2" fmla="*/ 81 w 82"/>
                <a:gd name="T3" fmla="*/ 51 h 63"/>
                <a:gd name="T4" fmla="*/ 0 w 82"/>
                <a:gd name="T5" fmla="*/ 51 h 63"/>
              </a:gdLst>
              <a:ahLst/>
              <a:cxnLst>
                <a:cxn ang="0">
                  <a:pos x="T0" y="T1"/>
                </a:cxn>
                <a:cxn ang="0">
                  <a:pos x="T2" y="T3"/>
                </a:cxn>
                <a:cxn ang="0">
                  <a:pos x="T4" y="T5"/>
                </a:cxn>
              </a:cxnLst>
              <a:rect l="0" t="0" r="r" b="b"/>
              <a:pathLst>
                <a:path w="82" h="63">
                  <a:moveTo>
                    <a:pt x="0" y="51"/>
                  </a:moveTo>
                  <a:cubicBezTo>
                    <a:pt x="0" y="51"/>
                    <a:pt x="43" y="63"/>
                    <a:pt x="81" y="51"/>
                  </a:cubicBezTo>
                  <a:cubicBezTo>
                    <a:pt x="82" y="35"/>
                    <a:pt x="38" y="0"/>
                    <a:pt x="0" y="51"/>
                  </a:cubicBez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7" name="Freeform 179"/>
            <p:cNvSpPr/>
            <p:nvPr/>
          </p:nvSpPr>
          <p:spPr bwMode="auto">
            <a:xfrm>
              <a:off x="5043488" y="2843212"/>
              <a:ext cx="209550" cy="52388"/>
            </a:xfrm>
            <a:custGeom>
              <a:avLst/>
              <a:gdLst>
                <a:gd name="T0" fmla="*/ 0 w 83"/>
                <a:gd name="T1" fmla="*/ 2 h 21"/>
                <a:gd name="T2" fmla="*/ 83 w 83"/>
                <a:gd name="T3" fmla="*/ 0 h 21"/>
                <a:gd name="T4" fmla="*/ 75 w 83"/>
                <a:gd name="T5" fmla="*/ 13 h 21"/>
                <a:gd name="T6" fmla="*/ 0 w 83"/>
                <a:gd name="T7" fmla="*/ 2 h 21"/>
              </a:gdLst>
              <a:ahLst/>
              <a:cxnLst>
                <a:cxn ang="0">
                  <a:pos x="T0" y="T1"/>
                </a:cxn>
                <a:cxn ang="0">
                  <a:pos x="T2" y="T3"/>
                </a:cxn>
                <a:cxn ang="0">
                  <a:pos x="T4" y="T5"/>
                </a:cxn>
                <a:cxn ang="0">
                  <a:pos x="T6" y="T7"/>
                </a:cxn>
              </a:cxnLst>
              <a:rect l="0" t="0" r="r" b="b"/>
              <a:pathLst>
                <a:path w="83" h="21">
                  <a:moveTo>
                    <a:pt x="0" y="2"/>
                  </a:moveTo>
                  <a:cubicBezTo>
                    <a:pt x="0" y="2"/>
                    <a:pt x="45" y="16"/>
                    <a:pt x="83" y="0"/>
                  </a:cubicBezTo>
                  <a:cubicBezTo>
                    <a:pt x="75" y="10"/>
                    <a:pt x="75" y="13"/>
                    <a:pt x="75" y="13"/>
                  </a:cubicBezTo>
                  <a:cubicBezTo>
                    <a:pt x="75" y="13"/>
                    <a:pt x="30" y="21"/>
                    <a:pt x="0" y="2"/>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8" name="Freeform 180"/>
            <p:cNvSpPr/>
            <p:nvPr/>
          </p:nvSpPr>
          <p:spPr bwMode="auto">
            <a:xfrm>
              <a:off x="4581525" y="2719387"/>
              <a:ext cx="204788" cy="158750"/>
            </a:xfrm>
            <a:custGeom>
              <a:avLst/>
              <a:gdLst>
                <a:gd name="T0" fmla="*/ 81 w 81"/>
                <a:gd name="T1" fmla="*/ 51 h 63"/>
                <a:gd name="T2" fmla="*/ 0 w 81"/>
                <a:gd name="T3" fmla="*/ 51 h 63"/>
                <a:gd name="T4" fmla="*/ 81 w 81"/>
                <a:gd name="T5" fmla="*/ 51 h 63"/>
              </a:gdLst>
              <a:ahLst/>
              <a:cxnLst>
                <a:cxn ang="0">
                  <a:pos x="T0" y="T1"/>
                </a:cxn>
                <a:cxn ang="0">
                  <a:pos x="T2" y="T3"/>
                </a:cxn>
                <a:cxn ang="0">
                  <a:pos x="T4" y="T5"/>
                </a:cxn>
              </a:cxnLst>
              <a:rect l="0" t="0" r="r" b="b"/>
              <a:pathLst>
                <a:path w="81" h="63">
                  <a:moveTo>
                    <a:pt x="81" y="51"/>
                  </a:moveTo>
                  <a:cubicBezTo>
                    <a:pt x="81" y="51"/>
                    <a:pt x="39" y="63"/>
                    <a:pt x="0" y="51"/>
                  </a:cubicBezTo>
                  <a:cubicBezTo>
                    <a:pt x="0" y="35"/>
                    <a:pt x="44" y="0"/>
                    <a:pt x="81" y="51"/>
                  </a:cubicBez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9" name="Freeform 181"/>
            <p:cNvSpPr/>
            <p:nvPr/>
          </p:nvSpPr>
          <p:spPr bwMode="auto">
            <a:xfrm>
              <a:off x="4584700" y="2843212"/>
              <a:ext cx="209550" cy="52388"/>
            </a:xfrm>
            <a:custGeom>
              <a:avLst/>
              <a:gdLst>
                <a:gd name="T0" fmla="*/ 83 w 83"/>
                <a:gd name="T1" fmla="*/ 2 h 21"/>
                <a:gd name="T2" fmla="*/ 0 w 83"/>
                <a:gd name="T3" fmla="*/ 0 h 21"/>
                <a:gd name="T4" fmla="*/ 8 w 83"/>
                <a:gd name="T5" fmla="*/ 13 h 21"/>
                <a:gd name="T6" fmla="*/ 83 w 83"/>
                <a:gd name="T7" fmla="*/ 2 h 21"/>
              </a:gdLst>
              <a:ahLst/>
              <a:cxnLst>
                <a:cxn ang="0">
                  <a:pos x="T0" y="T1"/>
                </a:cxn>
                <a:cxn ang="0">
                  <a:pos x="T2" y="T3"/>
                </a:cxn>
                <a:cxn ang="0">
                  <a:pos x="T4" y="T5"/>
                </a:cxn>
                <a:cxn ang="0">
                  <a:pos x="T6" y="T7"/>
                </a:cxn>
              </a:cxnLst>
              <a:rect l="0" t="0" r="r" b="b"/>
              <a:pathLst>
                <a:path w="83" h="21">
                  <a:moveTo>
                    <a:pt x="83" y="2"/>
                  </a:moveTo>
                  <a:cubicBezTo>
                    <a:pt x="83" y="2"/>
                    <a:pt x="38" y="16"/>
                    <a:pt x="0" y="0"/>
                  </a:cubicBezTo>
                  <a:cubicBezTo>
                    <a:pt x="8" y="10"/>
                    <a:pt x="8" y="13"/>
                    <a:pt x="8" y="13"/>
                  </a:cubicBezTo>
                  <a:cubicBezTo>
                    <a:pt x="8" y="13"/>
                    <a:pt x="53" y="21"/>
                    <a:pt x="83" y="2"/>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0" name="Freeform 228"/>
            <p:cNvSpPr/>
            <p:nvPr/>
          </p:nvSpPr>
          <p:spPr bwMode="auto">
            <a:xfrm>
              <a:off x="3767138" y="4772025"/>
              <a:ext cx="2274888" cy="1452563"/>
            </a:xfrm>
            <a:custGeom>
              <a:avLst/>
              <a:gdLst>
                <a:gd name="T0" fmla="*/ 0 w 902"/>
                <a:gd name="T1" fmla="*/ 0 h 576"/>
                <a:gd name="T2" fmla="*/ 21 w 902"/>
                <a:gd name="T3" fmla="*/ 576 h 576"/>
                <a:gd name="T4" fmla="*/ 902 w 902"/>
                <a:gd name="T5" fmla="*/ 576 h 576"/>
                <a:gd name="T6" fmla="*/ 483 w 902"/>
                <a:gd name="T7" fmla="*/ 354 h 576"/>
                <a:gd name="T8" fmla="*/ 462 w 902"/>
                <a:gd name="T9" fmla="*/ 360 h 576"/>
                <a:gd name="T10" fmla="*/ 417 w 902"/>
                <a:gd name="T11" fmla="*/ 316 h 576"/>
                <a:gd name="T12" fmla="*/ 417 w 902"/>
                <a:gd name="T13" fmla="*/ 313 h 576"/>
                <a:gd name="T14" fmla="*/ 0 w 902"/>
                <a:gd name="T15" fmla="*/ 0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576">
                  <a:moveTo>
                    <a:pt x="0" y="0"/>
                  </a:moveTo>
                  <a:cubicBezTo>
                    <a:pt x="21" y="576"/>
                    <a:pt x="21" y="576"/>
                    <a:pt x="21" y="576"/>
                  </a:cubicBezTo>
                  <a:cubicBezTo>
                    <a:pt x="902" y="576"/>
                    <a:pt x="902" y="576"/>
                    <a:pt x="902" y="576"/>
                  </a:cubicBezTo>
                  <a:cubicBezTo>
                    <a:pt x="902" y="576"/>
                    <a:pt x="654" y="457"/>
                    <a:pt x="483" y="354"/>
                  </a:cubicBezTo>
                  <a:cubicBezTo>
                    <a:pt x="477" y="358"/>
                    <a:pt x="470" y="360"/>
                    <a:pt x="462" y="360"/>
                  </a:cubicBezTo>
                  <a:cubicBezTo>
                    <a:pt x="437" y="360"/>
                    <a:pt x="417" y="340"/>
                    <a:pt x="417" y="316"/>
                  </a:cubicBezTo>
                  <a:cubicBezTo>
                    <a:pt x="417" y="315"/>
                    <a:pt x="417" y="314"/>
                    <a:pt x="417" y="313"/>
                  </a:cubicBezTo>
                  <a:cubicBezTo>
                    <a:pt x="248" y="200"/>
                    <a:pt x="0" y="0"/>
                    <a:pt x="0" y="0"/>
                  </a:cubicBezTo>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1" name="Freeform 229"/>
            <p:cNvSpPr/>
            <p:nvPr/>
          </p:nvSpPr>
          <p:spPr bwMode="auto">
            <a:xfrm>
              <a:off x="4818063" y="5562600"/>
              <a:ext cx="166688" cy="117475"/>
            </a:xfrm>
            <a:custGeom>
              <a:avLst/>
              <a:gdLst>
                <a:gd name="T0" fmla="*/ 0 w 66"/>
                <a:gd name="T1" fmla="*/ 0 h 47"/>
                <a:gd name="T2" fmla="*/ 0 w 66"/>
                <a:gd name="T3" fmla="*/ 3 h 47"/>
                <a:gd name="T4" fmla="*/ 45 w 66"/>
                <a:gd name="T5" fmla="*/ 47 h 47"/>
                <a:gd name="T6" fmla="*/ 66 w 66"/>
                <a:gd name="T7" fmla="*/ 41 h 47"/>
                <a:gd name="T8" fmla="*/ 26 w 66"/>
                <a:gd name="T9" fmla="*/ 16 h 47"/>
                <a:gd name="T10" fmla="*/ 0 w 66"/>
                <a:gd name="T11" fmla="*/ 0 h 47"/>
              </a:gdLst>
              <a:ahLst/>
              <a:cxnLst>
                <a:cxn ang="0">
                  <a:pos x="T0" y="T1"/>
                </a:cxn>
                <a:cxn ang="0">
                  <a:pos x="T2" y="T3"/>
                </a:cxn>
                <a:cxn ang="0">
                  <a:pos x="T4" y="T5"/>
                </a:cxn>
                <a:cxn ang="0">
                  <a:pos x="T6" y="T7"/>
                </a:cxn>
                <a:cxn ang="0">
                  <a:pos x="T8" y="T9"/>
                </a:cxn>
                <a:cxn ang="0">
                  <a:pos x="T10" y="T11"/>
                </a:cxn>
              </a:cxnLst>
              <a:rect l="0" t="0" r="r" b="b"/>
              <a:pathLst>
                <a:path w="66" h="47">
                  <a:moveTo>
                    <a:pt x="0" y="0"/>
                  </a:moveTo>
                  <a:cubicBezTo>
                    <a:pt x="0" y="1"/>
                    <a:pt x="0" y="2"/>
                    <a:pt x="0" y="3"/>
                  </a:cubicBezTo>
                  <a:cubicBezTo>
                    <a:pt x="0" y="27"/>
                    <a:pt x="20" y="47"/>
                    <a:pt x="45" y="47"/>
                  </a:cubicBezTo>
                  <a:cubicBezTo>
                    <a:pt x="53" y="47"/>
                    <a:pt x="60" y="45"/>
                    <a:pt x="66" y="41"/>
                  </a:cubicBezTo>
                  <a:cubicBezTo>
                    <a:pt x="52" y="33"/>
                    <a:pt x="39" y="24"/>
                    <a:pt x="26" y="16"/>
                  </a:cubicBezTo>
                  <a:cubicBezTo>
                    <a:pt x="17" y="11"/>
                    <a:pt x="9" y="5"/>
                    <a:pt x="0" y="0"/>
                  </a:cubicBezTo>
                </a:path>
              </a:pathLst>
            </a:custGeom>
            <a:solidFill>
              <a:srgbClr val="CBD0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2" name="Freeform 238"/>
            <p:cNvSpPr>
              <a:spLocks noEditPoints="1"/>
            </p:cNvSpPr>
            <p:nvPr/>
          </p:nvSpPr>
          <p:spPr bwMode="auto">
            <a:xfrm>
              <a:off x="4359275" y="1768475"/>
              <a:ext cx="1168400" cy="300038"/>
            </a:xfrm>
            <a:custGeom>
              <a:avLst/>
              <a:gdLst>
                <a:gd name="T0" fmla="*/ 463 w 463"/>
                <a:gd name="T1" fmla="*/ 104 h 119"/>
                <a:gd name="T2" fmla="*/ 14 w 463"/>
                <a:gd name="T3" fmla="*/ 102 h 119"/>
                <a:gd name="T4" fmla="*/ 4 w 463"/>
                <a:gd name="T5" fmla="*/ 119 h 119"/>
                <a:gd name="T6" fmla="*/ 11 w 463"/>
                <a:gd name="T7" fmla="*/ 117 h 119"/>
                <a:gd name="T8" fmla="*/ 437 w 463"/>
                <a:gd name="T9" fmla="*/ 97 h 119"/>
                <a:gd name="T10" fmla="*/ 417 w 463"/>
                <a:gd name="T11" fmla="*/ 99 h 119"/>
                <a:gd name="T12" fmla="*/ 437 w 463"/>
                <a:gd name="T13" fmla="*/ 97 h 119"/>
                <a:gd name="T14" fmla="*/ 437 w 463"/>
                <a:gd name="T15" fmla="*/ 97 h 119"/>
                <a:gd name="T16" fmla="*/ 31 w 463"/>
                <a:gd name="T17" fmla="*/ 89 h 119"/>
                <a:gd name="T18" fmla="*/ 31 w 463"/>
                <a:gd name="T19" fmla="*/ 89 h 119"/>
                <a:gd name="T20" fmla="*/ 0 w 463"/>
                <a:gd name="T21" fmla="*/ 75 h 119"/>
                <a:gd name="T22" fmla="*/ 1 w 463"/>
                <a:gd name="T23" fmla="*/ 75 h 119"/>
                <a:gd name="T24" fmla="*/ 1 w 463"/>
                <a:gd name="T25" fmla="*/ 75 h 119"/>
                <a:gd name="T26" fmla="*/ 1 w 463"/>
                <a:gd name="T27" fmla="*/ 75 h 119"/>
                <a:gd name="T28" fmla="*/ 394 w 463"/>
                <a:gd name="T29" fmla="*/ 67 h 119"/>
                <a:gd name="T30" fmla="*/ 395 w 463"/>
                <a:gd name="T31" fmla="*/ 67 h 119"/>
                <a:gd name="T32" fmla="*/ 395 w 463"/>
                <a:gd name="T33" fmla="*/ 67 h 119"/>
                <a:gd name="T34" fmla="*/ 413 w 463"/>
                <a:gd name="T35" fmla="*/ 66 h 119"/>
                <a:gd name="T36" fmla="*/ 413 w 463"/>
                <a:gd name="T37" fmla="*/ 66 h 119"/>
                <a:gd name="T38" fmla="*/ 122 w 463"/>
                <a:gd name="T39" fmla="*/ 48 h 119"/>
                <a:gd name="T40" fmla="*/ 122 w 463"/>
                <a:gd name="T41" fmla="*/ 48 h 119"/>
                <a:gd name="T42" fmla="*/ 119 w 463"/>
                <a:gd name="T43" fmla="*/ 48 h 119"/>
                <a:gd name="T44" fmla="*/ 119 w 463"/>
                <a:gd name="T45" fmla="*/ 48 h 119"/>
                <a:gd name="T46" fmla="*/ 326 w 463"/>
                <a:gd name="T47" fmla="*/ 34 h 119"/>
                <a:gd name="T48" fmla="*/ 326 w 463"/>
                <a:gd name="T49" fmla="*/ 33 h 119"/>
                <a:gd name="T50" fmla="*/ 326 w 463"/>
                <a:gd name="T51" fmla="*/ 33 h 119"/>
                <a:gd name="T52" fmla="*/ 326 w 463"/>
                <a:gd name="T53" fmla="*/ 33 h 119"/>
                <a:gd name="T54" fmla="*/ 326 w 463"/>
                <a:gd name="T55" fmla="*/ 33 h 119"/>
                <a:gd name="T56" fmla="*/ 326 w 463"/>
                <a:gd name="T57" fmla="*/ 33 h 119"/>
                <a:gd name="T58" fmla="*/ 327 w 463"/>
                <a:gd name="T59" fmla="*/ 33 h 119"/>
                <a:gd name="T60" fmla="*/ 327 w 463"/>
                <a:gd name="T61" fmla="*/ 33 h 119"/>
                <a:gd name="T62" fmla="*/ 327 w 463"/>
                <a:gd name="T63" fmla="*/ 33 h 119"/>
                <a:gd name="T64" fmla="*/ 327 w 463"/>
                <a:gd name="T65" fmla="*/ 33 h 119"/>
                <a:gd name="T66" fmla="*/ 327 w 463"/>
                <a:gd name="T67" fmla="*/ 33 h 119"/>
                <a:gd name="T68" fmla="*/ 327 w 463"/>
                <a:gd name="T69" fmla="*/ 33 h 119"/>
                <a:gd name="T70" fmla="*/ 328 w 463"/>
                <a:gd name="T71" fmla="*/ 33 h 119"/>
                <a:gd name="T72" fmla="*/ 367 w 463"/>
                <a:gd name="T73" fmla="*/ 19 h 119"/>
                <a:gd name="T74" fmla="*/ 367 w 463"/>
                <a:gd name="T75" fmla="*/ 19 h 119"/>
                <a:gd name="T76" fmla="*/ 360 w 463"/>
                <a:gd name="T77" fmla="*/ 18 h 119"/>
                <a:gd name="T78" fmla="*/ 360 w 463"/>
                <a:gd name="T79" fmla="*/ 18 h 119"/>
                <a:gd name="T80" fmla="*/ 360 w 463"/>
                <a:gd name="T81" fmla="*/ 18 h 119"/>
                <a:gd name="T82" fmla="*/ 360 w 463"/>
                <a:gd name="T83" fmla="*/ 18 h 119"/>
                <a:gd name="T84" fmla="*/ 122 w 463"/>
                <a:gd name="T85" fmla="*/ 48 h 119"/>
                <a:gd name="T86" fmla="*/ 125 w 463"/>
                <a:gd name="T87" fmla="*/ 6 h 119"/>
                <a:gd name="T88" fmla="*/ 125 w 463"/>
                <a:gd name="T89" fmla="*/ 6 h 119"/>
                <a:gd name="T90" fmla="*/ 125 w 463"/>
                <a:gd name="T91" fmla="*/ 6 h 119"/>
                <a:gd name="T92" fmla="*/ 125 w 463"/>
                <a:gd name="T93" fmla="*/ 6 h 119"/>
                <a:gd name="T94" fmla="*/ 125 w 463"/>
                <a:gd name="T95" fmla="*/ 6 h 119"/>
                <a:gd name="T96" fmla="*/ 128 w 463"/>
                <a:gd name="T97" fmla="*/ 1 h 119"/>
                <a:gd name="T98" fmla="*/ 129 w 463"/>
                <a:gd name="T99" fmla="*/ 0 h 119"/>
                <a:gd name="T100" fmla="*/ 129 w 463"/>
                <a:gd name="T10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3" h="119">
                  <a:moveTo>
                    <a:pt x="463" y="104"/>
                  </a:moveTo>
                  <a:cubicBezTo>
                    <a:pt x="463" y="104"/>
                    <a:pt x="463" y="104"/>
                    <a:pt x="463" y="104"/>
                  </a:cubicBezTo>
                  <a:cubicBezTo>
                    <a:pt x="463" y="104"/>
                    <a:pt x="463" y="104"/>
                    <a:pt x="463" y="104"/>
                  </a:cubicBezTo>
                  <a:moveTo>
                    <a:pt x="14" y="102"/>
                  </a:moveTo>
                  <a:cubicBezTo>
                    <a:pt x="14" y="109"/>
                    <a:pt x="12" y="116"/>
                    <a:pt x="11" y="117"/>
                  </a:cubicBezTo>
                  <a:cubicBezTo>
                    <a:pt x="10" y="119"/>
                    <a:pt x="7" y="119"/>
                    <a:pt x="4" y="119"/>
                  </a:cubicBezTo>
                  <a:cubicBezTo>
                    <a:pt x="4" y="119"/>
                    <a:pt x="4" y="119"/>
                    <a:pt x="4" y="119"/>
                  </a:cubicBezTo>
                  <a:cubicBezTo>
                    <a:pt x="7" y="119"/>
                    <a:pt x="10" y="119"/>
                    <a:pt x="11" y="117"/>
                  </a:cubicBezTo>
                  <a:cubicBezTo>
                    <a:pt x="12" y="116"/>
                    <a:pt x="14" y="109"/>
                    <a:pt x="14" y="102"/>
                  </a:cubicBezTo>
                  <a:moveTo>
                    <a:pt x="437" y="97"/>
                  </a:moveTo>
                  <a:cubicBezTo>
                    <a:pt x="431" y="97"/>
                    <a:pt x="424" y="98"/>
                    <a:pt x="417" y="99"/>
                  </a:cubicBezTo>
                  <a:cubicBezTo>
                    <a:pt x="417" y="99"/>
                    <a:pt x="417" y="99"/>
                    <a:pt x="417" y="99"/>
                  </a:cubicBezTo>
                  <a:cubicBezTo>
                    <a:pt x="424" y="98"/>
                    <a:pt x="431" y="97"/>
                    <a:pt x="437" y="97"/>
                  </a:cubicBezTo>
                  <a:moveTo>
                    <a:pt x="437" y="97"/>
                  </a:moveTo>
                  <a:cubicBezTo>
                    <a:pt x="437" y="97"/>
                    <a:pt x="437" y="97"/>
                    <a:pt x="437" y="97"/>
                  </a:cubicBezTo>
                  <a:cubicBezTo>
                    <a:pt x="437" y="97"/>
                    <a:pt x="437" y="97"/>
                    <a:pt x="437" y="97"/>
                  </a:cubicBezTo>
                  <a:cubicBezTo>
                    <a:pt x="437" y="97"/>
                    <a:pt x="437" y="97"/>
                    <a:pt x="437" y="97"/>
                  </a:cubicBezTo>
                  <a:moveTo>
                    <a:pt x="31" y="89"/>
                  </a:moveTo>
                  <a:cubicBezTo>
                    <a:pt x="31" y="89"/>
                    <a:pt x="31" y="89"/>
                    <a:pt x="31" y="89"/>
                  </a:cubicBezTo>
                  <a:cubicBezTo>
                    <a:pt x="31" y="89"/>
                    <a:pt x="31" y="89"/>
                    <a:pt x="31" y="89"/>
                  </a:cubicBezTo>
                  <a:moveTo>
                    <a:pt x="1" y="75"/>
                  </a:moveTo>
                  <a:cubicBezTo>
                    <a:pt x="1" y="75"/>
                    <a:pt x="0" y="75"/>
                    <a:pt x="0" y="75"/>
                  </a:cubicBezTo>
                  <a:cubicBezTo>
                    <a:pt x="0" y="75"/>
                    <a:pt x="0" y="75"/>
                    <a:pt x="0" y="75"/>
                  </a:cubicBezTo>
                  <a:cubicBezTo>
                    <a:pt x="0" y="75"/>
                    <a:pt x="1" y="75"/>
                    <a:pt x="1" y="75"/>
                  </a:cubicBezTo>
                  <a:moveTo>
                    <a:pt x="1" y="75"/>
                  </a:moveTo>
                  <a:cubicBezTo>
                    <a:pt x="1" y="75"/>
                    <a:pt x="1" y="75"/>
                    <a:pt x="1" y="75"/>
                  </a:cubicBezTo>
                  <a:cubicBezTo>
                    <a:pt x="1" y="75"/>
                    <a:pt x="1" y="75"/>
                    <a:pt x="1" y="75"/>
                  </a:cubicBezTo>
                  <a:cubicBezTo>
                    <a:pt x="1" y="75"/>
                    <a:pt x="1" y="75"/>
                    <a:pt x="1" y="75"/>
                  </a:cubicBezTo>
                  <a:moveTo>
                    <a:pt x="395" y="67"/>
                  </a:moveTo>
                  <a:cubicBezTo>
                    <a:pt x="395" y="67"/>
                    <a:pt x="395" y="67"/>
                    <a:pt x="394" y="67"/>
                  </a:cubicBezTo>
                  <a:cubicBezTo>
                    <a:pt x="394" y="67"/>
                    <a:pt x="394" y="67"/>
                    <a:pt x="394" y="67"/>
                  </a:cubicBezTo>
                  <a:cubicBezTo>
                    <a:pt x="395" y="67"/>
                    <a:pt x="395" y="67"/>
                    <a:pt x="395" y="67"/>
                  </a:cubicBezTo>
                  <a:moveTo>
                    <a:pt x="413" y="66"/>
                  </a:moveTo>
                  <a:cubicBezTo>
                    <a:pt x="407" y="66"/>
                    <a:pt x="400" y="66"/>
                    <a:pt x="395" y="67"/>
                  </a:cubicBezTo>
                  <a:cubicBezTo>
                    <a:pt x="400" y="66"/>
                    <a:pt x="407" y="66"/>
                    <a:pt x="413" y="66"/>
                  </a:cubicBezTo>
                  <a:moveTo>
                    <a:pt x="413" y="66"/>
                  </a:moveTo>
                  <a:cubicBezTo>
                    <a:pt x="413" y="66"/>
                    <a:pt x="413" y="66"/>
                    <a:pt x="413" y="66"/>
                  </a:cubicBezTo>
                  <a:cubicBezTo>
                    <a:pt x="413" y="66"/>
                    <a:pt x="413" y="66"/>
                    <a:pt x="413" y="66"/>
                  </a:cubicBezTo>
                  <a:cubicBezTo>
                    <a:pt x="413" y="66"/>
                    <a:pt x="413" y="66"/>
                    <a:pt x="413" y="66"/>
                  </a:cubicBezTo>
                  <a:moveTo>
                    <a:pt x="122" y="48"/>
                  </a:moveTo>
                  <a:cubicBezTo>
                    <a:pt x="122" y="48"/>
                    <a:pt x="122" y="48"/>
                    <a:pt x="122" y="48"/>
                  </a:cubicBezTo>
                  <a:cubicBezTo>
                    <a:pt x="122" y="48"/>
                    <a:pt x="122" y="48"/>
                    <a:pt x="122" y="48"/>
                  </a:cubicBezTo>
                  <a:cubicBezTo>
                    <a:pt x="122" y="48"/>
                    <a:pt x="122" y="48"/>
                    <a:pt x="122" y="48"/>
                  </a:cubicBezTo>
                  <a:moveTo>
                    <a:pt x="119" y="48"/>
                  </a:moveTo>
                  <a:cubicBezTo>
                    <a:pt x="119" y="48"/>
                    <a:pt x="119" y="48"/>
                    <a:pt x="119" y="48"/>
                  </a:cubicBezTo>
                  <a:cubicBezTo>
                    <a:pt x="119" y="48"/>
                    <a:pt x="119" y="48"/>
                    <a:pt x="119" y="48"/>
                  </a:cubicBezTo>
                  <a:moveTo>
                    <a:pt x="326" y="34"/>
                  </a:moveTo>
                  <a:cubicBezTo>
                    <a:pt x="326" y="34"/>
                    <a:pt x="326" y="34"/>
                    <a:pt x="326" y="34"/>
                  </a:cubicBezTo>
                  <a:cubicBezTo>
                    <a:pt x="326" y="34"/>
                    <a:pt x="326" y="34"/>
                    <a:pt x="326" y="34"/>
                  </a:cubicBezTo>
                  <a:moveTo>
                    <a:pt x="326" y="33"/>
                  </a:moveTo>
                  <a:cubicBezTo>
                    <a:pt x="326" y="33"/>
                    <a:pt x="326" y="34"/>
                    <a:pt x="326" y="34"/>
                  </a:cubicBezTo>
                  <a:cubicBezTo>
                    <a:pt x="326" y="34"/>
                    <a:pt x="326" y="33"/>
                    <a:pt x="326" y="33"/>
                  </a:cubicBezTo>
                  <a:moveTo>
                    <a:pt x="326" y="33"/>
                  </a:moveTo>
                  <a:cubicBezTo>
                    <a:pt x="326" y="33"/>
                    <a:pt x="326" y="33"/>
                    <a:pt x="326" y="33"/>
                  </a:cubicBezTo>
                  <a:cubicBezTo>
                    <a:pt x="326" y="33"/>
                    <a:pt x="326" y="33"/>
                    <a:pt x="326" y="33"/>
                  </a:cubicBezTo>
                  <a:moveTo>
                    <a:pt x="326" y="33"/>
                  </a:moveTo>
                  <a:cubicBezTo>
                    <a:pt x="326" y="33"/>
                    <a:pt x="326" y="33"/>
                    <a:pt x="326" y="33"/>
                  </a:cubicBezTo>
                  <a:cubicBezTo>
                    <a:pt x="326" y="33"/>
                    <a:pt x="326" y="33"/>
                    <a:pt x="326"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8" y="33"/>
                  </a:moveTo>
                  <a:cubicBezTo>
                    <a:pt x="328" y="33"/>
                    <a:pt x="328" y="33"/>
                    <a:pt x="328" y="33"/>
                  </a:cubicBezTo>
                  <a:cubicBezTo>
                    <a:pt x="328" y="33"/>
                    <a:pt x="328" y="33"/>
                    <a:pt x="328" y="33"/>
                  </a:cubicBezTo>
                  <a:moveTo>
                    <a:pt x="367" y="19"/>
                  </a:moveTo>
                  <a:cubicBezTo>
                    <a:pt x="367" y="19"/>
                    <a:pt x="367" y="19"/>
                    <a:pt x="367" y="19"/>
                  </a:cubicBezTo>
                  <a:cubicBezTo>
                    <a:pt x="367" y="19"/>
                    <a:pt x="367" y="19"/>
                    <a:pt x="367" y="19"/>
                  </a:cubicBezTo>
                  <a:cubicBezTo>
                    <a:pt x="367" y="19"/>
                    <a:pt x="367" y="19"/>
                    <a:pt x="367" y="19"/>
                  </a:cubicBezTo>
                  <a:moveTo>
                    <a:pt x="360" y="18"/>
                  </a:moveTo>
                  <a:cubicBezTo>
                    <a:pt x="346" y="18"/>
                    <a:pt x="335" y="29"/>
                    <a:pt x="328" y="33"/>
                  </a:cubicBezTo>
                  <a:cubicBezTo>
                    <a:pt x="335" y="29"/>
                    <a:pt x="346" y="18"/>
                    <a:pt x="360" y="18"/>
                  </a:cubicBezTo>
                  <a:moveTo>
                    <a:pt x="360" y="18"/>
                  </a:moveTo>
                  <a:cubicBezTo>
                    <a:pt x="360" y="18"/>
                    <a:pt x="360" y="18"/>
                    <a:pt x="360" y="18"/>
                  </a:cubicBezTo>
                  <a:cubicBezTo>
                    <a:pt x="360" y="18"/>
                    <a:pt x="360" y="18"/>
                    <a:pt x="360" y="18"/>
                  </a:cubicBezTo>
                  <a:cubicBezTo>
                    <a:pt x="360" y="18"/>
                    <a:pt x="360" y="18"/>
                    <a:pt x="360" y="18"/>
                  </a:cubicBezTo>
                  <a:moveTo>
                    <a:pt x="125" y="6"/>
                  </a:moveTo>
                  <a:cubicBezTo>
                    <a:pt x="119" y="20"/>
                    <a:pt x="130" y="48"/>
                    <a:pt x="122" y="48"/>
                  </a:cubicBezTo>
                  <a:cubicBezTo>
                    <a:pt x="130" y="48"/>
                    <a:pt x="119" y="20"/>
                    <a:pt x="125" y="6"/>
                  </a:cubicBezTo>
                  <a:moveTo>
                    <a:pt x="125" y="6"/>
                  </a:moveTo>
                  <a:cubicBezTo>
                    <a:pt x="125" y="6"/>
                    <a:pt x="125" y="6"/>
                    <a:pt x="125" y="6"/>
                  </a:cubicBezTo>
                  <a:cubicBezTo>
                    <a:pt x="125" y="6"/>
                    <a:pt x="125" y="6"/>
                    <a:pt x="125" y="6"/>
                  </a:cubicBezTo>
                  <a:moveTo>
                    <a:pt x="125" y="6"/>
                  </a:moveTo>
                  <a:cubicBezTo>
                    <a:pt x="125" y="6"/>
                    <a:pt x="125" y="6"/>
                    <a:pt x="125" y="6"/>
                  </a:cubicBezTo>
                  <a:cubicBezTo>
                    <a:pt x="125" y="6"/>
                    <a:pt x="125" y="6"/>
                    <a:pt x="125" y="6"/>
                  </a:cubicBezTo>
                  <a:moveTo>
                    <a:pt x="125" y="6"/>
                  </a:moveTo>
                  <a:cubicBezTo>
                    <a:pt x="125" y="6"/>
                    <a:pt x="125" y="6"/>
                    <a:pt x="125" y="6"/>
                  </a:cubicBezTo>
                  <a:cubicBezTo>
                    <a:pt x="125" y="6"/>
                    <a:pt x="125" y="6"/>
                    <a:pt x="125" y="6"/>
                  </a:cubicBezTo>
                  <a:moveTo>
                    <a:pt x="128" y="1"/>
                  </a:moveTo>
                  <a:cubicBezTo>
                    <a:pt x="128" y="1"/>
                    <a:pt x="128" y="1"/>
                    <a:pt x="128" y="1"/>
                  </a:cubicBezTo>
                  <a:cubicBezTo>
                    <a:pt x="128" y="1"/>
                    <a:pt x="128" y="1"/>
                    <a:pt x="128" y="1"/>
                  </a:cubicBezTo>
                  <a:moveTo>
                    <a:pt x="129" y="0"/>
                  </a:moveTo>
                  <a:cubicBezTo>
                    <a:pt x="128" y="0"/>
                    <a:pt x="128" y="0"/>
                    <a:pt x="128" y="0"/>
                  </a:cubicBezTo>
                  <a:cubicBezTo>
                    <a:pt x="128" y="0"/>
                    <a:pt x="128" y="0"/>
                    <a:pt x="12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3" name="Freeform 239"/>
            <p:cNvSpPr>
              <a:spLocks noEditPoints="1"/>
            </p:cNvSpPr>
            <p:nvPr/>
          </p:nvSpPr>
          <p:spPr bwMode="auto">
            <a:xfrm>
              <a:off x="4402138" y="2368550"/>
              <a:ext cx="131763" cy="444500"/>
            </a:xfrm>
            <a:custGeom>
              <a:avLst/>
              <a:gdLst>
                <a:gd name="T0" fmla="*/ 0 w 52"/>
                <a:gd name="T1" fmla="*/ 176 h 176"/>
                <a:gd name="T2" fmla="*/ 0 w 52"/>
                <a:gd name="T3" fmla="*/ 176 h 176"/>
                <a:gd name="T4" fmla="*/ 0 w 52"/>
                <a:gd name="T5" fmla="*/ 176 h 176"/>
                <a:gd name="T6" fmla="*/ 0 w 52"/>
                <a:gd name="T7" fmla="*/ 176 h 176"/>
                <a:gd name="T8" fmla="*/ 11 w 52"/>
                <a:gd name="T9" fmla="*/ 162 h 176"/>
                <a:gd name="T10" fmla="*/ 0 w 52"/>
                <a:gd name="T11" fmla="*/ 176 h 176"/>
                <a:gd name="T12" fmla="*/ 11 w 52"/>
                <a:gd name="T13" fmla="*/ 162 h 176"/>
                <a:gd name="T14" fmla="*/ 11 w 52"/>
                <a:gd name="T15" fmla="*/ 162 h 176"/>
                <a:gd name="T16" fmla="*/ 22 w 52"/>
                <a:gd name="T17" fmla="*/ 120 h 176"/>
                <a:gd name="T18" fmla="*/ 17 w 52"/>
                <a:gd name="T19" fmla="*/ 135 h 176"/>
                <a:gd name="T20" fmla="*/ 17 w 52"/>
                <a:gd name="T21" fmla="*/ 135 h 176"/>
                <a:gd name="T22" fmla="*/ 22 w 52"/>
                <a:gd name="T23" fmla="*/ 120 h 176"/>
                <a:gd name="T24" fmla="*/ 22 w 52"/>
                <a:gd name="T25" fmla="*/ 120 h 176"/>
                <a:gd name="T26" fmla="*/ 22 w 52"/>
                <a:gd name="T27" fmla="*/ 120 h 176"/>
                <a:gd name="T28" fmla="*/ 22 w 52"/>
                <a:gd name="T29" fmla="*/ 120 h 176"/>
                <a:gd name="T30" fmla="*/ 22 w 52"/>
                <a:gd name="T31" fmla="*/ 119 h 176"/>
                <a:gd name="T32" fmla="*/ 22 w 52"/>
                <a:gd name="T33" fmla="*/ 119 h 176"/>
                <a:gd name="T34" fmla="*/ 22 w 52"/>
                <a:gd name="T35" fmla="*/ 119 h 176"/>
                <a:gd name="T36" fmla="*/ 22 w 52"/>
                <a:gd name="T37" fmla="*/ 118 h 176"/>
                <a:gd name="T38" fmla="*/ 22 w 52"/>
                <a:gd name="T39" fmla="*/ 118 h 176"/>
                <a:gd name="T40" fmla="*/ 22 w 52"/>
                <a:gd name="T41" fmla="*/ 118 h 176"/>
                <a:gd name="T42" fmla="*/ 22 w 52"/>
                <a:gd name="T43" fmla="*/ 118 h 176"/>
                <a:gd name="T44" fmla="*/ 22 w 52"/>
                <a:gd name="T45" fmla="*/ 118 h 176"/>
                <a:gd name="T46" fmla="*/ 22 w 52"/>
                <a:gd name="T47" fmla="*/ 118 h 176"/>
                <a:gd name="T48" fmla="*/ 22 w 52"/>
                <a:gd name="T49" fmla="*/ 118 h 176"/>
                <a:gd name="T50" fmla="*/ 22 w 52"/>
                <a:gd name="T51" fmla="*/ 118 h 176"/>
                <a:gd name="T52" fmla="*/ 22 w 52"/>
                <a:gd name="T53" fmla="*/ 118 h 176"/>
                <a:gd name="T54" fmla="*/ 23 w 52"/>
                <a:gd name="T55" fmla="*/ 118 h 176"/>
                <a:gd name="T56" fmla="*/ 23 w 52"/>
                <a:gd name="T57" fmla="*/ 118 h 176"/>
                <a:gd name="T58" fmla="*/ 23 w 52"/>
                <a:gd name="T59" fmla="*/ 118 h 176"/>
                <a:gd name="T60" fmla="*/ 23 w 52"/>
                <a:gd name="T61" fmla="*/ 117 h 176"/>
                <a:gd name="T62" fmla="*/ 23 w 52"/>
                <a:gd name="T63" fmla="*/ 117 h 176"/>
                <a:gd name="T64" fmla="*/ 23 w 52"/>
                <a:gd name="T65" fmla="*/ 117 h 176"/>
                <a:gd name="T66" fmla="*/ 23 w 52"/>
                <a:gd name="T67" fmla="*/ 117 h 176"/>
                <a:gd name="T68" fmla="*/ 23 w 52"/>
                <a:gd name="T69" fmla="*/ 117 h 176"/>
                <a:gd name="T70" fmla="*/ 23 w 52"/>
                <a:gd name="T71" fmla="*/ 117 h 176"/>
                <a:gd name="T72" fmla="*/ 23 w 52"/>
                <a:gd name="T73" fmla="*/ 116 h 176"/>
                <a:gd name="T74" fmla="*/ 23 w 52"/>
                <a:gd name="T75" fmla="*/ 116 h 176"/>
                <a:gd name="T76" fmla="*/ 23 w 52"/>
                <a:gd name="T77" fmla="*/ 116 h 176"/>
                <a:gd name="T78" fmla="*/ 23 w 52"/>
                <a:gd name="T79" fmla="*/ 116 h 176"/>
                <a:gd name="T80" fmla="*/ 23 w 52"/>
                <a:gd name="T81" fmla="*/ 116 h 176"/>
                <a:gd name="T82" fmla="*/ 23 w 52"/>
                <a:gd name="T83" fmla="*/ 116 h 176"/>
                <a:gd name="T84" fmla="*/ 24 w 52"/>
                <a:gd name="T85" fmla="*/ 116 h 176"/>
                <a:gd name="T86" fmla="*/ 24 w 52"/>
                <a:gd name="T87" fmla="*/ 116 h 176"/>
                <a:gd name="T88" fmla="*/ 24 w 52"/>
                <a:gd name="T89" fmla="*/ 116 h 176"/>
                <a:gd name="T90" fmla="*/ 51 w 52"/>
                <a:gd name="T91" fmla="*/ 0 h 176"/>
                <a:gd name="T92" fmla="*/ 51 w 52"/>
                <a:gd name="T93" fmla="*/ 9 h 176"/>
                <a:gd name="T94" fmla="*/ 52 w 52"/>
                <a:gd name="T95" fmla="*/ 0 h 176"/>
                <a:gd name="T96" fmla="*/ 51 w 52"/>
                <a:gd name="T9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 h="176">
                  <a:moveTo>
                    <a:pt x="0" y="176"/>
                  </a:moveTo>
                  <a:cubicBezTo>
                    <a:pt x="0" y="176"/>
                    <a:pt x="0" y="176"/>
                    <a:pt x="0" y="176"/>
                  </a:cubicBezTo>
                  <a:cubicBezTo>
                    <a:pt x="0" y="176"/>
                    <a:pt x="0" y="176"/>
                    <a:pt x="0" y="176"/>
                  </a:cubicBezTo>
                  <a:cubicBezTo>
                    <a:pt x="0" y="176"/>
                    <a:pt x="0" y="176"/>
                    <a:pt x="0" y="176"/>
                  </a:cubicBezTo>
                  <a:moveTo>
                    <a:pt x="11" y="162"/>
                  </a:moveTo>
                  <a:cubicBezTo>
                    <a:pt x="8" y="170"/>
                    <a:pt x="5" y="176"/>
                    <a:pt x="0" y="176"/>
                  </a:cubicBezTo>
                  <a:cubicBezTo>
                    <a:pt x="5" y="176"/>
                    <a:pt x="8" y="170"/>
                    <a:pt x="11" y="162"/>
                  </a:cubicBezTo>
                  <a:cubicBezTo>
                    <a:pt x="11" y="162"/>
                    <a:pt x="11" y="162"/>
                    <a:pt x="11" y="162"/>
                  </a:cubicBezTo>
                  <a:moveTo>
                    <a:pt x="22" y="120"/>
                  </a:moveTo>
                  <a:cubicBezTo>
                    <a:pt x="20" y="124"/>
                    <a:pt x="18" y="130"/>
                    <a:pt x="17" y="135"/>
                  </a:cubicBezTo>
                  <a:cubicBezTo>
                    <a:pt x="17" y="135"/>
                    <a:pt x="17" y="135"/>
                    <a:pt x="17" y="135"/>
                  </a:cubicBezTo>
                  <a:cubicBezTo>
                    <a:pt x="18" y="130"/>
                    <a:pt x="20" y="124"/>
                    <a:pt x="22" y="120"/>
                  </a:cubicBezTo>
                  <a:moveTo>
                    <a:pt x="22" y="120"/>
                  </a:moveTo>
                  <a:cubicBezTo>
                    <a:pt x="22" y="120"/>
                    <a:pt x="22" y="120"/>
                    <a:pt x="22" y="120"/>
                  </a:cubicBezTo>
                  <a:cubicBezTo>
                    <a:pt x="22" y="120"/>
                    <a:pt x="22" y="120"/>
                    <a:pt x="22" y="120"/>
                  </a:cubicBezTo>
                  <a:moveTo>
                    <a:pt x="22" y="119"/>
                  </a:moveTo>
                  <a:cubicBezTo>
                    <a:pt x="22" y="119"/>
                    <a:pt x="22" y="119"/>
                    <a:pt x="22" y="119"/>
                  </a:cubicBezTo>
                  <a:cubicBezTo>
                    <a:pt x="22" y="119"/>
                    <a:pt x="22" y="119"/>
                    <a:pt x="22" y="119"/>
                  </a:cubicBezTo>
                  <a:moveTo>
                    <a:pt x="22" y="118"/>
                  </a:moveTo>
                  <a:cubicBezTo>
                    <a:pt x="22" y="118"/>
                    <a:pt x="22" y="118"/>
                    <a:pt x="22" y="118"/>
                  </a:cubicBezTo>
                  <a:cubicBezTo>
                    <a:pt x="22" y="118"/>
                    <a:pt x="22" y="118"/>
                    <a:pt x="22" y="118"/>
                  </a:cubicBezTo>
                  <a:moveTo>
                    <a:pt x="22" y="118"/>
                  </a:moveTo>
                  <a:cubicBezTo>
                    <a:pt x="22" y="118"/>
                    <a:pt x="22" y="118"/>
                    <a:pt x="22" y="118"/>
                  </a:cubicBezTo>
                  <a:cubicBezTo>
                    <a:pt x="22" y="118"/>
                    <a:pt x="22" y="118"/>
                    <a:pt x="22" y="118"/>
                  </a:cubicBezTo>
                  <a:moveTo>
                    <a:pt x="22" y="118"/>
                  </a:moveTo>
                  <a:cubicBezTo>
                    <a:pt x="22" y="118"/>
                    <a:pt x="22" y="118"/>
                    <a:pt x="22" y="118"/>
                  </a:cubicBezTo>
                  <a:cubicBezTo>
                    <a:pt x="22" y="118"/>
                    <a:pt x="22" y="118"/>
                    <a:pt x="22" y="118"/>
                  </a:cubicBezTo>
                  <a:moveTo>
                    <a:pt x="23" y="118"/>
                  </a:moveTo>
                  <a:cubicBezTo>
                    <a:pt x="23" y="118"/>
                    <a:pt x="23" y="118"/>
                    <a:pt x="23" y="118"/>
                  </a:cubicBezTo>
                  <a:cubicBezTo>
                    <a:pt x="23" y="118"/>
                    <a:pt x="23" y="118"/>
                    <a:pt x="23" y="118"/>
                  </a:cubicBezTo>
                  <a:moveTo>
                    <a:pt x="23" y="117"/>
                  </a:moveTo>
                  <a:cubicBezTo>
                    <a:pt x="23" y="117"/>
                    <a:pt x="23" y="117"/>
                    <a:pt x="23" y="117"/>
                  </a:cubicBezTo>
                  <a:cubicBezTo>
                    <a:pt x="23" y="117"/>
                    <a:pt x="23" y="117"/>
                    <a:pt x="23" y="117"/>
                  </a:cubicBezTo>
                  <a:moveTo>
                    <a:pt x="23" y="117"/>
                  </a:moveTo>
                  <a:cubicBezTo>
                    <a:pt x="23" y="117"/>
                    <a:pt x="23" y="117"/>
                    <a:pt x="23" y="117"/>
                  </a:cubicBezTo>
                  <a:cubicBezTo>
                    <a:pt x="23" y="117"/>
                    <a:pt x="23" y="117"/>
                    <a:pt x="23" y="117"/>
                  </a:cubicBezTo>
                  <a:moveTo>
                    <a:pt x="23" y="116"/>
                  </a:moveTo>
                  <a:cubicBezTo>
                    <a:pt x="23" y="116"/>
                    <a:pt x="23" y="116"/>
                    <a:pt x="23" y="116"/>
                  </a:cubicBezTo>
                  <a:cubicBezTo>
                    <a:pt x="23" y="116"/>
                    <a:pt x="23" y="116"/>
                    <a:pt x="23" y="116"/>
                  </a:cubicBezTo>
                  <a:moveTo>
                    <a:pt x="23" y="116"/>
                  </a:moveTo>
                  <a:cubicBezTo>
                    <a:pt x="23" y="116"/>
                    <a:pt x="23" y="116"/>
                    <a:pt x="23" y="116"/>
                  </a:cubicBezTo>
                  <a:cubicBezTo>
                    <a:pt x="23" y="116"/>
                    <a:pt x="23" y="116"/>
                    <a:pt x="23" y="116"/>
                  </a:cubicBezTo>
                  <a:moveTo>
                    <a:pt x="24" y="116"/>
                  </a:moveTo>
                  <a:cubicBezTo>
                    <a:pt x="24" y="116"/>
                    <a:pt x="24" y="116"/>
                    <a:pt x="24" y="116"/>
                  </a:cubicBezTo>
                  <a:cubicBezTo>
                    <a:pt x="24" y="116"/>
                    <a:pt x="24" y="116"/>
                    <a:pt x="24" y="116"/>
                  </a:cubicBezTo>
                  <a:moveTo>
                    <a:pt x="51" y="0"/>
                  </a:moveTo>
                  <a:cubicBezTo>
                    <a:pt x="51" y="3"/>
                    <a:pt x="51" y="6"/>
                    <a:pt x="51" y="9"/>
                  </a:cubicBezTo>
                  <a:cubicBezTo>
                    <a:pt x="51" y="6"/>
                    <a:pt x="51" y="3"/>
                    <a:pt x="52" y="0"/>
                  </a:cubicBezTo>
                  <a:cubicBezTo>
                    <a:pt x="52" y="0"/>
                    <a:pt x="52" y="0"/>
                    <a:pt x="51" y="0"/>
                  </a:cubicBezTo>
                </a:path>
              </a:pathLst>
            </a:custGeom>
            <a:solidFill>
              <a:srgbClr val="FFCD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4" name="Freeform 240"/>
            <p:cNvSpPr>
              <a:spLocks noEditPoints="1"/>
            </p:cNvSpPr>
            <p:nvPr/>
          </p:nvSpPr>
          <p:spPr bwMode="auto">
            <a:xfrm>
              <a:off x="4337050" y="2136775"/>
              <a:ext cx="193675" cy="676275"/>
            </a:xfrm>
            <a:custGeom>
              <a:avLst/>
              <a:gdLst>
                <a:gd name="T0" fmla="*/ 31 w 77"/>
                <a:gd name="T1" fmla="*/ 1 h 268"/>
                <a:gd name="T2" fmla="*/ 26 w 77"/>
                <a:gd name="T3" fmla="*/ 2 h 268"/>
                <a:gd name="T4" fmla="*/ 28 w 77"/>
                <a:gd name="T5" fmla="*/ 8 h 268"/>
                <a:gd name="T6" fmla="*/ 31 w 77"/>
                <a:gd name="T7" fmla="*/ 1 h 268"/>
                <a:gd name="T8" fmla="*/ 3 w 77"/>
                <a:gd name="T9" fmla="*/ 0 h 268"/>
                <a:gd name="T10" fmla="*/ 0 w 77"/>
                <a:gd name="T11" fmla="*/ 3 h 268"/>
                <a:gd name="T12" fmla="*/ 0 w 77"/>
                <a:gd name="T13" fmla="*/ 3 h 268"/>
                <a:gd name="T14" fmla="*/ 26 w 77"/>
                <a:gd name="T15" fmla="*/ 264 h 268"/>
                <a:gd name="T16" fmla="*/ 26 w 77"/>
                <a:gd name="T17" fmla="*/ 268 h 268"/>
                <a:gd name="T18" fmla="*/ 26 w 77"/>
                <a:gd name="T19" fmla="*/ 268 h 268"/>
                <a:gd name="T20" fmla="*/ 26 w 77"/>
                <a:gd name="T21" fmla="*/ 268 h 268"/>
                <a:gd name="T22" fmla="*/ 26 w 77"/>
                <a:gd name="T23" fmla="*/ 268 h 268"/>
                <a:gd name="T24" fmla="*/ 37 w 77"/>
                <a:gd name="T25" fmla="*/ 254 h 268"/>
                <a:gd name="T26" fmla="*/ 34 w 77"/>
                <a:gd name="T27" fmla="*/ 251 h 268"/>
                <a:gd name="T28" fmla="*/ 34 w 77"/>
                <a:gd name="T29" fmla="*/ 228 h 268"/>
                <a:gd name="T30" fmla="*/ 43 w 77"/>
                <a:gd name="T31" fmla="*/ 227 h 268"/>
                <a:gd name="T32" fmla="*/ 48 w 77"/>
                <a:gd name="T33" fmla="*/ 212 h 268"/>
                <a:gd name="T34" fmla="*/ 48 w 77"/>
                <a:gd name="T35" fmla="*/ 212 h 268"/>
                <a:gd name="T36" fmla="*/ 48 w 77"/>
                <a:gd name="T37" fmla="*/ 212 h 268"/>
                <a:gd name="T38" fmla="*/ 48 w 77"/>
                <a:gd name="T39" fmla="*/ 211 h 268"/>
                <a:gd name="T40" fmla="*/ 48 w 77"/>
                <a:gd name="T41" fmla="*/ 211 h 268"/>
                <a:gd name="T42" fmla="*/ 48 w 77"/>
                <a:gd name="T43" fmla="*/ 210 h 268"/>
                <a:gd name="T44" fmla="*/ 48 w 77"/>
                <a:gd name="T45" fmla="*/ 210 h 268"/>
                <a:gd name="T46" fmla="*/ 48 w 77"/>
                <a:gd name="T47" fmla="*/ 210 h 268"/>
                <a:gd name="T48" fmla="*/ 48 w 77"/>
                <a:gd name="T49" fmla="*/ 210 h 268"/>
                <a:gd name="T50" fmla="*/ 48 w 77"/>
                <a:gd name="T51" fmla="*/ 210 h 268"/>
                <a:gd name="T52" fmla="*/ 48 w 77"/>
                <a:gd name="T53" fmla="*/ 210 h 268"/>
                <a:gd name="T54" fmla="*/ 49 w 77"/>
                <a:gd name="T55" fmla="*/ 210 h 268"/>
                <a:gd name="T56" fmla="*/ 49 w 77"/>
                <a:gd name="T57" fmla="*/ 210 h 268"/>
                <a:gd name="T58" fmla="*/ 49 w 77"/>
                <a:gd name="T59" fmla="*/ 209 h 268"/>
                <a:gd name="T60" fmla="*/ 49 w 77"/>
                <a:gd name="T61" fmla="*/ 209 h 268"/>
                <a:gd name="T62" fmla="*/ 49 w 77"/>
                <a:gd name="T63" fmla="*/ 209 h 268"/>
                <a:gd name="T64" fmla="*/ 49 w 77"/>
                <a:gd name="T65" fmla="*/ 209 h 268"/>
                <a:gd name="T66" fmla="*/ 49 w 77"/>
                <a:gd name="T67" fmla="*/ 208 h 268"/>
                <a:gd name="T68" fmla="*/ 49 w 77"/>
                <a:gd name="T69" fmla="*/ 208 h 268"/>
                <a:gd name="T70" fmla="*/ 49 w 77"/>
                <a:gd name="T71" fmla="*/ 208 h 268"/>
                <a:gd name="T72" fmla="*/ 49 w 77"/>
                <a:gd name="T73" fmla="*/ 208 h 268"/>
                <a:gd name="T74" fmla="*/ 50 w 77"/>
                <a:gd name="T75" fmla="*/ 208 h 268"/>
                <a:gd name="T76" fmla="*/ 50 w 77"/>
                <a:gd name="T77" fmla="*/ 208 h 268"/>
                <a:gd name="T78" fmla="*/ 50 w 77"/>
                <a:gd name="T79" fmla="*/ 208 h 268"/>
                <a:gd name="T80" fmla="*/ 45 w 77"/>
                <a:gd name="T81" fmla="*/ 182 h 268"/>
                <a:gd name="T82" fmla="*/ 77 w 77"/>
                <a:gd name="T83" fmla="*/ 101 h 268"/>
                <a:gd name="T84" fmla="*/ 77 w 77"/>
                <a:gd name="T85" fmla="*/ 101 h 268"/>
                <a:gd name="T86" fmla="*/ 77 w 77"/>
                <a:gd name="T87" fmla="*/ 92 h 268"/>
                <a:gd name="T88" fmla="*/ 27 w 77"/>
                <a:gd name="T89" fmla="*/ 25 h 268"/>
                <a:gd name="T90" fmla="*/ 3 w 77"/>
                <a:gd name="T9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268">
                  <a:moveTo>
                    <a:pt x="31" y="1"/>
                  </a:moveTo>
                  <a:cubicBezTo>
                    <a:pt x="26" y="2"/>
                    <a:pt x="26" y="2"/>
                    <a:pt x="26" y="2"/>
                  </a:cubicBezTo>
                  <a:cubicBezTo>
                    <a:pt x="28" y="8"/>
                    <a:pt x="28" y="8"/>
                    <a:pt x="28" y="8"/>
                  </a:cubicBezTo>
                  <a:cubicBezTo>
                    <a:pt x="29" y="6"/>
                    <a:pt x="30" y="4"/>
                    <a:pt x="31" y="1"/>
                  </a:cubicBezTo>
                  <a:moveTo>
                    <a:pt x="3" y="0"/>
                  </a:moveTo>
                  <a:cubicBezTo>
                    <a:pt x="2" y="1"/>
                    <a:pt x="1" y="2"/>
                    <a:pt x="0" y="3"/>
                  </a:cubicBezTo>
                  <a:cubicBezTo>
                    <a:pt x="0" y="3"/>
                    <a:pt x="0" y="3"/>
                    <a:pt x="0" y="3"/>
                  </a:cubicBezTo>
                  <a:cubicBezTo>
                    <a:pt x="5" y="183"/>
                    <a:pt x="26" y="196"/>
                    <a:pt x="26" y="264"/>
                  </a:cubicBezTo>
                  <a:cubicBezTo>
                    <a:pt x="26" y="266"/>
                    <a:pt x="26" y="267"/>
                    <a:pt x="26" y="268"/>
                  </a:cubicBezTo>
                  <a:cubicBezTo>
                    <a:pt x="26" y="268"/>
                    <a:pt x="26" y="268"/>
                    <a:pt x="26" y="268"/>
                  </a:cubicBezTo>
                  <a:cubicBezTo>
                    <a:pt x="26" y="268"/>
                    <a:pt x="26" y="268"/>
                    <a:pt x="26" y="268"/>
                  </a:cubicBezTo>
                  <a:cubicBezTo>
                    <a:pt x="26" y="268"/>
                    <a:pt x="26" y="268"/>
                    <a:pt x="26" y="268"/>
                  </a:cubicBezTo>
                  <a:cubicBezTo>
                    <a:pt x="31" y="268"/>
                    <a:pt x="34" y="262"/>
                    <a:pt x="37" y="254"/>
                  </a:cubicBezTo>
                  <a:cubicBezTo>
                    <a:pt x="36" y="253"/>
                    <a:pt x="35" y="252"/>
                    <a:pt x="34" y="251"/>
                  </a:cubicBezTo>
                  <a:cubicBezTo>
                    <a:pt x="34" y="239"/>
                    <a:pt x="34" y="228"/>
                    <a:pt x="34" y="228"/>
                  </a:cubicBezTo>
                  <a:cubicBezTo>
                    <a:pt x="34" y="228"/>
                    <a:pt x="37" y="227"/>
                    <a:pt x="43" y="227"/>
                  </a:cubicBezTo>
                  <a:cubicBezTo>
                    <a:pt x="44" y="222"/>
                    <a:pt x="46" y="216"/>
                    <a:pt x="48" y="212"/>
                  </a:cubicBezTo>
                  <a:cubicBezTo>
                    <a:pt x="48" y="212"/>
                    <a:pt x="48" y="212"/>
                    <a:pt x="48" y="212"/>
                  </a:cubicBezTo>
                  <a:cubicBezTo>
                    <a:pt x="48" y="212"/>
                    <a:pt x="48" y="212"/>
                    <a:pt x="48" y="212"/>
                  </a:cubicBezTo>
                  <a:cubicBezTo>
                    <a:pt x="48" y="212"/>
                    <a:pt x="48" y="211"/>
                    <a:pt x="48" y="211"/>
                  </a:cubicBezTo>
                  <a:cubicBezTo>
                    <a:pt x="48" y="211"/>
                    <a:pt x="48" y="211"/>
                    <a:pt x="48" y="211"/>
                  </a:cubicBezTo>
                  <a:cubicBezTo>
                    <a:pt x="48" y="211"/>
                    <a:pt x="48" y="211"/>
                    <a:pt x="48" y="210"/>
                  </a:cubicBezTo>
                  <a:cubicBezTo>
                    <a:pt x="48" y="210"/>
                    <a:pt x="48" y="210"/>
                    <a:pt x="48" y="210"/>
                  </a:cubicBezTo>
                  <a:cubicBezTo>
                    <a:pt x="48" y="210"/>
                    <a:pt x="48" y="210"/>
                    <a:pt x="48" y="210"/>
                  </a:cubicBezTo>
                  <a:cubicBezTo>
                    <a:pt x="48" y="210"/>
                    <a:pt x="48" y="210"/>
                    <a:pt x="48" y="210"/>
                  </a:cubicBezTo>
                  <a:cubicBezTo>
                    <a:pt x="48" y="210"/>
                    <a:pt x="48" y="210"/>
                    <a:pt x="48" y="210"/>
                  </a:cubicBezTo>
                  <a:cubicBezTo>
                    <a:pt x="48" y="210"/>
                    <a:pt x="48" y="210"/>
                    <a:pt x="48" y="210"/>
                  </a:cubicBezTo>
                  <a:cubicBezTo>
                    <a:pt x="48" y="210"/>
                    <a:pt x="48" y="210"/>
                    <a:pt x="49" y="210"/>
                  </a:cubicBezTo>
                  <a:cubicBezTo>
                    <a:pt x="49" y="210"/>
                    <a:pt x="49" y="210"/>
                    <a:pt x="49" y="210"/>
                  </a:cubicBezTo>
                  <a:cubicBezTo>
                    <a:pt x="49" y="209"/>
                    <a:pt x="49" y="209"/>
                    <a:pt x="49" y="209"/>
                  </a:cubicBezTo>
                  <a:cubicBezTo>
                    <a:pt x="49" y="209"/>
                    <a:pt x="49" y="209"/>
                    <a:pt x="49" y="209"/>
                  </a:cubicBezTo>
                  <a:cubicBezTo>
                    <a:pt x="49" y="209"/>
                    <a:pt x="49" y="209"/>
                    <a:pt x="49" y="209"/>
                  </a:cubicBezTo>
                  <a:cubicBezTo>
                    <a:pt x="49" y="209"/>
                    <a:pt x="49" y="209"/>
                    <a:pt x="49" y="209"/>
                  </a:cubicBezTo>
                  <a:cubicBezTo>
                    <a:pt x="49" y="209"/>
                    <a:pt x="49" y="208"/>
                    <a:pt x="49" y="208"/>
                  </a:cubicBezTo>
                  <a:cubicBezTo>
                    <a:pt x="49" y="208"/>
                    <a:pt x="49" y="208"/>
                    <a:pt x="49" y="208"/>
                  </a:cubicBezTo>
                  <a:cubicBezTo>
                    <a:pt x="49" y="208"/>
                    <a:pt x="49" y="208"/>
                    <a:pt x="49" y="208"/>
                  </a:cubicBezTo>
                  <a:cubicBezTo>
                    <a:pt x="49" y="208"/>
                    <a:pt x="49" y="208"/>
                    <a:pt x="49" y="208"/>
                  </a:cubicBezTo>
                  <a:cubicBezTo>
                    <a:pt x="49" y="208"/>
                    <a:pt x="50" y="208"/>
                    <a:pt x="50" y="208"/>
                  </a:cubicBezTo>
                  <a:cubicBezTo>
                    <a:pt x="50" y="208"/>
                    <a:pt x="50" y="208"/>
                    <a:pt x="50" y="208"/>
                  </a:cubicBezTo>
                  <a:cubicBezTo>
                    <a:pt x="50" y="208"/>
                    <a:pt x="50" y="208"/>
                    <a:pt x="50" y="208"/>
                  </a:cubicBezTo>
                  <a:cubicBezTo>
                    <a:pt x="46" y="197"/>
                    <a:pt x="45" y="189"/>
                    <a:pt x="45" y="182"/>
                  </a:cubicBezTo>
                  <a:cubicBezTo>
                    <a:pt x="45" y="148"/>
                    <a:pt x="75" y="143"/>
                    <a:pt x="77" y="101"/>
                  </a:cubicBezTo>
                  <a:cubicBezTo>
                    <a:pt x="77" y="101"/>
                    <a:pt x="77" y="101"/>
                    <a:pt x="77" y="101"/>
                  </a:cubicBezTo>
                  <a:cubicBezTo>
                    <a:pt x="77" y="98"/>
                    <a:pt x="77" y="95"/>
                    <a:pt x="77" y="92"/>
                  </a:cubicBezTo>
                  <a:cubicBezTo>
                    <a:pt x="49" y="76"/>
                    <a:pt x="28" y="53"/>
                    <a:pt x="27" y="25"/>
                  </a:cubicBezTo>
                  <a:cubicBezTo>
                    <a:pt x="3" y="0"/>
                    <a:pt x="3" y="0"/>
                    <a:pt x="3"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5" name="Freeform 241"/>
            <p:cNvSpPr/>
            <p:nvPr/>
          </p:nvSpPr>
          <p:spPr bwMode="auto">
            <a:xfrm>
              <a:off x="4405313" y="2122487"/>
              <a:ext cx="247650" cy="246063"/>
            </a:xfrm>
            <a:custGeom>
              <a:avLst/>
              <a:gdLst>
                <a:gd name="T0" fmla="*/ 98 w 98"/>
                <a:gd name="T1" fmla="*/ 0 h 98"/>
                <a:gd name="T2" fmla="*/ 4 w 98"/>
                <a:gd name="T3" fmla="*/ 7 h 98"/>
                <a:gd name="T4" fmla="*/ 1 w 98"/>
                <a:gd name="T5" fmla="*/ 14 h 98"/>
                <a:gd name="T6" fmla="*/ 16 w 98"/>
                <a:gd name="T7" fmla="*/ 49 h 98"/>
                <a:gd name="T8" fmla="*/ 0 w 98"/>
                <a:gd name="T9" fmla="*/ 31 h 98"/>
                <a:gd name="T10" fmla="*/ 50 w 98"/>
                <a:gd name="T11" fmla="*/ 98 h 98"/>
                <a:gd name="T12" fmla="*/ 51 w 98"/>
                <a:gd name="T13" fmla="*/ 98 h 98"/>
                <a:gd name="T14" fmla="*/ 98 w 98"/>
                <a:gd name="T15" fmla="*/ 0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98">
                  <a:moveTo>
                    <a:pt x="98" y="0"/>
                  </a:moveTo>
                  <a:cubicBezTo>
                    <a:pt x="4" y="7"/>
                    <a:pt x="4" y="7"/>
                    <a:pt x="4" y="7"/>
                  </a:cubicBezTo>
                  <a:cubicBezTo>
                    <a:pt x="3" y="10"/>
                    <a:pt x="2" y="12"/>
                    <a:pt x="1" y="14"/>
                  </a:cubicBezTo>
                  <a:cubicBezTo>
                    <a:pt x="16" y="49"/>
                    <a:pt x="16" y="49"/>
                    <a:pt x="16" y="49"/>
                  </a:cubicBezTo>
                  <a:cubicBezTo>
                    <a:pt x="0" y="31"/>
                    <a:pt x="0" y="31"/>
                    <a:pt x="0" y="31"/>
                  </a:cubicBezTo>
                  <a:cubicBezTo>
                    <a:pt x="1" y="59"/>
                    <a:pt x="22" y="82"/>
                    <a:pt x="50" y="98"/>
                  </a:cubicBezTo>
                  <a:cubicBezTo>
                    <a:pt x="51" y="98"/>
                    <a:pt x="51" y="98"/>
                    <a:pt x="51" y="98"/>
                  </a:cubicBezTo>
                  <a:cubicBezTo>
                    <a:pt x="55" y="65"/>
                    <a:pt x="73" y="29"/>
                    <a:pt x="98"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6" name="Freeform 242"/>
            <p:cNvSpPr/>
            <p:nvPr/>
          </p:nvSpPr>
          <p:spPr bwMode="auto">
            <a:xfrm>
              <a:off x="4359275" y="1731962"/>
              <a:ext cx="1168400" cy="409575"/>
            </a:xfrm>
            <a:custGeom>
              <a:avLst/>
              <a:gdLst>
                <a:gd name="T0" fmla="*/ 274 w 463"/>
                <a:gd name="T1" fmla="*/ 8 h 163"/>
                <a:gd name="T2" fmla="*/ 217 w 463"/>
                <a:gd name="T3" fmla="*/ 13 h 163"/>
                <a:gd name="T4" fmla="*/ 223 w 463"/>
                <a:gd name="T5" fmla="*/ 49 h 163"/>
                <a:gd name="T6" fmla="*/ 206 w 463"/>
                <a:gd name="T7" fmla="*/ 0 h 163"/>
                <a:gd name="T8" fmla="*/ 189 w 463"/>
                <a:gd name="T9" fmla="*/ 51 h 163"/>
                <a:gd name="T10" fmla="*/ 149 w 463"/>
                <a:gd name="T11" fmla="*/ 23 h 163"/>
                <a:gd name="T12" fmla="*/ 163 w 463"/>
                <a:gd name="T13" fmla="*/ 57 h 163"/>
                <a:gd name="T14" fmla="*/ 129 w 463"/>
                <a:gd name="T15" fmla="*/ 15 h 163"/>
                <a:gd name="T16" fmla="*/ 128 w 463"/>
                <a:gd name="T17" fmla="*/ 15 h 163"/>
                <a:gd name="T18" fmla="*/ 128 w 463"/>
                <a:gd name="T19" fmla="*/ 16 h 163"/>
                <a:gd name="T20" fmla="*/ 125 w 463"/>
                <a:gd name="T21" fmla="*/ 21 h 163"/>
                <a:gd name="T22" fmla="*/ 125 w 463"/>
                <a:gd name="T23" fmla="*/ 21 h 163"/>
                <a:gd name="T24" fmla="*/ 125 w 463"/>
                <a:gd name="T25" fmla="*/ 21 h 163"/>
                <a:gd name="T26" fmla="*/ 122 w 463"/>
                <a:gd name="T27" fmla="*/ 63 h 163"/>
                <a:gd name="T28" fmla="*/ 122 w 463"/>
                <a:gd name="T29" fmla="*/ 63 h 163"/>
                <a:gd name="T30" fmla="*/ 122 w 463"/>
                <a:gd name="T31" fmla="*/ 63 h 163"/>
                <a:gd name="T32" fmla="*/ 119 w 463"/>
                <a:gd name="T33" fmla="*/ 63 h 163"/>
                <a:gd name="T34" fmla="*/ 119 w 463"/>
                <a:gd name="T35" fmla="*/ 62 h 163"/>
                <a:gd name="T36" fmla="*/ 90 w 463"/>
                <a:gd name="T37" fmla="*/ 76 h 163"/>
                <a:gd name="T38" fmla="*/ 60 w 463"/>
                <a:gd name="T39" fmla="*/ 82 h 163"/>
                <a:gd name="T40" fmla="*/ 60 w 463"/>
                <a:gd name="T41" fmla="*/ 82 h 163"/>
                <a:gd name="T42" fmla="*/ 23 w 463"/>
                <a:gd name="T43" fmla="*/ 67 h 163"/>
                <a:gd name="T44" fmla="*/ 32 w 463"/>
                <a:gd name="T45" fmla="*/ 104 h 163"/>
                <a:gd name="T46" fmla="*/ 32 w 463"/>
                <a:gd name="T47" fmla="*/ 104 h 163"/>
                <a:gd name="T48" fmla="*/ 31 w 463"/>
                <a:gd name="T49" fmla="*/ 104 h 163"/>
                <a:gd name="T50" fmla="*/ 1 w 463"/>
                <a:gd name="T51" fmla="*/ 90 h 163"/>
                <a:gd name="T52" fmla="*/ 0 w 463"/>
                <a:gd name="T53" fmla="*/ 90 h 163"/>
                <a:gd name="T54" fmla="*/ 11 w 463"/>
                <a:gd name="T55" fmla="*/ 132 h 163"/>
                <a:gd name="T56" fmla="*/ 17 w 463"/>
                <a:gd name="T57" fmla="*/ 163 h 163"/>
                <a:gd name="T58" fmla="*/ 116 w 463"/>
                <a:gd name="T59" fmla="*/ 155 h 163"/>
                <a:gd name="T60" fmla="*/ 252 w 463"/>
                <a:gd name="T61" fmla="*/ 98 h 163"/>
                <a:gd name="T62" fmla="*/ 453 w 463"/>
                <a:gd name="T63" fmla="*/ 121 h 163"/>
                <a:gd name="T64" fmla="*/ 463 w 463"/>
                <a:gd name="T65" fmla="*/ 119 h 163"/>
                <a:gd name="T66" fmla="*/ 463 w 463"/>
                <a:gd name="T67" fmla="*/ 119 h 163"/>
                <a:gd name="T68" fmla="*/ 437 w 463"/>
                <a:gd name="T69" fmla="*/ 112 h 163"/>
                <a:gd name="T70" fmla="*/ 417 w 463"/>
                <a:gd name="T71" fmla="*/ 114 h 163"/>
                <a:gd name="T72" fmla="*/ 417 w 463"/>
                <a:gd name="T73" fmla="*/ 114 h 163"/>
                <a:gd name="T74" fmla="*/ 453 w 463"/>
                <a:gd name="T75" fmla="*/ 90 h 163"/>
                <a:gd name="T76" fmla="*/ 413 w 463"/>
                <a:gd name="T77" fmla="*/ 81 h 163"/>
                <a:gd name="T78" fmla="*/ 395 w 463"/>
                <a:gd name="T79" fmla="*/ 82 h 163"/>
                <a:gd name="T80" fmla="*/ 394 w 463"/>
                <a:gd name="T81" fmla="*/ 82 h 163"/>
                <a:gd name="T82" fmla="*/ 394 w 463"/>
                <a:gd name="T83" fmla="*/ 82 h 163"/>
                <a:gd name="T84" fmla="*/ 382 w 463"/>
                <a:gd name="T85" fmla="*/ 46 h 163"/>
                <a:gd name="T86" fmla="*/ 355 w 463"/>
                <a:gd name="T87" fmla="*/ 54 h 163"/>
                <a:gd name="T88" fmla="*/ 367 w 463"/>
                <a:gd name="T89" fmla="*/ 34 h 163"/>
                <a:gd name="T90" fmla="*/ 360 w 463"/>
                <a:gd name="T91" fmla="*/ 33 h 163"/>
                <a:gd name="T92" fmla="*/ 328 w 463"/>
                <a:gd name="T93" fmla="*/ 48 h 163"/>
                <a:gd name="T94" fmla="*/ 328 w 463"/>
                <a:gd name="T95" fmla="*/ 48 h 163"/>
                <a:gd name="T96" fmla="*/ 327 w 463"/>
                <a:gd name="T97" fmla="*/ 48 h 163"/>
                <a:gd name="T98" fmla="*/ 327 w 463"/>
                <a:gd name="T99" fmla="*/ 48 h 163"/>
                <a:gd name="T100" fmla="*/ 327 w 463"/>
                <a:gd name="T101" fmla="*/ 48 h 163"/>
                <a:gd name="T102" fmla="*/ 327 w 463"/>
                <a:gd name="T103" fmla="*/ 48 h 163"/>
                <a:gd name="T104" fmla="*/ 326 w 463"/>
                <a:gd name="T105" fmla="*/ 48 h 163"/>
                <a:gd name="T106" fmla="*/ 326 w 463"/>
                <a:gd name="T107" fmla="*/ 48 h 163"/>
                <a:gd name="T108" fmla="*/ 326 w 463"/>
                <a:gd name="T109" fmla="*/ 49 h 163"/>
                <a:gd name="T110" fmla="*/ 326 w 463"/>
                <a:gd name="T111" fmla="*/ 49 h 163"/>
                <a:gd name="T112" fmla="*/ 326 w 463"/>
                <a:gd name="T113" fmla="*/ 49 h 163"/>
                <a:gd name="T114" fmla="*/ 326 w 463"/>
                <a:gd name="T115" fmla="*/ 12 h 163"/>
                <a:gd name="T116" fmla="*/ 272 w 463"/>
                <a:gd name="T117"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3" h="163">
                  <a:moveTo>
                    <a:pt x="272" y="0"/>
                  </a:moveTo>
                  <a:cubicBezTo>
                    <a:pt x="274" y="3"/>
                    <a:pt x="274" y="6"/>
                    <a:pt x="274" y="8"/>
                  </a:cubicBezTo>
                  <a:cubicBezTo>
                    <a:pt x="274" y="21"/>
                    <a:pt x="260" y="28"/>
                    <a:pt x="256" y="49"/>
                  </a:cubicBezTo>
                  <a:cubicBezTo>
                    <a:pt x="251" y="21"/>
                    <a:pt x="233" y="14"/>
                    <a:pt x="217" y="13"/>
                  </a:cubicBezTo>
                  <a:cubicBezTo>
                    <a:pt x="225" y="21"/>
                    <a:pt x="228" y="26"/>
                    <a:pt x="228" y="31"/>
                  </a:cubicBezTo>
                  <a:cubicBezTo>
                    <a:pt x="228" y="36"/>
                    <a:pt x="225" y="42"/>
                    <a:pt x="223" y="49"/>
                  </a:cubicBezTo>
                  <a:cubicBezTo>
                    <a:pt x="214" y="42"/>
                    <a:pt x="205" y="19"/>
                    <a:pt x="205" y="6"/>
                  </a:cubicBezTo>
                  <a:cubicBezTo>
                    <a:pt x="205" y="4"/>
                    <a:pt x="206" y="1"/>
                    <a:pt x="206" y="0"/>
                  </a:cubicBezTo>
                  <a:cubicBezTo>
                    <a:pt x="191" y="9"/>
                    <a:pt x="188" y="17"/>
                    <a:pt x="188" y="27"/>
                  </a:cubicBezTo>
                  <a:cubicBezTo>
                    <a:pt x="188" y="34"/>
                    <a:pt x="189" y="42"/>
                    <a:pt x="189" y="51"/>
                  </a:cubicBezTo>
                  <a:cubicBezTo>
                    <a:pt x="189" y="52"/>
                    <a:pt x="189" y="53"/>
                    <a:pt x="189" y="54"/>
                  </a:cubicBezTo>
                  <a:cubicBezTo>
                    <a:pt x="185" y="32"/>
                    <a:pt x="165" y="25"/>
                    <a:pt x="149" y="23"/>
                  </a:cubicBezTo>
                  <a:cubicBezTo>
                    <a:pt x="159" y="31"/>
                    <a:pt x="163" y="43"/>
                    <a:pt x="163" y="56"/>
                  </a:cubicBezTo>
                  <a:cubicBezTo>
                    <a:pt x="163" y="56"/>
                    <a:pt x="163" y="56"/>
                    <a:pt x="163" y="57"/>
                  </a:cubicBezTo>
                  <a:cubicBezTo>
                    <a:pt x="149" y="53"/>
                    <a:pt x="136" y="33"/>
                    <a:pt x="129" y="15"/>
                  </a:cubicBezTo>
                  <a:cubicBezTo>
                    <a:pt x="129" y="15"/>
                    <a:pt x="129" y="15"/>
                    <a:pt x="129" y="15"/>
                  </a:cubicBezTo>
                  <a:cubicBezTo>
                    <a:pt x="129" y="15"/>
                    <a:pt x="129" y="15"/>
                    <a:pt x="129" y="15"/>
                  </a:cubicBezTo>
                  <a:cubicBezTo>
                    <a:pt x="128" y="15"/>
                    <a:pt x="128" y="15"/>
                    <a:pt x="128" y="15"/>
                  </a:cubicBezTo>
                  <a:cubicBezTo>
                    <a:pt x="128" y="15"/>
                    <a:pt x="128" y="15"/>
                    <a:pt x="128" y="16"/>
                  </a:cubicBezTo>
                  <a:cubicBezTo>
                    <a:pt x="128" y="16"/>
                    <a:pt x="128" y="16"/>
                    <a:pt x="128" y="16"/>
                  </a:cubicBezTo>
                  <a:cubicBezTo>
                    <a:pt x="126" y="17"/>
                    <a:pt x="125" y="19"/>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19" y="35"/>
                    <a:pt x="130" y="63"/>
                    <a:pt x="122" y="63"/>
                  </a:cubicBezTo>
                  <a:cubicBezTo>
                    <a:pt x="122" y="63"/>
                    <a:pt x="122" y="63"/>
                    <a:pt x="122" y="63"/>
                  </a:cubicBezTo>
                  <a:cubicBezTo>
                    <a:pt x="122" y="63"/>
                    <a:pt x="122" y="63"/>
                    <a:pt x="122" y="63"/>
                  </a:cubicBezTo>
                  <a:cubicBezTo>
                    <a:pt x="122" y="63"/>
                    <a:pt x="122" y="63"/>
                    <a:pt x="122" y="63"/>
                  </a:cubicBezTo>
                  <a:cubicBezTo>
                    <a:pt x="122" y="63"/>
                    <a:pt x="122" y="63"/>
                    <a:pt x="122" y="63"/>
                  </a:cubicBezTo>
                  <a:cubicBezTo>
                    <a:pt x="121" y="63"/>
                    <a:pt x="121" y="63"/>
                    <a:pt x="119" y="63"/>
                  </a:cubicBezTo>
                  <a:cubicBezTo>
                    <a:pt x="119" y="63"/>
                    <a:pt x="119" y="63"/>
                    <a:pt x="119" y="63"/>
                  </a:cubicBezTo>
                  <a:cubicBezTo>
                    <a:pt x="119" y="63"/>
                    <a:pt x="119" y="63"/>
                    <a:pt x="119" y="62"/>
                  </a:cubicBezTo>
                  <a:cubicBezTo>
                    <a:pt x="119" y="62"/>
                    <a:pt x="119" y="62"/>
                    <a:pt x="119" y="62"/>
                  </a:cubicBezTo>
                  <a:cubicBezTo>
                    <a:pt x="105" y="55"/>
                    <a:pt x="106" y="48"/>
                    <a:pt x="103" y="31"/>
                  </a:cubicBezTo>
                  <a:cubicBezTo>
                    <a:pt x="92" y="37"/>
                    <a:pt x="91" y="57"/>
                    <a:pt x="90" y="76"/>
                  </a:cubicBezTo>
                  <a:cubicBezTo>
                    <a:pt x="81" y="61"/>
                    <a:pt x="60" y="60"/>
                    <a:pt x="50" y="57"/>
                  </a:cubicBezTo>
                  <a:cubicBezTo>
                    <a:pt x="60" y="62"/>
                    <a:pt x="60" y="75"/>
                    <a:pt x="60" y="82"/>
                  </a:cubicBezTo>
                  <a:cubicBezTo>
                    <a:pt x="60" y="82"/>
                    <a:pt x="60" y="82"/>
                    <a:pt x="60" y="82"/>
                  </a:cubicBezTo>
                  <a:cubicBezTo>
                    <a:pt x="60" y="82"/>
                    <a:pt x="60" y="82"/>
                    <a:pt x="60" y="82"/>
                  </a:cubicBezTo>
                  <a:cubicBezTo>
                    <a:pt x="50" y="79"/>
                    <a:pt x="31" y="65"/>
                    <a:pt x="26" y="57"/>
                  </a:cubicBezTo>
                  <a:cubicBezTo>
                    <a:pt x="24" y="59"/>
                    <a:pt x="23" y="63"/>
                    <a:pt x="23" y="67"/>
                  </a:cubicBezTo>
                  <a:cubicBezTo>
                    <a:pt x="23" y="78"/>
                    <a:pt x="27" y="92"/>
                    <a:pt x="32" y="104"/>
                  </a:cubicBezTo>
                  <a:cubicBezTo>
                    <a:pt x="32" y="104"/>
                    <a:pt x="32" y="104"/>
                    <a:pt x="32" y="104"/>
                  </a:cubicBezTo>
                  <a:cubicBezTo>
                    <a:pt x="32" y="104"/>
                    <a:pt x="32" y="104"/>
                    <a:pt x="32" y="104"/>
                  </a:cubicBezTo>
                  <a:cubicBezTo>
                    <a:pt x="32" y="104"/>
                    <a:pt x="32" y="104"/>
                    <a:pt x="32" y="104"/>
                  </a:cubicBezTo>
                  <a:cubicBezTo>
                    <a:pt x="32" y="104"/>
                    <a:pt x="32" y="104"/>
                    <a:pt x="31" y="104"/>
                  </a:cubicBezTo>
                  <a:cubicBezTo>
                    <a:pt x="31" y="104"/>
                    <a:pt x="31" y="104"/>
                    <a:pt x="31" y="104"/>
                  </a:cubicBezTo>
                  <a:cubicBezTo>
                    <a:pt x="25" y="97"/>
                    <a:pt x="12" y="90"/>
                    <a:pt x="1" y="90"/>
                  </a:cubicBezTo>
                  <a:cubicBezTo>
                    <a:pt x="1" y="90"/>
                    <a:pt x="1" y="90"/>
                    <a:pt x="1" y="90"/>
                  </a:cubicBezTo>
                  <a:cubicBezTo>
                    <a:pt x="1" y="90"/>
                    <a:pt x="1" y="90"/>
                    <a:pt x="1" y="90"/>
                  </a:cubicBezTo>
                  <a:cubicBezTo>
                    <a:pt x="1" y="90"/>
                    <a:pt x="0" y="90"/>
                    <a:pt x="0" y="90"/>
                  </a:cubicBezTo>
                  <a:cubicBezTo>
                    <a:pt x="11" y="97"/>
                    <a:pt x="14" y="107"/>
                    <a:pt x="14" y="117"/>
                  </a:cubicBezTo>
                  <a:cubicBezTo>
                    <a:pt x="14" y="124"/>
                    <a:pt x="12" y="131"/>
                    <a:pt x="11" y="132"/>
                  </a:cubicBezTo>
                  <a:cubicBezTo>
                    <a:pt x="10" y="134"/>
                    <a:pt x="7" y="134"/>
                    <a:pt x="4" y="134"/>
                  </a:cubicBezTo>
                  <a:cubicBezTo>
                    <a:pt x="17" y="163"/>
                    <a:pt x="17" y="163"/>
                    <a:pt x="17" y="163"/>
                  </a:cubicBezTo>
                  <a:cubicBezTo>
                    <a:pt x="22" y="162"/>
                    <a:pt x="22" y="162"/>
                    <a:pt x="22" y="162"/>
                  </a:cubicBezTo>
                  <a:cubicBezTo>
                    <a:pt x="116" y="155"/>
                    <a:pt x="116" y="155"/>
                    <a:pt x="116" y="155"/>
                  </a:cubicBezTo>
                  <a:cubicBezTo>
                    <a:pt x="144" y="124"/>
                    <a:pt x="178" y="102"/>
                    <a:pt x="212" y="99"/>
                  </a:cubicBezTo>
                  <a:cubicBezTo>
                    <a:pt x="226" y="98"/>
                    <a:pt x="239" y="98"/>
                    <a:pt x="252" y="98"/>
                  </a:cubicBezTo>
                  <a:cubicBezTo>
                    <a:pt x="299" y="98"/>
                    <a:pt x="341" y="104"/>
                    <a:pt x="376" y="109"/>
                  </a:cubicBezTo>
                  <a:cubicBezTo>
                    <a:pt x="411" y="115"/>
                    <a:pt x="438" y="121"/>
                    <a:pt x="453" y="121"/>
                  </a:cubicBezTo>
                  <a:cubicBezTo>
                    <a:pt x="457" y="121"/>
                    <a:pt x="461" y="120"/>
                    <a:pt x="463" y="119"/>
                  </a:cubicBezTo>
                  <a:cubicBezTo>
                    <a:pt x="463" y="119"/>
                    <a:pt x="463" y="119"/>
                    <a:pt x="463" y="119"/>
                  </a:cubicBezTo>
                  <a:cubicBezTo>
                    <a:pt x="463" y="119"/>
                    <a:pt x="463" y="119"/>
                    <a:pt x="463" y="119"/>
                  </a:cubicBezTo>
                  <a:cubicBezTo>
                    <a:pt x="463" y="119"/>
                    <a:pt x="463" y="119"/>
                    <a:pt x="463" y="119"/>
                  </a:cubicBezTo>
                  <a:cubicBezTo>
                    <a:pt x="460" y="115"/>
                    <a:pt x="452" y="112"/>
                    <a:pt x="437" y="112"/>
                  </a:cubicBezTo>
                  <a:cubicBezTo>
                    <a:pt x="437" y="112"/>
                    <a:pt x="437" y="112"/>
                    <a:pt x="437" y="112"/>
                  </a:cubicBezTo>
                  <a:cubicBezTo>
                    <a:pt x="437" y="112"/>
                    <a:pt x="437" y="112"/>
                    <a:pt x="437" y="112"/>
                  </a:cubicBezTo>
                  <a:cubicBezTo>
                    <a:pt x="431" y="112"/>
                    <a:pt x="424" y="113"/>
                    <a:pt x="417" y="114"/>
                  </a:cubicBezTo>
                  <a:cubicBezTo>
                    <a:pt x="417" y="114"/>
                    <a:pt x="417" y="114"/>
                    <a:pt x="417" y="114"/>
                  </a:cubicBezTo>
                  <a:cubicBezTo>
                    <a:pt x="417" y="114"/>
                    <a:pt x="417" y="114"/>
                    <a:pt x="417" y="114"/>
                  </a:cubicBezTo>
                  <a:cubicBezTo>
                    <a:pt x="417" y="108"/>
                    <a:pt x="426" y="94"/>
                    <a:pt x="453" y="90"/>
                  </a:cubicBezTo>
                  <a:cubicBezTo>
                    <a:pt x="453" y="90"/>
                    <a:pt x="453" y="90"/>
                    <a:pt x="453" y="90"/>
                  </a:cubicBezTo>
                  <a:cubicBezTo>
                    <a:pt x="445" y="83"/>
                    <a:pt x="429" y="81"/>
                    <a:pt x="413" y="81"/>
                  </a:cubicBezTo>
                  <a:cubicBezTo>
                    <a:pt x="413" y="81"/>
                    <a:pt x="413" y="81"/>
                    <a:pt x="413" y="81"/>
                  </a:cubicBezTo>
                  <a:cubicBezTo>
                    <a:pt x="413" y="81"/>
                    <a:pt x="413" y="81"/>
                    <a:pt x="413" y="81"/>
                  </a:cubicBezTo>
                  <a:cubicBezTo>
                    <a:pt x="407" y="81"/>
                    <a:pt x="400" y="81"/>
                    <a:pt x="395" y="82"/>
                  </a:cubicBezTo>
                  <a:cubicBezTo>
                    <a:pt x="395" y="82"/>
                    <a:pt x="395" y="82"/>
                    <a:pt x="395" y="82"/>
                  </a:cubicBezTo>
                  <a:cubicBezTo>
                    <a:pt x="395" y="82"/>
                    <a:pt x="395" y="82"/>
                    <a:pt x="394" y="82"/>
                  </a:cubicBezTo>
                  <a:cubicBezTo>
                    <a:pt x="394" y="82"/>
                    <a:pt x="394" y="82"/>
                    <a:pt x="394" y="82"/>
                  </a:cubicBezTo>
                  <a:cubicBezTo>
                    <a:pt x="394" y="82"/>
                    <a:pt x="394" y="82"/>
                    <a:pt x="394" y="82"/>
                  </a:cubicBezTo>
                  <a:cubicBezTo>
                    <a:pt x="397" y="74"/>
                    <a:pt x="398" y="69"/>
                    <a:pt x="398" y="65"/>
                  </a:cubicBezTo>
                  <a:cubicBezTo>
                    <a:pt x="398" y="54"/>
                    <a:pt x="389" y="54"/>
                    <a:pt x="382" y="46"/>
                  </a:cubicBezTo>
                  <a:cubicBezTo>
                    <a:pt x="382" y="58"/>
                    <a:pt x="372" y="62"/>
                    <a:pt x="364" y="69"/>
                  </a:cubicBezTo>
                  <a:cubicBezTo>
                    <a:pt x="357" y="63"/>
                    <a:pt x="355" y="58"/>
                    <a:pt x="355" y="54"/>
                  </a:cubicBezTo>
                  <a:cubicBezTo>
                    <a:pt x="355" y="46"/>
                    <a:pt x="362" y="39"/>
                    <a:pt x="367" y="34"/>
                  </a:cubicBezTo>
                  <a:cubicBezTo>
                    <a:pt x="367" y="34"/>
                    <a:pt x="367" y="34"/>
                    <a:pt x="367" y="34"/>
                  </a:cubicBezTo>
                  <a:cubicBezTo>
                    <a:pt x="365" y="33"/>
                    <a:pt x="362" y="33"/>
                    <a:pt x="360" y="33"/>
                  </a:cubicBezTo>
                  <a:cubicBezTo>
                    <a:pt x="360" y="33"/>
                    <a:pt x="360" y="33"/>
                    <a:pt x="360" y="33"/>
                  </a:cubicBezTo>
                  <a:cubicBezTo>
                    <a:pt x="360" y="33"/>
                    <a:pt x="360" y="33"/>
                    <a:pt x="360" y="33"/>
                  </a:cubicBezTo>
                  <a:cubicBezTo>
                    <a:pt x="346" y="33"/>
                    <a:pt x="335" y="44"/>
                    <a:pt x="328" y="48"/>
                  </a:cubicBezTo>
                  <a:cubicBezTo>
                    <a:pt x="328" y="48"/>
                    <a:pt x="328" y="48"/>
                    <a:pt x="328" y="48"/>
                  </a:cubicBezTo>
                  <a:cubicBezTo>
                    <a:pt x="328" y="48"/>
                    <a:pt x="328" y="48"/>
                    <a:pt x="328" y="48"/>
                  </a:cubicBezTo>
                  <a:cubicBezTo>
                    <a:pt x="328" y="48"/>
                    <a:pt x="328"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6" y="48"/>
                  </a:cubicBezTo>
                  <a:cubicBezTo>
                    <a:pt x="326" y="48"/>
                    <a:pt x="326" y="48"/>
                    <a:pt x="326" y="48"/>
                  </a:cubicBezTo>
                  <a:cubicBezTo>
                    <a:pt x="326" y="48"/>
                    <a:pt x="326" y="48"/>
                    <a:pt x="326" y="48"/>
                  </a:cubicBezTo>
                  <a:cubicBezTo>
                    <a:pt x="326" y="48"/>
                    <a:pt x="326" y="48"/>
                    <a:pt x="326" y="48"/>
                  </a:cubicBezTo>
                  <a:cubicBezTo>
                    <a:pt x="326" y="48"/>
                    <a:pt x="326" y="48"/>
                    <a:pt x="326" y="48"/>
                  </a:cubicBezTo>
                  <a:cubicBezTo>
                    <a:pt x="326" y="48"/>
                    <a:pt x="326" y="49"/>
                    <a:pt x="326" y="49"/>
                  </a:cubicBezTo>
                  <a:cubicBezTo>
                    <a:pt x="326" y="49"/>
                    <a:pt x="326" y="49"/>
                    <a:pt x="326" y="49"/>
                  </a:cubicBezTo>
                  <a:cubicBezTo>
                    <a:pt x="326" y="49"/>
                    <a:pt x="326" y="49"/>
                    <a:pt x="326" y="49"/>
                  </a:cubicBezTo>
                  <a:cubicBezTo>
                    <a:pt x="326" y="49"/>
                    <a:pt x="326" y="49"/>
                    <a:pt x="326" y="49"/>
                  </a:cubicBezTo>
                  <a:cubicBezTo>
                    <a:pt x="326" y="49"/>
                    <a:pt x="326" y="49"/>
                    <a:pt x="326" y="49"/>
                  </a:cubicBezTo>
                  <a:cubicBezTo>
                    <a:pt x="323" y="43"/>
                    <a:pt x="322" y="36"/>
                    <a:pt x="322" y="30"/>
                  </a:cubicBezTo>
                  <a:cubicBezTo>
                    <a:pt x="322" y="23"/>
                    <a:pt x="324" y="16"/>
                    <a:pt x="326" y="12"/>
                  </a:cubicBezTo>
                  <a:cubicBezTo>
                    <a:pt x="298" y="20"/>
                    <a:pt x="304" y="35"/>
                    <a:pt x="289" y="47"/>
                  </a:cubicBezTo>
                  <a:cubicBezTo>
                    <a:pt x="289" y="28"/>
                    <a:pt x="284" y="15"/>
                    <a:pt x="272"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7" name="Freeform 244"/>
            <p:cNvSpPr/>
            <p:nvPr/>
          </p:nvSpPr>
          <p:spPr bwMode="auto">
            <a:xfrm>
              <a:off x="4422775" y="2709862"/>
              <a:ext cx="22225" cy="68263"/>
            </a:xfrm>
            <a:custGeom>
              <a:avLst/>
              <a:gdLst>
                <a:gd name="T0" fmla="*/ 9 w 9"/>
                <a:gd name="T1" fmla="*/ 0 h 27"/>
                <a:gd name="T2" fmla="*/ 9 w 9"/>
                <a:gd name="T3" fmla="*/ 0 h 27"/>
                <a:gd name="T4" fmla="*/ 0 w 9"/>
                <a:gd name="T5" fmla="*/ 1 h 27"/>
                <a:gd name="T6" fmla="*/ 0 w 9"/>
                <a:gd name="T7" fmla="*/ 24 h 27"/>
                <a:gd name="T8" fmla="*/ 3 w 9"/>
                <a:gd name="T9" fmla="*/ 27 h 27"/>
                <a:gd name="T10" fmla="*/ 3 w 9"/>
                <a:gd name="T11" fmla="*/ 27 h 27"/>
                <a:gd name="T12" fmla="*/ 9 w 9"/>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9" h="27">
                  <a:moveTo>
                    <a:pt x="9" y="0"/>
                  </a:moveTo>
                  <a:cubicBezTo>
                    <a:pt x="9" y="0"/>
                    <a:pt x="9" y="0"/>
                    <a:pt x="9" y="0"/>
                  </a:cubicBezTo>
                  <a:cubicBezTo>
                    <a:pt x="3" y="0"/>
                    <a:pt x="0" y="1"/>
                    <a:pt x="0" y="1"/>
                  </a:cubicBezTo>
                  <a:cubicBezTo>
                    <a:pt x="0" y="1"/>
                    <a:pt x="0" y="12"/>
                    <a:pt x="0" y="24"/>
                  </a:cubicBezTo>
                  <a:cubicBezTo>
                    <a:pt x="1" y="25"/>
                    <a:pt x="2" y="26"/>
                    <a:pt x="3" y="27"/>
                  </a:cubicBezTo>
                  <a:cubicBezTo>
                    <a:pt x="3" y="27"/>
                    <a:pt x="3" y="27"/>
                    <a:pt x="3" y="27"/>
                  </a:cubicBezTo>
                  <a:cubicBezTo>
                    <a:pt x="5" y="19"/>
                    <a:pt x="6" y="9"/>
                    <a:pt x="9" y="0"/>
                  </a:cubicBezTo>
                </a:path>
              </a:pathLst>
            </a:custGeom>
            <a:solidFill>
              <a:srgbClr val="4D50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378" name="组合 377"/>
          <p:cNvGrpSpPr/>
          <p:nvPr/>
        </p:nvGrpSpPr>
        <p:grpSpPr>
          <a:xfrm>
            <a:off x="6359537" y="2515106"/>
            <a:ext cx="2442598" cy="3095231"/>
            <a:chOff x="3114675" y="1731962"/>
            <a:chExt cx="3856038" cy="4886325"/>
          </a:xfrm>
        </p:grpSpPr>
        <p:sp>
          <p:nvSpPr>
            <p:cNvPr id="379" name="Freeform 110"/>
            <p:cNvSpPr/>
            <p:nvPr/>
          </p:nvSpPr>
          <p:spPr bwMode="auto">
            <a:xfrm>
              <a:off x="3667125" y="4227512"/>
              <a:ext cx="2570163" cy="2390775"/>
            </a:xfrm>
            <a:custGeom>
              <a:avLst/>
              <a:gdLst>
                <a:gd name="T0" fmla="*/ 1020 w 1020"/>
                <a:gd name="T1" fmla="*/ 902 h 948"/>
                <a:gd name="T2" fmla="*/ 980 w 1020"/>
                <a:gd name="T3" fmla="*/ 948 h 948"/>
                <a:gd name="T4" fmla="*/ 40 w 1020"/>
                <a:gd name="T5" fmla="*/ 948 h 948"/>
                <a:gd name="T6" fmla="*/ 0 w 1020"/>
                <a:gd name="T7" fmla="*/ 902 h 948"/>
                <a:gd name="T8" fmla="*/ 0 w 1020"/>
                <a:gd name="T9" fmla="*/ 47 h 948"/>
                <a:gd name="T10" fmla="*/ 40 w 1020"/>
                <a:gd name="T11" fmla="*/ 0 h 948"/>
                <a:gd name="T12" fmla="*/ 980 w 1020"/>
                <a:gd name="T13" fmla="*/ 0 h 948"/>
                <a:gd name="T14" fmla="*/ 1020 w 1020"/>
                <a:gd name="T15" fmla="*/ 47 h 948"/>
                <a:gd name="T16" fmla="*/ 1020 w 1020"/>
                <a:gd name="T17" fmla="*/ 902 h 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0" h="948">
                  <a:moveTo>
                    <a:pt x="1020" y="902"/>
                  </a:moveTo>
                  <a:cubicBezTo>
                    <a:pt x="1020" y="927"/>
                    <a:pt x="1002" y="948"/>
                    <a:pt x="980" y="948"/>
                  </a:cubicBezTo>
                  <a:cubicBezTo>
                    <a:pt x="40" y="948"/>
                    <a:pt x="40" y="948"/>
                    <a:pt x="40" y="948"/>
                  </a:cubicBezTo>
                  <a:cubicBezTo>
                    <a:pt x="18" y="948"/>
                    <a:pt x="0" y="927"/>
                    <a:pt x="0" y="902"/>
                  </a:cubicBezTo>
                  <a:cubicBezTo>
                    <a:pt x="0" y="47"/>
                    <a:pt x="0" y="47"/>
                    <a:pt x="0" y="47"/>
                  </a:cubicBezTo>
                  <a:cubicBezTo>
                    <a:pt x="0" y="21"/>
                    <a:pt x="18" y="0"/>
                    <a:pt x="40" y="0"/>
                  </a:cubicBezTo>
                  <a:cubicBezTo>
                    <a:pt x="980" y="0"/>
                    <a:pt x="980" y="0"/>
                    <a:pt x="980" y="0"/>
                  </a:cubicBezTo>
                  <a:cubicBezTo>
                    <a:pt x="1002" y="0"/>
                    <a:pt x="1020" y="21"/>
                    <a:pt x="1020" y="47"/>
                  </a:cubicBezTo>
                  <a:cubicBezTo>
                    <a:pt x="1020" y="902"/>
                    <a:pt x="1020" y="902"/>
                    <a:pt x="1020" y="902"/>
                  </a:cubicBezTo>
                </a:path>
              </a:pathLst>
            </a:custGeom>
            <a:solidFill>
              <a:srgbClr val="122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0" name="Freeform 111"/>
            <p:cNvSpPr/>
            <p:nvPr/>
          </p:nvSpPr>
          <p:spPr bwMode="auto">
            <a:xfrm>
              <a:off x="4911725" y="3683000"/>
              <a:ext cx="1290638" cy="2909888"/>
            </a:xfrm>
            <a:custGeom>
              <a:avLst/>
              <a:gdLst>
                <a:gd name="T0" fmla="*/ 169 w 512"/>
                <a:gd name="T1" fmla="*/ 0 h 1154"/>
                <a:gd name="T2" fmla="*/ 500 w 512"/>
                <a:gd name="T3" fmla="*/ 103 h 1154"/>
                <a:gd name="T4" fmla="*/ 335 w 512"/>
                <a:gd name="T5" fmla="*/ 1127 h 1154"/>
                <a:gd name="T6" fmla="*/ 7 w 512"/>
                <a:gd name="T7" fmla="*/ 1154 h 1154"/>
                <a:gd name="T8" fmla="*/ 0 w 512"/>
                <a:gd name="T9" fmla="*/ 128 h 1154"/>
                <a:gd name="T10" fmla="*/ 24 w 512"/>
                <a:gd name="T11" fmla="*/ 107 h 1154"/>
                <a:gd name="T12" fmla="*/ 169 w 512"/>
                <a:gd name="T13" fmla="*/ 0 h 1154"/>
              </a:gdLst>
              <a:ahLst/>
              <a:cxnLst>
                <a:cxn ang="0">
                  <a:pos x="T0" y="T1"/>
                </a:cxn>
                <a:cxn ang="0">
                  <a:pos x="T2" y="T3"/>
                </a:cxn>
                <a:cxn ang="0">
                  <a:pos x="T4" y="T5"/>
                </a:cxn>
                <a:cxn ang="0">
                  <a:pos x="T6" y="T7"/>
                </a:cxn>
                <a:cxn ang="0">
                  <a:pos x="T8" y="T9"/>
                </a:cxn>
                <a:cxn ang="0">
                  <a:pos x="T10" y="T11"/>
                </a:cxn>
                <a:cxn ang="0">
                  <a:pos x="T12" y="T13"/>
                </a:cxn>
              </a:cxnLst>
              <a:rect l="0" t="0" r="r" b="b"/>
              <a:pathLst>
                <a:path w="512" h="1154">
                  <a:moveTo>
                    <a:pt x="169" y="0"/>
                  </a:moveTo>
                  <a:cubicBezTo>
                    <a:pt x="169" y="0"/>
                    <a:pt x="425" y="78"/>
                    <a:pt x="500" y="103"/>
                  </a:cubicBezTo>
                  <a:cubicBezTo>
                    <a:pt x="512" y="176"/>
                    <a:pt x="335" y="1127"/>
                    <a:pt x="335" y="1127"/>
                  </a:cubicBezTo>
                  <a:cubicBezTo>
                    <a:pt x="7" y="1154"/>
                    <a:pt x="7" y="1154"/>
                    <a:pt x="7" y="1154"/>
                  </a:cubicBezTo>
                  <a:cubicBezTo>
                    <a:pt x="0" y="128"/>
                    <a:pt x="0" y="128"/>
                    <a:pt x="0" y="128"/>
                  </a:cubicBezTo>
                  <a:cubicBezTo>
                    <a:pt x="24" y="107"/>
                    <a:pt x="24" y="107"/>
                    <a:pt x="24" y="107"/>
                  </a:cubicBezTo>
                  <a:cubicBezTo>
                    <a:pt x="169" y="0"/>
                    <a:pt x="169" y="0"/>
                    <a:pt x="169" y="0"/>
                  </a:cubicBezTo>
                </a:path>
              </a:pathLst>
            </a:custGeom>
            <a:solidFill>
              <a:srgbClr val="98CE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1" name="Freeform 112"/>
            <p:cNvSpPr/>
            <p:nvPr/>
          </p:nvSpPr>
          <p:spPr bwMode="auto">
            <a:xfrm>
              <a:off x="3608388" y="3683000"/>
              <a:ext cx="1336675" cy="2909888"/>
            </a:xfrm>
            <a:custGeom>
              <a:avLst/>
              <a:gdLst>
                <a:gd name="T0" fmla="*/ 358 w 530"/>
                <a:gd name="T1" fmla="*/ 0 h 1154"/>
                <a:gd name="T2" fmla="*/ 12 w 530"/>
                <a:gd name="T3" fmla="*/ 107 h 1154"/>
                <a:gd name="T4" fmla="*/ 206 w 530"/>
                <a:gd name="T5" fmla="*/ 1128 h 1154"/>
                <a:gd name="T6" fmla="*/ 530 w 530"/>
                <a:gd name="T7" fmla="*/ 1154 h 1154"/>
                <a:gd name="T8" fmla="*/ 526 w 530"/>
                <a:gd name="T9" fmla="*/ 141 h 1154"/>
                <a:gd name="T10" fmla="*/ 493 w 530"/>
                <a:gd name="T11" fmla="*/ 107 h 1154"/>
                <a:gd name="T12" fmla="*/ 358 w 530"/>
                <a:gd name="T13" fmla="*/ 0 h 1154"/>
              </a:gdLst>
              <a:ahLst/>
              <a:cxnLst>
                <a:cxn ang="0">
                  <a:pos x="T0" y="T1"/>
                </a:cxn>
                <a:cxn ang="0">
                  <a:pos x="T2" y="T3"/>
                </a:cxn>
                <a:cxn ang="0">
                  <a:pos x="T4" y="T5"/>
                </a:cxn>
                <a:cxn ang="0">
                  <a:pos x="T6" y="T7"/>
                </a:cxn>
                <a:cxn ang="0">
                  <a:pos x="T8" y="T9"/>
                </a:cxn>
                <a:cxn ang="0">
                  <a:pos x="T10" y="T11"/>
                </a:cxn>
                <a:cxn ang="0">
                  <a:pos x="T12" y="T13"/>
                </a:cxn>
              </a:cxnLst>
              <a:rect l="0" t="0" r="r" b="b"/>
              <a:pathLst>
                <a:path w="530" h="1154">
                  <a:moveTo>
                    <a:pt x="358" y="0"/>
                  </a:moveTo>
                  <a:cubicBezTo>
                    <a:pt x="358" y="0"/>
                    <a:pt x="88" y="83"/>
                    <a:pt x="12" y="107"/>
                  </a:cubicBezTo>
                  <a:cubicBezTo>
                    <a:pt x="0" y="181"/>
                    <a:pt x="206" y="1128"/>
                    <a:pt x="206" y="1128"/>
                  </a:cubicBezTo>
                  <a:cubicBezTo>
                    <a:pt x="530" y="1154"/>
                    <a:pt x="530" y="1154"/>
                    <a:pt x="530" y="1154"/>
                  </a:cubicBezTo>
                  <a:cubicBezTo>
                    <a:pt x="526" y="141"/>
                    <a:pt x="526" y="141"/>
                    <a:pt x="526" y="141"/>
                  </a:cubicBezTo>
                  <a:cubicBezTo>
                    <a:pt x="493" y="107"/>
                    <a:pt x="493" y="107"/>
                    <a:pt x="493" y="107"/>
                  </a:cubicBezTo>
                  <a:cubicBezTo>
                    <a:pt x="358" y="0"/>
                    <a:pt x="358" y="0"/>
                    <a:pt x="358" y="0"/>
                  </a:cubicBezTo>
                </a:path>
              </a:pathLst>
            </a:custGeom>
            <a:solidFill>
              <a:srgbClr val="98CE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2" name="Freeform 113"/>
            <p:cNvSpPr/>
            <p:nvPr/>
          </p:nvSpPr>
          <p:spPr bwMode="auto">
            <a:xfrm>
              <a:off x="3114675" y="3925887"/>
              <a:ext cx="1268413" cy="2435225"/>
            </a:xfrm>
            <a:custGeom>
              <a:avLst/>
              <a:gdLst>
                <a:gd name="T0" fmla="*/ 330 w 799"/>
                <a:gd name="T1" fmla="*/ 0 h 1534"/>
                <a:gd name="T2" fmla="*/ 0 w 799"/>
                <a:gd name="T3" fmla="*/ 1285 h 1534"/>
                <a:gd name="T4" fmla="*/ 103 w 799"/>
                <a:gd name="T5" fmla="*/ 1397 h 1534"/>
                <a:gd name="T6" fmla="*/ 799 w 799"/>
                <a:gd name="T7" fmla="*/ 1534 h 1534"/>
                <a:gd name="T8" fmla="*/ 776 w 799"/>
                <a:gd name="T9" fmla="*/ 1410 h 1534"/>
                <a:gd name="T10" fmla="*/ 329 w 799"/>
                <a:gd name="T11" fmla="*/ 1188 h 1534"/>
                <a:gd name="T12" fmla="*/ 519 w 799"/>
                <a:gd name="T13" fmla="*/ 498 h 1534"/>
                <a:gd name="T14" fmla="*/ 330 w 799"/>
                <a:gd name="T15" fmla="*/ 0 h 1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9" h="1534">
                  <a:moveTo>
                    <a:pt x="330" y="0"/>
                  </a:moveTo>
                  <a:lnTo>
                    <a:pt x="0" y="1285"/>
                  </a:lnTo>
                  <a:lnTo>
                    <a:pt x="103" y="1397"/>
                  </a:lnTo>
                  <a:lnTo>
                    <a:pt x="799" y="1534"/>
                  </a:lnTo>
                  <a:lnTo>
                    <a:pt x="776" y="1410"/>
                  </a:lnTo>
                  <a:lnTo>
                    <a:pt x="329" y="1188"/>
                  </a:lnTo>
                  <a:lnTo>
                    <a:pt x="519" y="498"/>
                  </a:lnTo>
                  <a:lnTo>
                    <a:pt x="330"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3" name="Freeform 114"/>
            <p:cNvSpPr/>
            <p:nvPr/>
          </p:nvSpPr>
          <p:spPr bwMode="auto">
            <a:xfrm>
              <a:off x="3114675" y="3925887"/>
              <a:ext cx="1268413" cy="2435225"/>
            </a:xfrm>
            <a:custGeom>
              <a:avLst/>
              <a:gdLst>
                <a:gd name="T0" fmla="*/ 330 w 799"/>
                <a:gd name="T1" fmla="*/ 0 h 1534"/>
                <a:gd name="T2" fmla="*/ 0 w 799"/>
                <a:gd name="T3" fmla="*/ 1285 h 1534"/>
                <a:gd name="T4" fmla="*/ 103 w 799"/>
                <a:gd name="T5" fmla="*/ 1397 h 1534"/>
                <a:gd name="T6" fmla="*/ 799 w 799"/>
                <a:gd name="T7" fmla="*/ 1534 h 1534"/>
                <a:gd name="T8" fmla="*/ 776 w 799"/>
                <a:gd name="T9" fmla="*/ 1410 h 1534"/>
                <a:gd name="T10" fmla="*/ 329 w 799"/>
                <a:gd name="T11" fmla="*/ 1188 h 1534"/>
                <a:gd name="T12" fmla="*/ 519 w 799"/>
                <a:gd name="T13" fmla="*/ 498 h 1534"/>
                <a:gd name="T14" fmla="*/ 330 w 799"/>
                <a:gd name="T15" fmla="*/ 0 h 1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9" h="1534">
                  <a:moveTo>
                    <a:pt x="330" y="0"/>
                  </a:moveTo>
                  <a:lnTo>
                    <a:pt x="0" y="1285"/>
                  </a:lnTo>
                  <a:lnTo>
                    <a:pt x="103" y="1397"/>
                  </a:lnTo>
                  <a:lnTo>
                    <a:pt x="799" y="1534"/>
                  </a:lnTo>
                  <a:lnTo>
                    <a:pt x="776" y="1410"/>
                  </a:lnTo>
                  <a:lnTo>
                    <a:pt x="329" y="1188"/>
                  </a:lnTo>
                  <a:lnTo>
                    <a:pt x="519" y="498"/>
                  </a:lnTo>
                  <a:lnTo>
                    <a:pt x="3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4" name="Freeform 115"/>
            <p:cNvSpPr/>
            <p:nvPr/>
          </p:nvSpPr>
          <p:spPr bwMode="auto">
            <a:xfrm>
              <a:off x="4487863" y="3155950"/>
              <a:ext cx="850900" cy="741363"/>
            </a:xfrm>
            <a:custGeom>
              <a:avLst/>
              <a:gdLst>
                <a:gd name="T0" fmla="*/ 34 w 536"/>
                <a:gd name="T1" fmla="*/ 0 h 467"/>
                <a:gd name="T2" fmla="*/ 0 w 536"/>
                <a:gd name="T3" fmla="*/ 319 h 467"/>
                <a:gd name="T4" fmla="*/ 232 w 536"/>
                <a:gd name="T5" fmla="*/ 467 h 467"/>
                <a:gd name="T6" fmla="*/ 308 w 536"/>
                <a:gd name="T7" fmla="*/ 467 h 467"/>
                <a:gd name="T8" fmla="*/ 536 w 536"/>
                <a:gd name="T9" fmla="*/ 319 h 467"/>
                <a:gd name="T10" fmla="*/ 472 w 536"/>
                <a:gd name="T11" fmla="*/ 0 h 467"/>
                <a:gd name="T12" fmla="*/ 34 w 536"/>
                <a:gd name="T13" fmla="*/ 0 h 467"/>
              </a:gdLst>
              <a:ahLst/>
              <a:cxnLst>
                <a:cxn ang="0">
                  <a:pos x="T0" y="T1"/>
                </a:cxn>
                <a:cxn ang="0">
                  <a:pos x="T2" y="T3"/>
                </a:cxn>
                <a:cxn ang="0">
                  <a:pos x="T4" y="T5"/>
                </a:cxn>
                <a:cxn ang="0">
                  <a:pos x="T6" y="T7"/>
                </a:cxn>
                <a:cxn ang="0">
                  <a:pos x="T8" y="T9"/>
                </a:cxn>
                <a:cxn ang="0">
                  <a:pos x="T10" y="T11"/>
                </a:cxn>
                <a:cxn ang="0">
                  <a:pos x="T12" y="T13"/>
                </a:cxn>
              </a:cxnLst>
              <a:rect l="0" t="0" r="r" b="b"/>
              <a:pathLst>
                <a:path w="536" h="467">
                  <a:moveTo>
                    <a:pt x="34" y="0"/>
                  </a:moveTo>
                  <a:lnTo>
                    <a:pt x="0" y="319"/>
                  </a:lnTo>
                  <a:lnTo>
                    <a:pt x="232" y="467"/>
                  </a:lnTo>
                  <a:lnTo>
                    <a:pt x="308" y="467"/>
                  </a:lnTo>
                  <a:lnTo>
                    <a:pt x="536" y="319"/>
                  </a:lnTo>
                  <a:lnTo>
                    <a:pt x="472" y="0"/>
                  </a:lnTo>
                  <a:lnTo>
                    <a:pt x="34"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5" name="Freeform 116"/>
            <p:cNvSpPr/>
            <p:nvPr/>
          </p:nvSpPr>
          <p:spPr bwMode="auto">
            <a:xfrm>
              <a:off x="4276725" y="2614612"/>
              <a:ext cx="180975" cy="374650"/>
            </a:xfrm>
            <a:custGeom>
              <a:avLst/>
              <a:gdLst>
                <a:gd name="T0" fmla="*/ 67 w 72"/>
                <a:gd name="T1" fmla="*/ 33 h 149"/>
                <a:gd name="T2" fmla="*/ 14 w 72"/>
                <a:gd name="T3" fmla="*/ 71 h 149"/>
                <a:gd name="T4" fmla="*/ 72 w 72"/>
                <a:gd name="T5" fmla="*/ 149 h 149"/>
                <a:gd name="T6" fmla="*/ 67 w 72"/>
                <a:gd name="T7" fmla="*/ 33 h 149"/>
              </a:gdLst>
              <a:ahLst/>
              <a:cxnLst>
                <a:cxn ang="0">
                  <a:pos x="T0" y="T1"/>
                </a:cxn>
                <a:cxn ang="0">
                  <a:pos x="T2" y="T3"/>
                </a:cxn>
                <a:cxn ang="0">
                  <a:pos x="T4" y="T5"/>
                </a:cxn>
                <a:cxn ang="0">
                  <a:pos x="T6" y="T7"/>
                </a:cxn>
              </a:cxnLst>
              <a:rect l="0" t="0" r="r" b="b"/>
              <a:pathLst>
                <a:path w="72" h="149">
                  <a:moveTo>
                    <a:pt x="67" y="33"/>
                  </a:moveTo>
                  <a:cubicBezTo>
                    <a:pt x="67" y="33"/>
                    <a:pt x="0" y="0"/>
                    <a:pt x="14" y="71"/>
                  </a:cubicBezTo>
                  <a:cubicBezTo>
                    <a:pt x="28" y="143"/>
                    <a:pt x="72" y="149"/>
                    <a:pt x="72" y="149"/>
                  </a:cubicBezTo>
                  <a:cubicBezTo>
                    <a:pt x="67" y="33"/>
                    <a:pt x="67" y="33"/>
                    <a:pt x="67" y="33"/>
                  </a:cubicBezTo>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6" name="Freeform 117"/>
            <p:cNvSpPr/>
            <p:nvPr/>
          </p:nvSpPr>
          <p:spPr bwMode="auto">
            <a:xfrm>
              <a:off x="4389438" y="2162175"/>
              <a:ext cx="1054100" cy="1344613"/>
            </a:xfrm>
            <a:custGeom>
              <a:avLst/>
              <a:gdLst>
                <a:gd name="T0" fmla="*/ 418 w 418"/>
                <a:gd name="T1" fmla="*/ 216 h 533"/>
                <a:gd name="T2" fmla="*/ 209 w 418"/>
                <a:gd name="T3" fmla="*/ 0 h 533"/>
                <a:gd name="T4" fmla="*/ 0 w 418"/>
                <a:gd name="T5" fmla="*/ 216 h 533"/>
                <a:gd name="T6" fmla="*/ 39 w 418"/>
                <a:gd name="T7" fmla="*/ 401 h 533"/>
                <a:gd name="T8" fmla="*/ 155 w 418"/>
                <a:gd name="T9" fmla="*/ 533 h 533"/>
                <a:gd name="T10" fmla="*/ 266 w 418"/>
                <a:gd name="T11" fmla="*/ 533 h 533"/>
                <a:gd name="T12" fmla="*/ 377 w 418"/>
                <a:gd name="T13" fmla="*/ 401 h 533"/>
                <a:gd name="T14" fmla="*/ 418 w 418"/>
                <a:gd name="T15" fmla="*/ 216 h 5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8" h="533">
                  <a:moveTo>
                    <a:pt x="418" y="216"/>
                  </a:moveTo>
                  <a:cubicBezTo>
                    <a:pt x="418" y="96"/>
                    <a:pt x="324" y="0"/>
                    <a:pt x="209" y="0"/>
                  </a:cubicBezTo>
                  <a:cubicBezTo>
                    <a:pt x="94" y="0"/>
                    <a:pt x="0" y="96"/>
                    <a:pt x="0" y="216"/>
                  </a:cubicBezTo>
                  <a:cubicBezTo>
                    <a:pt x="0" y="285"/>
                    <a:pt x="39" y="401"/>
                    <a:pt x="39" y="401"/>
                  </a:cubicBezTo>
                  <a:cubicBezTo>
                    <a:pt x="155" y="533"/>
                    <a:pt x="155" y="533"/>
                    <a:pt x="155" y="533"/>
                  </a:cubicBezTo>
                  <a:cubicBezTo>
                    <a:pt x="266" y="533"/>
                    <a:pt x="266" y="533"/>
                    <a:pt x="266" y="533"/>
                  </a:cubicBezTo>
                  <a:cubicBezTo>
                    <a:pt x="377" y="401"/>
                    <a:pt x="377" y="401"/>
                    <a:pt x="377" y="401"/>
                  </a:cubicBezTo>
                  <a:cubicBezTo>
                    <a:pt x="377" y="401"/>
                    <a:pt x="418" y="290"/>
                    <a:pt x="418" y="216"/>
                  </a:cubicBezTo>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7" name="Freeform 118"/>
            <p:cNvSpPr/>
            <p:nvPr/>
          </p:nvSpPr>
          <p:spPr bwMode="auto">
            <a:xfrm>
              <a:off x="4337050" y="1998662"/>
              <a:ext cx="206375" cy="819150"/>
            </a:xfrm>
            <a:custGeom>
              <a:avLst/>
              <a:gdLst>
                <a:gd name="T0" fmla="*/ 77 w 82"/>
                <a:gd name="T1" fmla="*/ 156 h 325"/>
                <a:gd name="T2" fmla="*/ 50 w 82"/>
                <a:gd name="T3" fmla="*/ 263 h 325"/>
                <a:gd name="T4" fmla="*/ 26 w 82"/>
                <a:gd name="T5" fmla="*/ 323 h 325"/>
                <a:gd name="T6" fmla="*/ 0 w 82"/>
                <a:gd name="T7" fmla="*/ 58 h 325"/>
                <a:gd name="T8" fmla="*/ 77 w 82"/>
                <a:gd name="T9" fmla="*/ 156 h 325"/>
              </a:gdLst>
              <a:ahLst/>
              <a:cxnLst>
                <a:cxn ang="0">
                  <a:pos x="T0" y="T1"/>
                </a:cxn>
                <a:cxn ang="0">
                  <a:pos x="T2" y="T3"/>
                </a:cxn>
                <a:cxn ang="0">
                  <a:pos x="T4" y="T5"/>
                </a:cxn>
                <a:cxn ang="0">
                  <a:pos x="T6" y="T7"/>
                </a:cxn>
                <a:cxn ang="0">
                  <a:pos x="T8" y="T9"/>
                </a:cxn>
              </a:cxnLst>
              <a:rect l="0" t="0" r="r" b="b"/>
              <a:pathLst>
                <a:path w="82" h="325">
                  <a:moveTo>
                    <a:pt x="77" y="156"/>
                  </a:moveTo>
                  <a:cubicBezTo>
                    <a:pt x="75" y="207"/>
                    <a:pt x="31" y="203"/>
                    <a:pt x="50" y="263"/>
                  </a:cubicBezTo>
                  <a:cubicBezTo>
                    <a:pt x="39" y="281"/>
                    <a:pt x="39" y="325"/>
                    <a:pt x="26" y="323"/>
                  </a:cubicBezTo>
                  <a:cubicBezTo>
                    <a:pt x="27" y="252"/>
                    <a:pt x="5" y="242"/>
                    <a:pt x="0" y="58"/>
                  </a:cubicBezTo>
                  <a:cubicBezTo>
                    <a:pt x="76" y="0"/>
                    <a:pt x="82" y="43"/>
                    <a:pt x="77" y="156"/>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8" name="Freeform 119"/>
            <p:cNvSpPr/>
            <p:nvPr/>
          </p:nvSpPr>
          <p:spPr bwMode="auto">
            <a:xfrm>
              <a:off x="4221163" y="1865312"/>
              <a:ext cx="1217613" cy="620713"/>
            </a:xfrm>
            <a:custGeom>
              <a:avLst/>
              <a:gdLst>
                <a:gd name="T0" fmla="*/ 437 w 483"/>
                <a:gd name="T1" fmla="*/ 58 h 246"/>
                <a:gd name="T2" fmla="*/ 138 w 483"/>
                <a:gd name="T3" fmla="*/ 43 h 246"/>
                <a:gd name="T4" fmla="*/ 195 w 483"/>
                <a:gd name="T5" fmla="*/ 224 h 246"/>
                <a:gd name="T6" fmla="*/ 476 w 483"/>
                <a:gd name="T7" fmla="*/ 135 h 246"/>
                <a:gd name="T8" fmla="*/ 437 w 483"/>
                <a:gd name="T9" fmla="*/ 58 h 246"/>
              </a:gdLst>
              <a:ahLst/>
              <a:cxnLst>
                <a:cxn ang="0">
                  <a:pos x="T0" y="T1"/>
                </a:cxn>
                <a:cxn ang="0">
                  <a:pos x="T2" y="T3"/>
                </a:cxn>
                <a:cxn ang="0">
                  <a:pos x="T4" y="T5"/>
                </a:cxn>
                <a:cxn ang="0">
                  <a:pos x="T6" y="T7"/>
                </a:cxn>
                <a:cxn ang="0">
                  <a:pos x="T8" y="T9"/>
                </a:cxn>
              </a:cxnLst>
              <a:rect l="0" t="0" r="r" b="b"/>
              <a:pathLst>
                <a:path w="483" h="246">
                  <a:moveTo>
                    <a:pt x="437" y="58"/>
                  </a:moveTo>
                  <a:cubicBezTo>
                    <a:pt x="358" y="0"/>
                    <a:pt x="193" y="6"/>
                    <a:pt x="138" y="43"/>
                  </a:cubicBezTo>
                  <a:cubicBezTo>
                    <a:pt x="0" y="136"/>
                    <a:pt x="112" y="214"/>
                    <a:pt x="195" y="224"/>
                  </a:cubicBezTo>
                  <a:cubicBezTo>
                    <a:pt x="281" y="234"/>
                    <a:pt x="465" y="246"/>
                    <a:pt x="476" y="135"/>
                  </a:cubicBezTo>
                  <a:cubicBezTo>
                    <a:pt x="483" y="62"/>
                    <a:pt x="459" y="73"/>
                    <a:pt x="437" y="58"/>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9" name="Freeform 120"/>
            <p:cNvSpPr/>
            <p:nvPr/>
          </p:nvSpPr>
          <p:spPr bwMode="auto">
            <a:xfrm>
              <a:off x="4298950" y="1731962"/>
              <a:ext cx="1228725" cy="412750"/>
            </a:xfrm>
            <a:custGeom>
              <a:avLst/>
              <a:gdLst>
                <a:gd name="T0" fmla="*/ 24 w 487"/>
                <a:gd name="T1" fmla="*/ 164 h 164"/>
                <a:gd name="T2" fmla="*/ 1 w 487"/>
                <a:gd name="T3" fmla="*/ 130 h 164"/>
                <a:gd name="T4" fmla="*/ 35 w 487"/>
                <a:gd name="T5" fmla="*/ 132 h 164"/>
                <a:gd name="T6" fmla="*/ 24 w 487"/>
                <a:gd name="T7" fmla="*/ 90 h 164"/>
                <a:gd name="T8" fmla="*/ 56 w 487"/>
                <a:gd name="T9" fmla="*/ 104 h 164"/>
                <a:gd name="T10" fmla="*/ 50 w 487"/>
                <a:gd name="T11" fmla="*/ 57 h 164"/>
                <a:gd name="T12" fmla="*/ 84 w 487"/>
                <a:gd name="T13" fmla="*/ 82 h 164"/>
                <a:gd name="T14" fmla="*/ 74 w 487"/>
                <a:gd name="T15" fmla="*/ 57 h 164"/>
                <a:gd name="T16" fmla="*/ 114 w 487"/>
                <a:gd name="T17" fmla="*/ 76 h 164"/>
                <a:gd name="T18" fmla="*/ 127 w 487"/>
                <a:gd name="T19" fmla="*/ 31 h 164"/>
                <a:gd name="T20" fmla="*/ 143 w 487"/>
                <a:gd name="T21" fmla="*/ 62 h 164"/>
                <a:gd name="T22" fmla="*/ 153 w 487"/>
                <a:gd name="T23" fmla="*/ 15 h 164"/>
                <a:gd name="T24" fmla="*/ 187 w 487"/>
                <a:gd name="T25" fmla="*/ 57 h 164"/>
                <a:gd name="T26" fmla="*/ 173 w 487"/>
                <a:gd name="T27" fmla="*/ 23 h 164"/>
                <a:gd name="T28" fmla="*/ 213 w 487"/>
                <a:gd name="T29" fmla="*/ 54 h 164"/>
                <a:gd name="T30" fmla="*/ 230 w 487"/>
                <a:gd name="T31" fmla="*/ 0 h 164"/>
                <a:gd name="T32" fmla="*/ 247 w 487"/>
                <a:gd name="T33" fmla="*/ 49 h 164"/>
                <a:gd name="T34" fmla="*/ 241 w 487"/>
                <a:gd name="T35" fmla="*/ 13 h 164"/>
                <a:gd name="T36" fmla="*/ 280 w 487"/>
                <a:gd name="T37" fmla="*/ 49 h 164"/>
                <a:gd name="T38" fmla="*/ 296 w 487"/>
                <a:gd name="T39" fmla="*/ 0 h 164"/>
                <a:gd name="T40" fmla="*/ 313 w 487"/>
                <a:gd name="T41" fmla="*/ 47 h 164"/>
                <a:gd name="T42" fmla="*/ 350 w 487"/>
                <a:gd name="T43" fmla="*/ 12 h 164"/>
                <a:gd name="T44" fmla="*/ 350 w 487"/>
                <a:gd name="T45" fmla="*/ 49 h 164"/>
                <a:gd name="T46" fmla="*/ 391 w 487"/>
                <a:gd name="T47" fmla="*/ 34 h 164"/>
                <a:gd name="T48" fmla="*/ 388 w 487"/>
                <a:gd name="T49" fmla="*/ 69 h 164"/>
                <a:gd name="T50" fmla="*/ 406 w 487"/>
                <a:gd name="T51" fmla="*/ 46 h 164"/>
                <a:gd name="T52" fmla="*/ 418 w 487"/>
                <a:gd name="T53" fmla="*/ 82 h 164"/>
                <a:gd name="T54" fmla="*/ 477 w 487"/>
                <a:gd name="T55" fmla="*/ 90 h 164"/>
                <a:gd name="T56" fmla="*/ 441 w 487"/>
                <a:gd name="T57" fmla="*/ 114 h 164"/>
                <a:gd name="T58" fmla="*/ 487 w 487"/>
                <a:gd name="T59" fmla="*/ 119 h 164"/>
                <a:gd name="T60" fmla="*/ 399 w 487"/>
                <a:gd name="T61" fmla="*/ 135 h 164"/>
                <a:gd name="T62" fmla="*/ 24 w 487"/>
                <a:gd name="T6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7" h="164">
                  <a:moveTo>
                    <a:pt x="24" y="164"/>
                  </a:moveTo>
                  <a:cubicBezTo>
                    <a:pt x="24" y="164"/>
                    <a:pt x="0" y="145"/>
                    <a:pt x="1" y="130"/>
                  </a:cubicBezTo>
                  <a:cubicBezTo>
                    <a:pt x="9" y="133"/>
                    <a:pt x="31" y="136"/>
                    <a:pt x="35" y="132"/>
                  </a:cubicBezTo>
                  <a:cubicBezTo>
                    <a:pt x="38" y="128"/>
                    <a:pt x="44" y="102"/>
                    <a:pt x="24" y="90"/>
                  </a:cubicBezTo>
                  <a:cubicBezTo>
                    <a:pt x="35" y="89"/>
                    <a:pt x="50" y="98"/>
                    <a:pt x="56" y="104"/>
                  </a:cubicBezTo>
                  <a:cubicBezTo>
                    <a:pt x="49" y="87"/>
                    <a:pt x="44" y="63"/>
                    <a:pt x="50" y="57"/>
                  </a:cubicBezTo>
                  <a:cubicBezTo>
                    <a:pt x="55" y="65"/>
                    <a:pt x="74" y="79"/>
                    <a:pt x="84" y="82"/>
                  </a:cubicBezTo>
                  <a:cubicBezTo>
                    <a:pt x="84" y="75"/>
                    <a:pt x="84" y="62"/>
                    <a:pt x="74" y="57"/>
                  </a:cubicBezTo>
                  <a:cubicBezTo>
                    <a:pt x="84" y="60"/>
                    <a:pt x="105" y="61"/>
                    <a:pt x="114" y="76"/>
                  </a:cubicBezTo>
                  <a:cubicBezTo>
                    <a:pt x="115" y="57"/>
                    <a:pt x="116" y="37"/>
                    <a:pt x="127" y="31"/>
                  </a:cubicBezTo>
                  <a:cubicBezTo>
                    <a:pt x="130" y="48"/>
                    <a:pt x="129" y="55"/>
                    <a:pt x="143" y="62"/>
                  </a:cubicBezTo>
                  <a:cubicBezTo>
                    <a:pt x="158" y="70"/>
                    <a:pt x="138" y="27"/>
                    <a:pt x="153" y="15"/>
                  </a:cubicBezTo>
                  <a:cubicBezTo>
                    <a:pt x="160" y="33"/>
                    <a:pt x="173" y="53"/>
                    <a:pt x="187" y="57"/>
                  </a:cubicBezTo>
                  <a:cubicBezTo>
                    <a:pt x="187" y="44"/>
                    <a:pt x="183" y="31"/>
                    <a:pt x="173" y="23"/>
                  </a:cubicBezTo>
                  <a:cubicBezTo>
                    <a:pt x="189" y="25"/>
                    <a:pt x="209" y="32"/>
                    <a:pt x="213" y="54"/>
                  </a:cubicBezTo>
                  <a:cubicBezTo>
                    <a:pt x="214" y="29"/>
                    <a:pt x="203" y="15"/>
                    <a:pt x="230" y="0"/>
                  </a:cubicBezTo>
                  <a:cubicBezTo>
                    <a:pt x="226" y="10"/>
                    <a:pt x="236" y="41"/>
                    <a:pt x="247" y="49"/>
                  </a:cubicBezTo>
                  <a:cubicBezTo>
                    <a:pt x="252" y="33"/>
                    <a:pt x="256" y="28"/>
                    <a:pt x="241" y="13"/>
                  </a:cubicBezTo>
                  <a:cubicBezTo>
                    <a:pt x="257" y="14"/>
                    <a:pt x="275" y="21"/>
                    <a:pt x="280" y="49"/>
                  </a:cubicBezTo>
                  <a:cubicBezTo>
                    <a:pt x="285" y="23"/>
                    <a:pt x="304" y="19"/>
                    <a:pt x="296" y="0"/>
                  </a:cubicBezTo>
                  <a:cubicBezTo>
                    <a:pt x="308" y="15"/>
                    <a:pt x="313" y="28"/>
                    <a:pt x="313" y="47"/>
                  </a:cubicBezTo>
                  <a:cubicBezTo>
                    <a:pt x="328" y="35"/>
                    <a:pt x="322" y="20"/>
                    <a:pt x="350" y="12"/>
                  </a:cubicBezTo>
                  <a:cubicBezTo>
                    <a:pt x="345" y="20"/>
                    <a:pt x="345" y="36"/>
                    <a:pt x="350" y="49"/>
                  </a:cubicBezTo>
                  <a:cubicBezTo>
                    <a:pt x="358" y="45"/>
                    <a:pt x="372" y="29"/>
                    <a:pt x="391" y="34"/>
                  </a:cubicBezTo>
                  <a:cubicBezTo>
                    <a:pt x="383" y="43"/>
                    <a:pt x="371" y="53"/>
                    <a:pt x="388" y="69"/>
                  </a:cubicBezTo>
                  <a:cubicBezTo>
                    <a:pt x="396" y="62"/>
                    <a:pt x="406" y="58"/>
                    <a:pt x="406" y="46"/>
                  </a:cubicBezTo>
                  <a:cubicBezTo>
                    <a:pt x="416" y="57"/>
                    <a:pt x="429" y="53"/>
                    <a:pt x="418" y="82"/>
                  </a:cubicBezTo>
                  <a:cubicBezTo>
                    <a:pt x="437" y="80"/>
                    <a:pt x="466" y="80"/>
                    <a:pt x="477" y="90"/>
                  </a:cubicBezTo>
                  <a:cubicBezTo>
                    <a:pt x="450" y="94"/>
                    <a:pt x="441" y="108"/>
                    <a:pt x="441" y="114"/>
                  </a:cubicBezTo>
                  <a:cubicBezTo>
                    <a:pt x="469" y="109"/>
                    <a:pt x="483" y="114"/>
                    <a:pt x="487" y="119"/>
                  </a:cubicBezTo>
                  <a:cubicBezTo>
                    <a:pt x="465" y="128"/>
                    <a:pt x="399" y="135"/>
                    <a:pt x="399" y="135"/>
                  </a:cubicBezTo>
                  <a:cubicBezTo>
                    <a:pt x="24" y="164"/>
                    <a:pt x="24" y="164"/>
                    <a:pt x="24" y="164"/>
                  </a:cubicBezTo>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0" name="Freeform 121"/>
            <p:cNvSpPr/>
            <p:nvPr/>
          </p:nvSpPr>
          <p:spPr bwMode="auto">
            <a:xfrm>
              <a:off x="5365750" y="2614612"/>
              <a:ext cx="184150" cy="374650"/>
            </a:xfrm>
            <a:custGeom>
              <a:avLst/>
              <a:gdLst>
                <a:gd name="T0" fmla="*/ 6 w 73"/>
                <a:gd name="T1" fmla="*/ 33 h 149"/>
                <a:gd name="T2" fmla="*/ 59 w 73"/>
                <a:gd name="T3" fmla="*/ 71 h 149"/>
                <a:gd name="T4" fmla="*/ 0 w 73"/>
                <a:gd name="T5" fmla="*/ 149 h 149"/>
                <a:gd name="T6" fmla="*/ 6 w 73"/>
                <a:gd name="T7" fmla="*/ 33 h 149"/>
              </a:gdLst>
              <a:ahLst/>
              <a:cxnLst>
                <a:cxn ang="0">
                  <a:pos x="T0" y="T1"/>
                </a:cxn>
                <a:cxn ang="0">
                  <a:pos x="T2" y="T3"/>
                </a:cxn>
                <a:cxn ang="0">
                  <a:pos x="T4" y="T5"/>
                </a:cxn>
                <a:cxn ang="0">
                  <a:pos x="T6" y="T7"/>
                </a:cxn>
              </a:cxnLst>
              <a:rect l="0" t="0" r="r" b="b"/>
              <a:pathLst>
                <a:path w="73" h="149">
                  <a:moveTo>
                    <a:pt x="6" y="33"/>
                  </a:moveTo>
                  <a:cubicBezTo>
                    <a:pt x="6" y="33"/>
                    <a:pt x="73" y="0"/>
                    <a:pt x="59" y="71"/>
                  </a:cubicBezTo>
                  <a:cubicBezTo>
                    <a:pt x="44" y="143"/>
                    <a:pt x="0" y="149"/>
                    <a:pt x="0" y="149"/>
                  </a:cubicBezTo>
                  <a:lnTo>
                    <a:pt x="6" y="33"/>
                  </a:ln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1" name="Freeform 122"/>
            <p:cNvSpPr/>
            <p:nvPr/>
          </p:nvSpPr>
          <p:spPr bwMode="auto">
            <a:xfrm>
              <a:off x="5284788" y="1998662"/>
              <a:ext cx="206375" cy="819150"/>
            </a:xfrm>
            <a:custGeom>
              <a:avLst/>
              <a:gdLst>
                <a:gd name="T0" fmla="*/ 5 w 82"/>
                <a:gd name="T1" fmla="*/ 156 h 325"/>
                <a:gd name="T2" fmla="*/ 32 w 82"/>
                <a:gd name="T3" fmla="*/ 263 h 325"/>
                <a:gd name="T4" fmla="*/ 56 w 82"/>
                <a:gd name="T5" fmla="*/ 323 h 325"/>
                <a:gd name="T6" fmla="*/ 82 w 82"/>
                <a:gd name="T7" fmla="*/ 58 h 325"/>
                <a:gd name="T8" fmla="*/ 5 w 82"/>
                <a:gd name="T9" fmla="*/ 156 h 325"/>
              </a:gdLst>
              <a:ahLst/>
              <a:cxnLst>
                <a:cxn ang="0">
                  <a:pos x="T0" y="T1"/>
                </a:cxn>
                <a:cxn ang="0">
                  <a:pos x="T2" y="T3"/>
                </a:cxn>
                <a:cxn ang="0">
                  <a:pos x="T4" y="T5"/>
                </a:cxn>
                <a:cxn ang="0">
                  <a:pos x="T6" y="T7"/>
                </a:cxn>
                <a:cxn ang="0">
                  <a:pos x="T8" y="T9"/>
                </a:cxn>
              </a:cxnLst>
              <a:rect l="0" t="0" r="r" b="b"/>
              <a:pathLst>
                <a:path w="82" h="325">
                  <a:moveTo>
                    <a:pt x="5" y="156"/>
                  </a:moveTo>
                  <a:cubicBezTo>
                    <a:pt x="7" y="207"/>
                    <a:pt x="51" y="203"/>
                    <a:pt x="32" y="263"/>
                  </a:cubicBezTo>
                  <a:cubicBezTo>
                    <a:pt x="43" y="281"/>
                    <a:pt x="42" y="325"/>
                    <a:pt x="56" y="323"/>
                  </a:cubicBezTo>
                  <a:cubicBezTo>
                    <a:pt x="55" y="252"/>
                    <a:pt x="77" y="242"/>
                    <a:pt x="82" y="58"/>
                  </a:cubicBezTo>
                  <a:cubicBezTo>
                    <a:pt x="5" y="0"/>
                    <a:pt x="0" y="43"/>
                    <a:pt x="5" y="15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2" name="Freeform 123"/>
            <p:cNvSpPr/>
            <p:nvPr/>
          </p:nvSpPr>
          <p:spPr bwMode="auto">
            <a:xfrm>
              <a:off x="4972050" y="3459162"/>
              <a:ext cx="471488" cy="766763"/>
            </a:xfrm>
            <a:custGeom>
              <a:avLst/>
              <a:gdLst>
                <a:gd name="T0" fmla="*/ 0 w 297"/>
                <a:gd name="T1" fmla="*/ 311 h 483"/>
                <a:gd name="T2" fmla="*/ 256 w 297"/>
                <a:gd name="T3" fmla="*/ 0 h 483"/>
                <a:gd name="T4" fmla="*/ 297 w 297"/>
                <a:gd name="T5" fmla="*/ 116 h 483"/>
                <a:gd name="T6" fmla="*/ 181 w 297"/>
                <a:gd name="T7" fmla="*/ 483 h 483"/>
                <a:gd name="T8" fmla="*/ 0 w 297"/>
                <a:gd name="T9" fmla="*/ 311 h 483"/>
              </a:gdLst>
              <a:ahLst/>
              <a:cxnLst>
                <a:cxn ang="0">
                  <a:pos x="T0" y="T1"/>
                </a:cxn>
                <a:cxn ang="0">
                  <a:pos x="T2" y="T3"/>
                </a:cxn>
                <a:cxn ang="0">
                  <a:pos x="T4" y="T5"/>
                </a:cxn>
                <a:cxn ang="0">
                  <a:pos x="T6" y="T7"/>
                </a:cxn>
                <a:cxn ang="0">
                  <a:pos x="T8" y="T9"/>
                </a:cxn>
              </a:cxnLst>
              <a:rect l="0" t="0" r="r" b="b"/>
              <a:pathLst>
                <a:path w="297" h="483">
                  <a:moveTo>
                    <a:pt x="0" y="311"/>
                  </a:moveTo>
                  <a:lnTo>
                    <a:pt x="256" y="0"/>
                  </a:lnTo>
                  <a:lnTo>
                    <a:pt x="297" y="116"/>
                  </a:lnTo>
                  <a:lnTo>
                    <a:pt x="181" y="483"/>
                  </a:lnTo>
                  <a:lnTo>
                    <a:pt x="0" y="311"/>
                  </a:lnTo>
                  <a:close/>
                </a:path>
              </a:pathLst>
            </a:custGeom>
            <a:solidFill>
              <a:srgbClr val="5EB5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3" name="Rectangle 124"/>
            <p:cNvSpPr>
              <a:spLocks noChangeArrowheads="1"/>
            </p:cNvSpPr>
            <p:nvPr/>
          </p:nvSpPr>
          <p:spPr bwMode="auto">
            <a:xfrm>
              <a:off x="4911725" y="3952875"/>
              <a:ext cx="60325" cy="2014538"/>
            </a:xfrm>
            <a:prstGeom prst="rect">
              <a:avLst/>
            </a:prstGeom>
            <a:solidFill>
              <a:srgbClr val="5EB5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4" name="Rectangle 125"/>
            <p:cNvSpPr>
              <a:spLocks noChangeArrowheads="1"/>
            </p:cNvSpPr>
            <p:nvPr/>
          </p:nvSpPr>
          <p:spPr bwMode="auto">
            <a:xfrm>
              <a:off x="4911725" y="3952875"/>
              <a:ext cx="60325"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5" name="Freeform 126"/>
            <p:cNvSpPr/>
            <p:nvPr/>
          </p:nvSpPr>
          <p:spPr bwMode="auto">
            <a:xfrm>
              <a:off x="4383088" y="3459162"/>
              <a:ext cx="468313" cy="766763"/>
            </a:xfrm>
            <a:custGeom>
              <a:avLst/>
              <a:gdLst>
                <a:gd name="T0" fmla="*/ 295 w 295"/>
                <a:gd name="T1" fmla="*/ 311 h 483"/>
                <a:gd name="T2" fmla="*/ 41 w 295"/>
                <a:gd name="T3" fmla="*/ 0 h 483"/>
                <a:gd name="T4" fmla="*/ 0 w 295"/>
                <a:gd name="T5" fmla="*/ 116 h 483"/>
                <a:gd name="T6" fmla="*/ 116 w 295"/>
                <a:gd name="T7" fmla="*/ 483 h 483"/>
                <a:gd name="T8" fmla="*/ 295 w 295"/>
                <a:gd name="T9" fmla="*/ 311 h 483"/>
              </a:gdLst>
              <a:ahLst/>
              <a:cxnLst>
                <a:cxn ang="0">
                  <a:pos x="T0" y="T1"/>
                </a:cxn>
                <a:cxn ang="0">
                  <a:pos x="T2" y="T3"/>
                </a:cxn>
                <a:cxn ang="0">
                  <a:pos x="T4" y="T5"/>
                </a:cxn>
                <a:cxn ang="0">
                  <a:pos x="T6" y="T7"/>
                </a:cxn>
                <a:cxn ang="0">
                  <a:pos x="T8" y="T9"/>
                </a:cxn>
              </a:cxnLst>
              <a:rect l="0" t="0" r="r" b="b"/>
              <a:pathLst>
                <a:path w="295" h="483">
                  <a:moveTo>
                    <a:pt x="295" y="311"/>
                  </a:moveTo>
                  <a:lnTo>
                    <a:pt x="41" y="0"/>
                  </a:lnTo>
                  <a:lnTo>
                    <a:pt x="0" y="116"/>
                  </a:lnTo>
                  <a:lnTo>
                    <a:pt x="116" y="483"/>
                  </a:lnTo>
                  <a:lnTo>
                    <a:pt x="295" y="311"/>
                  </a:lnTo>
                  <a:close/>
                </a:path>
              </a:pathLst>
            </a:custGeom>
            <a:solidFill>
              <a:srgbClr val="5EB5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6" name="Rectangle 127"/>
            <p:cNvSpPr>
              <a:spLocks noChangeArrowheads="1"/>
            </p:cNvSpPr>
            <p:nvPr/>
          </p:nvSpPr>
          <p:spPr bwMode="auto">
            <a:xfrm>
              <a:off x="4851400" y="3952875"/>
              <a:ext cx="63500" cy="2014538"/>
            </a:xfrm>
            <a:prstGeom prst="rect">
              <a:avLst/>
            </a:prstGeom>
            <a:solidFill>
              <a:srgbClr val="5EB5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7" name="Rectangle 128"/>
            <p:cNvSpPr>
              <a:spLocks noChangeArrowheads="1"/>
            </p:cNvSpPr>
            <p:nvPr/>
          </p:nvSpPr>
          <p:spPr bwMode="auto">
            <a:xfrm>
              <a:off x="4851400" y="3952875"/>
              <a:ext cx="635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8" name="Freeform 129"/>
            <p:cNvSpPr/>
            <p:nvPr/>
          </p:nvSpPr>
          <p:spPr bwMode="auto">
            <a:xfrm>
              <a:off x="3638550" y="3743325"/>
              <a:ext cx="1306513" cy="2814638"/>
            </a:xfrm>
            <a:custGeom>
              <a:avLst/>
              <a:gdLst>
                <a:gd name="T0" fmla="*/ 389 w 823"/>
                <a:gd name="T1" fmla="*/ 0 h 1773"/>
                <a:gd name="T2" fmla="*/ 823 w 823"/>
                <a:gd name="T3" fmla="*/ 1617 h 1773"/>
                <a:gd name="T4" fmla="*/ 821 w 823"/>
                <a:gd name="T5" fmla="*/ 1757 h 1773"/>
                <a:gd name="T6" fmla="*/ 189 w 823"/>
                <a:gd name="T7" fmla="*/ 1773 h 1773"/>
                <a:gd name="T8" fmla="*/ 0 w 823"/>
                <a:gd name="T9" fmla="*/ 113 h 1773"/>
                <a:gd name="T10" fmla="*/ 389 w 823"/>
                <a:gd name="T11" fmla="*/ 0 h 1773"/>
              </a:gdLst>
              <a:ahLst/>
              <a:cxnLst>
                <a:cxn ang="0">
                  <a:pos x="T0" y="T1"/>
                </a:cxn>
                <a:cxn ang="0">
                  <a:pos x="T2" y="T3"/>
                </a:cxn>
                <a:cxn ang="0">
                  <a:pos x="T4" y="T5"/>
                </a:cxn>
                <a:cxn ang="0">
                  <a:pos x="T6" y="T7"/>
                </a:cxn>
                <a:cxn ang="0">
                  <a:pos x="T8" y="T9"/>
                </a:cxn>
                <a:cxn ang="0">
                  <a:pos x="T10" y="T11"/>
                </a:cxn>
              </a:cxnLst>
              <a:rect l="0" t="0" r="r" b="b"/>
              <a:pathLst>
                <a:path w="823" h="1773">
                  <a:moveTo>
                    <a:pt x="389" y="0"/>
                  </a:moveTo>
                  <a:lnTo>
                    <a:pt x="823" y="1617"/>
                  </a:lnTo>
                  <a:lnTo>
                    <a:pt x="821" y="1757"/>
                  </a:lnTo>
                  <a:lnTo>
                    <a:pt x="189" y="1773"/>
                  </a:lnTo>
                  <a:lnTo>
                    <a:pt x="0" y="113"/>
                  </a:lnTo>
                  <a:lnTo>
                    <a:pt x="389"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9" name="Freeform 130"/>
            <p:cNvSpPr/>
            <p:nvPr/>
          </p:nvSpPr>
          <p:spPr bwMode="auto">
            <a:xfrm>
              <a:off x="3638550" y="3743325"/>
              <a:ext cx="1306513" cy="2814638"/>
            </a:xfrm>
            <a:custGeom>
              <a:avLst/>
              <a:gdLst>
                <a:gd name="T0" fmla="*/ 389 w 823"/>
                <a:gd name="T1" fmla="*/ 0 h 1773"/>
                <a:gd name="T2" fmla="*/ 823 w 823"/>
                <a:gd name="T3" fmla="*/ 1617 h 1773"/>
                <a:gd name="T4" fmla="*/ 821 w 823"/>
                <a:gd name="T5" fmla="*/ 1757 h 1773"/>
                <a:gd name="T6" fmla="*/ 189 w 823"/>
                <a:gd name="T7" fmla="*/ 1773 h 1773"/>
                <a:gd name="T8" fmla="*/ 0 w 823"/>
                <a:gd name="T9" fmla="*/ 113 h 1773"/>
                <a:gd name="T10" fmla="*/ 389 w 823"/>
                <a:gd name="T11" fmla="*/ 0 h 1773"/>
              </a:gdLst>
              <a:ahLst/>
              <a:cxnLst>
                <a:cxn ang="0">
                  <a:pos x="T0" y="T1"/>
                </a:cxn>
                <a:cxn ang="0">
                  <a:pos x="T2" y="T3"/>
                </a:cxn>
                <a:cxn ang="0">
                  <a:pos x="T4" y="T5"/>
                </a:cxn>
                <a:cxn ang="0">
                  <a:pos x="T6" y="T7"/>
                </a:cxn>
                <a:cxn ang="0">
                  <a:pos x="T8" y="T9"/>
                </a:cxn>
                <a:cxn ang="0">
                  <a:pos x="T10" y="T11"/>
                </a:cxn>
              </a:cxnLst>
              <a:rect l="0" t="0" r="r" b="b"/>
              <a:pathLst>
                <a:path w="823" h="1773">
                  <a:moveTo>
                    <a:pt x="389" y="0"/>
                  </a:moveTo>
                  <a:lnTo>
                    <a:pt x="823" y="1617"/>
                  </a:lnTo>
                  <a:lnTo>
                    <a:pt x="821" y="1757"/>
                  </a:lnTo>
                  <a:lnTo>
                    <a:pt x="189" y="1773"/>
                  </a:lnTo>
                  <a:lnTo>
                    <a:pt x="0" y="113"/>
                  </a:lnTo>
                  <a:lnTo>
                    <a:pt x="3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0" name="Freeform 131"/>
            <p:cNvSpPr/>
            <p:nvPr/>
          </p:nvSpPr>
          <p:spPr bwMode="auto">
            <a:xfrm>
              <a:off x="4941888" y="3743325"/>
              <a:ext cx="1246188" cy="2817813"/>
            </a:xfrm>
            <a:custGeom>
              <a:avLst/>
              <a:gdLst>
                <a:gd name="T0" fmla="*/ 416 w 785"/>
                <a:gd name="T1" fmla="*/ 0 h 1775"/>
                <a:gd name="T2" fmla="*/ 2 w 785"/>
                <a:gd name="T3" fmla="*/ 1617 h 1775"/>
                <a:gd name="T4" fmla="*/ 0 w 785"/>
                <a:gd name="T5" fmla="*/ 1757 h 1775"/>
                <a:gd name="T6" fmla="*/ 662 w 785"/>
                <a:gd name="T7" fmla="*/ 1775 h 1775"/>
                <a:gd name="T8" fmla="*/ 785 w 785"/>
                <a:gd name="T9" fmla="*/ 113 h 1775"/>
                <a:gd name="T10" fmla="*/ 416 w 785"/>
                <a:gd name="T11" fmla="*/ 0 h 1775"/>
              </a:gdLst>
              <a:ahLst/>
              <a:cxnLst>
                <a:cxn ang="0">
                  <a:pos x="T0" y="T1"/>
                </a:cxn>
                <a:cxn ang="0">
                  <a:pos x="T2" y="T3"/>
                </a:cxn>
                <a:cxn ang="0">
                  <a:pos x="T4" y="T5"/>
                </a:cxn>
                <a:cxn ang="0">
                  <a:pos x="T6" y="T7"/>
                </a:cxn>
                <a:cxn ang="0">
                  <a:pos x="T8" y="T9"/>
                </a:cxn>
                <a:cxn ang="0">
                  <a:pos x="T10" y="T11"/>
                </a:cxn>
              </a:cxnLst>
              <a:rect l="0" t="0" r="r" b="b"/>
              <a:pathLst>
                <a:path w="785" h="1775">
                  <a:moveTo>
                    <a:pt x="416" y="0"/>
                  </a:moveTo>
                  <a:lnTo>
                    <a:pt x="2" y="1617"/>
                  </a:lnTo>
                  <a:lnTo>
                    <a:pt x="0" y="1757"/>
                  </a:lnTo>
                  <a:lnTo>
                    <a:pt x="662" y="1775"/>
                  </a:lnTo>
                  <a:lnTo>
                    <a:pt x="785" y="113"/>
                  </a:lnTo>
                  <a:lnTo>
                    <a:pt x="416"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1" name="Freeform 132"/>
            <p:cNvSpPr/>
            <p:nvPr/>
          </p:nvSpPr>
          <p:spPr bwMode="auto">
            <a:xfrm>
              <a:off x="4941888" y="3743325"/>
              <a:ext cx="1246188" cy="2817813"/>
            </a:xfrm>
            <a:custGeom>
              <a:avLst/>
              <a:gdLst>
                <a:gd name="T0" fmla="*/ 416 w 785"/>
                <a:gd name="T1" fmla="*/ 0 h 1775"/>
                <a:gd name="T2" fmla="*/ 2 w 785"/>
                <a:gd name="T3" fmla="*/ 1617 h 1775"/>
                <a:gd name="T4" fmla="*/ 0 w 785"/>
                <a:gd name="T5" fmla="*/ 1757 h 1775"/>
                <a:gd name="T6" fmla="*/ 662 w 785"/>
                <a:gd name="T7" fmla="*/ 1775 h 1775"/>
                <a:gd name="T8" fmla="*/ 785 w 785"/>
                <a:gd name="T9" fmla="*/ 113 h 1775"/>
                <a:gd name="T10" fmla="*/ 416 w 785"/>
                <a:gd name="T11" fmla="*/ 0 h 1775"/>
              </a:gdLst>
              <a:ahLst/>
              <a:cxnLst>
                <a:cxn ang="0">
                  <a:pos x="T0" y="T1"/>
                </a:cxn>
                <a:cxn ang="0">
                  <a:pos x="T2" y="T3"/>
                </a:cxn>
                <a:cxn ang="0">
                  <a:pos x="T4" y="T5"/>
                </a:cxn>
                <a:cxn ang="0">
                  <a:pos x="T6" y="T7"/>
                </a:cxn>
                <a:cxn ang="0">
                  <a:pos x="T8" y="T9"/>
                </a:cxn>
                <a:cxn ang="0">
                  <a:pos x="T10" y="T11"/>
                </a:cxn>
              </a:cxnLst>
              <a:rect l="0" t="0" r="r" b="b"/>
              <a:pathLst>
                <a:path w="785" h="1775">
                  <a:moveTo>
                    <a:pt x="416" y="0"/>
                  </a:moveTo>
                  <a:lnTo>
                    <a:pt x="2" y="1617"/>
                  </a:lnTo>
                  <a:lnTo>
                    <a:pt x="0" y="1757"/>
                  </a:lnTo>
                  <a:lnTo>
                    <a:pt x="662" y="1775"/>
                  </a:lnTo>
                  <a:lnTo>
                    <a:pt x="785" y="113"/>
                  </a:lnTo>
                  <a:lnTo>
                    <a:pt x="4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2" name="Freeform 133"/>
            <p:cNvSpPr/>
            <p:nvPr/>
          </p:nvSpPr>
          <p:spPr bwMode="auto">
            <a:xfrm>
              <a:off x="3638550" y="3925887"/>
              <a:ext cx="146050" cy="1338263"/>
            </a:xfrm>
            <a:custGeom>
              <a:avLst/>
              <a:gdLst>
                <a:gd name="T0" fmla="*/ 0 w 92"/>
                <a:gd name="T1" fmla="*/ 0 h 843"/>
                <a:gd name="T2" fmla="*/ 92 w 92"/>
                <a:gd name="T3" fmla="*/ 843 h 843"/>
                <a:gd name="T4" fmla="*/ 91 w 92"/>
                <a:gd name="T5" fmla="*/ 799 h 843"/>
                <a:gd name="T6" fmla="*/ 0 w 92"/>
                <a:gd name="T7" fmla="*/ 1 h 843"/>
                <a:gd name="T8" fmla="*/ 0 w 92"/>
                <a:gd name="T9" fmla="*/ 0 h 843"/>
              </a:gdLst>
              <a:ahLst/>
              <a:cxnLst>
                <a:cxn ang="0">
                  <a:pos x="T0" y="T1"/>
                </a:cxn>
                <a:cxn ang="0">
                  <a:pos x="T2" y="T3"/>
                </a:cxn>
                <a:cxn ang="0">
                  <a:pos x="T4" y="T5"/>
                </a:cxn>
                <a:cxn ang="0">
                  <a:pos x="T6" y="T7"/>
                </a:cxn>
                <a:cxn ang="0">
                  <a:pos x="T8" y="T9"/>
                </a:cxn>
              </a:cxnLst>
              <a:rect l="0" t="0" r="r" b="b"/>
              <a:pathLst>
                <a:path w="92" h="843">
                  <a:moveTo>
                    <a:pt x="0" y="0"/>
                  </a:moveTo>
                  <a:lnTo>
                    <a:pt x="92" y="843"/>
                  </a:lnTo>
                  <a:lnTo>
                    <a:pt x="91" y="799"/>
                  </a:lnTo>
                  <a:lnTo>
                    <a:pt x="0" y="1"/>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3" name="Freeform 134"/>
            <p:cNvSpPr/>
            <p:nvPr/>
          </p:nvSpPr>
          <p:spPr bwMode="auto">
            <a:xfrm>
              <a:off x="3638550" y="3925887"/>
              <a:ext cx="146050" cy="1338263"/>
            </a:xfrm>
            <a:custGeom>
              <a:avLst/>
              <a:gdLst>
                <a:gd name="T0" fmla="*/ 0 w 92"/>
                <a:gd name="T1" fmla="*/ 0 h 843"/>
                <a:gd name="T2" fmla="*/ 92 w 92"/>
                <a:gd name="T3" fmla="*/ 843 h 843"/>
                <a:gd name="T4" fmla="*/ 91 w 92"/>
                <a:gd name="T5" fmla="*/ 799 h 843"/>
                <a:gd name="T6" fmla="*/ 0 w 92"/>
                <a:gd name="T7" fmla="*/ 1 h 843"/>
                <a:gd name="T8" fmla="*/ 0 w 92"/>
                <a:gd name="T9" fmla="*/ 0 h 843"/>
              </a:gdLst>
              <a:ahLst/>
              <a:cxnLst>
                <a:cxn ang="0">
                  <a:pos x="T0" y="T1"/>
                </a:cxn>
                <a:cxn ang="0">
                  <a:pos x="T2" y="T3"/>
                </a:cxn>
                <a:cxn ang="0">
                  <a:pos x="T4" y="T5"/>
                </a:cxn>
                <a:cxn ang="0">
                  <a:pos x="T6" y="T7"/>
                </a:cxn>
                <a:cxn ang="0">
                  <a:pos x="T8" y="T9"/>
                </a:cxn>
              </a:cxnLst>
              <a:rect l="0" t="0" r="r" b="b"/>
              <a:pathLst>
                <a:path w="92" h="843">
                  <a:moveTo>
                    <a:pt x="0" y="0"/>
                  </a:moveTo>
                  <a:lnTo>
                    <a:pt x="92" y="843"/>
                  </a:lnTo>
                  <a:lnTo>
                    <a:pt x="91" y="799"/>
                  </a:lnTo>
                  <a:lnTo>
                    <a:pt x="0"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4" name="Freeform 135"/>
            <p:cNvSpPr/>
            <p:nvPr/>
          </p:nvSpPr>
          <p:spPr bwMode="auto">
            <a:xfrm>
              <a:off x="3916363" y="6446837"/>
              <a:ext cx="20638" cy="146050"/>
            </a:xfrm>
            <a:custGeom>
              <a:avLst/>
              <a:gdLst>
                <a:gd name="T0" fmla="*/ 6 w 13"/>
                <a:gd name="T1" fmla="*/ 0 h 92"/>
                <a:gd name="T2" fmla="*/ 0 w 13"/>
                <a:gd name="T3" fmla="*/ 0 h 92"/>
                <a:gd name="T4" fmla="*/ 11 w 13"/>
                <a:gd name="T5" fmla="*/ 92 h 92"/>
                <a:gd name="T6" fmla="*/ 13 w 13"/>
                <a:gd name="T7" fmla="*/ 54 h 92"/>
                <a:gd name="T8" fmla="*/ 6 w 13"/>
                <a:gd name="T9" fmla="*/ 0 h 92"/>
              </a:gdLst>
              <a:ahLst/>
              <a:cxnLst>
                <a:cxn ang="0">
                  <a:pos x="T0" y="T1"/>
                </a:cxn>
                <a:cxn ang="0">
                  <a:pos x="T2" y="T3"/>
                </a:cxn>
                <a:cxn ang="0">
                  <a:pos x="T4" y="T5"/>
                </a:cxn>
                <a:cxn ang="0">
                  <a:pos x="T6" y="T7"/>
                </a:cxn>
                <a:cxn ang="0">
                  <a:pos x="T8" y="T9"/>
                </a:cxn>
              </a:cxnLst>
              <a:rect l="0" t="0" r="r" b="b"/>
              <a:pathLst>
                <a:path w="13" h="92">
                  <a:moveTo>
                    <a:pt x="6" y="0"/>
                  </a:moveTo>
                  <a:lnTo>
                    <a:pt x="0" y="0"/>
                  </a:lnTo>
                  <a:lnTo>
                    <a:pt x="11" y="92"/>
                  </a:lnTo>
                  <a:lnTo>
                    <a:pt x="13" y="54"/>
                  </a:lnTo>
                  <a:lnTo>
                    <a:pt x="6" y="0"/>
                  </a:lnTo>
                  <a:close/>
                </a:path>
              </a:pathLst>
            </a:custGeom>
            <a:solidFill>
              <a:srgbClr val="102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5" name="Freeform 136"/>
            <p:cNvSpPr/>
            <p:nvPr/>
          </p:nvSpPr>
          <p:spPr bwMode="auto">
            <a:xfrm>
              <a:off x="3916363" y="6446837"/>
              <a:ext cx="20638" cy="146050"/>
            </a:xfrm>
            <a:custGeom>
              <a:avLst/>
              <a:gdLst>
                <a:gd name="T0" fmla="*/ 6 w 13"/>
                <a:gd name="T1" fmla="*/ 0 h 92"/>
                <a:gd name="T2" fmla="*/ 0 w 13"/>
                <a:gd name="T3" fmla="*/ 0 h 92"/>
                <a:gd name="T4" fmla="*/ 11 w 13"/>
                <a:gd name="T5" fmla="*/ 92 h 92"/>
                <a:gd name="T6" fmla="*/ 13 w 13"/>
                <a:gd name="T7" fmla="*/ 54 h 92"/>
                <a:gd name="T8" fmla="*/ 6 w 13"/>
                <a:gd name="T9" fmla="*/ 0 h 92"/>
              </a:gdLst>
              <a:ahLst/>
              <a:cxnLst>
                <a:cxn ang="0">
                  <a:pos x="T0" y="T1"/>
                </a:cxn>
                <a:cxn ang="0">
                  <a:pos x="T2" y="T3"/>
                </a:cxn>
                <a:cxn ang="0">
                  <a:pos x="T4" y="T5"/>
                </a:cxn>
                <a:cxn ang="0">
                  <a:pos x="T6" y="T7"/>
                </a:cxn>
                <a:cxn ang="0">
                  <a:pos x="T8" y="T9"/>
                </a:cxn>
              </a:cxnLst>
              <a:rect l="0" t="0" r="r" b="b"/>
              <a:pathLst>
                <a:path w="13" h="92">
                  <a:moveTo>
                    <a:pt x="6" y="0"/>
                  </a:moveTo>
                  <a:lnTo>
                    <a:pt x="0" y="0"/>
                  </a:lnTo>
                  <a:lnTo>
                    <a:pt x="11" y="92"/>
                  </a:lnTo>
                  <a:lnTo>
                    <a:pt x="13" y="54"/>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6" name="Freeform 137"/>
            <p:cNvSpPr>
              <a:spLocks noEditPoints="1"/>
            </p:cNvSpPr>
            <p:nvPr/>
          </p:nvSpPr>
          <p:spPr bwMode="auto">
            <a:xfrm>
              <a:off x="3638550" y="3927475"/>
              <a:ext cx="303213" cy="2605088"/>
            </a:xfrm>
            <a:custGeom>
              <a:avLst/>
              <a:gdLst>
                <a:gd name="T0" fmla="*/ 191 w 191"/>
                <a:gd name="T1" fmla="*/ 1587 h 1641"/>
                <a:gd name="T2" fmla="*/ 181 w 191"/>
                <a:gd name="T3" fmla="*/ 1587 h 1641"/>
                <a:gd name="T4" fmla="*/ 188 w 191"/>
                <a:gd name="T5" fmla="*/ 1641 h 1641"/>
                <a:gd name="T6" fmla="*/ 191 w 191"/>
                <a:gd name="T7" fmla="*/ 1587 h 1641"/>
                <a:gd name="T8" fmla="*/ 0 w 191"/>
                <a:gd name="T9" fmla="*/ 0 h 1641"/>
                <a:gd name="T10" fmla="*/ 91 w 191"/>
                <a:gd name="T11" fmla="*/ 798 h 1641"/>
                <a:gd name="T12" fmla="*/ 81 w 191"/>
                <a:gd name="T13" fmla="*/ 532 h 1641"/>
                <a:gd name="T14" fmla="*/ 167 w 191"/>
                <a:gd name="T15" fmla="*/ 532 h 1641"/>
                <a:gd name="T16" fmla="*/ 0 w 191"/>
                <a:gd name="T17" fmla="*/ 0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641">
                  <a:moveTo>
                    <a:pt x="191" y="1587"/>
                  </a:moveTo>
                  <a:lnTo>
                    <a:pt x="181" y="1587"/>
                  </a:lnTo>
                  <a:lnTo>
                    <a:pt x="188" y="1641"/>
                  </a:lnTo>
                  <a:lnTo>
                    <a:pt x="191" y="1587"/>
                  </a:lnTo>
                  <a:close/>
                  <a:moveTo>
                    <a:pt x="0" y="0"/>
                  </a:moveTo>
                  <a:lnTo>
                    <a:pt x="91" y="798"/>
                  </a:lnTo>
                  <a:lnTo>
                    <a:pt x="81" y="532"/>
                  </a:lnTo>
                  <a:lnTo>
                    <a:pt x="167" y="532"/>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7" name="Freeform 138"/>
            <p:cNvSpPr>
              <a:spLocks noEditPoints="1"/>
            </p:cNvSpPr>
            <p:nvPr/>
          </p:nvSpPr>
          <p:spPr bwMode="auto">
            <a:xfrm>
              <a:off x="3638550" y="3927475"/>
              <a:ext cx="303213" cy="2605088"/>
            </a:xfrm>
            <a:custGeom>
              <a:avLst/>
              <a:gdLst>
                <a:gd name="T0" fmla="*/ 191 w 191"/>
                <a:gd name="T1" fmla="*/ 1587 h 1641"/>
                <a:gd name="T2" fmla="*/ 181 w 191"/>
                <a:gd name="T3" fmla="*/ 1587 h 1641"/>
                <a:gd name="T4" fmla="*/ 188 w 191"/>
                <a:gd name="T5" fmla="*/ 1641 h 1641"/>
                <a:gd name="T6" fmla="*/ 191 w 191"/>
                <a:gd name="T7" fmla="*/ 1587 h 1641"/>
                <a:gd name="T8" fmla="*/ 0 w 191"/>
                <a:gd name="T9" fmla="*/ 0 h 1641"/>
                <a:gd name="T10" fmla="*/ 91 w 191"/>
                <a:gd name="T11" fmla="*/ 798 h 1641"/>
                <a:gd name="T12" fmla="*/ 81 w 191"/>
                <a:gd name="T13" fmla="*/ 532 h 1641"/>
                <a:gd name="T14" fmla="*/ 167 w 191"/>
                <a:gd name="T15" fmla="*/ 532 h 1641"/>
                <a:gd name="T16" fmla="*/ 0 w 191"/>
                <a:gd name="T17" fmla="*/ 0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641">
                  <a:moveTo>
                    <a:pt x="191" y="1587"/>
                  </a:moveTo>
                  <a:lnTo>
                    <a:pt x="181" y="1587"/>
                  </a:lnTo>
                  <a:lnTo>
                    <a:pt x="188" y="1641"/>
                  </a:lnTo>
                  <a:lnTo>
                    <a:pt x="191" y="1587"/>
                  </a:lnTo>
                  <a:moveTo>
                    <a:pt x="0" y="0"/>
                  </a:moveTo>
                  <a:lnTo>
                    <a:pt x="91" y="798"/>
                  </a:lnTo>
                  <a:lnTo>
                    <a:pt x="81" y="532"/>
                  </a:lnTo>
                  <a:lnTo>
                    <a:pt x="167" y="53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8" name="Freeform 139"/>
            <p:cNvSpPr/>
            <p:nvPr/>
          </p:nvSpPr>
          <p:spPr bwMode="auto">
            <a:xfrm>
              <a:off x="5478463" y="3925887"/>
              <a:ext cx="1492250" cy="2382838"/>
            </a:xfrm>
            <a:custGeom>
              <a:avLst/>
              <a:gdLst>
                <a:gd name="T0" fmla="*/ 447 w 940"/>
                <a:gd name="T1" fmla="*/ 0 h 1501"/>
                <a:gd name="T2" fmla="*/ 940 w 940"/>
                <a:gd name="T3" fmla="*/ 983 h 1501"/>
                <a:gd name="T4" fmla="*/ 906 w 940"/>
                <a:gd name="T5" fmla="*/ 1139 h 1501"/>
                <a:gd name="T6" fmla="*/ 151 w 940"/>
                <a:gd name="T7" fmla="*/ 1501 h 1501"/>
                <a:gd name="T8" fmla="*/ 0 w 940"/>
                <a:gd name="T9" fmla="*/ 1286 h 1501"/>
                <a:gd name="T10" fmla="*/ 610 w 940"/>
                <a:gd name="T11" fmla="*/ 983 h 1501"/>
                <a:gd name="T12" fmla="*/ 375 w 940"/>
                <a:gd name="T13" fmla="*/ 573 h 1501"/>
                <a:gd name="T14" fmla="*/ 447 w 940"/>
                <a:gd name="T15" fmla="*/ 0 h 15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0" h="1501">
                  <a:moveTo>
                    <a:pt x="447" y="0"/>
                  </a:moveTo>
                  <a:lnTo>
                    <a:pt x="940" y="983"/>
                  </a:lnTo>
                  <a:lnTo>
                    <a:pt x="906" y="1139"/>
                  </a:lnTo>
                  <a:lnTo>
                    <a:pt x="151" y="1501"/>
                  </a:lnTo>
                  <a:lnTo>
                    <a:pt x="0" y="1286"/>
                  </a:lnTo>
                  <a:lnTo>
                    <a:pt x="610" y="983"/>
                  </a:lnTo>
                  <a:lnTo>
                    <a:pt x="375" y="573"/>
                  </a:lnTo>
                  <a:lnTo>
                    <a:pt x="447" y="0"/>
                  </a:lnTo>
                  <a:close/>
                </a:path>
              </a:pathLst>
            </a:custGeom>
            <a:solidFill>
              <a:srgbClr val="F1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9" name="Freeform 140"/>
            <p:cNvSpPr/>
            <p:nvPr/>
          </p:nvSpPr>
          <p:spPr bwMode="auto">
            <a:xfrm>
              <a:off x="5478463" y="3925887"/>
              <a:ext cx="1492250" cy="2382838"/>
            </a:xfrm>
            <a:custGeom>
              <a:avLst/>
              <a:gdLst>
                <a:gd name="T0" fmla="*/ 447 w 940"/>
                <a:gd name="T1" fmla="*/ 0 h 1501"/>
                <a:gd name="T2" fmla="*/ 940 w 940"/>
                <a:gd name="T3" fmla="*/ 983 h 1501"/>
                <a:gd name="T4" fmla="*/ 906 w 940"/>
                <a:gd name="T5" fmla="*/ 1139 h 1501"/>
                <a:gd name="T6" fmla="*/ 151 w 940"/>
                <a:gd name="T7" fmla="*/ 1501 h 1501"/>
                <a:gd name="T8" fmla="*/ 0 w 940"/>
                <a:gd name="T9" fmla="*/ 1286 h 1501"/>
                <a:gd name="T10" fmla="*/ 610 w 940"/>
                <a:gd name="T11" fmla="*/ 983 h 1501"/>
                <a:gd name="T12" fmla="*/ 375 w 940"/>
                <a:gd name="T13" fmla="*/ 573 h 1501"/>
                <a:gd name="T14" fmla="*/ 447 w 940"/>
                <a:gd name="T15" fmla="*/ 0 h 15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0" h="1501">
                  <a:moveTo>
                    <a:pt x="447" y="0"/>
                  </a:moveTo>
                  <a:lnTo>
                    <a:pt x="940" y="983"/>
                  </a:lnTo>
                  <a:lnTo>
                    <a:pt x="906" y="1139"/>
                  </a:lnTo>
                  <a:lnTo>
                    <a:pt x="151" y="1501"/>
                  </a:lnTo>
                  <a:lnTo>
                    <a:pt x="0" y="1286"/>
                  </a:lnTo>
                  <a:lnTo>
                    <a:pt x="610" y="983"/>
                  </a:lnTo>
                  <a:lnTo>
                    <a:pt x="375" y="573"/>
                  </a:lnTo>
                  <a:lnTo>
                    <a:pt x="4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0" name="Freeform 141"/>
            <p:cNvSpPr/>
            <p:nvPr/>
          </p:nvSpPr>
          <p:spPr bwMode="auto">
            <a:xfrm>
              <a:off x="6237288" y="5121275"/>
              <a:ext cx="201613" cy="352425"/>
            </a:xfrm>
            <a:custGeom>
              <a:avLst/>
              <a:gdLst>
                <a:gd name="T0" fmla="*/ 0 w 127"/>
                <a:gd name="T1" fmla="*/ 0 h 222"/>
                <a:gd name="T2" fmla="*/ 0 w 127"/>
                <a:gd name="T3" fmla="*/ 0 h 222"/>
                <a:gd name="T4" fmla="*/ 127 w 127"/>
                <a:gd name="T5" fmla="*/ 222 h 222"/>
                <a:gd name="T6" fmla="*/ 127 w 127"/>
                <a:gd name="T7" fmla="*/ 222 h 222"/>
                <a:gd name="T8" fmla="*/ 0 w 127"/>
                <a:gd name="T9" fmla="*/ 0 h 222"/>
              </a:gdLst>
              <a:ahLst/>
              <a:cxnLst>
                <a:cxn ang="0">
                  <a:pos x="T0" y="T1"/>
                </a:cxn>
                <a:cxn ang="0">
                  <a:pos x="T2" y="T3"/>
                </a:cxn>
                <a:cxn ang="0">
                  <a:pos x="T4" y="T5"/>
                </a:cxn>
                <a:cxn ang="0">
                  <a:pos x="T6" y="T7"/>
                </a:cxn>
                <a:cxn ang="0">
                  <a:pos x="T8" y="T9"/>
                </a:cxn>
              </a:cxnLst>
              <a:rect l="0" t="0" r="r" b="b"/>
              <a:pathLst>
                <a:path w="127" h="222">
                  <a:moveTo>
                    <a:pt x="0" y="0"/>
                  </a:moveTo>
                  <a:lnTo>
                    <a:pt x="0" y="0"/>
                  </a:lnTo>
                  <a:lnTo>
                    <a:pt x="127" y="222"/>
                  </a:lnTo>
                  <a:lnTo>
                    <a:pt x="127" y="222"/>
                  </a:lnTo>
                  <a:lnTo>
                    <a:pt x="0"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1" name="Freeform 142"/>
            <p:cNvSpPr/>
            <p:nvPr/>
          </p:nvSpPr>
          <p:spPr bwMode="auto">
            <a:xfrm>
              <a:off x="6237288" y="5121275"/>
              <a:ext cx="201613" cy="352425"/>
            </a:xfrm>
            <a:custGeom>
              <a:avLst/>
              <a:gdLst>
                <a:gd name="T0" fmla="*/ 0 w 127"/>
                <a:gd name="T1" fmla="*/ 0 h 222"/>
                <a:gd name="T2" fmla="*/ 0 w 127"/>
                <a:gd name="T3" fmla="*/ 0 h 222"/>
                <a:gd name="T4" fmla="*/ 127 w 127"/>
                <a:gd name="T5" fmla="*/ 222 h 222"/>
                <a:gd name="T6" fmla="*/ 127 w 127"/>
                <a:gd name="T7" fmla="*/ 222 h 222"/>
                <a:gd name="T8" fmla="*/ 0 w 127"/>
                <a:gd name="T9" fmla="*/ 0 h 222"/>
              </a:gdLst>
              <a:ahLst/>
              <a:cxnLst>
                <a:cxn ang="0">
                  <a:pos x="T0" y="T1"/>
                </a:cxn>
                <a:cxn ang="0">
                  <a:pos x="T2" y="T3"/>
                </a:cxn>
                <a:cxn ang="0">
                  <a:pos x="T4" y="T5"/>
                </a:cxn>
                <a:cxn ang="0">
                  <a:pos x="T6" y="T7"/>
                </a:cxn>
                <a:cxn ang="0">
                  <a:pos x="T8" y="T9"/>
                </a:cxn>
              </a:cxnLst>
              <a:rect l="0" t="0" r="r" b="b"/>
              <a:pathLst>
                <a:path w="127" h="222">
                  <a:moveTo>
                    <a:pt x="0" y="0"/>
                  </a:moveTo>
                  <a:lnTo>
                    <a:pt x="0" y="0"/>
                  </a:lnTo>
                  <a:lnTo>
                    <a:pt x="127" y="222"/>
                  </a:lnTo>
                  <a:lnTo>
                    <a:pt x="127" y="22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2" name="Freeform 143"/>
            <p:cNvSpPr/>
            <p:nvPr/>
          </p:nvSpPr>
          <p:spPr bwMode="auto">
            <a:xfrm>
              <a:off x="6115050" y="4903787"/>
              <a:ext cx="122238" cy="217488"/>
            </a:xfrm>
            <a:custGeom>
              <a:avLst/>
              <a:gdLst>
                <a:gd name="T0" fmla="*/ 0 w 77"/>
                <a:gd name="T1" fmla="*/ 0 h 137"/>
                <a:gd name="T2" fmla="*/ 0 w 77"/>
                <a:gd name="T3" fmla="*/ 0 h 137"/>
                <a:gd name="T4" fmla="*/ 77 w 77"/>
                <a:gd name="T5" fmla="*/ 137 h 137"/>
                <a:gd name="T6" fmla="*/ 77 w 77"/>
                <a:gd name="T7" fmla="*/ 137 h 137"/>
                <a:gd name="T8" fmla="*/ 0 w 77"/>
                <a:gd name="T9" fmla="*/ 0 h 137"/>
              </a:gdLst>
              <a:ahLst/>
              <a:cxnLst>
                <a:cxn ang="0">
                  <a:pos x="T0" y="T1"/>
                </a:cxn>
                <a:cxn ang="0">
                  <a:pos x="T2" y="T3"/>
                </a:cxn>
                <a:cxn ang="0">
                  <a:pos x="T4" y="T5"/>
                </a:cxn>
                <a:cxn ang="0">
                  <a:pos x="T6" y="T7"/>
                </a:cxn>
                <a:cxn ang="0">
                  <a:pos x="T8" y="T9"/>
                </a:cxn>
              </a:cxnLst>
              <a:rect l="0" t="0" r="r" b="b"/>
              <a:pathLst>
                <a:path w="77" h="137">
                  <a:moveTo>
                    <a:pt x="0" y="0"/>
                  </a:moveTo>
                  <a:lnTo>
                    <a:pt x="0" y="0"/>
                  </a:lnTo>
                  <a:lnTo>
                    <a:pt x="77" y="137"/>
                  </a:lnTo>
                  <a:lnTo>
                    <a:pt x="77" y="137"/>
                  </a:lnTo>
                  <a:lnTo>
                    <a:pt x="0" y="0"/>
                  </a:lnTo>
                  <a:close/>
                </a:path>
              </a:pathLst>
            </a:custGeom>
            <a:solidFill>
              <a:srgbClr val="102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3" name="Freeform 144"/>
            <p:cNvSpPr/>
            <p:nvPr/>
          </p:nvSpPr>
          <p:spPr bwMode="auto">
            <a:xfrm>
              <a:off x="6115050" y="4903787"/>
              <a:ext cx="122238" cy="217488"/>
            </a:xfrm>
            <a:custGeom>
              <a:avLst/>
              <a:gdLst>
                <a:gd name="T0" fmla="*/ 0 w 77"/>
                <a:gd name="T1" fmla="*/ 0 h 137"/>
                <a:gd name="T2" fmla="*/ 0 w 77"/>
                <a:gd name="T3" fmla="*/ 0 h 137"/>
                <a:gd name="T4" fmla="*/ 77 w 77"/>
                <a:gd name="T5" fmla="*/ 137 h 137"/>
                <a:gd name="T6" fmla="*/ 77 w 77"/>
                <a:gd name="T7" fmla="*/ 137 h 137"/>
                <a:gd name="T8" fmla="*/ 0 w 77"/>
                <a:gd name="T9" fmla="*/ 0 h 137"/>
              </a:gdLst>
              <a:ahLst/>
              <a:cxnLst>
                <a:cxn ang="0">
                  <a:pos x="T0" y="T1"/>
                </a:cxn>
                <a:cxn ang="0">
                  <a:pos x="T2" y="T3"/>
                </a:cxn>
                <a:cxn ang="0">
                  <a:pos x="T4" y="T5"/>
                </a:cxn>
                <a:cxn ang="0">
                  <a:pos x="T6" y="T7"/>
                </a:cxn>
                <a:cxn ang="0">
                  <a:pos x="T8" y="T9"/>
                </a:cxn>
              </a:cxnLst>
              <a:rect l="0" t="0" r="r" b="b"/>
              <a:pathLst>
                <a:path w="77" h="137">
                  <a:moveTo>
                    <a:pt x="0" y="0"/>
                  </a:moveTo>
                  <a:lnTo>
                    <a:pt x="0" y="0"/>
                  </a:lnTo>
                  <a:lnTo>
                    <a:pt x="77" y="137"/>
                  </a:lnTo>
                  <a:lnTo>
                    <a:pt x="77" y="13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4" name="Rectangle 145"/>
            <p:cNvSpPr>
              <a:spLocks noChangeArrowheads="1"/>
            </p:cNvSpPr>
            <p:nvPr/>
          </p:nvSpPr>
          <p:spPr bwMode="auto">
            <a:xfrm>
              <a:off x="6115050" y="4903787"/>
              <a:ext cx="1588" cy="1588"/>
            </a:xfrm>
            <a:prstGeom prst="rect">
              <a:avLst/>
            </a:prstGeom>
            <a:solidFill>
              <a:srgbClr val="D8515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5" name="Rectangle 146"/>
            <p:cNvSpPr>
              <a:spLocks noChangeArrowheads="1"/>
            </p:cNvSpPr>
            <p:nvPr/>
          </p:nvSpPr>
          <p:spPr bwMode="auto">
            <a:xfrm>
              <a:off x="6115050" y="4903787"/>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6" name="Freeform 147"/>
            <p:cNvSpPr/>
            <p:nvPr/>
          </p:nvSpPr>
          <p:spPr bwMode="auto">
            <a:xfrm>
              <a:off x="6115050" y="4772025"/>
              <a:ext cx="485775" cy="701675"/>
            </a:xfrm>
            <a:custGeom>
              <a:avLst/>
              <a:gdLst>
                <a:gd name="T0" fmla="*/ 0 w 306"/>
                <a:gd name="T1" fmla="*/ 0 h 442"/>
                <a:gd name="T2" fmla="*/ 0 w 306"/>
                <a:gd name="T3" fmla="*/ 83 h 442"/>
                <a:gd name="T4" fmla="*/ 0 w 306"/>
                <a:gd name="T5" fmla="*/ 83 h 442"/>
                <a:gd name="T6" fmla="*/ 77 w 306"/>
                <a:gd name="T7" fmla="*/ 220 h 442"/>
                <a:gd name="T8" fmla="*/ 204 w 306"/>
                <a:gd name="T9" fmla="*/ 442 h 442"/>
                <a:gd name="T10" fmla="*/ 306 w 306"/>
                <a:gd name="T11" fmla="*/ 434 h 442"/>
                <a:gd name="T12" fmla="*/ 0 w 306"/>
                <a:gd name="T13" fmla="*/ 0 h 442"/>
              </a:gdLst>
              <a:ahLst/>
              <a:cxnLst>
                <a:cxn ang="0">
                  <a:pos x="T0" y="T1"/>
                </a:cxn>
                <a:cxn ang="0">
                  <a:pos x="T2" y="T3"/>
                </a:cxn>
                <a:cxn ang="0">
                  <a:pos x="T4" y="T5"/>
                </a:cxn>
                <a:cxn ang="0">
                  <a:pos x="T6" y="T7"/>
                </a:cxn>
                <a:cxn ang="0">
                  <a:pos x="T8" y="T9"/>
                </a:cxn>
                <a:cxn ang="0">
                  <a:pos x="T10" y="T11"/>
                </a:cxn>
                <a:cxn ang="0">
                  <a:pos x="T12" y="T13"/>
                </a:cxn>
              </a:cxnLst>
              <a:rect l="0" t="0" r="r" b="b"/>
              <a:pathLst>
                <a:path w="306" h="442">
                  <a:moveTo>
                    <a:pt x="0" y="0"/>
                  </a:moveTo>
                  <a:lnTo>
                    <a:pt x="0" y="83"/>
                  </a:lnTo>
                  <a:lnTo>
                    <a:pt x="0" y="83"/>
                  </a:lnTo>
                  <a:lnTo>
                    <a:pt x="77" y="220"/>
                  </a:lnTo>
                  <a:lnTo>
                    <a:pt x="204" y="442"/>
                  </a:lnTo>
                  <a:lnTo>
                    <a:pt x="306" y="434"/>
                  </a:lnTo>
                  <a:lnTo>
                    <a:pt x="0" y="0"/>
                  </a:lnTo>
                  <a:close/>
                </a:path>
              </a:pathLst>
            </a:custGeom>
            <a:solidFill>
              <a:srgbClr val="D8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7" name="Freeform 148"/>
            <p:cNvSpPr/>
            <p:nvPr/>
          </p:nvSpPr>
          <p:spPr bwMode="auto">
            <a:xfrm>
              <a:off x="6115050" y="4772025"/>
              <a:ext cx="485775" cy="701675"/>
            </a:xfrm>
            <a:custGeom>
              <a:avLst/>
              <a:gdLst>
                <a:gd name="T0" fmla="*/ 0 w 306"/>
                <a:gd name="T1" fmla="*/ 0 h 442"/>
                <a:gd name="T2" fmla="*/ 0 w 306"/>
                <a:gd name="T3" fmla="*/ 83 h 442"/>
                <a:gd name="T4" fmla="*/ 0 w 306"/>
                <a:gd name="T5" fmla="*/ 83 h 442"/>
                <a:gd name="T6" fmla="*/ 77 w 306"/>
                <a:gd name="T7" fmla="*/ 220 h 442"/>
                <a:gd name="T8" fmla="*/ 204 w 306"/>
                <a:gd name="T9" fmla="*/ 442 h 442"/>
                <a:gd name="T10" fmla="*/ 306 w 306"/>
                <a:gd name="T11" fmla="*/ 434 h 442"/>
                <a:gd name="T12" fmla="*/ 0 w 306"/>
                <a:gd name="T13" fmla="*/ 0 h 442"/>
              </a:gdLst>
              <a:ahLst/>
              <a:cxnLst>
                <a:cxn ang="0">
                  <a:pos x="T0" y="T1"/>
                </a:cxn>
                <a:cxn ang="0">
                  <a:pos x="T2" y="T3"/>
                </a:cxn>
                <a:cxn ang="0">
                  <a:pos x="T4" y="T5"/>
                </a:cxn>
                <a:cxn ang="0">
                  <a:pos x="T6" y="T7"/>
                </a:cxn>
                <a:cxn ang="0">
                  <a:pos x="T8" y="T9"/>
                </a:cxn>
                <a:cxn ang="0">
                  <a:pos x="T10" y="T11"/>
                </a:cxn>
                <a:cxn ang="0">
                  <a:pos x="T12" y="T13"/>
                </a:cxn>
              </a:cxnLst>
              <a:rect l="0" t="0" r="r" b="b"/>
              <a:pathLst>
                <a:path w="306" h="442">
                  <a:moveTo>
                    <a:pt x="0" y="0"/>
                  </a:moveTo>
                  <a:lnTo>
                    <a:pt x="0" y="83"/>
                  </a:lnTo>
                  <a:lnTo>
                    <a:pt x="0" y="83"/>
                  </a:lnTo>
                  <a:lnTo>
                    <a:pt x="77" y="220"/>
                  </a:lnTo>
                  <a:lnTo>
                    <a:pt x="204" y="442"/>
                  </a:lnTo>
                  <a:lnTo>
                    <a:pt x="306" y="43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8" name="Freeform 156"/>
            <p:cNvSpPr/>
            <p:nvPr/>
          </p:nvSpPr>
          <p:spPr bwMode="auto">
            <a:xfrm>
              <a:off x="4271963" y="2011362"/>
              <a:ext cx="173038" cy="234950"/>
            </a:xfrm>
            <a:custGeom>
              <a:avLst/>
              <a:gdLst>
                <a:gd name="T0" fmla="*/ 0 w 109"/>
                <a:gd name="T1" fmla="*/ 30 h 148"/>
                <a:gd name="T2" fmla="*/ 109 w 109"/>
                <a:gd name="T3" fmla="*/ 148 h 148"/>
                <a:gd name="T4" fmla="*/ 46 w 109"/>
                <a:gd name="T5" fmla="*/ 0 h 148"/>
                <a:gd name="T6" fmla="*/ 0 w 109"/>
                <a:gd name="T7" fmla="*/ 30 h 148"/>
              </a:gdLst>
              <a:ahLst/>
              <a:cxnLst>
                <a:cxn ang="0">
                  <a:pos x="T0" y="T1"/>
                </a:cxn>
                <a:cxn ang="0">
                  <a:pos x="T2" y="T3"/>
                </a:cxn>
                <a:cxn ang="0">
                  <a:pos x="T4" y="T5"/>
                </a:cxn>
                <a:cxn ang="0">
                  <a:pos x="T6" y="T7"/>
                </a:cxn>
              </a:cxnLst>
              <a:rect l="0" t="0" r="r" b="b"/>
              <a:pathLst>
                <a:path w="109" h="148">
                  <a:moveTo>
                    <a:pt x="0" y="30"/>
                  </a:moveTo>
                  <a:lnTo>
                    <a:pt x="109" y="148"/>
                  </a:lnTo>
                  <a:lnTo>
                    <a:pt x="46" y="0"/>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9" name="Freeform 161"/>
            <p:cNvSpPr/>
            <p:nvPr/>
          </p:nvSpPr>
          <p:spPr bwMode="auto">
            <a:xfrm>
              <a:off x="4311650" y="3722687"/>
              <a:ext cx="255588" cy="503238"/>
            </a:xfrm>
            <a:custGeom>
              <a:avLst/>
              <a:gdLst>
                <a:gd name="T0" fmla="*/ 0 w 161"/>
                <a:gd name="T1" fmla="*/ 13 h 317"/>
                <a:gd name="T2" fmla="*/ 123 w 161"/>
                <a:gd name="T3" fmla="*/ 291 h 317"/>
                <a:gd name="T4" fmla="*/ 161 w 161"/>
                <a:gd name="T5" fmla="*/ 317 h 317"/>
                <a:gd name="T6" fmla="*/ 61 w 161"/>
                <a:gd name="T7" fmla="*/ 0 h 317"/>
                <a:gd name="T8" fmla="*/ 0 w 161"/>
                <a:gd name="T9" fmla="*/ 13 h 317"/>
              </a:gdLst>
              <a:ahLst/>
              <a:cxnLst>
                <a:cxn ang="0">
                  <a:pos x="T0" y="T1"/>
                </a:cxn>
                <a:cxn ang="0">
                  <a:pos x="T2" y="T3"/>
                </a:cxn>
                <a:cxn ang="0">
                  <a:pos x="T4" y="T5"/>
                </a:cxn>
                <a:cxn ang="0">
                  <a:pos x="T6" y="T7"/>
                </a:cxn>
                <a:cxn ang="0">
                  <a:pos x="T8" y="T9"/>
                </a:cxn>
              </a:cxnLst>
              <a:rect l="0" t="0" r="r" b="b"/>
              <a:pathLst>
                <a:path w="161" h="317">
                  <a:moveTo>
                    <a:pt x="0" y="13"/>
                  </a:moveTo>
                  <a:lnTo>
                    <a:pt x="123" y="291"/>
                  </a:lnTo>
                  <a:lnTo>
                    <a:pt x="161" y="317"/>
                  </a:lnTo>
                  <a:lnTo>
                    <a:pt x="61" y="0"/>
                  </a:lnTo>
                  <a:lnTo>
                    <a:pt x="0" y="13"/>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0" name="Freeform 162"/>
            <p:cNvSpPr/>
            <p:nvPr/>
          </p:nvSpPr>
          <p:spPr bwMode="auto">
            <a:xfrm>
              <a:off x="4506913" y="3952875"/>
              <a:ext cx="344488" cy="333375"/>
            </a:xfrm>
            <a:custGeom>
              <a:avLst/>
              <a:gdLst>
                <a:gd name="T0" fmla="*/ 217 w 217"/>
                <a:gd name="T1" fmla="*/ 0 h 210"/>
                <a:gd name="T2" fmla="*/ 0 w 217"/>
                <a:gd name="T3" fmla="*/ 146 h 210"/>
                <a:gd name="T4" fmla="*/ 20 w 217"/>
                <a:gd name="T5" fmla="*/ 210 h 210"/>
                <a:gd name="T6" fmla="*/ 217 w 217"/>
                <a:gd name="T7" fmla="*/ 56 h 210"/>
                <a:gd name="T8" fmla="*/ 217 w 217"/>
                <a:gd name="T9" fmla="*/ 0 h 210"/>
              </a:gdLst>
              <a:ahLst/>
              <a:cxnLst>
                <a:cxn ang="0">
                  <a:pos x="T0" y="T1"/>
                </a:cxn>
                <a:cxn ang="0">
                  <a:pos x="T2" y="T3"/>
                </a:cxn>
                <a:cxn ang="0">
                  <a:pos x="T4" y="T5"/>
                </a:cxn>
                <a:cxn ang="0">
                  <a:pos x="T6" y="T7"/>
                </a:cxn>
                <a:cxn ang="0">
                  <a:pos x="T8" y="T9"/>
                </a:cxn>
              </a:cxnLst>
              <a:rect l="0" t="0" r="r" b="b"/>
              <a:pathLst>
                <a:path w="217" h="210">
                  <a:moveTo>
                    <a:pt x="217" y="0"/>
                  </a:moveTo>
                  <a:lnTo>
                    <a:pt x="0" y="146"/>
                  </a:lnTo>
                  <a:lnTo>
                    <a:pt x="20" y="210"/>
                  </a:lnTo>
                  <a:lnTo>
                    <a:pt x="217" y="56"/>
                  </a:lnTo>
                  <a:lnTo>
                    <a:pt x="217" y="0"/>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1" name="Freeform 163"/>
            <p:cNvSpPr/>
            <p:nvPr/>
          </p:nvSpPr>
          <p:spPr bwMode="auto">
            <a:xfrm>
              <a:off x="4972050" y="3952875"/>
              <a:ext cx="287338" cy="273050"/>
            </a:xfrm>
            <a:custGeom>
              <a:avLst/>
              <a:gdLst>
                <a:gd name="T0" fmla="*/ 0 w 181"/>
                <a:gd name="T1" fmla="*/ 0 h 172"/>
                <a:gd name="T2" fmla="*/ 181 w 181"/>
                <a:gd name="T3" fmla="*/ 172 h 172"/>
                <a:gd name="T4" fmla="*/ 0 w 181"/>
                <a:gd name="T5" fmla="*/ 110 h 172"/>
                <a:gd name="T6" fmla="*/ 0 w 181"/>
                <a:gd name="T7" fmla="*/ 56 h 172"/>
                <a:gd name="T8" fmla="*/ 0 w 181"/>
                <a:gd name="T9" fmla="*/ 0 h 172"/>
              </a:gdLst>
              <a:ahLst/>
              <a:cxnLst>
                <a:cxn ang="0">
                  <a:pos x="T0" y="T1"/>
                </a:cxn>
                <a:cxn ang="0">
                  <a:pos x="T2" y="T3"/>
                </a:cxn>
                <a:cxn ang="0">
                  <a:pos x="T4" y="T5"/>
                </a:cxn>
                <a:cxn ang="0">
                  <a:pos x="T6" y="T7"/>
                </a:cxn>
                <a:cxn ang="0">
                  <a:pos x="T8" y="T9"/>
                </a:cxn>
              </a:cxnLst>
              <a:rect l="0" t="0" r="r" b="b"/>
              <a:pathLst>
                <a:path w="181" h="172">
                  <a:moveTo>
                    <a:pt x="0" y="0"/>
                  </a:moveTo>
                  <a:lnTo>
                    <a:pt x="181" y="172"/>
                  </a:lnTo>
                  <a:lnTo>
                    <a:pt x="0" y="110"/>
                  </a:lnTo>
                  <a:lnTo>
                    <a:pt x="0" y="56"/>
                  </a:lnTo>
                  <a:lnTo>
                    <a:pt x="0" y="0"/>
                  </a:lnTo>
                  <a:close/>
                </a:path>
              </a:pathLst>
            </a:custGeom>
            <a:solidFill>
              <a:srgbClr val="89C0C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2" name="Freeform 166"/>
            <p:cNvSpPr/>
            <p:nvPr/>
          </p:nvSpPr>
          <p:spPr bwMode="auto">
            <a:xfrm>
              <a:off x="3424238" y="5648325"/>
              <a:ext cx="376238" cy="263525"/>
            </a:xfrm>
            <a:custGeom>
              <a:avLst/>
              <a:gdLst>
                <a:gd name="T0" fmla="*/ 183 w 237"/>
                <a:gd name="T1" fmla="*/ 0 h 166"/>
                <a:gd name="T2" fmla="*/ 169 w 237"/>
                <a:gd name="T3" fmla="*/ 33 h 166"/>
                <a:gd name="T4" fmla="*/ 156 w 237"/>
                <a:gd name="T5" fmla="*/ 52 h 166"/>
                <a:gd name="T6" fmla="*/ 0 w 237"/>
                <a:gd name="T7" fmla="*/ 166 h 166"/>
                <a:gd name="T8" fmla="*/ 181 w 237"/>
                <a:gd name="T9" fmla="*/ 93 h 166"/>
                <a:gd name="T10" fmla="*/ 216 w 237"/>
                <a:gd name="T11" fmla="*/ 106 h 166"/>
                <a:gd name="T12" fmla="*/ 237 w 237"/>
                <a:gd name="T13" fmla="*/ 93 h 166"/>
                <a:gd name="T14" fmla="*/ 183 w 237"/>
                <a:gd name="T15" fmla="*/ 0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7" h="166">
                  <a:moveTo>
                    <a:pt x="183" y="0"/>
                  </a:moveTo>
                  <a:lnTo>
                    <a:pt x="169" y="33"/>
                  </a:lnTo>
                  <a:lnTo>
                    <a:pt x="156" y="52"/>
                  </a:lnTo>
                  <a:lnTo>
                    <a:pt x="0" y="166"/>
                  </a:lnTo>
                  <a:lnTo>
                    <a:pt x="181" y="93"/>
                  </a:lnTo>
                  <a:lnTo>
                    <a:pt x="216" y="106"/>
                  </a:lnTo>
                  <a:lnTo>
                    <a:pt x="237" y="93"/>
                  </a:lnTo>
                  <a:lnTo>
                    <a:pt x="1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3" name="Freeform 167"/>
            <p:cNvSpPr/>
            <p:nvPr/>
          </p:nvSpPr>
          <p:spPr bwMode="auto">
            <a:xfrm>
              <a:off x="5173663" y="2944812"/>
              <a:ext cx="204788" cy="382588"/>
            </a:xfrm>
            <a:custGeom>
              <a:avLst/>
              <a:gdLst>
                <a:gd name="T0" fmla="*/ 129 w 129"/>
                <a:gd name="T1" fmla="*/ 0 h 241"/>
                <a:gd name="T2" fmla="*/ 23 w 129"/>
                <a:gd name="T3" fmla="*/ 57 h 241"/>
                <a:gd name="T4" fmla="*/ 0 w 129"/>
                <a:gd name="T5" fmla="*/ 241 h 241"/>
                <a:gd name="T6" fmla="*/ 129 w 129"/>
                <a:gd name="T7" fmla="*/ 0 h 241"/>
              </a:gdLst>
              <a:ahLst/>
              <a:cxnLst>
                <a:cxn ang="0">
                  <a:pos x="T0" y="T1"/>
                </a:cxn>
                <a:cxn ang="0">
                  <a:pos x="T2" y="T3"/>
                </a:cxn>
                <a:cxn ang="0">
                  <a:pos x="T4" y="T5"/>
                </a:cxn>
                <a:cxn ang="0">
                  <a:pos x="T6" y="T7"/>
                </a:cxn>
              </a:cxnLst>
              <a:rect l="0" t="0" r="r" b="b"/>
              <a:pathLst>
                <a:path w="129" h="241">
                  <a:moveTo>
                    <a:pt x="129" y="0"/>
                  </a:moveTo>
                  <a:lnTo>
                    <a:pt x="23" y="57"/>
                  </a:lnTo>
                  <a:lnTo>
                    <a:pt x="0" y="241"/>
                  </a:lnTo>
                  <a:lnTo>
                    <a:pt x="129"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4" name="Freeform 168"/>
            <p:cNvSpPr/>
            <p:nvPr/>
          </p:nvSpPr>
          <p:spPr bwMode="auto">
            <a:xfrm>
              <a:off x="4464050" y="2944812"/>
              <a:ext cx="206375" cy="382588"/>
            </a:xfrm>
            <a:custGeom>
              <a:avLst/>
              <a:gdLst>
                <a:gd name="T0" fmla="*/ 0 w 130"/>
                <a:gd name="T1" fmla="*/ 0 h 241"/>
                <a:gd name="T2" fmla="*/ 107 w 130"/>
                <a:gd name="T3" fmla="*/ 57 h 241"/>
                <a:gd name="T4" fmla="*/ 130 w 130"/>
                <a:gd name="T5" fmla="*/ 241 h 241"/>
                <a:gd name="T6" fmla="*/ 0 w 130"/>
                <a:gd name="T7" fmla="*/ 0 h 241"/>
              </a:gdLst>
              <a:ahLst/>
              <a:cxnLst>
                <a:cxn ang="0">
                  <a:pos x="T0" y="T1"/>
                </a:cxn>
                <a:cxn ang="0">
                  <a:pos x="T2" y="T3"/>
                </a:cxn>
                <a:cxn ang="0">
                  <a:pos x="T4" y="T5"/>
                </a:cxn>
                <a:cxn ang="0">
                  <a:pos x="T6" y="T7"/>
                </a:cxn>
              </a:cxnLst>
              <a:rect l="0" t="0" r="r" b="b"/>
              <a:pathLst>
                <a:path w="130" h="241">
                  <a:moveTo>
                    <a:pt x="0" y="0"/>
                  </a:moveTo>
                  <a:lnTo>
                    <a:pt x="107" y="57"/>
                  </a:lnTo>
                  <a:lnTo>
                    <a:pt x="130" y="241"/>
                  </a:lnTo>
                  <a:lnTo>
                    <a:pt x="0" y="0"/>
                  </a:ln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5" name="Freeform 169"/>
            <p:cNvSpPr/>
            <p:nvPr/>
          </p:nvSpPr>
          <p:spPr bwMode="auto">
            <a:xfrm>
              <a:off x="3767138" y="4772025"/>
              <a:ext cx="2327275" cy="1452563"/>
            </a:xfrm>
            <a:custGeom>
              <a:avLst/>
              <a:gdLst>
                <a:gd name="T0" fmla="*/ 1433 w 1466"/>
                <a:gd name="T1" fmla="*/ 915 h 915"/>
                <a:gd name="T2" fmla="*/ 34 w 1466"/>
                <a:gd name="T3" fmla="*/ 915 h 915"/>
                <a:gd name="T4" fmla="*/ 0 w 1466"/>
                <a:gd name="T5" fmla="*/ 0 h 915"/>
                <a:gd name="T6" fmla="*/ 1466 w 1466"/>
                <a:gd name="T7" fmla="*/ 0 h 915"/>
                <a:gd name="T8" fmla="*/ 1433 w 1466"/>
                <a:gd name="T9" fmla="*/ 915 h 915"/>
              </a:gdLst>
              <a:ahLst/>
              <a:cxnLst>
                <a:cxn ang="0">
                  <a:pos x="T0" y="T1"/>
                </a:cxn>
                <a:cxn ang="0">
                  <a:pos x="T2" y="T3"/>
                </a:cxn>
                <a:cxn ang="0">
                  <a:pos x="T4" y="T5"/>
                </a:cxn>
                <a:cxn ang="0">
                  <a:pos x="T6" y="T7"/>
                </a:cxn>
                <a:cxn ang="0">
                  <a:pos x="T8" y="T9"/>
                </a:cxn>
              </a:cxnLst>
              <a:rect l="0" t="0" r="r" b="b"/>
              <a:pathLst>
                <a:path w="1466" h="915">
                  <a:moveTo>
                    <a:pt x="1433" y="915"/>
                  </a:moveTo>
                  <a:lnTo>
                    <a:pt x="34" y="915"/>
                  </a:lnTo>
                  <a:lnTo>
                    <a:pt x="0" y="0"/>
                  </a:lnTo>
                  <a:lnTo>
                    <a:pt x="1466" y="0"/>
                  </a:lnTo>
                  <a:lnTo>
                    <a:pt x="1433" y="9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6" name="Freeform 170"/>
            <p:cNvSpPr/>
            <p:nvPr/>
          </p:nvSpPr>
          <p:spPr bwMode="auto">
            <a:xfrm>
              <a:off x="3767138" y="4772025"/>
              <a:ext cx="2327275" cy="1452563"/>
            </a:xfrm>
            <a:custGeom>
              <a:avLst/>
              <a:gdLst>
                <a:gd name="T0" fmla="*/ 1433 w 1466"/>
                <a:gd name="T1" fmla="*/ 915 h 915"/>
                <a:gd name="T2" fmla="*/ 34 w 1466"/>
                <a:gd name="T3" fmla="*/ 915 h 915"/>
                <a:gd name="T4" fmla="*/ 0 w 1466"/>
                <a:gd name="T5" fmla="*/ 0 h 915"/>
                <a:gd name="T6" fmla="*/ 1466 w 1466"/>
                <a:gd name="T7" fmla="*/ 0 h 915"/>
                <a:gd name="T8" fmla="*/ 1433 w 1466"/>
                <a:gd name="T9" fmla="*/ 915 h 915"/>
              </a:gdLst>
              <a:ahLst/>
              <a:cxnLst>
                <a:cxn ang="0">
                  <a:pos x="T0" y="T1"/>
                </a:cxn>
                <a:cxn ang="0">
                  <a:pos x="T2" y="T3"/>
                </a:cxn>
                <a:cxn ang="0">
                  <a:pos x="T4" y="T5"/>
                </a:cxn>
                <a:cxn ang="0">
                  <a:pos x="T6" y="T7"/>
                </a:cxn>
                <a:cxn ang="0">
                  <a:pos x="T8" y="T9"/>
                </a:cxn>
              </a:cxnLst>
              <a:rect l="0" t="0" r="r" b="b"/>
              <a:pathLst>
                <a:path w="1466" h="915">
                  <a:moveTo>
                    <a:pt x="1433" y="915"/>
                  </a:moveTo>
                  <a:lnTo>
                    <a:pt x="34" y="915"/>
                  </a:lnTo>
                  <a:lnTo>
                    <a:pt x="0" y="0"/>
                  </a:lnTo>
                  <a:lnTo>
                    <a:pt x="1466" y="0"/>
                  </a:lnTo>
                  <a:lnTo>
                    <a:pt x="1433" y="9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7" name="Rectangle 171"/>
            <p:cNvSpPr>
              <a:spLocks noChangeArrowheads="1"/>
            </p:cNvSpPr>
            <p:nvPr/>
          </p:nvSpPr>
          <p:spPr bwMode="auto">
            <a:xfrm>
              <a:off x="3767138" y="6224587"/>
              <a:ext cx="2327275" cy="85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8" name="Rectangle 172"/>
            <p:cNvSpPr>
              <a:spLocks noChangeArrowheads="1"/>
            </p:cNvSpPr>
            <p:nvPr/>
          </p:nvSpPr>
          <p:spPr bwMode="auto">
            <a:xfrm>
              <a:off x="3767138" y="6224587"/>
              <a:ext cx="2327275"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9" name="Oval 173"/>
            <p:cNvSpPr>
              <a:spLocks noChangeArrowheads="1"/>
            </p:cNvSpPr>
            <p:nvPr/>
          </p:nvSpPr>
          <p:spPr bwMode="auto">
            <a:xfrm>
              <a:off x="4818063" y="5456237"/>
              <a:ext cx="225425" cy="223838"/>
            </a:xfrm>
            <a:prstGeom prst="ellipse">
              <a:avLst/>
            </a:prstGeom>
            <a:solidFill>
              <a:srgbClr val="D1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0" name="Freeform 174"/>
            <p:cNvSpPr>
              <a:spLocks noEditPoints="1"/>
            </p:cNvSpPr>
            <p:nvPr/>
          </p:nvSpPr>
          <p:spPr bwMode="auto">
            <a:xfrm>
              <a:off x="4422775" y="2705100"/>
              <a:ext cx="990600" cy="301625"/>
            </a:xfrm>
            <a:custGeom>
              <a:avLst/>
              <a:gdLst>
                <a:gd name="T0" fmla="*/ 393 w 393"/>
                <a:gd name="T1" fmla="*/ 2 h 120"/>
                <a:gd name="T2" fmla="*/ 318 w 393"/>
                <a:gd name="T3" fmla="*/ 2 h 120"/>
                <a:gd name="T4" fmla="*/ 244 w 393"/>
                <a:gd name="T5" fmla="*/ 14 h 120"/>
                <a:gd name="T6" fmla="*/ 244 w 393"/>
                <a:gd name="T7" fmla="*/ 14 h 120"/>
                <a:gd name="T8" fmla="*/ 196 w 393"/>
                <a:gd name="T9" fmla="*/ 25 h 120"/>
                <a:gd name="T10" fmla="*/ 149 w 393"/>
                <a:gd name="T11" fmla="*/ 14 h 120"/>
                <a:gd name="T12" fmla="*/ 149 w 393"/>
                <a:gd name="T13" fmla="*/ 14 h 120"/>
                <a:gd name="T14" fmla="*/ 75 w 393"/>
                <a:gd name="T15" fmla="*/ 3 h 120"/>
                <a:gd name="T16" fmla="*/ 0 w 393"/>
                <a:gd name="T17" fmla="*/ 3 h 120"/>
                <a:gd name="T18" fmla="*/ 0 w 393"/>
                <a:gd name="T19" fmla="*/ 26 h 120"/>
                <a:gd name="T20" fmla="*/ 14 w 393"/>
                <a:gd name="T21" fmla="*/ 45 h 120"/>
                <a:gd name="T22" fmla="*/ 14 w 393"/>
                <a:gd name="T23" fmla="*/ 45 h 120"/>
                <a:gd name="T24" fmla="*/ 19 w 393"/>
                <a:gd name="T25" fmla="*/ 62 h 120"/>
                <a:gd name="T26" fmla="*/ 90 w 393"/>
                <a:gd name="T27" fmla="*/ 119 h 120"/>
                <a:gd name="T28" fmla="*/ 104 w 393"/>
                <a:gd name="T29" fmla="*/ 120 h 120"/>
                <a:gd name="T30" fmla="*/ 179 w 393"/>
                <a:gd name="T31" fmla="*/ 57 h 120"/>
                <a:gd name="T32" fmla="*/ 179 w 393"/>
                <a:gd name="T33" fmla="*/ 50 h 120"/>
                <a:gd name="T34" fmla="*/ 197 w 393"/>
                <a:gd name="T35" fmla="*/ 44 h 120"/>
                <a:gd name="T36" fmla="*/ 214 w 393"/>
                <a:gd name="T37" fmla="*/ 50 h 120"/>
                <a:gd name="T38" fmla="*/ 214 w 393"/>
                <a:gd name="T39" fmla="*/ 57 h 120"/>
                <a:gd name="T40" fmla="*/ 290 w 393"/>
                <a:gd name="T41" fmla="*/ 120 h 120"/>
                <a:gd name="T42" fmla="*/ 303 w 393"/>
                <a:gd name="T43" fmla="*/ 119 h 120"/>
                <a:gd name="T44" fmla="*/ 374 w 393"/>
                <a:gd name="T45" fmla="*/ 62 h 120"/>
                <a:gd name="T46" fmla="*/ 379 w 393"/>
                <a:gd name="T47" fmla="*/ 44 h 120"/>
                <a:gd name="T48" fmla="*/ 379 w 393"/>
                <a:gd name="T49" fmla="*/ 44 h 120"/>
                <a:gd name="T50" fmla="*/ 393 w 393"/>
                <a:gd name="T51" fmla="*/ 25 h 120"/>
                <a:gd name="T52" fmla="*/ 393 w 393"/>
                <a:gd name="T53" fmla="*/ 2 h 120"/>
                <a:gd name="T54" fmla="*/ 166 w 393"/>
                <a:gd name="T55" fmla="*/ 59 h 120"/>
                <a:gd name="T56" fmla="*/ 104 w 393"/>
                <a:gd name="T57" fmla="*/ 113 h 120"/>
                <a:gd name="T58" fmla="*/ 91 w 393"/>
                <a:gd name="T59" fmla="*/ 113 h 120"/>
                <a:gd name="T60" fmla="*/ 28 w 393"/>
                <a:gd name="T61" fmla="*/ 60 h 120"/>
                <a:gd name="T62" fmla="*/ 28 w 393"/>
                <a:gd name="T63" fmla="*/ 23 h 120"/>
                <a:gd name="T64" fmla="*/ 74 w 393"/>
                <a:gd name="T65" fmla="*/ 11 h 120"/>
                <a:gd name="T66" fmla="*/ 102 w 393"/>
                <a:gd name="T67" fmla="*/ 12 h 120"/>
                <a:gd name="T68" fmla="*/ 163 w 393"/>
                <a:gd name="T69" fmla="*/ 33 h 120"/>
                <a:gd name="T70" fmla="*/ 166 w 393"/>
                <a:gd name="T71" fmla="*/ 59 h 120"/>
                <a:gd name="T72" fmla="*/ 365 w 393"/>
                <a:gd name="T73" fmla="*/ 59 h 120"/>
                <a:gd name="T74" fmla="*/ 302 w 393"/>
                <a:gd name="T75" fmla="*/ 112 h 120"/>
                <a:gd name="T76" fmla="*/ 290 w 393"/>
                <a:gd name="T77" fmla="*/ 113 h 120"/>
                <a:gd name="T78" fmla="*/ 227 w 393"/>
                <a:gd name="T79" fmla="*/ 59 h 120"/>
                <a:gd name="T80" fmla="*/ 230 w 393"/>
                <a:gd name="T81" fmla="*/ 33 h 120"/>
                <a:gd name="T82" fmla="*/ 291 w 393"/>
                <a:gd name="T83" fmla="*/ 12 h 120"/>
                <a:gd name="T84" fmla="*/ 319 w 393"/>
                <a:gd name="T85" fmla="*/ 11 h 120"/>
                <a:gd name="T86" fmla="*/ 364 w 393"/>
                <a:gd name="T87" fmla="*/ 23 h 120"/>
                <a:gd name="T88" fmla="*/ 365 w 393"/>
                <a:gd name="T89" fmla="*/ 59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3" h="120">
                  <a:moveTo>
                    <a:pt x="393" y="2"/>
                  </a:moveTo>
                  <a:cubicBezTo>
                    <a:pt x="393" y="2"/>
                    <a:pt x="347" y="0"/>
                    <a:pt x="318" y="2"/>
                  </a:cubicBezTo>
                  <a:cubicBezTo>
                    <a:pt x="283" y="4"/>
                    <a:pt x="259" y="8"/>
                    <a:pt x="244" y="14"/>
                  </a:cubicBezTo>
                  <a:cubicBezTo>
                    <a:pt x="244" y="14"/>
                    <a:pt x="244" y="14"/>
                    <a:pt x="244" y="14"/>
                  </a:cubicBezTo>
                  <a:cubicBezTo>
                    <a:pt x="244" y="14"/>
                    <a:pt x="220" y="24"/>
                    <a:pt x="196" y="25"/>
                  </a:cubicBezTo>
                  <a:cubicBezTo>
                    <a:pt x="173" y="24"/>
                    <a:pt x="149" y="14"/>
                    <a:pt x="149" y="14"/>
                  </a:cubicBezTo>
                  <a:cubicBezTo>
                    <a:pt x="149" y="14"/>
                    <a:pt x="149" y="14"/>
                    <a:pt x="149" y="14"/>
                  </a:cubicBezTo>
                  <a:cubicBezTo>
                    <a:pt x="133" y="8"/>
                    <a:pt x="110" y="5"/>
                    <a:pt x="75" y="3"/>
                  </a:cubicBezTo>
                  <a:cubicBezTo>
                    <a:pt x="46" y="1"/>
                    <a:pt x="0" y="3"/>
                    <a:pt x="0" y="3"/>
                  </a:cubicBezTo>
                  <a:cubicBezTo>
                    <a:pt x="0" y="3"/>
                    <a:pt x="0" y="14"/>
                    <a:pt x="0" y="26"/>
                  </a:cubicBezTo>
                  <a:cubicBezTo>
                    <a:pt x="9" y="35"/>
                    <a:pt x="14" y="45"/>
                    <a:pt x="14" y="45"/>
                  </a:cubicBezTo>
                  <a:cubicBezTo>
                    <a:pt x="14" y="45"/>
                    <a:pt x="14" y="45"/>
                    <a:pt x="14" y="45"/>
                  </a:cubicBezTo>
                  <a:cubicBezTo>
                    <a:pt x="16" y="50"/>
                    <a:pt x="17" y="56"/>
                    <a:pt x="19" y="62"/>
                  </a:cubicBezTo>
                  <a:cubicBezTo>
                    <a:pt x="25" y="89"/>
                    <a:pt x="41" y="114"/>
                    <a:pt x="90" y="119"/>
                  </a:cubicBezTo>
                  <a:cubicBezTo>
                    <a:pt x="95" y="120"/>
                    <a:pt x="99" y="120"/>
                    <a:pt x="104" y="120"/>
                  </a:cubicBezTo>
                  <a:cubicBezTo>
                    <a:pt x="146" y="120"/>
                    <a:pt x="173" y="94"/>
                    <a:pt x="179" y="57"/>
                  </a:cubicBezTo>
                  <a:cubicBezTo>
                    <a:pt x="179" y="54"/>
                    <a:pt x="179" y="52"/>
                    <a:pt x="179" y="50"/>
                  </a:cubicBezTo>
                  <a:cubicBezTo>
                    <a:pt x="186" y="42"/>
                    <a:pt x="197" y="44"/>
                    <a:pt x="197" y="44"/>
                  </a:cubicBezTo>
                  <a:cubicBezTo>
                    <a:pt x="197" y="44"/>
                    <a:pt x="207" y="42"/>
                    <a:pt x="214" y="50"/>
                  </a:cubicBezTo>
                  <a:cubicBezTo>
                    <a:pt x="214" y="52"/>
                    <a:pt x="214" y="54"/>
                    <a:pt x="214" y="57"/>
                  </a:cubicBezTo>
                  <a:cubicBezTo>
                    <a:pt x="220" y="94"/>
                    <a:pt x="248" y="120"/>
                    <a:pt x="290" y="120"/>
                  </a:cubicBezTo>
                  <a:cubicBezTo>
                    <a:pt x="294" y="120"/>
                    <a:pt x="298" y="119"/>
                    <a:pt x="303" y="119"/>
                  </a:cubicBezTo>
                  <a:cubicBezTo>
                    <a:pt x="352" y="113"/>
                    <a:pt x="368" y="88"/>
                    <a:pt x="374" y="62"/>
                  </a:cubicBezTo>
                  <a:cubicBezTo>
                    <a:pt x="376" y="56"/>
                    <a:pt x="377" y="50"/>
                    <a:pt x="379" y="44"/>
                  </a:cubicBezTo>
                  <a:cubicBezTo>
                    <a:pt x="379" y="44"/>
                    <a:pt x="379" y="44"/>
                    <a:pt x="379" y="44"/>
                  </a:cubicBezTo>
                  <a:cubicBezTo>
                    <a:pt x="379" y="44"/>
                    <a:pt x="384" y="34"/>
                    <a:pt x="393" y="25"/>
                  </a:cubicBezTo>
                  <a:cubicBezTo>
                    <a:pt x="393" y="13"/>
                    <a:pt x="393" y="2"/>
                    <a:pt x="393" y="2"/>
                  </a:cubicBezTo>
                  <a:moveTo>
                    <a:pt x="166" y="59"/>
                  </a:moveTo>
                  <a:cubicBezTo>
                    <a:pt x="161" y="93"/>
                    <a:pt x="140" y="113"/>
                    <a:pt x="104" y="113"/>
                  </a:cubicBezTo>
                  <a:cubicBezTo>
                    <a:pt x="100" y="113"/>
                    <a:pt x="95" y="113"/>
                    <a:pt x="91" y="113"/>
                  </a:cubicBezTo>
                  <a:cubicBezTo>
                    <a:pt x="48" y="108"/>
                    <a:pt x="35" y="88"/>
                    <a:pt x="28" y="60"/>
                  </a:cubicBezTo>
                  <a:cubicBezTo>
                    <a:pt x="24" y="44"/>
                    <a:pt x="22" y="31"/>
                    <a:pt x="28" y="23"/>
                  </a:cubicBezTo>
                  <a:cubicBezTo>
                    <a:pt x="35" y="15"/>
                    <a:pt x="44" y="11"/>
                    <a:pt x="74" y="11"/>
                  </a:cubicBezTo>
                  <a:cubicBezTo>
                    <a:pt x="79" y="11"/>
                    <a:pt x="96" y="12"/>
                    <a:pt x="102" y="12"/>
                  </a:cubicBezTo>
                  <a:cubicBezTo>
                    <a:pt x="136" y="17"/>
                    <a:pt x="152" y="21"/>
                    <a:pt x="163" y="33"/>
                  </a:cubicBezTo>
                  <a:cubicBezTo>
                    <a:pt x="169" y="41"/>
                    <a:pt x="168" y="47"/>
                    <a:pt x="166" y="59"/>
                  </a:cubicBezTo>
                  <a:moveTo>
                    <a:pt x="365" y="59"/>
                  </a:moveTo>
                  <a:cubicBezTo>
                    <a:pt x="358" y="88"/>
                    <a:pt x="345" y="107"/>
                    <a:pt x="302" y="112"/>
                  </a:cubicBezTo>
                  <a:cubicBezTo>
                    <a:pt x="298" y="113"/>
                    <a:pt x="294" y="113"/>
                    <a:pt x="290" y="113"/>
                  </a:cubicBezTo>
                  <a:cubicBezTo>
                    <a:pt x="253" y="113"/>
                    <a:pt x="232" y="93"/>
                    <a:pt x="227" y="59"/>
                  </a:cubicBezTo>
                  <a:cubicBezTo>
                    <a:pt x="225" y="47"/>
                    <a:pt x="224" y="41"/>
                    <a:pt x="230" y="33"/>
                  </a:cubicBezTo>
                  <a:cubicBezTo>
                    <a:pt x="241" y="21"/>
                    <a:pt x="257" y="17"/>
                    <a:pt x="291" y="12"/>
                  </a:cubicBezTo>
                  <a:cubicBezTo>
                    <a:pt x="296" y="11"/>
                    <a:pt x="314" y="11"/>
                    <a:pt x="319" y="11"/>
                  </a:cubicBezTo>
                  <a:cubicBezTo>
                    <a:pt x="349" y="11"/>
                    <a:pt x="358" y="14"/>
                    <a:pt x="364" y="23"/>
                  </a:cubicBezTo>
                  <a:cubicBezTo>
                    <a:pt x="370" y="30"/>
                    <a:pt x="369" y="43"/>
                    <a:pt x="365" y="59"/>
                  </a:cubicBezTo>
                </a:path>
              </a:pathLst>
            </a:custGeom>
            <a:solidFill>
              <a:srgbClr val="393C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1" name="Freeform 175"/>
            <p:cNvSpPr/>
            <p:nvPr/>
          </p:nvSpPr>
          <p:spPr bwMode="auto">
            <a:xfrm>
              <a:off x="4443413" y="2941637"/>
              <a:ext cx="930275" cy="668338"/>
            </a:xfrm>
            <a:custGeom>
              <a:avLst/>
              <a:gdLst>
                <a:gd name="T0" fmla="*/ 369 w 369"/>
                <a:gd name="T1" fmla="*/ 0 h 265"/>
                <a:gd name="T2" fmla="*/ 338 w 369"/>
                <a:gd name="T3" fmla="*/ 39 h 265"/>
                <a:gd name="T4" fmla="*/ 323 w 369"/>
                <a:gd name="T5" fmla="*/ 116 h 265"/>
                <a:gd name="T6" fmla="*/ 180 w 369"/>
                <a:gd name="T7" fmla="*/ 200 h 265"/>
                <a:gd name="T8" fmla="*/ 52 w 369"/>
                <a:gd name="T9" fmla="*/ 119 h 265"/>
                <a:gd name="T10" fmla="*/ 25 w 369"/>
                <a:gd name="T11" fmla="*/ 34 h 265"/>
                <a:gd name="T12" fmla="*/ 0 w 369"/>
                <a:gd name="T13" fmla="*/ 0 h 265"/>
                <a:gd name="T14" fmla="*/ 20 w 369"/>
                <a:gd name="T15" fmla="*/ 136 h 265"/>
                <a:gd name="T16" fmla="*/ 185 w 369"/>
                <a:gd name="T17" fmla="*/ 265 h 265"/>
                <a:gd name="T18" fmla="*/ 355 w 369"/>
                <a:gd name="T19" fmla="*/ 139 h 265"/>
                <a:gd name="T20" fmla="*/ 369 w 369"/>
                <a:gd name="T21"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9" h="265">
                  <a:moveTo>
                    <a:pt x="369" y="0"/>
                  </a:moveTo>
                  <a:cubicBezTo>
                    <a:pt x="364" y="13"/>
                    <a:pt x="338" y="25"/>
                    <a:pt x="338" y="39"/>
                  </a:cubicBezTo>
                  <a:cubicBezTo>
                    <a:pt x="339" y="52"/>
                    <a:pt x="325" y="83"/>
                    <a:pt x="323" y="116"/>
                  </a:cubicBezTo>
                  <a:cubicBezTo>
                    <a:pt x="276" y="155"/>
                    <a:pt x="204" y="199"/>
                    <a:pt x="180" y="200"/>
                  </a:cubicBezTo>
                  <a:cubicBezTo>
                    <a:pt x="159" y="199"/>
                    <a:pt x="77" y="143"/>
                    <a:pt x="52" y="119"/>
                  </a:cubicBezTo>
                  <a:cubicBezTo>
                    <a:pt x="44" y="71"/>
                    <a:pt x="29" y="55"/>
                    <a:pt x="25" y="34"/>
                  </a:cubicBezTo>
                  <a:cubicBezTo>
                    <a:pt x="23" y="21"/>
                    <a:pt x="6" y="13"/>
                    <a:pt x="0" y="0"/>
                  </a:cubicBezTo>
                  <a:cubicBezTo>
                    <a:pt x="0" y="0"/>
                    <a:pt x="10" y="67"/>
                    <a:pt x="20" y="136"/>
                  </a:cubicBezTo>
                  <a:cubicBezTo>
                    <a:pt x="26" y="178"/>
                    <a:pt x="185" y="265"/>
                    <a:pt x="185" y="265"/>
                  </a:cubicBezTo>
                  <a:cubicBezTo>
                    <a:pt x="185" y="265"/>
                    <a:pt x="348" y="181"/>
                    <a:pt x="355" y="139"/>
                  </a:cubicBezTo>
                  <a:cubicBezTo>
                    <a:pt x="365" y="68"/>
                    <a:pt x="369" y="0"/>
                    <a:pt x="369" y="0"/>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2" name="Freeform 176"/>
            <p:cNvSpPr/>
            <p:nvPr/>
          </p:nvSpPr>
          <p:spPr bwMode="auto">
            <a:xfrm>
              <a:off x="4927600" y="3155950"/>
              <a:ext cx="296863" cy="187325"/>
            </a:xfrm>
            <a:custGeom>
              <a:avLst/>
              <a:gdLst>
                <a:gd name="T0" fmla="*/ 7 w 118"/>
                <a:gd name="T1" fmla="*/ 6 h 74"/>
                <a:gd name="T2" fmla="*/ 78 w 118"/>
                <a:gd name="T3" fmla="*/ 1 h 74"/>
                <a:gd name="T4" fmla="*/ 109 w 118"/>
                <a:gd name="T5" fmla="*/ 74 h 74"/>
                <a:gd name="T6" fmla="*/ 76 w 118"/>
                <a:gd name="T7" fmla="*/ 26 h 74"/>
                <a:gd name="T8" fmla="*/ 12 w 118"/>
                <a:gd name="T9" fmla="*/ 31 h 74"/>
                <a:gd name="T10" fmla="*/ 7 w 118"/>
                <a:gd name="T11" fmla="*/ 6 h 74"/>
              </a:gdLst>
              <a:ahLst/>
              <a:cxnLst>
                <a:cxn ang="0">
                  <a:pos x="T0" y="T1"/>
                </a:cxn>
                <a:cxn ang="0">
                  <a:pos x="T2" y="T3"/>
                </a:cxn>
                <a:cxn ang="0">
                  <a:pos x="T4" y="T5"/>
                </a:cxn>
                <a:cxn ang="0">
                  <a:pos x="T6" y="T7"/>
                </a:cxn>
                <a:cxn ang="0">
                  <a:pos x="T8" y="T9"/>
                </a:cxn>
                <a:cxn ang="0">
                  <a:pos x="T10" y="T11"/>
                </a:cxn>
              </a:cxnLst>
              <a:rect l="0" t="0" r="r" b="b"/>
              <a:pathLst>
                <a:path w="118" h="74">
                  <a:moveTo>
                    <a:pt x="7" y="6"/>
                  </a:moveTo>
                  <a:cubicBezTo>
                    <a:pt x="7" y="6"/>
                    <a:pt x="63" y="1"/>
                    <a:pt x="78" y="1"/>
                  </a:cubicBezTo>
                  <a:cubicBezTo>
                    <a:pt x="93" y="0"/>
                    <a:pt x="118" y="24"/>
                    <a:pt x="109" y="74"/>
                  </a:cubicBezTo>
                  <a:cubicBezTo>
                    <a:pt x="95" y="46"/>
                    <a:pt x="87" y="26"/>
                    <a:pt x="76" y="26"/>
                  </a:cubicBezTo>
                  <a:cubicBezTo>
                    <a:pt x="71" y="25"/>
                    <a:pt x="21" y="31"/>
                    <a:pt x="12" y="31"/>
                  </a:cubicBezTo>
                  <a:cubicBezTo>
                    <a:pt x="3" y="31"/>
                    <a:pt x="0" y="9"/>
                    <a:pt x="7" y="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3" name="Freeform 177"/>
            <p:cNvSpPr/>
            <p:nvPr/>
          </p:nvSpPr>
          <p:spPr bwMode="auto">
            <a:xfrm>
              <a:off x="4611688" y="3155950"/>
              <a:ext cx="298450" cy="187325"/>
            </a:xfrm>
            <a:custGeom>
              <a:avLst/>
              <a:gdLst>
                <a:gd name="T0" fmla="*/ 110 w 118"/>
                <a:gd name="T1" fmla="*/ 6 h 74"/>
                <a:gd name="T2" fmla="*/ 40 w 118"/>
                <a:gd name="T3" fmla="*/ 1 h 74"/>
                <a:gd name="T4" fmla="*/ 9 w 118"/>
                <a:gd name="T5" fmla="*/ 74 h 74"/>
                <a:gd name="T6" fmla="*/ 42 w 118"/>
                <a:gd name="T7" fmla="*/ 26 h 74"/>
                <a:gd name="T8" fmla="*/ 106 w 118"/>
                <a:gd name="T9" fmla="*/ 31 h 74"/>
                <a:gd name="T10" fmla="*/ 110 w 118"/>
                <a:gd name="T11" fmla="*/ 6 h 74"/>
              </a:gdLst>
              <a:ahLst/>
              <a:cxnLst>
                <a:cxn ang="0">
                  <a:pos x="T0" y="T1"/>
                </a:cxn>
                <a:cxn ang="0">
                  <a:pos x="T2" y="T3"/>
                </a:cxn>
                <a:cxn ang="0">
                  <a:pos x="T4" y="T5"/>
                </a:cxn>
                <a:cxn ang="0">
                  <a:pos x="T6" y="T7"/>
                </a:cxn>
                <a:cxn ang="0">
                  <a:pos x="T8" y="T9"/>
                </a:cxn>
                <a:cxn ang="0">
                  <a:pos x="T10" y="T11"/>
                </a:cxn>
              </a:cxnLst>
              <a:rect l="0" t="0" r="r" b="b"/>
              <a:pathLst>
                <a:path w="118" h="74">
                  <a:moveTo>
                    <a:pt x="110" y="6"/>
                  </a:moveTo>
                  <a:cubicBezTo>
                    <a:pt x="110" y="6"/>
                    <a:pt x="55" y="1"/>
                    <a:pt x="40" y="1"/>
                  </a:cubicBezTo>
                  <a:cubicBezTo>
                    <a:pt x="25" y="0"/>
                    <a:pt x="0" y="24"/>
                    <a:pt x="9" y="74"/>
                  </a:cubicBezTo>
                  <a:cubicBezTo>
                    <a:pt x="22" y="46"/>
                    <a:pt x="31" y="26"/>
                    <a:pt x="42" y="26"/>
                  </a:cubicBezTo>
                  <a:cubicBezTo>
                    <a:pt x="46" y="25"/>
                    <a:pt x="97" y="31"/>
                    <a:pt x="106" y="31"/>
                  </a:cubicBezTo>
                  <a:cubicBezTo>
                    <a:pt x="115" y="31"/>
                    <a:pt x="118" y="9"/>
                    <a:pt x="110" y="6"/>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4" name="Freeform 178"/>
            <p:cNvSpPr/>
            <p:nvPr/>
          </p:nvSpPr>
          <p:spPr bwMode="auto">
            <a:xfrm>
              <a:off x="5049838" y="2719387"/>
              <a:ext cx="207963" cy="158750"/>
            </a:xfrm>
            <a:custGeom>
              <a:avLst/>
              <a:gdLst>
                <a:gd name="T0" fmla="*/ 0 w 82"/>
                <a:gd name="T1" fmla="*/ 51 h 63"/>
                <a:gd name="T2" fmla="*/ 81 w 82"/>
                <a:gd name="T3" fmla="*/ 51 h 63"/>
                <a:gd name="T4" fmla="*/ 0 w 82"/>
                <a:gd name="T5" fmla="*/ 51 h 63"/>
              </a:gdLst>
              <a:ahLst/>
              <a:cxnLst>
                <a:cxn ang="0">
                  <a:pos x="T0" y="T1"/>
                </a:cxn>
                <a:cxn ang="0">
                  <a:pos x="T2" y="T3"/>
                </a:cxn>
                <a:cxn ang="0">
                  <a:pos x="T4" y="T5"/>
                </a:cxn>
              </a:cxnLst>
              <a:rect l="0" t="0" r="r" b="b"/>
              <a:pathLst>
                <a:path w="82" h="63">
                  <a:moveTo>
                    <a:pt x="0" y="51"/>
                  </a:moveTo>
                  <a:cubicBezTo>
                    <a:pt x="0" y="51"/>
                    <a:pt x="43" y="63"/>
                    <a:pt x="81" y="51"/>
                  </a:cubicBezTo>
                  <a:cubicBezTo>
                    <a:pt x="82" y="35"/>
                    <a:pt x="38" y="0"/>
                    <a:pt x="0" y="51"/>
                  </a:cubicBez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5" name="Freeform 179"/>
            <p:cNvSpPr/>
            <p:nvPr/>
          </p:nvSpPr>
          <p:spPr bwMode="auto">
            <a:xfrm>
              <a:off x="5043488" y="2843212"/>
              <a:ext cx="209550" cy="52388"/>
            </a:xfrm>
            <a:custGeom>
              <a:avLst/>
              <a:gdLst>
                <a:gd name="T0" fmla="*/ 0 w 83"/>
                <a:gd name="T1" fmla="*/ 2 h 21"/>
                <a:gd name="T2" fmla="*/ 83 w 83"/>
                <a:gd name="T3" fmla="*/ 0 h 21"/>
                <a:gd name="T4" fmla="*/ 75 w 83"/>
                <a:gd name="T5" fmla="*/ 13 h 21"/>
                <a:gd name="T6" fmla="*/ 0 w 83"/>
                <a:gd name="T7" fmla="*/ 2 h 21"/>
              </a:gdLst>
              <a:ahLst/>
              <a:cxnLst>
                <a:cxn ang="0">
                  <a:pos x="T0" y="T1"/>
                </a:cxn>
                <a:cxn ang="0">
                  <a:pos x="T2" y="T3"/>
                </a:cxn>
                <a:cxn ang="0">
                  <a:pos x="T4" y="T5"/>
                </a:cxn>
                <a:cxn ang="0">
                  <a:pos x="T6" y="T7"/>
                </a:cxn>
              </a:cxnLst>
              <a:rect l="0" t="0" r="r" b="b"/>
              <a:pathLst>
                <a:path w="83" h="21">
                  <a:moveTo>
                    <a:pt x="0" y="2"/>
                  </a:moveTo>
                  <a:cubicBezTo>
                    <a:pt x="0" y="2"/>
                    <a:pt x="45" y="16"/>
                    <a:pt x="83" y="0"/>
                  </a:cubicBezTo>
                  <a:cubicBezTo>
                    <a:pt x="75" y="10"/>
                    <a:pt x="75" y="13"/>
                    <a:pt x="75" y="13"/>
                  </a:cubicBezTo>
                  <a:cubicBezTo>
                    <a:pt x="75" y="13"/>
                    <a:pt x="30" y="21"/>
                    <a:pt x="0" y="2"/>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6" name="Freeform 180"/>
            <p:cNvSpPr/>
            <p:nvPr/>
          </p:nvSpPr>
          <p:spPr bwMode="auto">
            <a:xfrm>
              <a:off x="4581525" y="2719387"/>
              <a:ext cx="204788" cy="158750"/>
            </a:xfrm>
            <a:custGeom>
              <a:avLst/>
              <a:gdLst>
                <a:gd name="T0" fmla="*/ 81 w 81"/>
                <a:gd name="T1" fmla="*/ 51 h 63"/>
                <a:gd name="T2" fmla="*/ 0 w 81"/>
                <a:gd name="T3" fmla="*/ 51 h 63"/>
                <a:gd name="T4" fmla="*/ 81 w 81"/>
                <a:gd name="T5" fmla="*/ 51 h 63"/>
              </a:gdLst>
              <a:ahLst/>
              <a:cxnLst>
                <a:cxn ang="0">
                  <a:pos x="T0" y="T1"/>
                </a:cxn>
                <a:cxn ang="0">
                  <a:pos x="T2" y="T3"/>
                </a:cxn>
                <a:cxn ang="0">
                  <a:pos x="T4" y="T5"/>
                </a:cxn>
              </a:cxnLst>
              <a:rect l="0" t="0" r="r" b="b"/>
              <a:pathLst>
                <a:path w="81" h="63">
                  <a:moveTo>
                    <a:pt x="81" y="51"/>
                  </a:moveTo>
                  <a:cubicBezTo>
                    <a:pt x="81" y="51"/>
                    <a:pt x="39" y="63"/>
                    <a:pt x="0" y="51"/>
                  </a:cubicBezTo>
                  <a:cubicBezTo>
                    <a:pt x="0" y="35"/>
                    <a:pt x="44" y="0"/>
                    <a:pt x="81" y="51"/>
                  </a:cubicBezTo>
                  <a:close/>
                </a:path>
              </a:pathLst>
            </a:custGeom>
            <a:solidFill>
              <a:srgbClr val="F5B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7" name="Freeform 181"/>
            <p:cNvSpPr/>
            <p:nvPr/>
          </p:nvSpPr>
          <p:spPr bwMode="auto">
            <a:xfrm>
              <a:off x="4584700" y="2843212"/>
              <a:ext cx="209550" cy="52388"/>
            </a:xfrm>
            <a:custGeom>
              <a:avLst/>
              <a:gdLst>
                <a:gd name="T0" fmla="*/ 83 w 83"/>
                <a:gd name="T1" fmla="*/ 2 h 21"/>
                <a:gd name="T2" fmla="*/ 0 w 83"/>
                <a:gd name="T3" fmla="*/ 0 h 21"/>
                <a:gd name="T4" fmla="*/ 8 w 83"/>
                <a:gd name="T5" fmla="*/ 13 h 21"/>
                <a:gd name="T6" fmla="*/ 83 w 83"/>
                <a:gd name="T7" fmla="*/ 2 h 21"/>
              </a:gdLst>
              <a:ahLst/>
              <a:cxnLst>
                <a:cxn ang="0">
                  <a:pos x="T0" y="T1"/>
                </a:cxn>
                <a:cxn ang="0">
                  <a:pos x="T2" y="T3"/>
                </a:cxn>
                <a:cxn ang="0">
                  <a:pos x="T4" y="T5"/>
                </a:cxn>
                <a:cxn ang="0">
                  <a:pos x="T6" y="T7"/>
                </a:cxn>
              </a:cxnLst>
              <a:rect l="0" t="0" r="r" b="b"/>
              <a:pathLst>
                <a:path w="83" h="21">
                  <a:moveTo>
                    <a:pt x="83" y="2"/>
                  </a:moveTo>
                  <a:cubicBezTo>
                    <a:pt x="83" y="2"/>
                    <a:pt x="38" y="16"/>
                    <a:pt x="0" y="0"/>
                  </a:cubicBezTo>
                  <a:cubicBezTo>
                    <a:pt x="8" y="10"/>
                    <a:pt x="8" y="13"/>
                    <a:pt x="8" y="13"/>
                  </a:cubicBezTo>
                  <a:cubicBezTo>
                    <a:pt x="8" y="13"/>
                    <a:pt x="53" y="21"/>
                    <a:pt x="83" y="2"/>
                  </a:cubicBezTo>
                  <a:close/>
                </a:path>
              </a:pathLst>
            </a:custGeom>
            <a:solidFill>
              <a:srgbClr val="31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8" name="Freeform 228"/>
            <p:cNvSpPr/>
            <p:nvPr/>
          </p:nvSpPr>
          <p:spPr bwMode="auto">
            <a:xfrm>
              <a:off x="3767138" y="4772025"/>
              <a:ext cx="2274888" cy="1452563"/>
            </a:xfrm>
            <a:custGeom>
              <a:avLst/>
              <a:gdLst>
                <a:gd name="T0" fmla="*/ 0 w 902"/>
                <a:gd name="T1" fmla="*/ 0 h 576"/>
                <a:gd name="T2" fmla="*/ 21 w 902"/>
                <a:gd name="T3" fmla="*/ 576 h 576"/>
                <a:gd name="T4" fmla="*/ 902 w 902"/>
                <a:gd name="T5" fmla="*/ 576 h 576"/>
                <a:gd name="T6" fmla="*/ 483 w 902"/>
                <a:gd name="T7" fmla="*/ 354 h 576"/>
                <a:gd name="T8" fmla="*/ 462 w 902"/>
                <a:gd name="T9" fmla="*/ 360 h 576"/>
                <a:gd name="T10" fmla="*/ 417 w 902"/>
                <a:gd name="T11" fmla="*/ 316 h 576"/>
                <a:gd name="T12" fmla="*/ 417 w 902"/>
                <a:gd name="T13" fmla="*/ 313 h 576"/>
                <a:gd name="T14" fmla="*/ 0 w 902"/>
                <a:gd name="T15" fmla="*/ 0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576">
                  <a:moveTo>
                    <a:pt x="0" y="0"/>
                  </a:moveTo>
                  <a:cubicBezTo>
                    <a:pt x="21" y="576"/>
                    <a:pt x="21" y="576"/>
                    <a:pt x="21" y="576"/>
                  </a:cubicBezTo>
                  <a:cubicBezTo>
                    <a:pt x="902" y="576"/>
                    <a:pt x="902" y="576"/>
                    <a:pt x="902" y="576"/>
                  </a:cubicBezTo>
                  <a:cubicBezTo>
                    <a:pt x="902" y="576"/>
                    <a:pt x="654" y="457"/>
                    <a:pt x="483" y="354"/>
                  </a:cubicBezTo>
                  <a:cubicBezTo>
                    <a:pt x="477" y="358"/>
                    <a:pt x="470" y="360"/>
                    <a:pt x="462" y="360"/>
                  </a:cubicBezTo>
                  <a:cubicBezTo>
                    <a:pt x="437" y="360"/>
                    <a:pt x="417" y="340"/>
                    <a:pt x="417" y="316"/>
                  </a:cubicBezTo>
                  <a:cubicBezTo>
                    <a:pt x="417" y="315"/>
                    <a:pt x="417" y="314"/>
                    <a:pt x="417" y="313"/>
                  </a:cubicBezTo>
                  <a:cubicBezTo>
                    <a:pt x="248" y="200"/>
                    <a:pt x="0" y="0"/>
                    <a:pt x="0" y="0"/>
                  </a:cubicBezTo>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9" name="Freeform 229"/>
            <p:cNvSpPr/>
            <p:nvPr/>
          </p:nvSpPr>
          <p:spPr bwMode="auto">
            <a:xfrm>
              <a:off x="4818063" y="5562600"/>
              <a:ext cx="166688" cy="117475"/>
            </a:xfrm>
            <a:custGeom>
              <a:avLst/>
              <a:gdLst>
                <a:gd name="T0" fmla="*/ 0 w 66"/>
                <a:gd name="T1" fmla="*/ 0 h 47"/>
                <a:gd name="T2" fmla="*/ 0 w 66"/>
                <a:gd name="T3" fmla="*/ 3 h 47"/>
                <a:gd name="T4" fmla="*/ 45 w 66"/>
                <a:gd name="T5" fmla="*/ 47 h 47"/>
                <a:gd name="T6" fmla="*/ 66 w 66"/>
                <a:gd name="T7" fmla="*/ 41 h 47"/>
                <a:gd name="T8" fmla="*/ 26 w 66"/>
                <a:gd name="T9" fmla="*/ 16 h 47"/>
                <a:gd name="T10" fmla="*/ 0 w 66"/>
                <a:gd name="T11" fmla="*/ 0 h 47"/>
              </a:gdLst>
              <a:ahLst/>
              <a:cxnLst>
                <a:cxn ang="0">
                  <a:pos x="T0" y="T1"/>
                </a:cxn>
                <a:cxn ang="0">
                  <a:pos x="T2" y="T3"/>
                </a:cxn>
                <a:cxn ang="0">
                  <a:pos x="T4" y="T5"/>
                </a:cxn>
                <a:cxn ang="0">
                  <a:pos x="T6" y="T7"/>
                </a:cxn>
                <a:cxn ang="0">
                  <a:pos x="T8" y="T9"/>
                </a:cxn>
                <a:cxn ang="0">
                  <a:pos x="T10" y="T11"/>
                </a:cxn>
              </a:cxnLst>
              <a:rect l="0" t="0" r="r" b="b"/>
              <a:pathLst>
                <a:path w="66" h="47">
                  <a:moveTo>
                    <a:pt x="0" y="0"/>
                  </a:moveTo>
                  <a:cubicBezTo>
                    <a:pt x="0" y="1"/>
                    <a:pt x="0" y="2"/>
                    <a:pt x="0" y="3"/>
                  </a:cubicBezTo>
                  <a:cubicBezTo>
                    <a:pt x="0" y="27"/>
                    <a:pt x="20" y="47"/>
                    <a:pt x="45" y="47"/>
                  </a:cubicBezTo>
                  <a:cubicBezTo>
                    <a:pt x="53" y="47"/>
                    <a:pt x="60" y="45"/>
                    <a:pt x="66" y="41"/>
                  </a:cubicBezTo>
                  <a:cubicBezTo>
                    <a:pt x="52" y="33"/>
                    <a:pt x="39" y="24"/>
                    <a:pt x="26" y="16"/>
                  </a:cubicBezTo>
                  <a:cubicBezTo>
                    <a:pt x="17" y="11"/>
                    <a:pt x="9" y="5"/>
                    <a:pt x="0" y="0"/>
                  </a:cubicBezTo>
                </a:path>
              </a:pathLst>
            </a:custGeom>
            <a:solidFill>
              <a:srgbClr val="CBD0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0" name="Freeform 238"/>
            <p:cNvSpPr>
              <a:spLocks noEditPoints="1"/>
            </p:cNvSpPr>
            <p:nvPr/>
          </p:nvSpPr>
          <p:spPr bwMode="auto">
            <a:xfrm>
              <a:off x="4359275" y="1768475"/>
              <a:ext cx="1168400" cy="300038"/>
            </a:xfrm>
            <a:custGeom>
              <a:avLst/>
              <a:gdLst>
                <a:gd name="T0" fmla="*/ 463 w 463"/>
                <a:gd name="T1" fmla="*/ 104 h 119"/>
                <a:gd name="T2" fmla="*/ 14 w 463"/>
                <a:gd name="T3" fmla="*/ 102 h 119"/>
                <a:gd name="T4" fmla="*/ 4 w 463"/>
                <a:gd name="T5" fmla="*/ 119 h 119"/>
                <a:gd name="T6" fmla="*/ 11 w 463"/>
                <a:gd name="T7" fmla="*/ 117 h 119"/>
                <a:gd name="T8" fmla="*/ 437 w 463"/>
                <a:gd name="T9" fmla="*/ 97 h 119"/>
                <a:gd name="T10" fmla="*/ 417 w 463"/>
                <a:gd name="T11" fmla="*/ 99 h 119"/>
                <a:gd name="T12" fmla="*/ 437 w 463"/>
                <a:gd name="T13" fmla="*/ 97 h 119"/>
                <a:gd name="T14" fmla="*/ 437 w 463"/>
                <a:gd name="T15" fmla="*/ 97 h 119"/>
                <a:gd name="T16" fmla="*/ 31 w 463"/>
                <a:gd name="T17" fmla="*/ 89 h 119"/>
                <a:gd name="T18" fmla="*/ 31 w 463"/>
                <a:gd name="T19" fmla="*/ 89 h 119"/>
                <a:gd name="T20" fmla="*/ 0 w 463"/>
                <a:gd name="T21" fmla="*/ 75 h 119"/>
                <a:gd name="T22" fmla="*/ 1 w 463"/>
                <a:gd name="T23" fmla="*/ 75 h 119"/>
                <a:gd name="T24" fmla="*/ 1 w 463"/>
                <a:gd name="T25" fmla="*/ 75 h 119"/>
                <a:gd name="T26" fmla="*/ 1 w 463"/>
                <a:gd name="T27" fmla="*/ 75 h 119"/>
                <a:gd name="T28" fmla="*/ 394 w 463"/>
                <a:gd name="T29" fmla="*/ 67 h 119"/>
                <a:gd name="T30" fmla="*/ 395 w 463"/>
                <a:gd name="T31" fmla="*/ 67 h 119"/>
                <a:gd name="T32" fmla="*/ 395 w 463"/>
                <a:gd name="T33" fmla="*/ 67 h 119"/>
                <a:gd name="T34" fmla="*/ 413 w 463"/>
                <a:gd name="T35" fmla="*/ 66 h 119"/>
                <a:gd name="T36" fmla="*/ 413 w 463"/>
                <a:gd name="T37" fmla="*/ 66 h 119"/>
                <a:gd name="T38" fmla="*/ 122 w 463"/>
                <a:gd name="T39" fmla="*/ 48 h 119"/>
                <a:gd name="T40" fmla="*/ 122 w 463"/>
                <a:gd name="T41" fmla="*/ 48 h 119"/>
                <a:gd name="T42" fmla="*/ 119 w 463"/>
                <a:gd name="T43" fmla="*/ 48 h 119"/>
                <a:gd name="T44" fmla="*/ 119 w 463"/>
                <a:gd name="T45" fmla="*/ 48 h 119"/>
                <a:gd name="T46" fmla="*/ 326 w 463"/>
                <a:gd name="T47" fmla="*/ 34 h 119"/>
                <a:gd name="T48" fmla="*/ 326 w 463"/>
                <a:gd name="T49" fmla="*/ 33 h 119"/>
                <a:gd name="T50" fmla="*/ 326 w 463"/>
                <a:gd name="T51" fmla="*/ 33 h 119"/>
                <a:gd name="T52" fmla="*/ 326 w 463"/>
                <a:gd name="T53" fmla="*/ 33 h 119"/>
                <a:gd name="T54" fmla="*/ 326 w 463"/>
                <a:gd name="T55" fmla="*/ 33 h 119"/>
                <a:gd name="T56" fmla="*/ 326 w 463"/>
                <a:gd name="T57" fmla="*/ 33 h 119"/>
                <a:gd name="T58" fmla="*/ 327 w 463"/>
                <a:gd name="T59" fmla="*/ 33 h 119"/>
                <a:gd name="T60" fmla="*/ 327 w 463"/>
                <a:gd name="T61" fmla="*/ 33 h 119"/>
                <a:gd name="T62" fmla="*/ 327 w 463"/>
                <a:gd name="T63" fmla="*/ 33 h 119"/>
                <a:gd name="T64" fmla="*/ 327 w 463"/>
                <a:gd name="T65" fmla="*/ 33 h 119"/>
                <a:gd name="T66" fmla="*/ 327 w 463"/>
                <a:gd name="T67" fmla="*/ 33 h 119"/>
                <a:gd name="T68" fmla="*/ 327 w 463"/>
                <a:gd name="T69" fmla="*/ 33 h 119"/>
                <a:gd name="T70" fmla="*/ 328 w 463"/>
                <a:gd name="T71" fmla="*/ 33 h 119"/>
                <a:gd name="T72" fmla="*/ 367 w 463"/>
                <a:gd name="T73" fmla="*/ 19 h 119"/>
                <a:gd name="T74" fmla="*/ 367 w 463"/>
                <a:gd name="T75" fmla="*/ 19 h 119"/>
                <a:gd name="T76" fmla="*/ 360 w 463"/>
                <a:gd name="T77" fmla="*/ 18 h 119"/>
                <a:gd name="T78" fmla="*/ 360 w 463"/>
                <a:gd name="T79" fmla="*/ 18 h 119"/>
                <a:gd name="T80" fmla="*/ 360 w 463"/>
                <a:gd name="T81" fmla="*/ 18 h 119"/>
                <a:gd name="T82" fmla="*/ 360 w 463"/>
                <a:gd name="T83" fmla="*/ 18 h 119"/>
                <a:gd name="T84" fmla="*/ 122 w 463"/>
                <a:gd name="T85" fmla="*/ 48 h 119"/>
                <a:gd name="T86" fmla="*/ 125 w 463"/>
                <a:gd name="T87" fmla="*/ 6 h 119"/>
                <a:gd name="T88" fmla="*/ 125 w 463"/>
                <a:gd name="T89" fmla="*/ 6 h 119"/>
                <a:gd name="T90" fmla="*/ 125 w 463"/>
                <a:gd name="T91" fmla="*/ 6 h 119"/>
                <a:gd name="T92" fmla="*/ 125 w 463"/>
                <a:gd name="T93" fmla="*/ 6 h 119"/>
                <a:gd name="T94" fmla="*/ 125 w 463"/>
                <a:gd name="T95" fmla="*/ 6 h 119"/>
                <a:gd name="T96" fmla="*/ 128 w 463"/>
                <a:gd name="T97" fmla="*/ 1 h 119"/>
                <a:gd name="T98" fmla="*/ 129 w 463"/>
                <a:gd name="T99" fmla="*/ 0 h 119"/>
                <a:gd name="T100" fmla="*/ 129 w 463"/>
                <a:gd name="T10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3" h="119">
                  <a:moveTo>
                    <a:pt x="463" y="104"/>
                  </a:moveTo>
                  <a:cubicBezTo>
                    <a:pt x="463" y="104"/>
                    <a:pt x="463" y="104"/>
                    <a:pt x="463" y="104"/>
                  </a:cubicBezTo>
                  <a:cubicBezTo>
                    <a:pt x="463" y="104"/>
                    <a:pt x="463" y="104"/>
                    <a:pt x="463" y="104"/>
                  </a:cubicBezTo>
                  <a:moveTo>
                    <a:pt x="14" y="102"/>
                  </a:moveTo>
                  <a:cubicBezTo>
                    <a:pt x="14" y="109"/>
                    <a:pt x="12" y="116"/>
                    <a:pt x="11" y="117"/>
                  </a:cubicBezTo>
                  <a:cubicBezTo>
                    <a:pt x="10" y="119"/>
                    <a:pt x="7" y="119"/>
                    <a:pt x="4" y="119"/>
                  </a:cubicBezTo>
                  <a:cubicBezTo>
                    <a:pt x="4" y="119"/>
                    <a:pt x="4" y="119"/>
                    <a:pt x="4" y="119"/>
                  </a:cubicBezTo>
                  <a:cubicBezTo>
                    <a:pt x="7" y="119"/>
                    <a:pt x="10" y="119"/>
                    <a:pt x="11" y="117"/>
                  </a:cubicBezTo>
                  <a:cubicBezTo>
                    <a:pt x="12" y="116"/>
                    <a:pt x="14" y="109"/>
                    <a:pt x="14" y="102"/>
                  </a:cubicBezTo>
                  <a:moveTo>
                    <a:pt x="437" y="97"/>
                  </a:moveTo>
                  <a:cubicBezTo>
                    <a:pt x="431" y="97"/>
                    <a:pt x="424" y="98"/>
                    <a:pt x="417" y="99"/>
                  </a:cubicBezTo>
                  <a:cubicBezTo>
                    <a:pt x="417" y="99"/>
                    <a:pt x="417" y="99"/>
                    <a:pt x="417" y="99"/>
                  </a:cubicBezTo>
                  <a:cubicBezTo>
                    <a:pt x="424" y="98"/>
                    <a:pt x="431" y="97"/>
                    <a:pt x="437" y="97"/>
                  </a:cubicBezTo>
                  <a:moveTo>
                    <a:pt x="437" y="97"/>
                  </a:moveTo>
                  <a:cubicBezTo>
                    <a:pt x="437" y="97"/>
                    <a:pt x="437" y="97"/>
                    <a:pt x="437" y="97"/>
                  </a:cubicBezTo>
                  <a:cubicBezTo>
                    <a:pt x="437" y="97"/>
                    <a:pt x="437" y="97"/>
                    <a:pt x="437" y="97"/>
                  </a:cubicBezTo>
                  <a:cubicBezTo>
                    <a:pt x="437" y="97"/>
                    <a:pt x="437" y="97"/>
                    <a:pt x="437" y="97"/>
                  </a:cubicBezTo>
                  <a:moveTo>
                    <a:pt x="31" y="89"/>
                  </a:moveTo>
                  <a:cubicBezTo>
                    <a:pt x="31" y="89"/>
                    <a:pt x="31" y="89"/>
                    <a:pt x="31" y="89"/>
                  </a:cubicBezTo>
                  <a:cubicBezTo>
                    <a:pt x="31" y="89"/>
                    <a:pt x="31" y="89"/>
                    <a:pt x="31" y="89"/>
                  </a:cubicBezTo>
                  <a:moveTo>
                    <a:pt x="1" y="75"/>
                  </a:moveTo>
                  <a:cubicBezTo>
                    <a:pt x="1" y="75"/>
                    <a:pt x="0" y="75"/>
                    <a:pt x="0" y="75"/>
                  </a:cubicBezTo>
                  <a:cubicBezTo>
                    <a:pt x="0" y="75"/>
                    <a:pt x="0" y="75"/>
                    <a:pt x="0" y="75"/>
                  </a:cubicBezTo>
                  <a:cubicBezTo>
                    <a:pt x="0" y="75"/>
                    <a:pt x="1" y="75"/>
                    <a:pt x="1" y="75"/>
                  </a:cubicBezTo>
                  <a:moveTo>
                    <a:pt x="1" y="75"/>
                  </a:moveTo>
                  <a:cubicBezTo>
                    <a:pt x="1" y="75"/>
                    <a:pt x="1" y="75"/>
                    <a:pt x="1" y="75"/>
                  </a:cubicBezTo>
                  <a:cubicBezTo>
                    <a:pt x="1" y="75"/>
                    <a:pt x="1" y="75"/>
                    <a:pt x="1" y="75"/>
                  </a:cubicBezTo>
                  <a:cubicBezTo>
                    <a:pt x="1" y="75"/>
                    <a:pt x="1" y="75"/>
                    <a:pt x="1" y="75"/>
                  </a:cubicBezTo>
                  <a:moveTo>
                    <a:pt x="395" y="67"/>
                  </a:moveTo>
                  <a:cubicBezTo>
                    <a:pt x="395" y="67"/>
                    <a:pt x="395" y="67"/>
                    <a:pt x="394" y="67"/>
                  </a:cubicBezTo>
                  <a:cubicBezTo>
                    <a:pt x="394" y="67"/>
                    <a:pt x="394" y="67"/>
                    <a:pt x="394" y="67"/>
                  </a:cubicBezTo>
                  <a:cubicBezTo>
                    <a:pt x="395" y="67"/>
                    <a:pt x="395" y="67"/>
                    <a:pt x="395" y="67"/>
                  </a:cubicBezTo>
                  <a:moveTo>
                    <a:pt x="413" y="66"/>
                  </a:moveTo>
                  <a:cubicBezTo>
                    <a:pt x="407" y="66"/>
                    <a:pt x="400" y="66"/>
                    <a:pt x="395" y="67"/>
                  </a:cubicBezTo>
                  <a:cubicBezTo>
                    <a:pt x="400" y="66"/>
                    <a:pt x="407" y="66"/>
                    <a:pt x="413" y="66"/>
                  </a:cubicBezTo>
                  <a:moveTo>
                    <a:pt x="413" y="66"/>
                  </a:moveTo>
                  <a:cubicBezTo>
                    <a:pt x="413" y="66"/>
                    <a:pt x="413" y="66"/>
                    <a:pt x="413" y="66"/>
                  </a:cubicBezTo>
                  <a:cubicBezTo>
                    <a:pt x="413" y="66"/>
                    <a:pt x="413" y="66"/>
                    <a:pt x="413" y="66"/>
                  </a:cubicBezTo>
                  <a:cubicBezTo>
                    <a:pt x="413" y="66"/>
                    <a:pt x="413" y="66"/>
                    <a:pt x="413" y="66"/>
                  </a:cubicBezTo>
                  <a:moveTo>
                    <a:pt x="122" y="48"/>
                  </a:moveTo>
                  <a:cubicBezTo>
                    <a:pt x="122" y="48"/>
                    <a:pt x="122" y="48"/>
                    <a:pt x="122" y="48"/>
                  </a:cubicBezTo>
                  <a:cubicBezTo>
                    <a:pt x="122" y="48"/>
                    <a:pt x="122" y="48"/>
                    <a:pt x="122" y="48"/>
                  </a:cubicBezTo>
                  <a:cubicBezTo>
                    <a:pt x="122" y="48"/>
                    <a:pt x="122" y="48"/>
                    <a:pt x="122" y="48"/>
                  </a:cubicBezTo>
                  <a:moveTo>
                    <a:pt x="119" y="48"/>
                  </a:moveTo>
                  <a:cubicBezTo>
                    <a:pt x="119" y="48"/>
                    <a:pt x="119" y="48"/>
                    <a:pt x="119" y="48"/>
                  </a:cubicBezTo>
                  <a:cubicBezTo>
                    <a:pt x="119" y="48"/>
                    <a:pt x="119" y="48"/>
                    <a:pt x="119" y="48"/>
                  </a:cubicBezTo>
                  <a:moveTo>
                    <a:pt x="326" y="34"/>
                  </a:moveTo>
                  <a:cubicBezTo>
                    <a:pt x="326" y="34"/>
                    <a:pt x="326" y="34"/>
                    <a:pt x="326" y="34"/>
                  </a:cubicBezTo>
                  <a:cubicBezTo>
                    <a:pt x="326" y="34"/>
                    <a:pt x="326" y="34"/>
                    <a:pt x="326" y="34"/>
                  </a:cubicBezTo>
                  <a:moveTo>
                    <a:pt x="326" y="33"/>
                  </a:moveTo>
                  <a:cubicBezTo>
                    <a:pt x="326" y="33"/>
                    <a:pt x="326" y="34"/>
                    <a:pt x="326" y="34"/>
                  </a:cubicBezTo>
                  <a:cubicBezTo>
                    <a:pt x="326" y="34"/>
                    <a:pt x="326" y="33"/>
                    <a:pt x="326" y="33"/>
                  </a:cubicBezTo>
                  <a:moveTo>
                    <a:pt x="326" y="33"/>
                  </a:moveTo>
                  <a:cubicBezTo>
                    <a:pt x="326" y="33"/>
                    <a:pt x="326" y="33"/>
                    <a:pt x="326" y="33"/>
                  </a:cubicBezTo>
                  <a:cubicBezTo>
                    <a:pt x="326" y="33"/>
                    <a:pt x="326" y="33"/>
                    <a:pt x="326" y="33"/>
                  </a:cubicBezTo>
                  <a:moveTo>
                    <a:pt x="326" y="33"/>
                  </a:moveTo>
                  <a:cubicBezTo>
                    <a:pt x="326" y="33"/>
                    <a:pt x="326" y="33"/>
                    <a:pt x="326" y="33"/>
                  </a:cubicBezTo>
                  <a:cubicBezTo>
                    <a:pt x="326" y="33"/>
                    <a:pt x="326" y="33"/>
                    <a:pt x="326"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7" y="33"/>
                  </a:moveTo>
                  <a:cubicBezTo>
                    <a:pt x="327" y="33"/>
                    <a:pt x="327" y="33"/>
                    <a:pt x="327" y="33"/>
                  </a:cubicBezTo>
                  <a:cubicBezTo>
                    <a:pt x="327" y="33"/>
                    <a:pt x="327" y="33"/>
                    <a:pt x="327" y="33"/>
                  </a:cubicBezTo>
                  <a:moveTo>
                    <a:pt x="328" y="33"/>
                  </a:moveTo>
                  <a:cubicBezTo>
                    <a:pt x="328" y="33"/>
                    <a:pt x="328" y="33"/>
                    <a:pt x="328" y="33"/>
                  </a:cubicBezTo>
                  <a:cubicBezTo>
                    <a:pt x="328" y="33"/>
                    <a:pt x="328" y="33"/>
                    <a:pt x="328" y="33"/>
                  </a:cubicBezTo>
                  <a:moveTo>
                    <a:pt x="367" y="19"/>
                  </a:moveTo>
                  <a:cubicBezTo>
                    <a:pt x="367" y="19"/>
                    <a:pt x="367" y="19"/>
                    <a:pt x="367" y="19"/>
                  </a:cubicBezTo>
                  <a:cubicBezTo>
                    <a:pt x="367" y="19"/>
                    <a:pt x="367" y="19"/>
                    <a:pt x="367" y="19"/>
                  </a:cubicBezTo>
                  <a:cubicBezTo>
                    <a:pt x="367" y="19"/>
                    <a:pt x="367" y="19"/>
                    <a:pt x="367" y="19"/>
                  </a:cubicBezTo>
                  <a:moveTo>
                    <a:pt x="360" y="18"/>
                  </a:moveTo>
                  <a:cubicBezTo>
                    <a:pt x="346" y="18"/>
                    <a:pt x="335" y="29"/>
                    <a:pt x="328" y="33"/>
                  </a:cubicBezTo>
                  <a:cubicBezTo>
                    <a:pt x="335" y="29"/>
                    <a:pt x="346" y="18"/>
                    <a:pt x="360" y="18"/>
                  </a:cubicBezTo>
                  <a:moveTo>
                    <a:pt x="360" y="18"/>
                  </a:moveTo>
                  <a:cubicBezTo>
                    <a:pt x="360" y="18"/>
                    <a:pt x="360" y="18"/>
                    <a:pt x="360" y="18"/>
                  </a:cubicBezTo>
                  <a:cubicBezTo>
                    <a:pt x="360" y="18"/>
                    <a:pt x="360" y="18"/>
                    <a:pt x="360" y="18"/>
                  </a:cubicBezTo>
                  <a:cubicBezTo>
                    <a:pt x="360" y="18"/>
                    <a:pt x="360" y="18"/>
                    <a:pt x="360" y="18"/>
                  </a:cubicBezTo>
                  <a:moveTo>
                    <a:pt x="125" y="6"/>
                  </a:moveTo>
                  <a:cubicBezTo>
                    <a:pt x="119" y="20"/>
                    <a:pt x="130" y="48"/>
                    <a:pt x="122" y="48"/>
                  </a:cubicBezTo>
                  <a:cubicBezTo>
                    <a:pt x="130" y="48"/>
                    <a:pt x="119" y="20"/>
                    <a:pt x="125" y="6"/>
                  </a:cubicBezTo>
                  <a:moveTo>
                    <a:pt x="125" y="6"/>
                  </a:moveTo>
                  <a:cubicBezTo>
                    <a:pt x="125" y="6"/>
                    <a:pt x="125" y="6"/>
                    <a:pt x="125" y="6"/>
                  </a:cubicBezTo>
                  <a:cubicBezTo>
                    <a:pt x="125" y="6"/>
                    <a:pt x="125" y="6"/>
                    <a:pt x="125" y="6"/>
                  </a:cubicBezTo>
                  <a:moveTo>
                    <a:pt x="125" y="6"/>
                  </a:moveTo>
                  <a:cubicBezTo>
                    <a:pt x="125" y="6"/>
                    <a:pt x="125" y="6"/>
                    <a:pt x="125" y="6"/>
                  </a:cubicBezTo>
                  <a:cubicBezTo>
                    <a:pt x="125" y="6"/>
                    <a:pt x="125" y="6"/>
                    <a:pt x="125" y="6"/>
                  </a:cubicBezTo>
                  <a:moveTo>
                    <a:pt x="125" y="6"/>
                  </a:moveTo>
                  <a:cubicBezTo>
                    <a:pt x="125" y="6"/>
                    <a:pt x="125" y="6"/>
                    <a:pt x="125" y="6"/>
                  </a:cubicBezTo>
                  <a:cubicBezTo>
                    <a:pt x="125" y="6"/>
                    <a:pt x="125" y="6"/>
                    <a:pt x="125" y="6"/>
                  </a:cubicBezTo>
                  <a:moveTo>
                    <a:pt x="128" y="1"/>
                  </a:moveTo>
                  <a:cubicBezTo>
                    <a:pt x="128" y="1"/>
                    <a:pt x="128" y="1"/>
                    <a:pt x="128" y="1"/>
                  </a:cubicBezTo>
                  <a:cubicBezTo>
                    <a:pt x="128" y="1"/>
                    <a:pt x="128" y="1"/>
                    <a:pt x="128" y="1"/>
                  </a:cubicBezTo>
                  <a:moveTo>
                    <a:pt x="129" y="0"/>
                  </a:moveTo>
                  <a:cubicBezTo>
                    <a:pt x="128" y="0"/>
                    <a:pt x="128" y="0"/>
                    <a:pt x="128" y="0"/>
                  </a:cubicBezTo>
                  <a:cubicBezTo>
                    <a:pt x="128" y="0"/>
                    <a:pt x="128" y="0"/>
                    <a:pt x="12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1" name="Freeform 239"/>
            <p:cNvSpPr>
              <a:spLocks noEditPoints="1"/>
            </p:cNvSpPr>
            <p:nvPr/>
          </p:nvSpPr>
          <p:spPr bwMode="auto">
            <a:xfrm>
              <a:off x="4402138" y="2368550"/>
              <a:ext cx="131763" cy="444500"/>
            </a:xfrm>
            <a:custGeom>
              <a:avLst/>
              <a:gdLst>
                <a:gd name="T0" fmla="*/ 0 w 52"/>
                <a:gd name="T1" fmla="*/ 176 h 176"/>
                <a:gd name="T2" fmla="*/ 0 w 52"/>
                <a:gd name="T3" fmla="*/ 176 h 176"/>
                <a:gd name="T4" fmla="*/ 0 w 52"/>
                <a:gd name="T5" fmla="*/ 176 h 176"/>
                <a:gd name="T6" fmla="*/ 0 w 52"/>
                <a:gd name="T7" fmla="*/ 176 h 176"/>
                <a:gd name="T8" fmla="*/ 11 w 52"/>
                <a:gd name="T9" fmla="*/ 162 h 176"/>
                <a:gd name="T10" fmla="*/ 0 w 52"/>
                <a:gd name="T11" fmla="*/ 176 h 176"/>
                <a:gd name="T12" fmla="*/ 11 w 52"/>
                <a:gd name="T13" fmla="*/ 162 h 176"/>
                <a:gd name="T14" fmla="*/ 11 w 52"/>
                <a:gd name="T15" fmla="*/ 162 h 176"/>
                <a:gd name="T16" fmla="*/ 22 w 52"/>
                <a:gd name="T17" fmla="*/ 120 h 176"/>
                <a:gd name="T18" fmla="*/ 17 w 52"/>
                <a:gd name="T19" fmla="*/ 135 h 176"/>
                <a:gd name="T20" fmla="*/ 17 w 52"/>
                <a:gd name="T21" fmla="*/ 135 h 176"/>
                <a:gd name="T22" fmla="*/ 22 w 52"/>
                <a:gd name="T23" fmla="*/ 120 h 176"/>
                <a:gd name="T24" fmla="*/ 22 w 52"/>
                <a:gd name="T25" fmla="*/ 120 h 176"/>
                <a:gd name="T26" fmla="*/ 22 w 52"/>
                <a:gd name="T27" fmla="*/ 120 h 176"/>
                <a:gd name="T28" fmla="*/ 22 w 52"/>
                <a:gd name="T29" fmla="*/ 120 h 176"/>
                <a:gd name="T30" fmla="*/ 22 w 52"/>
                <a:gd name="T31" fmla="*/ 119 h 176"/>
                <a:gd name="T32" fmla="*/ 22 w 52"/>
                <a:gd name="T33" fmla="*/ 119 h 176"/>
                <a:gd name="T34" fmla="*/ 22 w 52"/>
                <a:gd name="T35" fmla="*/ 119 h 176"/>
                <a:gd name="T36" fmla="*/ 22 w 52"/>
                <a:gd name="T37" fmla="*/ 118 h 176"/>
                <a:gd name="T38" fmla="*/ 22 w 52"/>
                <a:gd name="T39" fmla="*/ 118 h 176"/>
                <a:gd name="T40" fmla="*/ 22 w 52"/>
                <a:gd name="T41" fmla="*/ 118 h 176"/>
                <a:gd name="T42" fmla="*/ 22 w 52"/>
                <a:gd name="T43" fmla="*/ 118 h 176"/>
                <a:gd name="T44" fmla="*/ 22 w 52"/>
                <a:gd name="T45" fmla="*/ 118 h 176"/>
                <a:gd name="T46" fmla="*/ 22 w 52"/>
                <a:gd name="T47" fmla="*/ 118 h 176"/>
                <a:gd name="T48" fmla="*/ 22 w 52"/>
                <a:gd name="T49" fmla="*/ 118 h 176"/>
                <a:gd name="T50" fmla="*/ 22 w 52"/>
                <a:gd name="T51" fmla="*/ 118 h 176"/>
                <a:gd name="T52" fmla="*/ 22 w 52"/>
                <a:gd name="T53" fmla="*/ 118 h 176"/>
                <a:gd name="T54" fmla="*/ 23 w 52"/>
                <a:gd name="T55" fmla="*/ 118 h 176"/>
                <a:gd name="T56" fmla="*/ 23 w 52"/>
                <a:gd name="T57" fmla="*/ 118 h 176"/>
                <a:gd name="T58" fmla="*/ 23 w 52"/>
                <a:gd name="T59" fmla="*/ 118 h 176"/>
                <a:gd name="T60" fmla="*/ 23 w 52"/>
                <a:gd name="T61" fmla="*/ 117 h 176"/>
                <a:gd name="T62" fmla="*/ 23 w 52"/>
                <a:gd name="T63" fmla="*/ 117 h 176"/>
                <a:gd name="T64" fmla="*/ 23 w 52"/>
                <a:gd name="T65" fmla="*/ 117 h 176"/>
                <a:gd name="T66" fmla="*/ 23 w 52"/>
                <a:gd name="T67" fmla="*/ 117 h 176"/>
                <a:gd name="T68" fmla="*/ 23 w 52"/>
                <a:gd name="T69" fmla="*/ 117 h 176"/>
                <a:gd name="T70" fmla="*/ 23 w 52"/>
                <a:gd name="T71" fmla="*/ 117 h 176"/>
                <a:gd name="T72" fmla="*/ 23 w 52"/>
                <a:gd name="T73" fmla="*/ 116 h 176"/>
                <a:gd name="T74" fmla="*/ 23 w 52"/>
                <a:gd name="T75" fmla="*/ 116 h 176"/>
                <a:gd name="T76" fmla="*/ 23 w 52"/>
                <a:gd name="T77" fmla="*/ 116 h 176"/>
                <a:gd name="T78" fmla="*/ 23 w 52"/>
                <a:gd name="T79" fmla="*/ 116 h 176"/>
                <a:gd name="T80" fmla="*/ 23 w 52"/>
                <a:gd name="T81" fmla="*/ 116 h 176"/>
                <a:gd name="T82" fmla="*/ 23 w 52"/>
                <a:gd name="T83" fmla="*/ 116 h 176"/>
                <a:gd name="T84" fmla="*/ 24 w 52"/>
                <a:gd name="T85" fmla="*/ 116 h 176"/>
                <a:gd name="T86" fmla="*/ 24 w 52"/>
                <a:gd name="T87" fmla="*/ 116 h 176"/>
                <a:gd name="T88" fmla="*/ 24 w 52"/>
                <a:gd name="T89" fmla="*/ 116 h 176"/>
                <a:gd name="T90" fmla="*/ 51 w 52"/>
                <a:gd name="T91" fmla="*/ 0 h 176"/>
                <a:gd name="T92" fmla="*/ 51 w 52"/>
                <a:gd name="T93" fmla="*/ 9 h 176"/>
                <a:gd name="T94" fmla="*/ 52 w 52"/>
                <a:gd name="T95" fmla="*/ 0 h 176"/>
                <a:gd name="T96" fmla="*/ 51 w 52"/>
                <a:gd name="T9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 h="176">
                  <a:moveTo>
                    <a:pt x="0" y="176"/>
                  </a:moveTo>
                  <a:cubicBezTo>
                    <a:pt x="0" y="176"/>
                    <a:pt x="0" y="176"/>
                    <a:pt x="0" y="176"/>
                  </a:cubicBezTo>
                  <a:cubicBezTo>
                    <a:pt x="0" y="176"/>
                    <a:pt x="0" y="176"/>
                    <a:pt x="0" y="176"/>
                  </a:cubicBezTo>
                  <a:cubicBezTo>
                    <a:pt x="0" y="176"/>
                    <a:pt x="0" y="176"/>
                    <a:pt x="0" y="176"/>
                  </a:cubicBezTo>
                  <a:moveTo>
                    <a:pt x="11" y="162"/>
                  </a:moveTo>
                  <a:cubicBezTo>
                    <a:pt x="8" y="170"/>
                    <a:pt x="5" y="176"/>
                    <a:pt x="0" y="176"/>
                  </a:cubicBezTo>
                  <a:cubicBezTo>
                    <a:pt x="5" y="176"/>
                    <a:pt x="8" y="170"/>
                    <a:pt x="11" y="162"/>
                  </a:cubicBezTo>
                  <a:cubicBezTo>
                    <a:pt x="11" y="162"/>
                    <a:pt x="11" y="162"/>
                    <a:pt x="11" y="162"/>
                  </a:cubicBezTo>
                  <a:moveTo>
                    <a:pt x="22" y="120"/>
                  </a:moveTo>
                  <a:cubicBezTo>
                    <a:pt x="20" y="124"/>
                    <a:pt x="18" y="130"/>
                    <a:pt x="17" y="135"/>
                  </a:cubicBezTo>
                  <a:cubicBezTo>
                    <a:pt x="17" y="135"/>
                    <a:pt x="17" y="135"/>
                    <a:pt x="17" y="135"/>
                  </a:cubicBezTo>
                  <a:cubicBezTo>
                    <a:pt x="18" y="130"/>
                    <a:pt x="20" y="124"/>
                    <a:pt x="22" y="120"/>
                  </a:cubicBezTo>
                  <a:moveTo>
                    <a:pt x="22" y="120"/>
                  </a:moveTo>
                  <a:cubicBezTo>
                    <a:pt x="22" y="120"/>
                    <a:pt x="22" y="120"/>
                    <a:pt x="22" y="120"/>
                  </a:cubicBezTo>
                  <a:cubicBezTo>
                    <a:pt x="22" y="120"/>
                    <a:pt x="22" y="120"/>
                    <a:pt x="22" y="120"/>
                  </a:cubicBezTo>
                  <a:moveTo>
                    <a:pt x="22" y="119"/>
                  </a:moveTo>
                  <a:cubicBezTo>
                    <a:pt x="22" y="119"/>
                    <a:pt x="22" y="119"/>
                    <a:pt x="22" y="119"/>
                  </a:cubicBezTo>
                  <a:cubicBezTo>
                    <a:pt x="22" y="119"/>
                    <a:pt x="22" y="119"/>
                    <a:pt x="22" y="119"/>
                  </a:cubicBezTo>
                  <a:moveTo>
                    <a:pt x="22" y="118"/>
                  </a:moveTo>
                  <a:cubicBezTo>
                    <a:pt x="22" y="118"/>
                    <a:pt x="22" y="118"/>
                    <a:pt x="22" y="118"/>
                  </a:cubicBezTo>
                  <a:cubicBezTo>
                    <a:pt x="22" y="118"/>
                    <a:pt x="22" y="118"/>
                    <a:pt x="22" y="118"/>
                  </a:cubicBezTo>
                  <a:moveTo>
                    <a:pt x="22" y="118"/>
                  </a:moveTo>
                  <a:cubicBezTo>
                    <a:pt x="22" y="118"/>
                    <a:pt x="22" y="118"/>
                    <a:pt x="22" y="118"/>
                  </a:cubicBezTo>
                  <a:cubicBezTo>
                    <a:pt x="22" y="118"/>
                    <a:pt x="22" y="118"/>
                    <a:pt x="22" y="118"/>
                  </a:cubicBezTo>
                  <a:moveTo>
                    <a:pt x="22" y="118"/>
                  </a:moveTo>
                  <a:cubicBezTo>
                    <a:pt x="22" y="118"/>
                    <a:pt x="22" y="118"/>
                    <a:pt x="22" y="118"/>
                  </a:cubicBezTo>
                  <a:cubicBezTo>
                    <a:pt x="22" y="118"/>
                    <a:pt x="22" y="118"/>
                    <a:pt x="22" y="118"/>
                  </a:cubicBezTo>
                  <a:moveTo>
                    <a:pt x="23" y="118"/>
                  </a:moveTo>
                  <a:cubicBezTo>
                    <a:pt x="23" y="118"/>
                    <a:pt x="23" y="118"/>
                    <a:pt x="23" y="118"/>
                  </a:cubicBezTo>
                  <a:cubicBezTo>
                    <a:pt x="23" y="118"/>
                    <a:pt x="23" y="118"/>
                    <a:pt x="23" y="118"/>
                  </a:cubicBezTo>
                  <a:moveTo>
                    <a:pt x="23" y="117"/>
                  </a:moveTo>
                  <a:cubicBezTo>
                    <a:pt x="23" y="117"/>
                    <a:pt x="23" y="117"/>
                    <a:pt x="23" y="117"/>
                  </a:cubicBezTo>
                  <a:cubicBezTo>
                    <a:pt x="23" y="117"/>
                    <a:pt x="23" y="117"/>
                    <a:pt x="23" y="117"/>
                  </a:cubicBezTo>
                  <a:moveTo>
                    <a:pt x="23" y="117"/>
                  </a:moveTo>
                  <a:cubicBezTo>
                    <a:pt x="23" y="117"/>
                    <a:pt x="23" y="117"/>
                    <a:pt x="23" y="117"/>
                  </a:cubicBezTo>
                  <a:cubicBezTo>
                    <a:pt x="23" y="117"/>
                    <a:pt x="23" y="117"/>
                    <a:pt x="23" y="117"/>
                  </a:cubicBezTo>
                  <a:moveTo>
                    <a:pt x="23" y="116"/>
                  </a:moveTo>
                  <a:cubicBezTo>
                    <a:pt x="23" y="116"/>
                    <a:pt x="23" y="116"/>
                    <a:pt x="23" y="116"/>
                  </a:cubicBezTo>
                  <a:cubicBezTo>
                    <a:pt x="23" y="116"/>
                    <a:pt x="23" y="116"/>
                    <a:pt x="23" y="116"/>
                  </a:cubicBezTo>
                  <a:moveTo>
                    <a:pt x="23" y="116"/>
                  </a:moveTo>
                  <a:cubicBezTo>
                    <a:pt x="23" y="116"/>
                    <a:pt x="23" y="116"/>
                    <a:pt x="23" y="116"/>
                  </a:cubicBezTo>
                  <a:cubicBezTo>
                    <a:pt x="23" y="116"/>
                    <a:pt x="23" y="116"/>
                    <a:pt x="23" y="116"/>
                  </a:cubicBezTo>
                  <a:moveTo>
                    <a:pt x="24" y="116"/>
                  </a:moveTo>
                  <a:cubicBezTo>
                    <a:pt x="24" y="116"/>
                    <a:pt x="24" y="116"/>
                    <a:pt x="24" y="116"/>
                  </a:cubicBezTo>
                  <a:cubicBezTo>
                    <a:pt x="24" y="116"/>
                    <a:pt x="24" y="116"/>
                    <a:pt x="24" y="116"/>
                  </a:cubicBezTo>
                  <a:moveTo>
                    <a:pt x="51" y="0"/>
                  </a:moveTo>
                  <a:cubicBezTo>
                    <a:pt x="51" y="3"/>
                    <a:pt x="51" y="6"/>
                    <a:pt x="51" y="9"/>
                  </a:cubicBezTo>
                  <a:cubicBezTo>
                    <a:pt x="51" y="6"/>
                    <a:pt x="51" y="3"/>
                    <a:pt x="52" y="0"/>
                  </a:cubicBezTo>
                  <a:cubicBezTo>
                    <a:pt x="52" y="0"/>
                    <a:pt x="52" y="0"/>
                    <a:pt x="51" y="0"/>
                  </a:cubicBezTo>
                </a:path>
              </a:pathLst>
            </a:custGeom>
            <a:solidFill>
              <a:srgbClr val="FFCD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2" name="Freeform 240"/>
            <p:cNvSpPr>
              <a:spLocks noEditPoints="1"/>
            </p:cNvSpPr>
            <p:nvPr/>
          </p:nvSpPr>
          <p:spPr bwMode="auto">
            <a:xfrm>
              <a:off x="4337050" y="2136775"/>
              <a:ext cx="193675" cy="676275"/>
            </a:xfrm>
            <a:custGeom>
              <a:avLst/>
              <a:gdLst>
                <a:gd name="T0" fmla="*/ 31 w 77"/>
                <a:gd name="T1" fmla="*/ 1 h 268"/>
                <a:gd name="T2" fmla="*/ 26 w 77"/>
                <a:gd name="T3" fmla="*/ 2 h 268"/>
                <a:gd name="T4" fmla="*/ 28 w 77"/>
                <a:gd name="T5" fmla="*/ 8 h 268"/>
                <a:gd name="T6" fmla="*/ 31 w 77"/>
                <a:gd name="T7" fmla="*/ 1 h 268"/>
                <a:gd name="T8" fmla="*/ 3 w 77"/>
                <a:gd name="T9" fmla="*/ 0 h 268"/>
                <a:gd name="T10" fmla="*/ 0 w 77"/>
                <a:gd name="T11" fmla="*/ 3 h 268"/>
                <a:gd name="T12" fmla="*/ 0 w 77"/>
                <a:gd name="T13" fmla="*/ 3 h 268"/>
                <a:gd name="T14" fmla="*/ 26 w 77"/>
                <a:gd name="T15" fmla="*/ 264 h 268"/>
                <a:gd name="T16" fmla="*/ 26 w 77"/>
                <a:gd name="T17" fmla="*/ 268 h 268"/>
                <a:gd name="T18" fmla="*/ 26 w 77"/>
                <a:gd name="T19" fmla="*/ 268 h 268"/>
                <a:gd name="T20" fmla="*/ 26 w 77"/>
                <a:gd name="T21" fmla="*/ 268 h 268"/>
                <a:gd name="T22" fmla="*/ 26 w 77"/>
                <a:gd name="T23" fmla="*/ 268 h 268"/>
                <a:gd name="T24" fmla="*/ 37 w 77"/>
                <a:gd name="T25" fmla="*/ 254 h 268"/>
                <a:gd name="T26" fmla="*/ 34 w 77"/>
                <a:gd name="T27" fmla="*/ 251 h 268"/>
                <a:gd name="T28" fmla="*/ 34 w 77"/>
                <a:gd name="T29" fmla="*/ 228 h 268"/>
                <a:gd name="T30" fmla="*/ 43 w 77"/>
                <a:gd name="T31" fmla="*/ 227 h 268"/>
                <a:gd name="T32" fmla="*/ 48 w 77"/>
                <a:gd name="T33" fmla="*/ 212 h 268"/>
                <a:gd name="T34" fmla="*/ 48 w 77"/>
                <a:gd name="T35" fmla="*/ 212 h 268"/>
                <a:gd name="T36" fmla="*/ 48 w 77"/>
                <a:gd name="T37" fmla="*/ 212 h 268"/>
                <a:gd name="T38" fmla="*/ 48 w 77"/>
                <a:gd name="T39" fmla="*/ 211 h 268"/>
                <a:gd name="T40" fmla="*/ 48 w 77"/>
                <a:gd name="T41" fmla="*/ 211 h 268"/>
                <a:gd name="T42" fmla="*/ 48 w 77"/>
                <a:gd name="T43" fmla="*/ 210 h 268"/>
                <a:gd name="T44" fmla="*/ 48 w 77"/>
                <a:gd name="T45" fmla="*/ 210 h 268"/>
                <a:gd name="T46" fmla="*/ 48 w 77"/>
                <a:gd name="T47" fmla="*/ 210 h 268"/>
                <a:gd name="T48" fmla="*/ 48 w 77"/>
                <a:gd name="T49" fmla="*/ 210 h 268"/>
                <a:gd name="T50" fmla="*/ 48 w 77"/>
                <a:gd name="T51" fmla="*/ 210 h 268"/>
                <a:gd name="T52" fmla="*/ 48 w 77"/>
                <a:gd name="T53" fmla="*/ 210 h 268"/>
                <a:gd name="T54" fmla="*/ 49 w 77"/>
                <a:gd name="T55" fmla="*/ 210 h 268"/>
                <a:gd name="T56" fmla="*/ 49 w 77"/>
                <a:gd name="T57" fmla="*/ 210 h 268"/>
                <a:gd name="T58" fmla="*/ 49 w 77"/>
                <a:gd name="T59" fmla="*/ 209 h 268"/>
                <a:gd name="T60" fmla="*/ 49 w 77"/>
                <a:gd name="T61" fmla="*/ 209 h 268"/>
                <a:gd name="T62" fmla="*/ 49 w 77"/>
                <a:gd name="T63" fmla="*/ 209 h 268"/>
                <a:gd name="T64" fmla="*/ 49 w 77"/>
                <a:gd name="T65" fmla="*/ 209 h 268"/>
                <a:gd name="T66" fmla="*/ 49 w 77"/>
                <a:gd name="T67" fmla="*/ 208 h 268"/>
                <a:gd name="T68" fmla="*/ 49 w 77"/>
                <a:gd name="T69" fmla="*/ 208 h 268"/>
                <a:gd name="T70" fmla="*/ 49 w 77"/>
                <a:gd name="T71" fmla="*/ 208 h 268"/>
                <a:gd name="T72" fmla="*/ 49 w 77"/>
                <a:gd name="T73" fmla="*/ 208 h 268"/>
                <a:gd name="T74" fmla="*/ 50 w 77"/>
                <a:gd name="T75" fmla="*/ 208 h 268"/>
                <a:gd name="T76" fmla="*/ 50 w 77"/>
                <a:gd name="T77" fmla="*/ 208 h 268"/>
                <a:gd name="T78" fmla="*/ 50 w 77"/>
                <a:gd name="T79" fmla="*/ 208 h 268"/>
                <a:gd name="T80" fmla="*/ 45 w 77"/>
                <a:gd name="T81" fmla="*/ 182 h 268"/>
                <a:gd name="T82" fmla="*/ 77 w 77"/>
                <a:gd name="T83" fmla="*/ 101 h 268"/>
                <a:gd name="T84" fmla="*/ 77 w 77"/>
                <a:gd name="T85" fmla="*/ 101 h 268"/>
                <a:gd name="T86" fmla="*/ 77 w 77"/>
                <a:gd name="T87" fmla="*/ 92 h 268"/>
                <a:gd name="T88" fmla="*/ 27 w 77"/>
                <a:gd name="T89" fmla="*/ 25 h 268"/>
                <a:gd name="T90" fmla="*/ 3 w 77"/>
                <a:gd name="T9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268">
                  <a:moveTo>
                    <a:pt x="31" y="1"/>
                  </a:moveTo>
                  <a:cubicBezTo>
                    <a:pt x="26" y="2"/>
                    <a:pt x="26" y="2"/>
                    <a:pt x="26" y="2"/>
                  </a:cubicBezTo>
                  <a:cubicBezTo>
                    <a:pt x="28" y="8"/>
                    <a:pt x="28" y="8"/>
                    <a:pt x="28" y="8"/>
                  </a:cubicBezTo>
                  <a:cubicBezTo>
                    <a:pt x="29" y="6"/>
                    <a:pt x="30" y="4"/>
                    <a:pt x="31" y="1"/>
                  </a:cubicBezTo>
                  <a:moveTo>
                    <a:pt x="3" y="0"/>
                  </a:moveTo>
                  <a:cubicBezTo>
                    <a:pt x="2" y="1"/>
                    <a:pt x="1" y="2"/>
                    <a:pt x="0" y="3"/>
                  </a:cubicBezTo>
                  <a:cubicBezTo>
                    <a:pt x="0" y="3"/>
                    <a:pt x="0" y="3"/>
                    <a:pt x="0" y="3"/>
                  </a:cubicBezTo>
                  <a:cubicBezTo>
                    <a:pt x="5" y="183"/>
                    <a:pt x="26" y="196"/>
                    <a:pt x="26" y="264"/>
                  </a:cubicBezTo>
                  <a:cubicBezTo>
                    <a:pt x="26" y="266"/>
                    <a:pt x="26" y="267"/>
                    <a:pt x="26" y="268"/>
                  </a:cubicBezTo>
                  <a:cubicBezTo>
                    <a:pt x="26" y="268"/>
                    <a:pt x="26" y="268"/>
                    <a:pt x="26" y="268"/>
                  </a:cubicBezTo>
                  <a:cubicBezTo>
                    <a:pt x="26" y="268"/>
                    <a:pt x="26" y="268"/>
                    <a:pt x="26" y="268"/>
                  </a:cubicBezTo>
                  <a:cubicBezTo>
                    <a:pt x="26" y="268"/>
                    <a:pt x="26" y="268"/>
                    <a:pt x="26" y="268"/>
                  </a:cubicBezTo>
                  <a:cubicBezTo>
                    <a:pt x="31" y="268"/>
                    <a:pt x="34" y="262"/>
                    <a:pt x="37" y="254"/>
                  </a:cubicBezTo>
                  <a:cubicBezTo>
                    <a:pt x="36" y="253"/>
                    <a:pt x="35" y="252"/>
                    <a:pt x="34" y="251"/>
                  </a:cubicBezTo>
                  <a:cubicBezTo>
                    <a:pt x="34" y="239"/>
                    <a:pt x="34" y="228"/>
                    <a:pt x="34" y="228"/>
                  </a:cubicBezTo>
                  <a:cubicBezTo>
                    <a:pt x="34" y="228"/>
                    <a:pt x="37" y="227"/>
                    <a:pt x="43" y="227"/>
                  </a:cubicBezTo>
                  <a:cubicBezTo>
                    <a:pt x="44" y="222"/>
                    <a:pt x="46" y="216"/>
                    <a:pt x="48" y="212"/>
                  </a:cubicBezTo>
                  <a:cubicBezTo>
                    <a:pt x="48" y="212"/>
                    <a:pt x="48" y="212"/>
                    <a:pt x="48" y="212"/>
                  </a:cubicBezTo>
                  <a:cubicBezTo>
                    <a:pt x="48" y="212"/>
                    <a:pt x="48" y="212"/>
                    <a:pt x="48" y="212"/>
                  </a:cubicBezTo>
                  <a:cubicBezTo>
                    <a:pt x="48" y="212"/>
                    <a:pt x="48" y="211"/>
                    <a:pt x="48" y="211"/>
                  </a:cubicBezTo>
                  <a:cubicBezTo>
                    <a:pt x="48" y="211"/>
                    <a:pt x="48" y="211"/>
                    <a:pt x="48" y="211"/>
                  </a:cubicBezTo>
                  <a:cubicBezTo>
                    <a:pt x="48" y="211"/>
                    <a:pt x="48" y="211"/>
                    <a:pt x="48" y="210"/>
                  </a:cubicBezTo>
                  <a:cubicBezTo>
                    <a:pt x="48" y="210"/>
                    <a:pt x="48" y="210"/>
                    <a:pt x="48" y="210"/>
                  </a:cubicBezTo>
                  <a:cubicBezTo>
                    <a:pt x="48" y="210"/>
                    <a:pt x="48" y="210"/>
                    <a:pt x="48" y="210"/>
                  </a:cubicBezTo>
                  <a:cubicBezTo>
                    <a:pt x="48" y="210"/>
                    <a:pt x="48" y="210"/>
                    <a:pt x="48" y="210"/>
                  </a:cubicBezTo>
                  <a:cubicBezTo>
                    <a:pt x="48" y="210"/>
                    <a:pt x="48" y="210"/>
                    <a:pt x="48" y="210"/>
                  </a:cubicBezTo>
                  <a:cubicBezTo>
                    <a:pt x="48" y="210"/>
                    <a:pt x="48" y="210"/>
                    <a:pt x="48" y="210"/>
                  </a:cubicBezTo>
                  <a:cubicBezTo>
                    <a:pt x="48" y="210"/>
                    <a:pt x="48" y="210"/>
                    <a:pt x="49" y="210"/>
                  </a:cubicBezTo>
                  <a:cubicBezTo>
                    <a:pt x="49" y="210"/>
                    <a:pt x="49" y="210"/>
                    <a:pt x="49" y="210"/>
                  </a:cubicBezTo>
                  <a:cubicBezTo>
                    <a:pt x="49" y="209"/>
                    <a:pt x="49" y="209"/>
                    <a:pt x="49" y="209"/>
                  </a:cubicBezTo>
                  <a:cubicBezTo>
                    <a:pt x="49" y="209"/>
                    <a:pt x="49" y="209"/>
                    <a:pt x="49" y="209"/>
                  </a:cubicBezTo>
                  <a:cubicBezTo>
                    <a:pt x="49" y="209"/>
                    <a:pt x="49" y="209"/>
                    <a:pt x="49" y="209"/>
                  </a:cubicBezTo>
                  <a:cubicBezTo>
                    <a:pt x="49" y="209"/>
                    <a:pt x="49" y="209"/>
                    <a:pt x="49" y="209"/>
                  </a:cubicBezTo>
                  <a:cubicBezTo>
                    <a:pt x="49" y="209"/>
                    <a:pt x="49" y="208"/>
                    <a:pt x="49" y="208"/>
                  </a:cubicBezTo>
                  <a:cubicBezTo>
                    <a:pt x="49" y="208"/>
                    <a:pt x="49" y="208"/>
                    <a:pt x="49" y="208"/>
                  </a:cubicBezTo>
                  <a:cubicBezTo>
                    <a:pt x="49" y="208"/>
                    <a:pt x="49" y="208"/>
                    <a:pt x="49" y="208"/>
                  </a:cubicBezTo>
                  <a:cubicBezTo>
                    <a:pt x="49" y="208"/>
                    <a:pt x="49" y="208"/>
                    <a:pt x="49" y="208"/>
                  </a:cubicBezTo>
                  <a:cubicBezTo>
                    <a:pt x="49" y="208"/>
                    <a:pt x="50" y="208"/>
                    <a:pt x="50" y="208"/>
                  </a:cubicBezTo>
                  <a:cubicBezTo>
                    <a:pt x="50" y="208"/>
                    <a:pt x="50" y="208"/>
                    <a:pt x="50" y="208"/>
                  </a:cubicBezTo>
                  <a:cubicBezTo>
                    <a:pt x="50" y="208"/>
                    <a:pt x="50" y="208"/>
                    <a:pt x="50" y="208"/>
                  </a:cubicBezTo>
                  <a:cubicBezTo>
                    <a:pt x="46" y="197"/>
                    <a:pt x="45" y="189"/>
                    <a:pt x="45" y="182"/>
                  </a:cubicBezTo>
                  <a:cubicBezTo>
                    <a:pt x="45" y="148"/>
                    <a:pt x="75" y="143"/>
                    <a:pt x="77" y="101"/>
                  </a:cubicBezTo>
                  <a:cubicBezTo>
                    <a:pt x="77" y="101"/>
                    <a:pt x="77" y="101"/>
                    <a:pt x="77" y="101"/>
                  </a:cubicBezTo>
                  <a:cubicBezTo>
                    <a:pt x="77" y="98"/>
                    <a:pt x="77" y="95"/>
                    <a:pt x="77" y="92"/>
                  </a:cubicBezTo>
                  <a:cubicBezTo>
                    <a:pt x="49" y="76"/>
                    <a:pt x="28" y="53"/>
                    <a:pt x="27" y="25"/>
                  </a:cubicBezTo>
                  <a:cubicBezTo>
                    <a:pt x="3" y="0"/>
                    <a:pt x="3" y="0"/>
                    <a:pt x="3"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3" name="Freeform 241"/>
            <p:cNvSpPr/>
            <p:nvPr/>
          </p:nvSpPr>
          <p:spPr bwMode="auto">
            <a:xfrm>
              <a:off x="4405313" y="2122487"/>
              <a:ext cx="247650" cy="246063"/>
            </a:xfrm>
            <a:custGeom>
              <a:avLst/>
              <a:gdLst>
                <a:gd name="T0" fmla="*/ 98 w 98"/>
                <a:gd name="T1" fmla="*/ 0 h 98"/>
                <a:gd name="T2" fmla="*/ 4 w 98"/>
                <a:gd name="T3" fmla="*/ 7 h 98"/>
                <a:gd name="T4" fmla="*/ 1 w 98"/>
                <a:gd name="T5" fmla="*/ 14 h 98"/>
                <a:gd name="T6" fmla="*/ 16 w 98"/>
                <a:gd name="T7" fmla="*/ 49 h 98"/>
                <a:gd name="T8" fmla="*/ 0 w 98"/>
                <a:gd name="T9" fmla="*/ 31 h 98"/>
                <a:gd name="T10" fmla="*/ 50 w 98"/>
                <a:gd name="T11" fmla="*/ 98 h 98"/>
                <a:gd name="T12" fmla="*/ 51 w 98"/>
                <a:gd name="T13" fmla="*/ 98 h 98"/>
                <a:gd name="T14" fmla="*/ 98 w 98"/>
                <a:gd name="T15" fmla="*/ 0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98">
                  <a:moveTo>
                    <a:pt x="98" y="0"/>
                  </a:moveTo>
                  <a:cubicBezTo>
                    <a:pt x="4" y="7"/>
                    <a:pt x="4" y="7"/>
                    <a:pt x="4" y="7"/>
                  </a:cubicBezTo>
                  <a:cubicBezTo>
                    <a:pt x="3" y="10"/>
                    <a:pt x="2" y="12"/>
                    <a:pt x="1" y="14"/>
                  </a:cubicBezTo>
                  <a:cubicBezTo>
                    <a:pt x="16" y="49"/>
                    <a:pt x="16" y="49"/>
                    <a:pt x="16" y="49"/>
                  </a:cubicBezTo>
                  <a:cubicBezTo>
                    <a:pt x="0" y="31"/>
                    <a:pt x="0" y="31"/>
                    <a:pt x="0" y="31"/>
                  </a:cubicBezTo>
                  <a:cubicBezTo>
                    <a:pt x="1" y="59"/>
                    <a:pt x="22" y="82"/>
                    <a:pt x="50" y="98"/>
                  </a:cubicBezTo>
                  <a:cubicBezTo>
                    <a:pt x="51" y="98"/>
                    <a:pt x="51" y="98"/>
                    <a:pt x="51" y="98"/>
                  </a:cubicBezTo>
                  <a:cubicBezTo>
                    <a:pt x="55" y="65"/>
                    <a:pt x="73" y="29"/>
                    <a:pt x="98"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4" name="Freeform 242"/>
            <p:cNvSpPr/>
            <p:nvPr/>
          </p:nvSpPr>
          <p:spPr bwMode="auto">
            <a:xfrm>
              <a:off x="4359275" y="1731962"/>
              <a:ext cx="1168400" cy="409575"/>
            </a:xfrm>
            <a:custGeom>
              <a:avLst/>
              <a:gdLst>
                <a:gd name="T0" fmla="*/ 274 w 463"/>
                <a:gd name="T1" fmla="*/ 8 h 163"/>
                <a:gd name="T2" fmla="*/ 217 w 463"/>
                <a:gd name="T3" fmla="*/ 13 h 163"/>
                <a:gd name="T4" fmla="*/ 223 w 463"/>
                <a:gd name="T5" fmla="*/ 49 h 163"/>
                <a:gd name="T6" fmla="*/ 206 w 463"/>
                <a:gd name="T7" fmla="*/ 0 h 163"/>
                <a:gd name="T8" fmla="*/ 189 w 463"/>
                <a:gd name="T9" fmla="*/ 51 h 163"/>
                <a:gd name="T10" fmla="*/ 149 w 463"/>
                <a:gd name="T11" fmla="*/ 23 h 163"/>
                <a:gd name="T12" fmla="*/ 163 w 463"/>
                <a:gd name="T13" fmla="*/ 57 h 163"/>
                <a:gd name="T14" fmla="*/ 129 w 463"/>
                <a:gd name="T15" fmla="*/ 15 h 163"/>
                <a:gd name="T16" fmla="*/ 128 w 463"/>
                <a:gd name="T17" fmla="*/ 15 h 163"/>
                <a:gd name="T18" fmla="*/ 128 w 463"/>
                <a:gd name="T19" fmla="*/ 16 h 163"/>
                <a:gd name="T20" fmla="*/ 125 w 463"/>
                <a:gd name="T21" fmla="*/ 21 h 163"/>
                <a:gd name="T22" fmla="*/ 125 w 463"/>
                <a:gd name="T23" fmla="*/ 21 h 163"/>
                <a:gd name="T24" fmla="*/ 125 w 463"/>
                <a:gd name="T25" fmla="*/ 21 h 163"/>
                <a:gd name="T26" fmla="*/ 122 w 463"/>
                <a:gd name="T27" fmla="*/ 63 h 163"/>
                <a:gd name="T28" fmla="*/ 122 w 463"/>
                <a:gd name="T29" fmla="*/ 63 h 163"/>
                <a:gd name="T30" fmla="*/ 122 w 463"/>
                <a:gd name="T31" fmla="*/ 63 h 163"/>
                <a:gd name="T32" fmla="*/ 119 w 463"/>
                <a:gd name="T33" fmla="*/ 63 h 163"/>
                <a:gd name="T34" fmla="*/ 119 w 463"/>
                <a:gd name="T35" fmla="*/ 62 h 163"/>
                <a:gd name="T36" fmla="*/ 90 w 463"/>
                <a:gd name="T37" fmla="*/ 76 h 163"/>
                <a:gd name="T38" fmla="*/ 60 w 463"/>
                <a:gd name="T39" fmla="*/ 82 h 163"/>
                <a:gd name="T40" fmla="*/ 60 w 463"/>
                <a:gd name="T41" fmla="*/ 82 h 163"/>
                <a:gd name="T42" fmla="*/ 23 w 463"/>
                <a:gd name="T43" fmla="*/ 67 h 163"/>
                <a:gd name="T44" fmla="*/ 32 w 463"/>
                <a:gd name="T45" fmla="*/ 104 h 163"/>
                <a:gd name="T46" fmla="*/ 32 w 463"/>
                <a:gd name="T47" fmla="*/ 104 h 163"/>
                <a:gd name="T48" fmla="*/ 31 w 463"/>
                <a:gd name="T49" fmla="*/ 104 h 163"/>
                <a:gd name="T50" fmla="*/ 1 w 463"/>
                <a:gd name="T51" fmla="*/ 90 h 163"/>
                <a:gd name="T52" fmla="*/ 0 w 463"/>
                <a:gd name="T53" fmla="*/ 90 h 163"/>
                <a:gd name="T54" fmla="*/ 11 w 463"/>
                <a:gd name="T55" fmla="*/ 132 h 163"/>
                <a:gd name="T56" fmla="*/ 17 w 463"/>
                <a:gd name="T57" fmla="*/ 163 h 163"/>
                <a:gd name="T58" fmla="*/ 116 w 463"/>
                <a:gd name="T59" fmla="*/ 155 h 163"/>
                <a:gd name="T60" fmla="*/ 252 w 463"/>
                <a:gd name="T61" fmla="*/ 98 h 163"/>
                <a:gd name="T62" fmla="*/ 453 w 463"/>
                <a:gd name="T63" fmla="*/ 121 h 163"/>
                <a:gd name="T64" fmla="*/ 463 w 463"/>
                <a:gd name="T65" fmla="*/ 119 h 163"/>
                <a:gd name="T66" fmla="*/ 463 w 463"/>
                <a:gd name="T67" fmla="*/ 119 h 163"/>
                <a:gd name="T68" fmla="*/ 437 w 463"/>
                <a:gd name="T69" fmla="*/ 112 h 163"/>
                <a:gd name="T70" fmla="*/ 417 w 463"/>
                <a:gd name="T71" fmla="*/ 114 h 163"/>
                <a:gd name="T72" fmla="*/ 417 w 463"/>
                <a:gd name="T73" fmla="*/ 114 h 163"/>
                <a:gd name="T74" fmla="*/ 453 w 463"/>
                <a:gd name="T75" fmla="*/ 90 h 163"/>
                <a:gd name="T76" fmla="*/ 413 w 463"/>
                <a:gd name="T77" fmla="*/ 81 h 163"/>
                <a:gd name="T78" fmla="*/ 395 w 463"/>
                <a:gd name="T79" fmla="*/ 82 h 163"/>
                <a:gd name="T80" fmla="*/ 394 w 463"/>
                <a:gd name="T81" fmla="*/ 82 h 163"/>
                <a:gd name="T82" fmla="*/ 394 w 463"/>
                <a:gd name="T83" fmla="*/ 82 h 163"/>
                <a:gd name="T84" fmla="*/ 382 w 463"/>
                <a:gd name="T85" fmla="*/ 46 h 163"/>
                <a:gd name="T86" fmla="*/ 355 w 463"/>
                <a:gd name="T87" fmla="*/ 54 h 163"/>
                <a:gd name="T88" fmla="*/ 367 w 463"/>
                <a:gd name="T89" fmla="*/ 34 h 163"/>
                <a:gd name="T90" fmla="*/ 360 w 463"/>
                <a:gd name="T91" fmla="*/ 33 h 163"/>
                <a:gd name="T92" fmla="*/ 328 w 463"/>
                <a:gd name="T93" fmla="*/ 48 h 163"/>
                <a:gd name="T94" fmla="*/ 328 w 463"/>
                <a:gd name="T95" fmla="*/ 48 h 163"/>
                <a:gd name="T96" fmla="*/ 327 w 463"/>
                <a:gd name="T97" fmla="*/ 48 h 163"/>
                <a:gd name="T98" fmla="*/ 327 w 463"/>
                <a:gd name="T99" fmla="*/ 48 h 163"/>
                <a:gd name="T100" fmla="*/ 327 w 463"/>
                <a:gd name="T101" fmla="*/ 48 h 163"/>
                <a:gd name="T102" fmla="*/ 327 w 463"/>
                <a:gd name="T103" fmla="*/ 48 h 163"/>
                <a:gd name="T104" fmla="*/ 326 w 463"/>
                <a:gd name="T105" fmla="*/ 48 h 163"/>
                <a:gd name="T106" fmla="*/ 326 w 463"/>
                <a:gd name="T107" fmla="*/ 48 h 163"/>
                <a:gd name="T108" fmla="*/ 326 w 463"/>
                <a:gd name="T109" fmla="*/ 49 h 163"/>
                <a:gd name="T110" fmla="*/ 326 w 463"/>
                <a:gd name="T111" fmla="*/ 49 h 163"/>
                <a:gd name="T112" fmla="*/ 326 w 463"/>
                <a:gd name="T113" fmla="*/ 49 h 163"/>
                <a:gd name="T114" fmla="*/ 326 w 463"/>
                <a:gd name="T115" fmla="*/ 12 h 163"/>
                <a:gd name="T116" fmla="*/ 272 w 463"/>
                <a:gd name="T117"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3" h="163">
                  <a:moveTo>
                    <a:pt x="272" y="0"/>
                  </a:moveTo>
                  <a:cubicBezTo>
                    <a:pt x="274" y="3"/>
                    <a:pt x="274" y="6"/>
                    <a:pt x="274" y="8"/>
                  </a:cubicBezTo>
                  <a:cubicBezTo>
                    <a:pt x="274" y="21"/>
                    <a:pt x="260" y="28"/>
                    <a:pt x="256" y="49"/>
                  </a:cubicBezTo>
                  <a:cubicBezTo>
                    <a:pt x="251" y="21"/>
                    <a:pt x="233" y="14"/>
                    <a:pt x="217" y="13"/>
                  </a:cubicBezTo>
                  <a:cubicBezTo>
                    <a:pt x="225" y="21"/>
                    <a:pt x="228" y="26"/>
                    <a:pt x="228" y="31"/>
                  </a:cubicBezTo>
                  <a:cubicBezTo>
                    <a:pt x="228" y="36"/>
                    <a:pt x="225" y="42"/>
                    <a:pt x="223" y="49"/>
                  </a:cubicBezTo>
                  <a:cubicBezTo>
                    <a:pt x="214" y="42"/>
                    <a:pt x="205" y="19"/>
                    <a:pt x="205" y="6"/>
                  </a:cubicBezTo>
                  <a:cubicBezTo>
                    <a:pt x="205" y="4"/>
                    <a:pt x="206" y="1"/>
                    <a:pt x="206" y="0"/>
                  </a:cubicBezTo>
                  <a:cubicBezTo>
                    <a:pt x="191" y="9"/>
                    <a:pt x="188" y="17"/>
                    <a:pt x="188" y="27"/>
                  </a:cubicBezTo>
                  <a:cubicBezTo>
                    <a:pt x="188" y="34"/>
                    <a:pt x="189" y="42"/>
                    <a:pt x="189" y="51"/>
                  </a:cubicBezTo>
                  <a:cubicBezTo>
                    <a:pt x="189" y="52"/>
                    <a:pt x="189" y="53"/>
                    <a:pt x="189" y="54"/>
                  </a:cubicBezTo>
                  <a:cubicBezTo>
                    <a:pt x="185" y="32"/>
                    <a:pt x="165" y="25"/>
                    <a:pt x="149" y="23"/>
                  </a:cubicBezTo>
                  <a:cubicBezTo>
                    <a:pt x="159" y="31"/>
                    <a:pt x="163" y="43"/>
                    <a:pt x="163" y="56"/>
                  </a:cubicBezTo>
                  <a:cubicBezTo>
                    <a:pt x="163" y="56"/>
                    <a:pt x="163" y="56"/>
                    <a:pt x="163" y="57"/>
                  </a:cubicBezTo>
                  <a:cubicBezTo>
                    <a:pt x="149" y="53"/>
                    <a:pt x="136" y="33"/>
                    <a:pt x="129" y="15"/>
                  </a:cubicBezTo>
                  <a:cubicBezTo>
                    <a:pt x="129" y="15"/>
                    <a:pt x="129" y="15"/>
                    <a:pt x="129" y="15"/>
                  </a:cubicBezTo>
                  <a:cubicBezTo>
                    <a:pt x="129" y="15"/>
                    <a:pt x="129" y="15"/>
                    <a:pt x="129" y="15"/>
                  </a:cubicBezTo>
                  <a:cubicBezTo>
                    <a:pt x="128" y="15"/>
                    <a:pt x="128" y="15"/>
                    <a:pt x="128" y="15"/>
                  </a:cubicBezTo>
                  <a:cubicBezTo>
                    <a:pt x="128" y="15"/>
                    <a:pt x="128" y="15"/>
                    <a:pt x="128" y="16"/>
                  </a:cubicBezTo>
                  <a:cubicBezTo>
                    <a:pt x="128" y="16"/>
                    <a:pt x="128" y="16"/>
                    <a:pt x="128" y="16"/>
                  </a:cubicBezTo>
                  <a:cubicBezTo>
                    <a:pt x="126" y="17"/>
                    <a:pt x="125" y="19"/>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25" y="21"/>
                    <a:pt x="125" y="21"/>
                    <a:pt x="125" y="21"/>
                  </a:cubicBezTo>
                  <a:cubicBezTo>
                    <a:pt x="119" y="35"/>
                    <a:pt x="130" y="63"/>
                    <a:pt x="122" y="63"/>
                  </a:cubicBezTo>
                  <a:cubicBezTo>
                    <a:pt x="122" y="63"/>
                    <a:pt x="122" y="63"/>
                    <a:pt x="122" y="63"/>
                  </a:cubicBezTo>
                  <a:cubicBezTo>
                    <a:pt x="122" y="63"/>
                    <a:pt x="122" y="63"/>
                    <a:pt x="122" y="63"/>
                  </a:cubicBezTo>
                  <a:cubicBezTo>
                    <a:pt x="122" y="63"/>
                    <a:pt x="122" y="63"/>
                    <a:pt x="122" y="63"/>
                  </a:cubicBezTo>
                  <a:cubicBezTo>
                    <a:pt x="122" y="63"/>
                    <a:pt x="122" y="63"/>
                    <a:pt x="122" y="63"/>
                  </a:cubicBezTo>
                  <a:cubicBezTo>
                    <a:pt x="121" y="63"/>
                    <a:pt x="121" y="63"/>
                    <a:pt x="119" y="63"/>
                  </a:cubicBezTo>
                  <a:cubicBezTo>
                    <a:pt x="119" y="63"/>
                    <a:pt x="119" y="63"/>
                    <a:pt x="119" y="63"/>
                  </a:cubicBezTo>
                  <a:cubicBezTo>
                    <a:pt x="119" y="63"/>
                    <a:pt x="119" y="63"/>
                    <a:pt x="119" y="62"/>
                  </a:cubicBezTo>
                  <a:cubicBezTo>
                    <a:pt x="119" y="62"/>
                    <a:pt x="119" y="62"/>
                    <a:pt x="119" y="62"/>
                  </a:cubicBezTo>
                  <a:cubicBezTo>
                    <a:pt x="105" y="55"/>
                    <a:pt x="106" y="48"/>
                    <a:pt x="103" y="31"/>
                  </a:cubicBezTo>
                  <a:cubicBezTo>
                    <a:pt x="92" y="37"/>
                    <a:pt x="91" y="57"/>
                    <a:pt x="90" y="76"/>
                  </a:cubicBezTo>
                  <a:cubicBezTo>
                    <a:pt x="81" y="61"/>
                    <a:pt x="60" y="60"/>
                    <a:pt x="50" y="57"/>
                  </a:cubicBezTo>
                  <a:cubicBezTo>
                    <a:pt x="60" y="62"/>
                    <a:pt x="60" y="75"/>
                    <a:pt x="60" y="82"/>
                  </a:cubicBezTo>
                  <a:cubicBezTo>
                    <a:pt x="60" y="82"/>
                    <a:pt x="60" y="82"/>
                    <a:pt x="60" y="82"/>
                  </a:cubicBezTo>
                  <a:cubicBezTo>
                    <a:pt x="60" y="82"/>
                    <a:pt x="60" y="82"/>
                    <a:pt x="60" y="82"/>
                  </a:cubicBezTo>
                  <a:cubicBezTo>
                    <a:pt x="50" y="79"/>
                    <a:pt x="31" y="65"/>
                    <a:pt x="26" y="57"/>
                  </a:cubicBezTo>
                  <a:cubicBezTo>
                    <a:pt x="24" y="59"/>
                    <a:pt x="23" y="63"/>
                    <a:pt x="23" y="67"/>
                  </a:cubicBezTo>
                  <a:cubicBezTo>
                    <a:pt x="23" y="78"/>
                    <a:pt x="27" y="92"/>
                    <a:pt x="32" y="104"/>
                  </a:cubicBezTo>
                  <a:cubicBezTo>
                    <a:pt x="32" y="104"/>
                    <a:pt x="32" y="104"/>
                    <a:pt x="32" y="104"/>
                  </a:cubicBezTo>
                  <a:cubicBezTo>
                    <a:pt x="32" y="104"/>
                    <a:pt x="32" y="104"/>
                    <a:pt x="32" y="104"/>
                  </a:cubicBezTo>
                  <a:cubicBezTo>
                    <a:pt x="32" y="104"/>
                    <a:pt x="32" y="104"/>
                    <a:pt x="32" y="104"/>
                  </a:cubicBezTo>
                  <a:cubicBezTo>
                    <a:pt x="32" y="104"/>
                    <a:pt x="32" y="104"/>
                    <a:pt x="31" y="104"/>
                  </a:cubicBezTo>
                  <a:cubicBezTo>
                    <a:pt x="31" y="104"/>
                    <a:pt x="31" y="104"/>
                    <a:pt x="31" y="104"/>
                  </a:cubicBezTo>
                  <a:cubicBezTo>
                    <a:pt x="25" y="97"/>
                    <a:pt x="12" y="90"/>
                    <a:pt x="1" y="90"/>
                  </a:cubicBezTo>
                  <a:cubicBezTo>
                    <a:pt x="1" y="90"/>
                    <a:pt x="1" y="90"/>
                    <a:pt x="1" y="90"/>
                  </a:cubicBezTo>
                  <a:cubicBezTo>
                    <a:pt x="1" y="90"/>
                    <a:pt x="1" y="90"/>
                    <a:pt x="1" y="90"/>
                  </a:cubicBezTo>
                  <a:cubicBezTo>
                    <a:pt x="1" y="90"/>
                    <a:pt x="0" y="90"/>
                    <a:pt x="0" y="90"/>
                  </a:cubicBezTo>
                  <a:cubicBezTo>
                    <a:pt x="11" y="97"/>
                    <a:pt x="14" y="107"/>
                    <a:pt x="14" y="117"/>
                  </a:cubicBezTo>
                  <a:cubicBezTo>
                    <a:pt x="14" y="124"/>
                    <a:pt x="12" y="131"/>
                    <a:pt x="11" y="132"/>
                  </a:cubicBezTo>
                  <a:cubicBezTo>
                    <a:pt x="10" y="134"/>
                    <a:pt x="7" y="134"/>
                    <a:pt x="4" y="134"/>
                  </a:cubicBezTo>
                  <a:cubicBezTo>
                    <a:pt x="17" y="163"/>
                    <a:pt x="17" y="163"/>
                    <a:pt x="17" y="163"/>
                  </a:cubicBezTo>
                  <a:cubicBezTo>
                    <a:pt x="22" y="162"/>
                    <a:pt x="22" y="162"/>
                    <a:pt x="22" y="162"/>
                  </a:cubicBezTo>
                  <a:cubicBezTo>
                    <a:pt x="116" y="155"/>
                    <a:pt x="116" y="155"/>
                    <a:pt x="116" y="155"/>
                  </a:cubicBezTo>
                  <a:cubicBezTo>
                    <a:pt x="144" y="124"/>
                    <a:pt x="178" y="102"/>
                    <a:pt x="212" y="99"/>
                  </a:cubicBezTo>
                  <a:cubicBezTo>
                    <a:pt x="226" y="98"/>
                    <a:pt x="239" y="98"/>
                    <a:pt x="252" y="98"/>
                  </a:cubicBezTo>
                  <a:cubicBezTo>
                    <a:pt x="299" y="98"/>
                    <a:pt x="341" y="104"/>
                    <a:pt x="376" y="109"/>
                  </a:cubicBezTo>
                  <a:cubicBezTo>
                    <a:pt x="411" y="115"/>
                    <a:pt x="438" y="121"/>
                    <a:pt x="453" y="121"/>
                  </a:cubicBezTo>
                  <a:cubicBezTo>
                    <a:pt x="457" y="121"/>
                    <a:pt x="461" y="120"/>
                    <a:pt x="463" y="119"/>
                  </a:cubicBezTo>
                  <a:cubicBezTo>
                    <a:pt x="463" y="119"/>
                    <a:pt x="463" y="119"/>
                    <a:pt x="463" y="119"/>
                  </a:cubicBezTo>
                  <a:cubicBezTo>
                    <a:pt x="463" y="119"/>
                    <a:pt x="463" y="119"/>
                    <a:pt x="463" y="119"/>
                  </a:cubicBezTo>
                  <a:cubicBezTo>
                    <a:pt x="463" y="119"/>
                    <a:pt x="463" y="119"/>
                    <a:pt x="463" y="119"/>
                  </a:cubicBezTo>
                  <a:cubicBezTo>
                    <a:pt x="460" y="115"/>
                    <a:pt x="452" y="112"/>
                    <a:pt x="437" y="112"/>
                  </a:cubicBezTo>
                  <a:cubicBezTo>
                    <a:pt x="437" y="112"/>
                    <a:pt x="437" y="112"/>
                    <a:pt x="437" y="112"/>
                  </a:cubicBezTo>
                  <a:cubicBezTo>
                    <a:pt x="437" y="112"/>
                    <a:pt x="437" y="112"/>
                    <a:pt x="437" y="112"/>
                  </a:cubicBezTo>
                  <a:cubicBezTo>
                    <a:pt x="431" y="112"/>
                    <a:pt x="424" y="113"/>
                    <a:pt x="417" y="114"/>
                  </a:cubicBezTo>
                  <a:cubicBezTo>
                    <a:pt x="417" y="114"/>
                    <a:pt x="417" y="114"/>
                    <a:pt x="417" y="114"/>
                  </a:cubicBezTo>
                  <a:cubicBezTo>
                    <a:pt x="417" y="114"/>
                    <a:pt x="417" y="114"/>
                    <a:pt x="417" y="114"/>
                  </a:cubicBezTo>
                  <a:cubicBezTo>
                    <a:pt x="417" y="108"/>
                    <a:pt x="426" y="94"/>
                    <a:pt x="453" y="90"/>
                  </a:cubicBezTo>
                  <a:cubicBezTo>
                    <a:pt x="453" y="90"/>
                    <a:pt x="453" y="90"/>
                    <a:pt x="453" y="90"/>
                  </a:cubicBezTo>
                  <a:cubicBezTo>
                    <a:pt x="445" y="83"/>
                    <a:pt x="429" y="81"/>
                    <a:pt x="413" y="81"/>
                  </a:cubicBezTo>
                  <a:cubicBezTo>
                    <a:pt x="413" y="81"/>
                    <a:pt x="413" y="81"/>
                    <a:pt x="413" y="81"/>
                  </a:cubicBezTo>
                  <a:cubicBezTo>
                    <a:pt x="413" y="81"/>
                    <a:pt x="413" y="81"/>
                    <a:pt x="413" y="81"/>
                  </a:cubicBezTo>
                  <a:cubicBezTo>
                    <a:pt x="407" y="81"/>
                    <a:pt x="400" y="81"/>
                    <a:pt x="395" y="82"/>
                  </a:cubicBezTo>
                  <a:cubicBezTo>
                    <a:pt x="395" y="82"/>
                    <a:pt x="395" y="82"/>
                    <a:pt x="395" y="82"/>
                  </a:cubicBezTo>
                  <a:cubicBezTo>
                    <a:pt x="395" y="82"/>
                    <a:pt x="395" y="82"/>
                    <a:pt x="394" y="82"/>
                  </a:cubicBezTo>
                  <a:cubicBezTo>
                    <a:pt x="394" y="82"/>
                    <a:pt x="394" y="82"/>
                    <a:pt x="394" y="82"/>
                  </a:cubicBezTo>
                  <a:cubicBezTo>
                    <a:pt x="394" y="82"/>
                    <a:pt x="394" y="82"/>
                    <a:pt x="394" y="82"/>
                  </a:cubicBezTo>
                  <a:cubicBezTo>
                    <a:pt x="397" y="74"/>
                    <a:pt x="398" y="69"/>
                    <a:pt x="398" y="65"/>
                  </a:cubicBezTo>
                  <a:cubicBezTo>
                    <a:pt x="398" y="54"/>
                    <a:pt x="389" y="54"/>
                    <a:pt x="382" y="46"/>
                  </a:cubicBezTo>
                  <a:cubicBezTo>
                    <a:pt x="382" y="58"/>
                    <a:pt x="372" y="62"/>
                    <a:pt x="364" y="69"/>
                  </a:cubicBezTo>
                  <a:cubicBezTo>
                    <a:pt x="357" y="63"/>
                    <a:pt x="355" y="58"/>
                    <a:pt x="355" y="54"/>
                  </a:cubicBezTo>
                  <a:cubicBezTo>
                    <a:pt x="355" y="46"/>
                    <a:pt x="362" y="39"/>
                    <a:pt x="367" y="34"/>
                  </a:cubicBezTo>
                  <a:cubicBezTo>
                    <a:pt x="367" y="34"/>
                    <a:pt x="367" y="34"/>
                    <a:pt x="367" y="34"/>
                  </a:cubicBezTo>
                  <a:cubicBezTo>
                    <a:pt x="365" y="33"/>
                    <a:pt x="362" y="33"/>
                    <a:pt x="360" y="33"/>
                  </a:cubicBezTo>
                  <a:cubicBezTo>
                    <a:pt x="360" y="33"/>
                    <a:pt x="360" y="33"/>
                    <a:pt x="360" y="33"/>
                  </a:cubicBezTo>
                  <a:cubicBezTo>
                    <a:pt x="360" y="33"/>
                    <a:pt x="360" y="33"/>
                    <a:pt x="360" y="33"/>
                  </a:cubicBezTo>
                  <a:cubicBezTo>
                    <a:pt x="346" y="33"/>
                    <a:pt x="335" y="44"/>
                    <a:pt x="328" y="48"/>
                  </a:cubicBezTo>
                  <a:cubicBezTo>
                    <a:pt x="328" y="48"/>
                    <a:pt x="328" y="48"/>
                    <a:pt x="328" y="48"/>
                  </a:cubicBezTo>
                  <a:cubicBezTo>
                    <a:pt x="328" y="48"/>
                    <a:pt x="328" y="48"/>
                    <a:pt x="328" y="48"/>
                  </a:cubicBezTo>
                  <a:cubicBezTo>
                    <a:pt x="328" y="48"/>
                    <a:pt x="328"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7" y="48"/>
                  </a:cubicBezTo>
                  <a:cubicBezTo>
                    <a:pt x="327" y="48"/>
                    <a:pt x="327" y="48"/>
                    <a:pt x="326" y="48"/>
                  </a:cubicBezTo>
                  <a:cubicBezTo>
                    <a:pt x="326" y="48"/>
                    <a:pt x="326" y="48"/>
                    <a:pt x="326" y="48"/>
                  </a:cubicBezTo>
                  <a:cubicBezTo>
                    <a:pt x="326" y="48"/>
                    <a:pt x="326" y="48"/>
                    <a:pt x="326" y="48"/>
                  </a:cubicBezTo>
                  <a:cubicBezTo>
                    <a:pt x="326" y="48"/>
                    <a:pt x="326" y="48"/>
                    <a:pt x="326" y="48"/>
                  </a:cubicBezTo>
                  <a:cubicBezTo>
                    <a:pt x="326" y="48"/>
                    <a:pt x="326" y="48"/>
                    <a:pt x="326" y="48"/>
                  </a:cubicBezTo>
                  <a:cubicBezTo>
                    <a:pt x="326" y="48"/>
                    <a:pt x="326" y="49"/>
                    <a:pt x="326" y="49"/>
                  </a:cubicBezTo>
                  <a:cubicBezTo>
                    <a:pt x="326" y="49"/>
                    <a:pt x="326" y="49"/>
                    <a:pt x="326" y="49"/>
                  </a:cubicBezTo>
                  <a:cubicBezTo>
                    <a:pt x="326" y="49"/>
                    <a:pt x="326" y="49"/>
                    <a:pt x="326" y="49"/>
                  </a:cubicBezTo>
                  <a:cubicBezTo>
                    <a:pt x="326" y="49"/>
                    <a:pt x="326" y="49"/>
                    <a:pt x="326" y="49"/>
                  </a:cubicBezTo>
                  <a:cubicBezTo>
                    <a:pt x="326" y="49"/>
                    <a:pt x="326" y="49"/>
                    <a:pt x="326" y="49"/>
                  </a:cubicBezTo>
                  <a:cubicBezTo>
                    <a:pt x="323" y="43"/>
                    <a:pt x="322" y="36"/>
                    <a:pt x="322" y="30"/>
                  </a:cubicBezTo>
                  <a:cubicBezTo>
                    <a:pt x="322" y="23"/>
                    <a:pt x="324" y="16"/>
                    <a:pt x="326" y="12"/>
                  </a:cubicBezTo>
                  <a:cubicBezTo>
                    <a:pt x="298" y="20"/>
                    <a:pt x="304" y="35"/>
                    <a:pt x="289" y="47"/>
                  </a:cubicBezTo>
                  <a:cubicBezTo>
                    <a:pt x="289" y="28"/>
                    <a:pt x="284" y="15"/>
                    <a:pt x="272" y="0"/>
                  </a:cubicBezTo>
                </a:path>
              </a:pathLst>
            </a:custGeom>
            <a:solidFill>
              <a:srgbClr val="461A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5" name="Freeform 244"/>
            <p:cNvSpPr/>
            <p:nvPr/>
          </p:nvSpPr>
          <p:spPr bwMode="auto">
            <a:xfrm>
              <a:off x="4422775" y="2709862"/>
              <a:ext cx="22225" cy="68263"/>
            </a:xfrm>
            <a:custGeom>
              <a:avLst/>
              <a:gdLst>
                <a:gd name="T0" fmla="*/ 9 w 9"/>
                <a:gd name="T1" fmla="*/ 0 h 27"/>
                <a:gd name="T2" fmla="*/ 9 w 9"/>
                <a:gd name="T3" fmla="*/ 0 h 27"/>
                <a:gd name="T4" fmla="*/ 0 w 9"/>
                <a:gd name="T5" fmla="*/ 1 h 27"/>
                <a:gd name="T6" fmla="*/ 0 w 9"/>
                <a:gd name="T7" fmla="*/ 24 h 27"/>
                <a:gd name="T8" fmla="*/ 3 w 9"/>
                <a:gd name="T9" fmla="*/ 27 h 27"/>
                <a:gd name="T10" fmla="*/ 3 w 9"/>
                <a:gd name="T11" fmla="*/ 27 h 27"/>
                <a:gd name="T12" fmla="*/ 9 w 9"/>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9" h="27">
                  <a:moveTo>
                    <a:pt x="9" y="0"/>
                  </a:moveTo>
                  <a:cubicBezTo>
                    <a:pt x="9" y="0"/>
                    <a:pt x="9" y="0"/>
                    <a:pt x="9" y="0"/>
                  </a:cubicBezTo>
                  <a:cubicBezTo>
                    <a:pt x="3" y="0"/>
                    <a:pt x="0" y="1"/>
                    <a:pt x="0" y="1"/>
                  </a:cubicBezTo>
                  <a:cubicBezTo>
                    <a:pt x="0" y="1"/>
                    <a:pt x="0" y="12"/>
                    <a:pt x="0" y="24"/>
                  </a:cubicBezTo>
                  <a:cubicBezTo>
                    <a:pt x="1" y="25"/>
                    <a:pt x="2" y="26"/>
                    <a:pt x="3" y="27"/>
                  </a:cubicBezTo>
                  <a:cubicBezTo>
                    <a:pt x="3" y="27"/>
                    <a:pt x="3" y="27"/>
                    <a:pt x="3" y="27"/>
                  </a:cubicBezTo>
                  <a:cubicBezTo>
                    <a:pt x="5" y="19"/>
                    <a:pt x="6" y="9"/>
                    <a:pt x="9" y="0"/>
                  </a:cubicBezTo>
                </a:path>
              </a:pathLst>
            </a:custGeom>
            <a:solidFill>
              <a:srgbClr val="4D50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64" name="文本框 163"/>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165" name="组合 164"/>
          <p:cNvGrpSpPr/>
          <p:nvPr/>
        </p:nvGrpSpPr>
        <p:grpSpPr>
          <a:xfrm>
            <a:off x="381709" y="148265"/>
            <a:ext cx="448427" cy="805007"/>
            <a:chOff x="7019926" y="4918076"/>
            <a:chExt cx="395287" cy="709612"/>
          </a:xfrm>
          <a:solidFill>
            <a:srgbClr val="5EB5AB"/>
          </a:solidFill>
        </p:grpSpPr>
        <p:sp>
          <p:nvSpPr>
            <p:cNvPr id="166"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67"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68"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69"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70"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71"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72"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500"/>
                                        <p:tgtEl>
                                          <p:spTgt spid="107"/>
                                        </p:tgtEl>
                                      </p:cBhvr>
                                    </p:animEffect>
                                    <p:anim calcmode="lin" valueType="num">
                                      <p:cBhvr>
                                        <p:cTn id="8" dur="500" fill="hold"/>
                                        <p:tgtEl>
                                          <p:spTgt spid="107"/>
                                        </p:tgtEl>
                                        <p:attrNameLst>
                                          <p:attrName>ppt_x</p:attrName>
                                        </p:attrNameLst>
                                      </p:cBhvr>
                                      <p:tavLst>
                                        <p:tav tm="0">
                                          <p:val>
                                            <p:strVal val="#ppt_x"/>
                                          </p:val>
                                        </p:tav>
                                        <p:tav tm="100000">
                                          <p:val>
                                            <p:strVal val="#ppt_x"/>
                                          </p:val>
                                        </p:tav>
                                      </p:tavLst>
                                    </p:anim>
                                    <p:anim calcmode="lin" valueType="num">
                                      <p:cBhvr>
                                        <p:cTn id="9" dur="500" fill="hold"/>
                                        <p:tgtEl>
                                          <p:spTgt spid="10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8">
                                            <p:txEl>
                                              <p:pRg st="0" end="0"/>
                                            </p:txEl>
                                          </p:spTgt>
                                        </p:tgtEl>
                                        <p:attrNameLst>
                                          <p:attrName>style.visibility</p:attrName>
                                        </p:attrNameLst>
                                      </p:cBhvr>
                                      <p:to>
                                        <p:strVal val="visible"/>
                                      </p:to>
                                    </p:set>
                                    <p:animEffect transition="in" filter="fade">
                                      <p:cBhvr>
                                        <p:cTn id="12" dur="500"/>
                                        <p:tgtEl>
                                          <p:spTgt spid="108">
                                            <p:txEl>
                                              <p:pRg st="0" end="0"/>
                                            </p:txEl>
                                          </p:spTgt>
                                        </p:tgtEl>
                                      </p:cBhvr>
                                    </p:animEffect>
                                    <p:anim calcmode="lin" valueType="num">
                                      <p:cBhvr>
                                        <p:cTn id="13"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08">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06"/>
                                        </p:tgtEl>
                                        <p:attrNameLst>
                                          <p:attrName>style.visibility</p:attrName>
                                        </p:attrNameLst>
                                      </p:cBhvr>
                                      <p:to>
                                        <p:strVal val="visible"/>
                                      </p:to>
                                    </p:set>
                                    <p:animEffect transition="in" filter="fade">
                                      <p:cBhvr>
                                        <p:cTn id="18" dur="500"/>
                                        <p:tgtEl>
                                          <p:spTgt spid="10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3"/>
                                        </p:tgtEl>
                                        <p:attrNameLst>
                                          <p:attrName>style.visibility</p:attrName>
                                        </p:attrNameLst>
                                      </p:cBhvr>
                                      <p:to>
                                        <p:strVal val="visible"/>
                                      </p:to>
                                    </p:set>
                                    <p:animEffect transition="in" filter="fade">
                                      <p:cBhvr>
                                        <p:cTn id="21" dur="500"/>
                                        <p:tgtEl>
                                          <p:spTgt spid="103"/>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109"/>
                                        </p:tgtEl>
                                        <p:attrNameLst>
                                          <p:attrName>style.visibility</p:attrName>
                                        </p:attrNameLst>
                                      </p:cBhvr>
                                      <p:to>
                                        <p:strVal val="visible"/>
                                      </p:to>
                                    </p:set>
                                    <p:animEffect transition="in" filter="fade">
                                      <p:cBhvr>
                                        <p:cTn id="25" dur="500"/>
                                        <p:tgtEl>
                                          <p:spTgt spid="109"/>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05"/>
                                        </p:tgtEl>
                                        <p:attrNameLst>
                                          <p:attrName>style.visibility</p:attrName>
                                        </p:attrNameLst>
                                      </p:cBhvr>
                                      <p:to>
                                        <p:strVal val="visible"/>
                                      </p:to>
                                    </p:set>
                                    <p:animEffect transition="in" filter="fade">
                                      <p:cBhvr>
                                        <p:cTn id="29" dur="500"/>
                                        <p:tgtEl>
                                          <p:spTgt spid="10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4"/>
                                        </p:tgtEl>
                                        <p:attrNameLst>
                                          <p:attrName>style.visibility</p:attrName>
                                        </p:attrNameLst>
                                      </p:cBhvr>
                                      <p:to>
                                        <p:strVal val="visible"/>
                                      </p:to>
                                    </p:set>
                                    <p:animEffect transition="in" filter="fade">
                                      <p:cBhvr>
                                        <p:cTn id="32" dur="500"/>
                                        <p:tgtEl>
                                          <p:spTgt spid="104"/>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119"/>
                                        </p:tgtEl>
                                        <p:attrNameLst>
                                          <p:attrName>style.visibility</p:attrName>
                                        </p:attrNameLst>
                                      </p:cBhvr>
                                      <p:to>
                                        <p:strVal val="visible"/>
                                      </p:to>
                                    </p:set>
                                    <p:animEffect transition="in" filter="fade">
                                      <p:cBhvr>
                                        <p:cTn id="36" dur="500"/>
                                        <p:tgtEl>
                                          <p:spTgt spid="119"/>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165"/>
                                        </p:tgtEl>
                                        <p:attrNameLst>
                                          <p:attrName>style.visibility</p:attrName>
                                        </p:attrNameLst>
                                      </p:cBhvr>
                                      <p:to>
                                        <p:strVal val="visible"/>
                                      </p:to>
                                    </p:set>
                                    <p:anim calcmode="lin" valueType="num">
                                      <p:cBhvr>
                                        <p:cTn id="41" dur="500" fill="hold"/>
                                        <p:tgtEl>
                                          <p:spTgt spid="165"/>
                                        </p:tgtEl>
                                        <p:attrNameLst>
                                          <p:attrName>ppt_w</p:attrName>
                                        </p:attrNameLst>
                                      </p:cBhvr>
                                      <p:tavLst>
                                        <p:tav tm="0">
                                          <p:val>
                                            <p:fltVal val="0"/>
                                          </p:val>
                                        </p:tav>
                                        <p:tav tm="100000">
                                          <p:val>
                                            <p:strVal val="#ppt_w"/>
                                          </p:val>
                                        </p:tav>
                                      </p:tavLst>
                                    </p:anim>
                                    <p:anim calcmode="lin" valueType="num">
                                      <p:cBhvr>
                                        <p:cTn id="42" dur="500" fill="hold"/>
                                        <p:tgtEl>
                                          <p:spTgt spid="165"/>
                                        </p:tgtEl>
                                        <p:attrNameLst>
                                          <p:attrName>ppt_h</p:attrName>
                                        </p:attrNameLst>
                                      </p:cBhvr>
                                      <p:tavLst>
                                        <p:tav tm="0">
                                          <p:val>
                                            <p:fltVal val="0"/>
                                          </p:val>
                                        </p:tav>
                                        <p:tav tm="100000">
                                          <p:val>
                                            <p:strVal val="#ppt_h"/>
                                          </p:val>
                                        </p:tav>
                                      </p:tavLst>
                                    </p:anim>
                                    <p:anim calcmode="lin" valueType="num">
                                      <p:cBhvr>
                                        <p:cTn id="43" dur="500" fill="hold"/>
                                        <p:tgtEl>
                                          <p:spTgt spid="165"/>
                                        </p:tgtEl>
                                        <p:attrNameLst>
                                          <p:attrName>style.rotation</p:attrName>
                                        </p:attrNameLst>
                                      </p:cBhvr>
                                      <p:tavLst>
                                        <p:tav tm="0">
                                          <p:val>
                                            <p:fltVal val="360"/>
                                          </p:val>
                                        </p:tav>
                                        <p:tav tm="100000">
                                          <p:val>
                                            <p:fltVal val="0"/>
                                          </p:val>
                                        </p:tav>
                                      </p:tavLst>
                                    </p:anim>
                                    <p:animEffect transition="in" filter="fade">
                                      <p:cBhvr>
                                        <p:cTn id="44" dur="500"/>
                                        <p:tgtEl>
                                          <p:spTgt spid="165"/>
                                        </p:tgtEl>
                                      </p:cBhvr>
                                    </p:animEffect>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164"/>
                                        </p:tgtEl>
                                        <p:attrNameLst>
                                          <p:attrName>style.visibility</p:attrName>
                                        </p:attrNameLst>
                                      </p:cBhvr>
                                      <p:to>
                                        <p:strVal val="visible"/>
                                      </p:to>
                                    </p:set>
                                    <p:anim calcmode="lin" valueType="num">
                                      <p:cBhvr>
                                        <p:cTn id="49" dur="500" fill="hold"/>
                                        <p:tgtEl>
                                          <p:spTgt spid="164"/>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64"/>
                                        </p:tgtEl>
                                        <p:attrNameLst>
                                          <p:attrName>ppt_y</p:attrName>
                                        </p:attrNameLst>
                                      </p:cBhvr>
                                      <p:tavLst>
                                        <p:tav tm="0">
                                          <p:val>
                                            <p:strVal val="#ppt_y"/>
                                          </p:val>
                                        </p:tav>
                                        <p:tav tm="100000">
                                          <p:val>
                                            <p:strVal val="#ppt_y"/>
                                          </p:val>
                                        </p:tav>
                                      </p:tavLst>
                                    </p:anim>
                                    <p:anim calcmode="lin" valueType="num">
                                      <p:cBhvr>
                                        <p:cTn id="51" dur="500" fill="hold"/>
                                        <p:tgtEl>
                                          <p:spTgt spid="164"/>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64"/>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P spid="105" grpId="0"/>
      <p:bldP spid="106" grpId="0"/>
      <p:bldP spid="107" grpId="0"/>
      <p:bldP spid="108" grpId="0" build="p"/>
      <p:bldP spid="1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0"/>
          <p:cNvSpPr txBox="1"/>
          <p:nvPr/>
        </p:nvSpPr>
        <p:spPr>
          <a:xfrm>
            <a:off x="1055688" y="1203378"/>
            <a:ext cx="10095072" cy="5926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3600" b="0"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j-cs"/>
                <a:sym typeface="冬青黑体简体中文 W3" panose="020B0300000000000000" pitchFamily="34" charset="-122"/>
              </a:rPr>
              <a:t>输入你的标题</a:t>
            </a:r>
            <a:endParaRPr kumimoji="0" lang="en-AU" sz="4400" b="0"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j-cs"/>
              <a:sym typeface="冬青黑体简体中文 W3" panose="020B0300000000000000" pitchFamily="34" charset="-122"/>
            </a:endParaRPr>
          </a:p>
        </p:txBody>
      </p:sp>
      <p:sp>
        <p:nvSpPr>
          <p:cNvPr id="178" name="Text Placeholder 429"/>
          <p:cNvSpPr txBox="1"/>
          <p:nvPr/>
        </p:nvSpPr>
        <p:spPr>
          <a:xfrm>
            <a:off x="1055688" y="1808203"/>
            <a:ext cx="10095072" cy="4403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grpSp>
        <p:nvGrpSpPr>
          <p:cNvPr id="179" name="Group 6"/>
          <p:cNvGrpSpPr/>
          <p:nvPr/>
        </p:nvGrpSpPr>
        <p:grpSpPr>
          <a:xfrm>
            <a:off x="8097822" y="2582356"/>
            <a:ext cx="4118858" cy="4275644"/>
            <a:chOff x="8097822" y="2582356"/>
            <a:chExt cx="4118858" cy="4275644"/>
          </a:xfrm>
          <a:solidFill>
            <a:srgbClr val="512D5F"/>
          </a:solidFill>
        </p:grpSpPr>
        <p:sp>
          <p:nvSpPr>
            <p:cNvPr id="180" name="Rectangle 239"/>
            <p:cNvSpPr/>
            <p:nvPr/>
          </p:nvSpPr>
          <p:spPr>
            <a:xfrm>
              <a:off x="8097822" y="4680520"/>
              <a:ext cx="4118858" cy="21774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181" name="Group 16"/>
            <p:cNvGrpSpPr/>
            <p:nvPr/>
          </p:nvGrpSpPr>
          <p:grpSpPr>
            <a:xfrm>
              <a:off x="8745894" y="2582356"/>
              <a:ext cx="2990011" cy="2242180"/>
              <a:chOff x="4163281" y="2848331"/>
              <a:chExt cx="3617913" cy="2713038"/>
            </a:xfrm>
            <a:grpFill/>
          </p:grpSpPr>
          <p:sp>
            <p:nvSpPr>
              <p:cNvPr id="182" name="Freeform 9"/>
              <p:cNvSpPr>
                <a:spLocks noEditPoints="1"/>
              </p:cNvSpPr>
              <p:nvPr/>
            </p:nvSpPr>
            <p:spPr bwMode="auto">
              <a:xfrm>
                <a:off x="7265256" y="5045431"/>
                <a:ext cx="306388" cy="215900"/>
              </a:xfrm>
              <a:custGeom>
                <a:avLst/>
                <a:gdLst>
                  <a:gd name="T0" fmla="*/ 12 w 111"/>
                  <a:gd name="T1" fmla="*/ 53 h 78"/>
                  <a:gd name="T2" fmla="*/ 13 w 111"/>
                  <a:gd name="T3" fmla="*/ 65 h 78"/>
                  <a:gd name="T4" fmla="*/ 45 w 111"/>
                  <a:gd name="T5" fmla="*/ 25 h 78"/>
                  <a:gd name="T6" fmla="*/ 45 w 111"/>
                  <a:gd name="T7" fmla="*/ 25 h 78"/>
                  <a:gd name="T8" fmla="*/ 64 w 111"/>
                  <a:gd name="T9" fmla="*/ 19 h 78"/>
                  <a:gd name="T10" fmla="*/ 63 w 111"/>
                  <a:gd name="T11" fmla="*/ 20 h 78"/>
                  <a:gd name="T12" fmla="*/ 64 w 111"/>
                  <a:gd name="T13" fmla="*/ 19 h 78"/>
                  <a:gd name="T14" fmla="*/ 48 w 111"/>
                  <a:gd name="T15" fmla="*/ 18 h 78"/>
                  <a:gd name="T16" fmla="*/ 50 w 111"/>
                  <a:gd name="T17" fmla="*/ 24 h 78"/>
                  <a:gd name="T18" fmla="*/ 48 w 111"/>
                  <a:gd name="T19" fmla="*/ 18 h 78"/>
                  <a:gd name="T20" fmla="*/ 1 w 111"/>
                  <a:gd name="T21" fmla="*/ 8 h 78"/>
                  <a:gd name="T22" fmla="*/ 5 w 111"/>
                  <a:gd name="T23" fmla="*/ 23 h 78"/>
                  <a:gd name="T24" fmla="*/ 8 w 111"/>
                  <a:gd name="T25" fmla="*/ 34 h 78"/>
                  <a:gd name="T26" fmla="*/ 17 w 111"/>
                  <a:gd name="T27" fmla="*/ 44 h 78"/>
                  <a:gd name="T28" fmla="*/ 24 w 111"/>
                  <a:gd name="T29" fmla="*/ 8 h 78"/>
                  <a:gd name="T30" fmla="*/ 8 w 111"/>
                  <a:gd name="T31" fmla="*/ 3 h 78"/>
                  <a:gd name="T32" fmla="*/ 88 w 111"/>
                  <a:gd name="T33" fmla="*/ 6 h 78"/>
                  <a:gd name="T34" fmla="*/ 77 w 111"/>
                  <a:gd name="T35" fmla="*/ 16 h 78"/>
                  <a:gd name="T36" fmla="*/ 59 w 111"/>
                  <a:gd name="T37" fmla="*/ 40 h 78"/>
                  <a:gd name="T38" fmla="*/ 58 w 111"/>
                  <a:gd name="T39" fmla="*/ 35 h 78"/>
                  <a:gd name="T40" fmla="*/ 63 w 111"/>
                  <a:gd name="T41" fmla="*/ 24 h 78"/>
                  <a:gd name="T42" fmla="*/ 60 w 111"/>
                  <a:gd name="T43" fmla="*/ 30 h 78"/>
                  <a:gd name="T44" fmla="*/ 57 w 111"/>
                  <a:gd name="T45" fmla="*/ 36 h 78"/>
                  <a:gd name="T46" fmla="*/ 56 w 111"/>
                  <a:gd name="T47" fmla="*/ 35 h 78"/>
                  <a:gd name="T48" fmla="*/ 52 w 111"/>
                  <a:gd name="T49" fmla="*/ 28 h 78"/>
                  <a:gd name="T50" fmla="*/ 55 w 111"/>
                  <a:gd name="T51" fmla="*/ 35 h 78"/>
                  <a:gd name="T52" fmla="*/ 56 w 111"/>
                  <a:gd name="T53" fmla="*/ 36 h 78"/>
                  <a:gd name="T54" fmla="*/ 55 w 111"/>
                  <a:gd name="T55" fmla="*/ 38 h 78"/>
                  <a:gd name="T56" fmla="*/ 48 w 111"/>
                  <a:gd name="T57" fmla="*/ 29 h 78"/>
                  <a:gd name="T58" fmla="*/ 42 w 111"/>
                  <a:gd name="T59" fmla="*/ 30 h 78"/>
                  <a:gd name="T60" fmla="*/ 34 w 111"/>
                  <a:gd name="T61" fmla="*/ 77 h 78"/>
                  <a:gd name="T62" fmla="*/ 36 w 111"/>
                  <a:gd name="T63" fmla="*/ 78 h 78"/>
                  <a:gd name="T64" fmla="*/ 55 w 111"/>
                  <a:gd name="T65" fmla="*/ 55 h 78"/>
                  <a:gd name="T66" fmla="*/ 58 w 111"/>
                  <a:gd name="T67" fmla="*/ 56 h 78"/>
                  <a:gd name="T68" fmla="*/ 60 w 111"/>
                  <a:gd name="T69" fmla="*/ 72 h 78"/>
                  <a:gd name="T70" fmla="*/ 59 w 111"/>
                  <a:gd name="T71" fmla="*/ 53 h 78"/>
                  <a:gd name="T72" fmla="*/ 72 w 111"/>
                  <a:gd name="T73" fmla="*/ 72 h 78"/>
                  <a:gd name="T74" fmla="*/ 80 w 111"/>
                  <a:gd name="T75" fmla="*/ 75 h 78"/>
                  <a:gd name="T76" fmla="*/ 84 w 111"/>
                  <a:gd name="T77" fmla="*/ 75 h 78"/>
                  <a:gd name="T78" fmla="*/ 94 w 111"/>
                  <a:gd name="T79" fmla="*/ 71 h 78"/>
                  <a:gd name="T80" fmla="*/ 102 w 111"/>
                  <a:gd name="T81" fmla="*/ 59 h 78"/>
                  <a:gd name="T82" fmla="*/ 83 w 111"/>
                  <a:gd name="T83" fmla="*/ 40 h 78"/>
                  <a:gd name="T84" fmla="*/ 105 w 111"/>
                  <a:gd name="T85" fmla="*/ 29 h 78"/>
                  <a:gd name="T86" fmla="*/ 110 w 111"/>
                  <a:gd name="T87" fmla="*/ 13 h 78"/>
                  <a:gd name="T88" fmla="*/ 104 w 111"/>
                  <a:gd name="T89"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 h="78">
                    <a:moveTo>
                      <a:pt x="16" y="49"/>
                    </a:moveTo>
                    <a:cubicBezTo>
                      <a:pt x="14" y="50"/>
                      <a:pt x="13" y="51"/>
                      <a:pt x="12" y="53"/>
                    </a:cubicBezTo>
                    <a:cubicBezTo>
                      <a:pt x="11" y="54"/>
                      <a:pt x="10" y="55"/>
                      <a:pt x="11" y="57"/>
                    </a:cubicBezTo>
                    <a:cubicBezTo>
                      <a:pt x="13" y="59"/>
                      <a:pt x="11" y="63"/>
                      <a:pt x="13" y="65"/>
                    </a:cubicBezTo>
                    <a:cubicBezTo>
                      <a:pt x="14" y="60"/>
                      <a:pt x="15" y="54"/>
                      <a:pt x="16" y="49"/>
                    </a:cubicBezTo>
                    <a:moveTo>
                      <a:pt x="45" y="25"/>
                    </a:moveTo>
                    <a:cubicBezTo>
                      <a:pt x="45" y="25"/>
                      <a:pt x="45" y="25"/>
                      <a:pt x="45" y="25"/>
                    </a:cubicBezTo>
                    <a:cubicBezTo>
                      <a:pt x="45" y="25"/>
                      <a:pt x="45" y="25"/>
                      <a:pt x="45" y="25"/>
                    </a:cubicBezTo>
                    <a:cubicBezTo>
                      <a:pt x="45" y="25"/>
                      <a:pt x="45" y="25"/>
                      <a:pt x="45" y="25"/>
                    </a:cubicBezTo>
                    <a:moveTo>
                      <a:pt x="64" y="19"/>
                    </a:moveTo>
                    <a:cubicBezTo>
                      <a:pt x="64" y="19"/>
                      <a:pt x="64" y="19"/>
                      <a:pt x="64" y="19"/>
                    </a:cubicBezTo>
                    <a:cubicBezTo>
                      <a:pt x="64" y="19"/>
                      <a:pt x="63" y="20"/>
                      <a:pt x="63" y="20"/>
                    </a:cubicBezTo>
                    <a:cubicBezTo>
                      <a:pt x="63" y="20"/>
                      <a:pt x="64" y="20"/>
                      <a:pt x="64" y="20"/>
                    </a:cubicBezTo>
                    <a:cubicBezTo>
                      <a:pt x="64" y="19"/>
                      <a:pt x="64" y="19"/>
                      <a:pt x="64" y="19"/>
                    </a:cubicBezTo>
                    <a:moveTo>
                      <a:pt x="48" y="18"/>
                    </a:moveTo>
                    <a:cubicBezTo>
                      <a:pt x="48" y="18"/>
                      <a:pt x="48" y="18"/>
                      <a:pt x="48" y="18"/>
                    </a:cubicBezTo>
                    <a:cubicBezTo>
                      <a:pt x="48" y="19"/>
                      <a:pt x="48" y="19"/>
                      <a:pt x="48" y="19"/>
                    </a:cubicBezTo>
                    <a:cubicBezTo>
                      <a:pt x="49" y="21"/>
                      <a:pt x="49" y="23"/>
                      <a:pt x="50" y="24"/>
                    </a:cubicBezTo>
                    <a:cubicBezTo>
                      <a:pt x="50" y="24"/>
                      <a:pt x="50" y="24"/>
                      <a:pt x="50" y="24"/>
                    </a:cubicBezTo>
                    <a:cubicBezTo>
                      <a:pt x="49" y="22"/>
                      <a:pt x="49" y="20"/>
                      <a:pt x="48" y="18"/>
                    </a:cubicBezTo>
                    <a:moveTo>
                      <a:pt x="8" y="3"/>
                    </a:moveTo>
                    <a:cubicBezTo>
                      <a:pt x="5" y="3"/>
                      <a:pt x="2" y="4"/>
                      <a:pt x="1" y="8"/>
                    </a:cubicBezTo>
                    <a:cubicBezTo>
                      <a:pt x="0" y="10"/>
                      <a:pt x="1" y="15"/>
                      <a:pt x="2" y="17"/>
                    </a:cubicBezTo>
                    <a:cubicBezTo>
                      <a:pt x="4" y="19"/>
                      <a:pt x="3" y="20"/>
                      <a:pt x="5" y="23"/>
                    </a:cubicBezTo>
                    <a:cubicBezTo>
                      <a:pt x="7" y="25"/>
                      <a:pt x="5" y="28"/>
                      <a:pt x="8" y="30"/>
                    </a:cubicBezTo>
                    <a:cubicBezTo>
                      <a:pt x="8" y="31"/>
                      <a:pt x="9" y="33"/>
                      <a:pt x="8" y="34"/>
                    </a:cubicBezTo>
                    <a:cubicBezTo>
                      <a:pt x="10" y="37"/>
                      <a:pt x="12" y="43"/>
                      <a:pt x="16" y="44"/>
                    </a:cubicBezTo>
                    <a:cubicBezTo>
                      <a:pt x="16" y="44"/>
                      <a:pt x="17" y="44"/>
                      <a:pt x="17" y="44"/>
                    </a:cubicBezTo>
                    <a:cubicBezTo>
                      <a:pt x="17" y="40"/>
                      <a:pt x="18" y="37"/>
                      <a:pt x="19" y="34"/>
                    </a:cubicBezTo>
                    <a:cubicBezTo>
                      <a:pt x="21" y="24"/>
                      <a:pt x="23" y="15"/>
                      <a:pt x="24" y="8"/>
                    </a:cubicBezTo>
                    <a:cubicBezTo>
                      <a:pt x="23" y="7"/>
                      <a:pt x="22" y="7"/>
                      <a:pt x="21" y="6"/>
                    </a:cubicBezTo>
                    <a:cubicBezTo>
                      <a:pt x="18" y="5"/>
                      <a:pt x="13" y="3"/>
                      <a:pt x="8" y="3"/>
                    </a:cubicBezTo>
                    <a:moveTo>
                      <a:pt x="104" y="0"/>
                    </a:moveTo>
                    <a:cubicBezTo>
                      <a:pt x="98" y="0"/>
                      <a:pt x="91" y="4"/>
                      <a:pt x="88" y="6"/>
                    </a:cubicBezTo>
                    <a:cubicBezTo>
                      <a:pt x="88" y="6"/>
                      <a:pt x="87" y="6"/>
                      <a:pt x="87" y="7"/>
                    </a:cubicBezTo>
                    <a:cubicBezTo>
                      <a:pt x="85" y="10"/>
                      <a:pt x="81" y="13"/>
                      <a:pt x="77" y="16"/>
                    </a:cubicBezTo>
                    <a:cubicBezTo>
                      <a:pt x="70" y="22"/>
                      <a:pt x="65" y="29"/>
                      <a:pt x="61" y="36"/>
                    </a:cubicBezTo>
                    <a:cubicBezTo>
                      <a:pt x="60" y="39"/>
                      <a:pt x="59" y="40"/>
                      <a:pt x="59" y="40"/>
                    </a:cubicBezTo>
                    <a:cubicBezTo>
                      <a:pt x="59" y="40"/>
                      <a:pt x="60" y="37"/>
                      <a:pt x="58" y="36"/>
                    </a:cubicBezTo>
                    <a:cubicBezTo>
                      <a:pt x="58" y="35"/>
                      <a:pt x="58" y="35"/>
                      <a:pt x="58" y="35"/>
                    </a:cubicBezTo>
                    <a:cubicBezTo>
                      <a:pt x="58" y="35"/>
                      <a:pt x="58" y="35"/>
                      <a:pt x="58" y="35"/>
                    </a:cubicBezTo>
                    <a:cubicBezTo>
                      <a:pt x="59" y="31"/>
                      <a:pt x="61" y="27"/>
                      <a:pt x="63" y="24"/>
                    </a:cubicBezTo>
                    <a:cubicBezTo>
                      <a:pt x="62" y="24"/>
                      <a:pt x="62" y="24"/>
                      <a:pt x="62" y="24"/>
                    </a:cubicBezTo>
                    <a:cubicBezTo>
                      <a:pt x="62" y="26"/>
                      <a:pt x="61" y="28"/>
                      <a:pt x="60" y="30"/>
                    </a:cubicBezTo>
                    <a:cubicBezTo>
                      <a:pt x="59" y="31"/>
                      <a:pt x="58" y="33"/>
                      <a:pt x="58" y="35"/>
                    </a:cubicBezTo>
                    <a:cubicBezTo>
                      <a:pt x="57" y="35"/>
                      <a:pt x="57" y="36"/>
                      <a:pt x="57" y="36"/>
                    </a:cubicBezTo>
                    <a:cubicBezTo>
                      <a:pt x="57" y="36"/>
                      <a:pt x="57" y="35"/>
                      <a:pt x="56" y="35"/>
                    </a:cubicBezTo>
                    <a:cubicBezTo>
                      <a:pt x="56" y="35"/>
                      <a:pt x="56" y="35"/>
                      <a:pt x="56" y="35"/>
                    </a:cubicBezTo>
                    <a:cubicBezTo>
                      <a:pt x="56" y="35"/>
                      <a:pt x="56" y="35"/>
                      <a:pt x="56" y="36"/>
                    </a:cubicBezTo>
                    <a:cubicBezTo>
                      <a:pt x="54" y="33"/>
                      <a:pt x="53" y="30"/>
                      <a:pt x="52" y="28"/>
                    </a:cubicBezTo>
                    <a:cubicBezTo>
                      <a:pt x="52" y="28"/>
                      <a:pt x="52" y="28"/>
                      <a:pt x="52" y="28"/>
                    </a:cubicBezTo>
                    <a:cubicBezTo>
                      <a:pt x="53" y="30"/>
                      <a:pt x="54" y="33"/>
                      <a:pt x="55" y="35"/>
                    </a:cubicBezTo>
                    <a:cubicBezTo>
                      <a:pt x="56" y="36"/>
                      <a:pt x="56" y="36"/>
                      <a:pt x="56" y="36"/>
                    </a:cubicBezTo>
                    <a:cubicBezTo>
                      <a:pt x="56" y="36"/>
                      <a:pt x="56" y="36"/>
                      <a:pt x="56" y="36"/>
                    </a:cubicBezTo>
                    <a:cubicBezTo>
                      <a:pt x="55" y="37"/>
                      <a:pt x="55" y="37"/>
                      <a:pt x="55" y="38"/>
                    </a:cubicBezTo>
                    <a:cubicBezTo>
                      <a:pt x="55" y="38"/>
                      <a:pt x="55" y="38"/>
                      <a:pt x="55" y="38"/>
                    </a:cubicBezTo>
                    <a:cubicBezTo>
                      <a:pt x="54" y="38"/>
                      <a:pt x="50" y="32"/>
                      <a:pt x="50" y="31"/>
                    </a:cubicBezTo>
                    <a:cubicBezTo>
                      <a:pt x="49" y="30"/>
                      <a:pt x="49" y="30"/>
                      <a:pt x="48" y="29"/>
                    </a:cubicBezTo>
                    <a:cubicBezTo>
                      <a:pt x="47" y="29"/>
                      <a:pt x="46" y="30"/>
                      <a:pt x="45" y="30"/>
                    </a:cubicBezTo>
                    <a:cubicBezTo>
                      <a:pt x="44" y="30"/>
                      <a:pt x="43" y="30"/>
                      <a:pt x="42" y="30"/>
                    </a:cubicBezTo>
                    <a:cubicBezTo>
                      <a:pt x="38" y="41"/>
                      <a:pt x="35" y="52"/>
                      <a:pt x="34" y="64"/>
                    </a:cubicBezTo>
                    <a:cubicBezTo>
                      <a:pt x="34" y="68"/>
                      <a:pt x="34" y="73"/>
                      <a:pt x="34" y="77"/>
                    </a:cubicBezTo>
                    <a:cubicBezTo>
                      <a:pt x="34" y="77"/>
                      <a:pt x="34" y="77"/>
                      <a:pt x="34" y="77"/>
                    </a:cubicBezTo>
                    <a:cubicBezTo>
                      <a:pt x="35" y="77"/>
                      <a:pt x="35" y="77"/>
                      <a:pt x="36" y="78"/>
                    </a:cubicBezTo>
                    <a:cubicBezTo>
                      <a:pt x="39" y="77"/>
                      <a:pt x="42" y="75"/>
                      <a:pt x="44" y="72"/>
                    </a:cubicBezTo>
                    <a:cubicBezTo>
                      <a:pt x="48" y="66"/>
                      <a:pt x="52" y="61"/>
                      <a:pt x="55" y="55"/>
                    </a:cubicBezTo>
                    <a:cubicBezTo>
                      <a:pt x="56" y="53"/>
                      <a:pt x="56" y="52"/>
                      <a:pt x="57" y="52"/>
                    </a:cubicBezTo>
                    <a:cubicBezTo>
                      <a:pt x="57" y="52"/>
                      <a:pt x="57" y="53"/>
                      <a:pt x="58" y="56"/>
                    </a:cubicBezTo>
                    <a:cubicBezTo>
                      <a:pt x="58" y="61"/>
                      <a:pt x="56" y="68"/>
                      <a:pt x="59" y="72"/>
                    </a:cubicBezTo>
                    <a:cubicBezTo>
                      <a:pt x="59" y="72"/>
                      <a:pt x="60" y="72"/>
                      <a:pt x="60" y="72"/>
                    </a:cubicBezTo>
                    <a:cubicBezTo>
                      <a:pt x="60" y="72"/>
                      <a:pt x="60" y="71"/>
                      <a:pt x="60" y="71"/>
                    </a:cubicBezTo>
                    <a:cubicBezTo>
                      <a:pt x="63" y="66"/>
                      <a:pt x="59" y="58"/>
                      <a:pt x="59" y="53"/>
                    </a:cubicBezTo>
                    <a:cubicBezTo>
                      <a:pt x="59" y="53"/>
                      <a:pt x="59" y="53"/>
                      <a:pt x="59" y="53"/>
                    </a:cubicBezTo>
                    <a:cubicBezTo>
                      <a:pt x="60" y="53"/>
                      <a:pt x="72" y="71"/>
                      <a:pt x="72" y="72"/>
                    </a:cubicBezTo>
                    <a:cubicBezTo>
                      <a:pt x="74" y="73"/>
                      <a:pt x="75" y="74"/>
                      <a:pt x="78" y="75"/>
                    </a:cubicBezTo>
                    <a:cubicBezTo>
                      <a:pt x="78" y="75"/>
                      <a:pt x="79" y="75"/>
                      <a:pt x="80" y="75"/>
                    </a:cubicBezTo>
                    <a:cubicBezTo>
                      <a:pt x="81" y="75"/>
                      <a:pt x="81" y="75"/>
                      <a:pt x="82" y="75"/>
                    </a:cubicBezTo>
                    <a:cubicBezTo>
                      <a:pt x="83" y="75"/>
                      <a:pt x="83" y="75"/>
                      <a:pt x="84" y="75"/>
                    </a:cubicBezTo>
                    <a:cubicBezTo>
                      <a:pt x="85" y="75"/>
                      <a:pt x="85" y="75"/>
                      <a:pt x="86" y="75"/>
                    </a:cubicBezTo>
                    <a:cubicBezTo>
                      <a:pt x="88" y="74"/>
                      <a:pt x="92" y="73"/>
                      <a:pt x="94" y="71"/>
                    </a:cubicBezTo>
                    <a:cubicBezTo>
                      <a:pt x="95" y="68"/>
                      <a:pt x="100" y="68"/>
                      <a:pt x="100" y="64"/>
                    </a:cubicBezTo>
                    <a:cubicBezTo>
                      <a:pt x="100" y="62"/>
                      <a:pt x="102" y="61"/>
                      <a:pt x="102" y="59"/>
                    </a:cubicBezTo>
                    <a:cubicBezTo>
                      <a:pt x="102" y="56"/>
                      <a:pt x="102" y="55"/>
                      <a:pt x="103" y="52"/>
                    </a:cubicBezTo>
                    <a:cubicBezTo>
                      <a:pt x="103" y="44"/>
                      <a:pt x="90" y="42"/>
                      <a:pt x="83" y="40"/>
                    </a:cubicBezTo>
                    <a:cubicBezTo>
                      <a:pt x="83" y="40"/>
                      <a:pt x="96" y="41"/>
                      <a:pt x="100" y="39"/>
                    </a:cubicBezTo>
                    <a:cubicBezTo>
                      <a:pt x="102" y="38"/>
                      <a:pt x="106" y="31"/>
                      <a:pt x="105" y="29"/>
                    </a:cubicBezTo>
                    <a:cubicBezTo>
                      <a:pt x="105" y="27"/>
                      <a:pt x="108" y="25"/>
                      <a:pt x="107" y="22"/>
                    </a:cubicBezTo>
                    <a:cubicBezTo>
                      <a:pt x="107" y="21"/>
                      <a:pt x="109" y="14"/>
                      <a:pt x="110" y="13"/>
                    </a:cubicBezTo>
                    <a:cubicBezTo>
                      <a:pt x="111" y="10"/>
                      <a:pt x="111" y="5"/>
                      <a:pt x="110" y="3"/>
                    </a:cubicBezTo>
                    <a:cubicBezTo>
                      <a:pt x="109" y="0"/>
                      <a:pt x="106" y="0"/>
                      <a:pt x="104"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3" name="Freeform 10"/>
              <p:cNvSpPr/>
              <p:nvPr/>
            </p:nvSpPr>
            <p:spPr bwMode="auto">
              <a:xfrm>
                <a:off x="6579456" y="4804131"/>
                <a:ext cx="307975" cy="215900"/>
              </a:xfrm>
              <a:custGeom>
                <a:avLst/>
                <a:gdLst>
                  <a:gd name="T0" fmla="*/ 88 w 111"/>
                  <a:gd name="T1" fmla="*/ 6 h 78"/>
                  <a:gd name="T2" fmla="*/ 59 w 111"/>
                  <a:gd name="T3" fmla="*/ 40 h 78"/>
                  <a:gd name="T4" fmla="*/ 58 w 111"/>
                  <a:gd name="T5" fmla="*/ 35 h 78"/>
                  <a:gd name="T6" fmla="*/ 64 w 111"/>
                  <a:gd name="T7" fmla="*/ 21 h 78"/>
                  <a:gd name="T8" fmla="*/ 64 w 111"/>
                  <a:gd name="T9" fmla="*/ 19 h 78"/>
                  <a:gd name="T10" fmla="*/ 58 w 111"/>
                  <a:gd name="T11" fmla="*/ 35 h 78"/>
                  <a:gd name="T12" fmla="*/ 57 w 111"/>
                  <a:gd name="T13" fmla="*/ 36 h 78"/>
                  <a:gd name="T14" fmla="*/ 56 w 111"/>
                  <a:gd name="T15" fmla="*/ 36 h 78"/>
                  <a:gd name="T16" fmla="*/ 46 w 111"/>
                  <a:gd name="T17" fmla="*/ 15 h 78"/>
                  <a:gd name="T18" fmla="*/ 46 w 111"/>
                  <a:gd name="T19" fmla="*/ 15 h 78"/>
                  <a:gd name="T20" fmla="*/ 56 w 111"/>
                  <a:gd name="T21" fmla="*/ 36 h 78"/>
                  <a:gd name="T22" fmla="*/ 56 w 111"/>
                  <a:gd name="T23" fmla="*/ 37 h 78"/>
                  <a:gd name="T24" fmla="*/ 55 w 111"/>
                  <a:gd name="T25" fmla="*/ 38 h 78"/>
                  <a:gd name="T26" fmla="*/ 21 w 111"/>
                  <a:gd name="T27" fmla="*/ 7 h 78"/>
                  <a:gd name="T28" fmla="*/ 1 w 111"/>
                  <a:gd name="T29" fmla="*/ 8 h 78"/>
                  <a:gd name="T30" fmla="*/ 5 w 111"/>
                  <a:gd name="T31" fmla="*/ 23 h 78"/>
                  <a:gd name="T32" fmla="*/ 9 w 111"/>
                  <a:gd name="T33" fmla="*/ 34 h 78"/>
                  <a:gd name="T34" fmla="*/ 17 w 111"/>
                  <a:gd name="T35" fmla="*/ 44 h 78"/>
                  <a:gd name="T36" fmla="*/ 30 w 111"/>
                  <a:gd name="T37" fmla="*/ 43 h 78"/>
                  <a:gd name="T38" fmla="*/ 12 w 111"/>
                  <a:gd name="T39" fmla="*/ 53 h 78"/>
                  <a:gd name="T40" fmla="*/ 14 w 111"/>
                  <a:gd name="T41" fmla="*/ 66 h 78"/>
                  <a:gd name="T42" fmla="*/ 22 w 111"/>
                  <a:gd name="T43" fmla="*/ 75 h 78"/>
                  <a:gd name="T44" fmla="*/ 31 w 111"/>
                  <a:gd name="T45" fmla="*/ 78 h 78"/>
                  <a:gd name="T46" fmla="*/ 34 w 111"/>
                  <a:gd name="T47" fmla="*/ 78 h 78"/>
                  <a:gd name="T48" fmla="*/ 44 w 111"/>
                  <a:gd name="T49" fmla="*/ 73 h 78"/>
                  <a:gd name="T50" fmla="*/ 57 w 111"/>
                  <a:gd name="T51" fmla="*/ 52 h 78"/>
                  <a:gd name="T52" fmla="*/ 59 w 111"/>
                  <a:gd name="T53" fmla="*/ 72 h 78"/>
                  <a:gd name="T54" fmla="*/ 61 w 111"/>
                  <a:gd name="T55" fmla="*/ 71 h 78"/>
                  <a:gd name="T56" fmla="*/ 60 w 111"/>
                  <a:gd name="T57" fmla="*/ 54 h 78"/>
                  <a:gd name="T58" fmla="*/ 78 w 111"/>
                  <a:gd name="T59" fmla="*/ 75 h 78"/>
                  <a:gd name="T60" fmla="*/ 82 w 111"/>
                  <a:gd name="T61" fmla="*/ 75 h 78"/>
                  <a:gd name="T62" fmla="*/ 86 w 111"/>
                  <a:gd name="T63" fmla="*/ 75 h 78"/>
                  <a:gd name="T64" fmla="*/ 100 w 111"/>
                  <a:gd name="T65" fmla="*/ 64 h 78"/>
                  <a:gd name="T66" fmla="*/ 104 w 111"/>
                  <a:gd name="T67" fmla="*/ 53 h 78"/>
                  <a:gd name="T68" fmla="*/ 100 w 111"/>
                  <a:gd name="T69" fmla="*/ 39 h 78"/>
                  <a:gd name="T70" fmla="*/ 107 w 111"/>
                  <a:gd name="T71" fmla="*/ 23 h 78"/>
                  <a:gd name="T72" fmla="*/ 110 w 111"/>
                  <a:gd name="T73" fmla="*/ 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1" h="78">
                    <a:moveTo>
                      <a:pt x="104" y="0"/>
                    </a:moveTo>
                    <a:cubicBezTo>
                      <a:pt x="99" y="0"/>
                      <a:pt x="91" y="4"/>
                      <a:pt x="88" y="6"/>
                    </a:cubicBezTo>
                    <a:cubicBezTo>
                      <a:pt x="78" y="14"/>
                      <a:pt x="67" y="26"/>
                      <a:pt x="61" y="37"/>
                    </a:cubicBezTo>
                    <a:cubicBezTo>
                      <a:pt x="60" y="39"/>
                      <a:pt x="60" y="40"/>
                      <a:pt x="59" y="40"/>
                    </a:cubicBezTo>
                    <a:cubicBezTo>
                      <a:pt x="59" y="40"/>
                      <a:pt x="60" y="37"/>
                      <a:pt x="58" y="37"/>
                    </a:cubicBezTo>
                    <a:cubicBezTo>
                      <a:pt x="58" y="35"/>
                      <a:pt x="58" y="35"/>
                      <a:pt x="58" y="35"/>
                    </a:cubicBezTo>
                    <a:cubicBezTo>
                      <a:pt x="58" y="35"/>
                      <a:pt x="58" y="35"/>
                      <a:pt x="58" y="35"/>
                    </a:cubicBezTo>
                    <a:cubicBezTo>
                      <a:pt x="60" y="30"/>
                      <a:pt x="62" y="26"/>
                      <a:pt x="64" y="21"/>
                    </a:cubicBezTo>
                    <a:cubicBezTo>
                      <a:pt x="64" y="21"/>
                      <a:pt x="64" y="19"/>
                      <a:pt x="64" y="19"/>
                    </a:cubicBezTo>
                    <a:cubicBezTo>
                      <a:pt x="64" y="19"/>
                      <a:pt x="64" y="19"/>
                      <a:pt x="64" y="19"/>
                    </a:cubicBezTo>
                    <a:cubicBezTo>
                      <a:pt x="63" y="23"/>
                      <a:pt x="61" y="27"/>
                      <a:pt x="60" y="31"/>
                    </a:cubicBezTo>
                    <a:cubicBezTo>
                      <a:pt x="59" y="32"/>
                      <a:pt x="58" y="34"/>
                      <a:pt x="58" y="35"/>
                    </a:cubicBezTo>
                    <a:cubicBezTo>
                      <a:pt x="58" y="36"/>
                      <a:pt x="57" y="36"/>
                      <a:pt x="57" y="36"/>
                    </a:cubicBezTo>
                    <a:cubicBezTo>
                      <a:pt x="57" y="36"/>
                      <a:pt x="57" y="36"/>
                      <a:pt x="57" y="36"/>
                    </a:cubicBezTo>
                    <a:cubicBezTo>
                      <a:pt x="56" y="36"/>
                      <a:pt x="56" y="35"/>
                      <a:pt x="56" y="35"/>
                    </a:cubicBezTo>
                    <a:cubicBezTo>
                      <a:pt x="56" y="35"/>
                      <a:pt x="56" y="36"/>
                      <a:pt x="56" y="36"/>
                    </a:cubicBezTo>
                    <a:cubicBezTo>
                      <a:pt x="54" y="32"/>
                      <a:pt x="52" y="29"/>
                      <a:pt x="51" y="25"/>
                    </a:cubicBezTo>
                    <a:cubicBezTo>
                      <a:pt x="49" y="22"/>
                      <a:pt x="48" y="18"/>
                      <a:pt x="46" y="15"/>
                    </a:cubicBezTo>
                    <a:cubicBezTo>
                      <a:pt x="46" y="14"/>
                      <a:pt x="46" y="14"/>
                      <a:pt x="46" y="14"/>
                    </a:cubicBezTo>
                    <a:cubicBezTo>
                      <a:pt x="45" y="14"/>
                      <a:pt x="46" y="15"/>
                      <a:pt x="46" y="15"/>
                    </a:cubicBezTo>
                    <a:cubicBezTo>
                      <a:pt x="47" y="17"/>
                      <a:pt x="48" y="18"/>
                      <a:pt x="48" y="20"/>
                    </a:cubicBezTo>
                    <a:cubicBezTo>
                      <a:pt x="50" y="25"/>
                      <a:pt x="53" y="30"/>
                      <a:pt x="56" y="36"/>
                    </a:cubicBezTo>
                    <a:cubicBezTo>
                      <a:pt x="56" y="36"/>
                      <a:pt x="56" y="36"/>
                      <a:pt x="56" y="36"/>
                    </a:cubicBezTo>
                    <a:cubicBezTo>
                      <a:pt x="56" y="37"/>
                      <a:pt x="56" y="37"/>
                      <a:pt x="56" y="37"/>
                    </a:cubicBezTo>
                    <a:cubicBezTo>
                      <a:pt x="55" y="37"/>
                      <a:pt x="55" y="37"/>
                      <a:pt x="55" y="38"/>
                    </a:cubicBezTo>
                    <a:cubicBezTo>
                      <a:pt x="55" y="38"/>
                      <a:pt x="55" y="38"/>
                      <a:pt x="55" y="38"/>
                    </a:cubicBezTo>
                    <a:cubicBezTo>
                      <a:pt x="54" y="38"/>
                      <a:pt x="50" y="32"/>
                      <a:pt x="50" y="32"/>
                    </a:cubicBezTo>
                    <a:cubicBezTo>
                      <a:pt x="42" y="22"/>
                      <a:pt x="32" y="12"/>
                      <a:pt x="21" y="7"/>
                    </a:cubicBezTo>
                    <a:cubicBezTo>
                      <a:pt x="19" y="5"/>
                      <a:pt x="13" y="3"/>
                      <a:pt x="8" y="3"/>
                    </a:cubicBezTo>
                    <a:cubicBezTo>
                      <a:pt x="5" y="3"/>
                      <a:pt x="2" y="4"/>
                      <a:pt x="1" y="8"/>
                    </a:cubicBezTo>
                    <a:cubicBezTo>
                      <a:pt x="0" y="10"/>
                      <a:pt x="1" y="15"/>
                      <a:pt x="2" y="17"/>
                    </a:cubicBezTo>
                    <a:cubicBezTo>
                      <a:pt x="4" y="19"/>
                      <a:pt x="4" y="21"/>
                      <a:pt x="5" y="23"/>
                    </a:cubicBezTo>
                    <a:cubicBezTo>
                      <a:pt x="7" y="25"/>
                      <a:pt x="5" y="29"/>
                      <a:pt x="8" y="31"/>
                    </a:cubicBezTo>
                    <a:cubicBezTo>
                      <a:pt x="8" y="32"/>
                      <a:pt x="9" y="33"/>
                      <a:pt x="9" y="34"/>
                    </a:cubicBezTo>
                    <a:cubicBezTo>
                      <a:pt x="10" y="38"/>
                      <a:pt x="13" y="43"/>
                      <a:pt x="16" y="44"/>
                    </a:cubicBezTo>
                    <a:cubicBezTo>
                      <a:pt x="17" y="44"/>
                      <a:pt x="17" y="44"/>
                      <a:pt x="17" y="44"/>
                    </a:cubicBezTo>
                    <a:cubicBezTo>
                      <a:pt x="19" y="44"/>
                      <a:pt x="22" y="44"/>
                      <a:pt x="24" y="44"/>
                    </a:cubicBezTo>
                    <a:cubicBezTo>
                      <a:pt x="27" y="44"/>
                      <a:pt x="29" y="43"/>
                      <a:pt x="30" y="43"/>
                    </a:cubicBezTo>
                    <a:cubicBezTo>
                      <a:pt x="30" y="43"/>
                      <a:pt x="30" y="43"/>
                      <a:pt x="30" y="43"/>
                    </a:cubicBezTo>
                    <a:cubicBezTo>
                      <a:pt x="24" y="45"/>
                      <a:pt x="16" y="46"/>
                      <a:pt x="12" y="53"/>
                    </a:cubicBezTo>
                    <a:cubicBezTo>
                      <a:pt x="12" y="54"/>
                      <a:pt x="10" y="56"/>
                      <a:pt x="11" y="57"/>
                    </a:cubicBezTo>
                    <a:cubicBezTo>
                      <a:pt x="13" y="60"/>
                      <a:pt x="11" y="64"/>
                      <a:pt x="14" y="66"/>
                    </a:cubicBezTo>
                    <a:cubicBezTo>
                      <a:pt x="14" y="66"/>
                      <a:pt x="16" y="68"/>
                      <a:pt x="16" y="69"/>
                    </a:cubicBezTo>
                    <a:cubicBezTo>
                      <a:pt x="17" y="72"/>
                      <a:pt x="20" y="72"/>
                      <a:pt x="22" y="75"/>
                    </a:cubicBezTo>
                    <a:cubicBezTo>
                      <a:pt x="24" y="77"/>
                      <a:pt x="28" y="76"/>
                      <a:pt x="29" y="78"/>
                    </a:cubicBezTo>
                    <a:cubicBezTo>
                      <a:pt x="30" y="78"/>
                      <a:pt x="30" y="78"/>
                      <a:pt x="31" y="78"/>
                    </a:cubicBezTo>
                    <a:cubicBezTo>
                      <a:pt x="31" y="78"/>
                      <a:pt x="32" y="78"/>
                      <a:pt x="33" y="78"/>
                    </a:cubicBezTo>
                    <a:cubicBezTo>
                      <a:pt x="33" y="78"/>
                      <a:pt x="34" y="78"/>
                      <a:pt x="34" y="78"/>
                    </a:cubicBezTo>
                    <a:cubicBezTo>
                      <a:pt x="35" y="78"/>
                      <a:pt x="36" y="78"/>
                      <a:pt x="36" y="78"/>
                    </a:cubicBezTo>
                    <a:cubicBezTo>
                      <a:pt x="39" y="77"/>
                      <a:pt x="43" y="76"/>
                      <a:pt x="44" y="73"/>
                    </a:cubicBezTo>
                    <a:cubicBezTo>
                      <a:pt x="48" y="67"/>
                      <a:pt x="52" y="61"/>
                      <a:pt x="55" y="55"/>
                    </a:cubicBezTo>
                    <a:cubicBezTo>
                      <a:pt x="56" y="54"/>
                      <a:pt x="57" y="52"/>
                      <a:pt x="57" y="52"/>
                    </a:cubicBezTo>
                    <a:cubicBezTo>
                      <a:pt x="57" y="52"/>
                      <a:pt x="57" y="54"/>
                      <a:pt x="58" y="56"/>
                    </a:cubicBezTo>
                    <a:cubicBezTo>
                      <a:pt x="59" y="61"/>
                      <a:pt x="56" y="68"/>
                      <a:pt x="59" y="72"/>
                    </a:cubicBezTo>
                    <a:cubicBezTo>
                      <a:pt x="60" y="72"/>
                      <a:pt x="60" y="72"/>
                      <a:pt x="60" y="72"/>
                    </a:cubicBezTo>
                    <a:cubicBezTo>
                      <a:pt x="60" y="72"/>
                      <a:pt x="61" y="71"/>
                      <a:pt x="61" y="71"/>
                    </a:cubicBezTo>
                    <a:cubicBezTo>
                      <a:pt x="63" y="67"/>
                      <a:pt x="60" y="59"/>
                      <a:pt x="60" y="54"/>
                    </a:cubicBezTo>
                    <a:cubicBezTo>
                      <a:pt x="60" y="54"/>
                      <a:pt x="60" y="54"/>
                      <a:pt x="60" y="54"/>
                    </a:cubicBezTo>
                    <a:cubicBezTo>
                      <a:pt x="60" y="54"/>
                      <a:pt x="72" y="71"/>
                      <a:pt x="72" y="72"/>
                    </a:cubicBezTo>
                    <a:cubicBezTo>
                      <a:pt x="74" y="74"/>
                      <a:pt x="76" y="75"/>
                      <a:pt x="78" y="75"/>
                    </a:cubicBezTo>
                    <a:cubicBezTo>
                      <a:pt x="79" y="75"/>
                      <a:pt x="79" y="75"/>
                      <a:pt x="80" y="75"/>
                    </a:cubicBezTo>
                    <a:cubicBezTo>
                      <a:pt x="81" y="75"/>
                      <a:pt x="82" y="75"/>
                      <a:pt x="82" y="75"/>
                    </a:cubicBezTo>
                    <a:cubicBezTo>
                      <a:pt x="83" y="75"/>
                      <a:pt x="84" y="75"/>
                      <a:pt x="84" y="75"/>
                    </a:cubicBezTo>
                    <a:cubicBezTo>
                      <a:pt x="85" y="75"/>
                      <a:pt x="85" y="75"/>
                      <a:pt x="86" y="75"/>
                    </a:cubicBezTo>
                    <a:cubicBezTo>
                      <a:pt x="88" y="74"/>
                      <a:pt x="92" y="73"/>
                      <a:pt x="94" y="71"/>
                    </a:cubicBezTo>
                    <a:cubicBezTo>
                      <a:pt x="96" y="68"/>
                      <a:pt x="100" y="68"/>
                      <a:pt x="100" y="64"/>
                    </a:cubicBezTo>
                    <a:cubicBezTo>
                      <a:pt x="101" y="63"/>
                      <a:pt x="102" y="61"/>
                      <a:pt x="103" y="60"/>
                    </a:cubicBezTo>
                    <a:cubicBezTo>
                      <a:pt x="102" y="57"/>
                      <a:pt x="102" y="56"/>
                      <a:pt x="104" y="53"/>
                    </a:cubicBezTo>
                    <a:cubicBezTo>
                      <a:pt x="103" y="44"/>
                      <a:pt x="90" y="42"/>
                      <a:pt x="83" y="41"/>
                    </a:cubicBezTo>
                    <a:cubicBezTo>
                      <a:pt x="83" y="41"/>
                      <a:pt x="97" y="41"/>
                      <a:pt x="100" y="39"/>
                    </a:cubicBezTo>
                    <a:cubicBezTo>
                      <a:pt x="102" y="38"/>
                      <a:pt x="106" y="32"/>
                      <a:pt x="105" y="29"/>
                    </a:cubicBezTo>
                    <a:cubicBezTo>
                      <a:pt x="105" y="27"/>
                      <a:pt x="108" y="25"/>
                      <a:pt x="107" y="23"/>
                    </a:cubicBezTo>
                    <a:cubicBezTo>
                      <a:pt x="107" y="21"/>
                      <a:pt x="109" y="15"/>
                      <a:pt x="110" y="14"/>
                    </a:cubicBezTo>
                    <a:cubicBezTo>
                      <a:pt x="111" y="11"/>
                      <a:pt x="111" y="6"/>
                      <a:pt x="110" y="3"/>
                    </a:cubicBezTo>
                    <a:cubicBezTo>
                      <a:pt x="109" y="1"/>
                      <a:pt x="107" y="0"/>
                      <a:pt x="104"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4" name="Freeform 12"/>
              <p:cNvSpPr/>
              <p:nvPr/>
            </p:nvSpPr>
            <p:spPr bwMode="auto">
              <a:xfrm>
                <a:off x="4542694" y="5391506"/>
                <a:ext cx="2089150" cy="169863"/>
              </a:xfrm>
              <a:custGeom>
                <a:avLst/>
                <a:gdLst>
                  <a:gd name="T0" fmla="*/ 179 w 753"/>
                  <a:gd name="T1" fmla="*/ 26 h 61"/>
                  <a:gd name="T2" fmla="*/ 173 w 753"/>
                  <a:gd name="T3" fmla="*/ 26 h 61"/>
                  <a:gd name="T4" fmla="*/ 28 w 753"/>
                  <a:gd name="T5" fmla="*/ 39 h 61"/>
                  <a:gd name="T6" fmla="*/ 263 w 753"/>
                  <a:gd name="T7" fmla="*/ 56 h 61"/>
                  <a:gd name="T8" fmla="*/ 526 w 753"/>
                  <a:gd name="T9" fmla="*/ 53 h 61"/>
                  <a:gd name="T10" fmla="*/ 687 w 753"/>
                  <a:gd name="T11" fmla="*/ 34 h 61"/>
                  <a:gd name="T12" fmla="*/ 521 w 753"/>
                  <a:gd name="T13" fmla="*/ 16 h 61"/>
                  <a:gd name="T14" fmla="*/ 378 w 753"/>
                  <a:gd name="T15" fmla="*/ 20 h 61"/>
                  <a:gd name="T16" fmla="*/ 179 w 753"/>
                  <a:gd name="T17"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3" h="61">
                    <a:moveTo>
                      <a:pt x="179" y="26"/>
                    </a:moveTo>
                    <a:cubicBezTo>
                      <a:pt x="179" y="26"/>
                      <a:pt x="177" y="26"/>
                      <a:pt x="173" y="26"/>
                    </a:cubicBezTo>
                    <a:cubicBezTo>
                      <a:pt x="147" y="26"/>
                      <a:pt x="51" y="26"/>
                      <a:pt x="28" y="39"/>
                    </a:cubicBezTo>
                    <a:cubicBezTo>
                      <a:pt x="0" y="53"/>
                      <a:pt x="134" y="61"/>
                      <a:pt x="263" y="56"/>
                    </a:cubicBezTo>
                    <a:cubicBezTo>
                      <a:pt x="392" y="52"/>
                      <a:pt x="448" y="56"/>
                      <a:pt x="526" y="53"/>
                    </a:cubicBezTo>
                    <a:cubicBezTo>
                      <a:pt x="603" y="50"/>
                      <a:pt x="753" y="39"/>
                      <a:pt x="687" y="34"/>
                    </a:cubicBezTo>
                    <a:cubicBezTo>
                      <a:pt x="621" y="29"/>
                      <a:pt x="556" y="16"/>
                      <a:pt x="521" y="16"/>
                    </a:cubicBezTo>
                    <a:cubicBezTo>
                      <a:pt x="485" y="16"/>
                      <a:pt x="405" y="14"/>
                      <a:pt x="378" y="20"/>
                    </a:cubicBezTo>
                    <a:cubicBezTo>
                      <a:pt x="352" y="26"/>
                      <a:pt x="284" y="0"/>
                      <a:pt x="179" y="2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5" name="Freeform 13"/>
              <p:cNvSpPr/>
              <p:nvPr/>
            </p:nvSpPr>
            <p:spPr bwMode="auto">
              <a:xfrm>
                <a:off x="5006244" y="5350231"/>
                <a:ext cx="863600" cy="136525"/>
              </a:xfrm>
              <a:custGeom>
                <a:avLst/>
                <a:gdLst>
                  <a:gd name="T0" fmla="*/ 92 w 311"/>
                  <a:gd name="T1" fmla="*/ 0 h 49"/>
                  <a:gd name="T2" fmla="*/ 51 w 311"/>
                  <a:gd name="T3" fmla="*/ 33 h 49"/>
                  <a:gd name="T4" fmla="*/ 0 w 311"/>
                  <a:gd name="T5" fmla="*/ 45 h 49"/>
                  <a:gd name="T6" fmla="*/ 77 w 311"/>
                  <a:gd name="T7" fmla="*/ 41 h 49"/>
                  <a:gd name="T8" fmla="*/ 134 w 311"/>
                  <a:gd name="T9" fmla="*/ 34 h 49"/>
                  <a:gd name="T10" fmla="*/ 222 w 311"/>
                  <a:gd name="T11" fmla="*/ 47 h 49"/>
                  <a:gd name="T12" fmla="*/ 291 w 311"/>
                  <a:gd name="T13" fmla="*/ 41 h 49"/>
                  <a:gd name="T14" fmla="*/ 267 w 311"/>
                  <a:gd name="T15" fmla="*/ 34 h 49"/>
                  <a:gd name="T16" fmla="*/ 201 w 311"/>
                  <a:gd name="T17" fmla="*/ 19 h 49"/>
                  <a:gd name="T18" fmla="*/ 92 w 311"/>
                  <a:gd name="T19"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1" h="49">
                    <a:moveTo>
                      <a:pt x="92" y="0"/>
                    </a:moveTo>
                    <a:cubicBezTo>
                      <a:pt x="92" y="0"/>
                      <a:pt x="97" y="30"/>
                      <a:pt x="51" y="33"/>
                    </a:cubicBezTo>
                    <a:cubicBezTo>
                      <a:pt x="4" y="37"/>
                      <a:pt x="0" y="45"/>
                      <a:pt x="0" y="45"/>
                    </a:cubicBezTo>
                    <a:cubicBezTo>
                      <a:pt x="0" y="45"/>
                      <a:pt x="51" y="40"/>
                      <a:pt x="77" y="41"/>
                    </a:cubicBezTo>
                    <a:cubicBezTo>
                      <a:pt x="104" y="42"/>
                      <a:pt x="112" y="33"/>
                      <a:pt x="134" y="34"/>
                    </a:cubicBezTo>
                    <a:cubicBezTo>
                      <a:pt x="156" y="36"/>
                      <a:pt x="192" y="49"/>
                      <a:pt x="222" y="47"/>
                    </a:cubicBezTo>
                    <a:cubicBezTo>
                      <a:pt x="253" y="45"/>
                      <a:pt x="272" y="36"/>
                      <a:pt x="291" y="41"/>
                    </a:cubicBezTo>
                    <a:cubicBezTo>
                      <a:pt x="311" y="45"/>
                      <a:pt x="295" y="33"/>
                      <a:pt x="267" y="34"/>
                    </a:cubicBezTo>
                    <a:cubicBezTo>
                      <a:pt x="239" y="34"/>
                      <a:pt x="214" y="35"/>
                      <a:pt x="201" y="19"/>
                    </a:cubicBezTo>
                    <a:cubicBezTo>
                      <a:pt x="189" y="2"/>
                      <a:pt x="92" y="0"/>
                      <a:pt x="9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6" name="Freeform 14"/>
              <p:cNvSpPr/>
              <p:nvPr/>
            </p:nvSpPr>
            <p:spPr bwMode="auto">
              <a:xfrm>
                <a:off x="5411056" y="4400906"/>
                <a:ext cx="458788" cy="241300"/>
              </a:xfrm>
              <a:custGeom>
                <a:avLst/>
                <a:gdLst>
                  <a:gd name="T0" fmla="*/ 159 w 165"/>
                  <a:gd name="T1" fmla="*/ 0 h 87"/>
                  <a:gd name="T2" fmla="*/ 9 w 165"/>
                  <a:gd name="T3" fmla="*/ 57 h 87"/>
                  <a:gd name="T4" fmla="*/ 0 w 165"/>
                  <a:gd name="T5" fmla="*/ 87 h 87"/>
                  <a:gd name="T6" fmla="*/ 48 w 165"/>
                  <a:gd name="T7" fmla="*/ 66 h 87"/>
                  <a:gd name="T8" fmla="*/ 165 w 165"/>
                  <a:gd name="T9" fmla="*/ 0 h 87"/>
                  <a:gd name="T10" fmla="*/ 159 w 165"/>
                  <a:gd name="T11" fmla="*/ 0 h 87"/>
                </a:gdLst>
                <a:ahLst/>
                <a:cxnLst>
                  <a:cxn ang="0">
                    <a:pos x="T0" y="T1"/>
                  </a:cxn>
                  <a:cxn ang="0">
                    <a:pos x="T2" y="T3"/>
                  </a:cxn>
                  <a:cxn ang="0">
                    <a:pos x="T4" y="T5"/>
                  </a:cxn>
                  <a:cxn ang="0">
                    <a:pos x="T6" y="T7"/>
                  </a:cxn>
                  <a:cxn ang="0">
                    <a:pos x="T8" y="T9"/>
                  </a:cxn>
                  <a:cxn ang="0">
                    <a:pos x="T10" y="T11"/>
                  </a:cxn>
                </a:cxnLst>
                <a:rect l="0" t="0" r="r" b="b"/>
                <a:pathLst>
                  <a:path w="165" h="87">
                    <a:moveTo>
                      <a:pt x="159" y="0"/>
                    </a:moveTo>
                    <a:cubicBezTo>
                      <a:pt x="159" y="0"/>
                      <a:pt x="118" y="51"/>
                      <a:pt x="9" y="57"/>
                    </a:cubicBezTo>
                    <a:cubicBezTo>
                      <a:pt x="0" y="87"/>
                      <a:pt x="0" y="87"/>
                      <a:pt x="0" y="87"/>
                    </a:cubicBezTo>
                    <a:cubicBezTo>
                      <a:pt x="0" y="87"/>
                      <a:pt x="22" y="70"/>
                      <a:pt x="48" y="66"/>
                    </a:cubicBezTo>
                    <a:cubicBezTo>
                      <a:pt x="73" y="61"/>
                      <a:pt x="147" y="30"/>
                      <a:pt x="165" y="0"/>
                    </a:cubicBezTo>
                    <a:cubicBezTo>
                      <a:pt x="159" y="0"/>
                      <a:pt x="159" y="0"/>
                      <a:pt x="159"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7" name="Freeform 15"/>
              <p:cNvSpPr/>
              <p:nvPr/>
            </p:nvSpPr>
            <p:spPr bwMode="auto">
              <a:xfrm>
                <a:off x="5722206" y="4367568"/>
                <a:ext cx="104775" cy="155575"/>
              </a:xfrm>
              <a:custGeom>
                <a:avLst/>
                <a:gdLst>
                  <a:gd name="T0" fmla="*/ 32 w 38"/>
                  <a:gd name="T1" fmla="*/ 0 h 56"/>
                  <a:gd name="T2" fmla="*/ 16 w 38"/>
                  <a:gd name="T3" fmla="*/ 40 h 56"/>
                  <a:gd name="T4" fmla="*/ 15 w 38"/>
                  <a:gd name="T5" fmla="*/ 41 h 56"/>
                  <a:gd name="T6" fmla="*/ 25 w 38"/>
                  <a:gd name="T7" fmla="*/ 37 h 56"/>
                  <a:gd name="T8" fmla="*/ 32 w 38"/>
                  <a:gd name="T9" fmla="*/ 0 h 56"/>
                </a:gdLst>
                <a:ahLst/>
                <a:cxnLst>
                  <a:cxn ang="0">
                    <a:pos x="T0" y="T1"/>
                  </a:cxn>
                  <a:cxn ang="0">
                    <a:pos x="T2" y="T3"/>
                  </a:cxn>
                  <a:cxn ang="0">
                    <a:pos x="T4" y="T5"/>
                  </a:cxn>
                  <a:cxn ang="0">
                    <a:pos x="T6" y="T7"/>
                  </a:cxn>
                  <a:cxn ang="0">
                    <a:pos x="T8" y="T9"/>
                  </a:cxn>
                </a:cxnLst>
                <a:rect l="0" t="0" r="r" b="b"/>
                <a:pathLst>
                  <a:path w="38" h="56">
                    <a:moveTo>
                      <a:pt x="32" y="0"/>
                    </a:moveTo>
                    <a:cubicBezTo>
                      <a:pt x="32" y="0"/>
                      <a:pt x="32" y="24"/>
                      <a:pt x="16" y="40"/>
                    </a:cubicBezTo>
                    <a:cubicBezTo>
                      <a:pt x="0" y="56"/>
                      <a:pt x="15" y="41"/>
                      <a:pt x="15" y="41"/>
                    </a:cubicBezTo>
                    <a:cubicBezTo>
                      <a:pt x="16" y="41"/>
                      <a:pt x="25" y="37"/>
                      <a:pt x="25" y="37"/>
                    </a:cubicBezTo>
                    <a:cubicBezTo>
                      <a:pt x="25" y="37"/>
                      <a:pt x="38" y="10"/>
                      <a:pt x="3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8" name="Freeform 16"/>
              <p:cNvSpPr/>
              <p:nvPr/>
            </p:nvSpPr>
            <p:spPr bwMode="auto">
              <a:xfrm>
                <a:off x="5231669" y="3916718"/>
                <a:ext cx="538163" cy="1530350"/>
              </a:xfrm>
              <a:custGeom>
                <a:avLst/>
                <a:gdLst>
                  <a:gd name="T0" fmla="*/ 57 w 194"/>
                  <a:gd name="T1" fmla="*/ 72 h 552"/>
                  <a:gd name="T2" fmla="*/ 40 w 194"/>
                  <a:gd name="T3" fmla="*/ 252 h 552"/>
                  <a:gd name="T4" fmla="*/ 14 w 194"/>
                  <a:gd name="T5" fmla="*/ 552 h 552"/>
                  <a:gd name="T6" fmla="*/ 130 w 194"/>
                  <a:gd name="T7" fmla="*/ 552 h 552"/>
                  <a:gd name="T8" fmla="*/ 83 w 194"/>
                  <a:gd name="T9" fmla="*/ 335 h 552"/>
                  <a:gd name="T10" fmla="*/ 194 w 194"/>
                  <a:gd name="T11" fmla="*/ 47 h 552"/>
                  <a:gd name="T12" fmla="*/ 163 w 194"/>
                  <a:gd name="T13" fmla="*/ 44 h 552"/>
                  <a:gd name="T14" fmla="*/ 93 w 194"/>
                  <a:gd name="T15" fmla="*/ 187 h 552"/>
                  <a:gd name="T16" fmla="*/ 96 w 194"/>
                  <a:gd name="T17" fmla="*/ 45 h 552"/>
                  <a:gd name="T18" fmla="*/ 57 w 194"/>
                  <a:gd name="T19" fmla="*/ 72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552">
                    <a:moveTo>
                      <a:pt x="57" y="72"/>
                    </a:moveTo>
                    <a:cubicBezTo>
                      <a:pt x="57" y="72"/>
                      <a:pt x="79" y="78"/>
                      <a:pt x="40" y="252"/>
                    </a:cubicBezTo>
                    <a:cubicBezTo>
                      <a:pt x="0" y="426"/>
                      <a:pt x="14" y="552"/>
                      <a:pt x="14" y="552"/>
                    </a:cubicBezTo>
                    <a:cubicBezTo>
                      <a:pt x="130" y="552"/>
                      <a:pt x="130" y="552"/>
                      <a:pt x="130" y="552"/>
                    </a:cubicBezTo>
                    <a:cubicBezTo>
                      <a:pt x="130" y="552"/>
                      <a:pt x="76" y="443"/>
                      <a:pt x="83" y="335"/>
                    </a:cubicBezTo>
                    <a:cubicBezTo>
                      <a:pt x="89" y="227"/>
                      <a:pt x="176" y="124"/>
                      <a:pt x="194" y="47"/>
                    </a:cubicBezTo>
                    <a:cubicBezTo>
                      <a:pt x="163" y="44"/>
                      <a:pt x="163" y="44"/>
                      <a:pt x="163" y="44"/>
                    </a:cubicBezTo>
                    <a:cubicBezTo>
                      <a:pt x="163" y="44"/>
                      <a:pt x="121" y="159"/>
                      <a:pt x="93" y="187"/>
                    </a:cubicBezTo>
                    <a:cubicBezTo>
                      <a:pt x="93" y="187"/>
                      <a:pt x="108" y="89"/>
                      <a:pt x="96" y="45"/>
                    </a:cubicBezTo>
                    <a:cubicBezTo>
                      <a:pt x="85" y="0"/>
                      <a:pt x="57" y="72"/>
                      <a:pt x="57" y="72"/>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9" name="Freeform 17"/>
              <p:cNvSpPr>
                <a:spLocks noEditPoints="1"/>
              </p:cNvSpPr>
              <p:nvPr/>
            </p:nvSpPr>
            <p:spPr bwMode="auto">
              <a:xfrm>
                <a:off x="5488844" y="4121506"/>
                <a:ext cx="163513" cy="312738"/>
              </a:xfrm>
              <a:custGeom>
                <a:avLst/>
                <a:gdLst>
                  <a:gd name="T0" fmla="*/ 0 w 59"/>
                  <a:gd name="T1" fmla="*/ 113 h 113"/>
                  <a:gd name="T2" fmla="*/ 0 w 59"/>
                  <a:gd name="T3" fmla="*/ 113 h 113"/>
                  <a:gd name="T4" fmla="*/ 0 w 59"/>
                  <a:gd name="T5" fmla="*/ 113 h 113"/>
                  <a:gd name="T6" fmla="*/ 0 w 59"/>
                  <a:gd name="T7" fmla="*/ 113 h 113"/>
                  <a:gd name="T8" fmla="*/ 0 w 59"/>
                  <a:gd name="T9" fmla="*/ 113 h 113"/>
                  <a:gd name="T10" fmla="*/ 0 w 59"/>
                  <a:gd name="T11" fmla="*/ 113 h 113"/>
                  <a:gd name="T12" fmla="*/ 0 w 59"/>
                  <a:gd name="T13" fmla="*/ 113 h 113"/>
                  <a:gd name="T14" fmla="*/ 0 w 59"/>
                  <a:gd name="T15" fmla="*/ 113 h 113"/>
                  <a:gd name="T16" fmla="*/ 0 w 59"/>
                  <a:gd name="T17" fmla="*/ 113 h 113"/>
                  <a:gd name="T18" fmla="*/ 0 w 59"/>
                  <a:gd name="T19" fmla="*/ 112 h 113"/>
                  <a:gd name="T20" fmla="*/ 0 w 59"/>
                  <a:gd name="T21" fmla="*/ 112 h 113"/>
                  <a:gd name="T22" fmla="*/ 0 w 59"/>
                  <a:gd name="T23" fmla="*/ 112 h 113"/>
                  <a:gd name="T24" fmla="*/ 59 w 59"/>
                  <a:gd name="T25" fmla="*/ 0 h 113"/>
                  <a:gd name="T26" fmla="*/ 40 w 59"/>
                  <a:gd name="T27" fmla="*/ 42 h 113"/>
                  <a:gd name="T28" fmla="*/ 59 w 59"/>
                  <a:gd name="T29" fmla="*/ 0 h 113"/>
                  <a:gd name="T30" fmla="*/ 59 w 59"/>
                  <a:gd name="T31" fmla="*/ 0 h 113"/>
                  <a:gd name="T32" fmla="*/ 7 w 59"/>
                  <a:gd name="T33" fmla="*/ 0 h 113"/>
                  <a:gd name="T34" fmla="*/ 7 w 59"/>
                  <a:gd name="T35" fmla="*/ 0 h 113"/>
                  <a:gd name="T36" fmla="*/ 0 w 59"/>
                  <a:gd name="T37" fmla="*/ 112 h 113"/>
                  <a:gd name="T38" fmla="*/ 7 w 59"/>
                  <a:gd name="T39"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113">
                    <a:moveTo>
                      <a:pt x="0" y="113"/>
                    </a:moveTo>
                    <a:cubicBezTo>
                      <a:pt x="0" y="113"/>
                      <a:pt x="0" y="113"/>
                      <a:pt x="0" y="113"/>
                    </a:cubicBezTo>
                    <a:cubicBezTo>
                      <a:pt x="0" y="113"/>
                      <a:pt x="0" y="113"/>
                      <a:pt x="0" y="113"/>
                    </a:cubicBezTo>
                    <a:moveTo>
                      <a:pt x="0" y="113"/>
                    </a:moveTo>
                    <a:cubicBezTo>
                      <a:pt x="0" y="113"/>
                      <a:pt x="0" y="113"/>
                      <a:pt x="0" y="113"/>
                    </a:cubicBezTo>
                    <a:cubicBezTo>
                      <a:pt x="0" y="113"/>
                      <a:pt x="0" y="113"/>
                      <a:pt x="0" y="113"/>
                    </a:cubicBezTo>
                    <a:moveTo>
                      <a:pt x="0" y="113"/>
                    </a:moveTo>
                    <a:cubicBezTo>
                      <a:pt x="0" y="113"/>
                      <a:pt x="0" y="113"/>
                      <a:pt x="0" y="113"/>
                    </a:cubicBezTo>
                    <a:cubicBezTo>
                      <a:pt x="0" y="113"/>
                      <a:pt x="0" y="113"/>
                      <a:pt x="0" y="113"/>
                    </a:cubicBezTo>
                    <a:moveTo>
                      <a:pt x="0" y="112"/>
                    </a:moveTo>
                    <a:cubicBezTo>
                      <a:pt x="0" y="112"/>
                      <a:pt x="0" y="112"/>
                      <a:pt x="0" y="112"/>
                    </a:cubicBezTo>
                    <a:cubicBezTo>
                      <a:pt x="0" y="112"/>
                      <a:pt x="0" y="112"/>
                      <a:pt x="0" y="112"/>
                    </a:cubicBezTo>
                    <a:moveTo>
                      <a:pt x="59" y="0"/>
                    </a:moveTo>
                    <a:cubicBezTo>
                      <a:pt x="54" y="12"/>
                      <a:pt x="47" y="27"/>
                      <a:pt x="40" y="42"/>
                    </a:cubicBezTo>
                    <a:cubicBezTo>
                      <a:pt x="47" y="27"/>
                      <a:pt x="54" y="12"/>
                      <a:pt x="59" y="0"/>
                    </a:cubicBezTo>
                    <a:cubicBezTo>
                      <a:pt x="59" y="0"/>
                      <a:pt x="59" y="0"/>
                      <a:pt x="59" y="0"/>
                    </a:cubicBezTo>
                    <a:moveTo>
                      <a:pt x="7" y="0"/>
                    </a:moveTo>
                    <a:cubicBezTo>
                      <a:pt x="7" y="0"/>
                      <a:pt x="7" y="0"/>
                      <a:pt x="7" y="0"/>
                    </a:cubicBezTo>
                    <a:cubicBezTo>
                      <a:pt x="10" y="47"/>
                      <a:pt x="1" y="110"/>
                      <a:pt x="0" y="112"/>
                    </a:cubicBezTo>
                    <a:cubicBezTo>
                      <a:pt x="1" y="110"/>
                      <a:pt x="10" y="47"/>
                      <a:pt x="7"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0" name="Freeform 18"/>
              <p:cNvSpPr/>
              <p:nvPr/>
            </p:nvSpPr>
            <p:spPr bwMode="auto">
              <a:xfrm>
                <a:off x="5309456" y="4121506"/>
                <a:ext cx="417513" cy="776288"/>
              </a:xfrm>
              <a:custGeom>
                <a:avLst/>
                <a:gdLst>
                  <a:gd name="T0" fmla="*/ 72 w 151"/>
                  <a:gd name="T1" fmla="*/ 0 h 280"/>
                  <a:gd name="T2" fmla="*/ 40 w 151"/>
                  <a:gd name="T3" fmla="*/ 12 h 280"/>
                  <a:gd name="T4" fmla="*/ 25 w 151"/>
                  <a:gd name="T5" fmla="*/ 146 h 280"/>
                  <a:gd name="T6" fmla="*/ 0 w 151"/>
                  <a:gd name="T7" fmla="*/ 280 h 280"/>
                  <a:gd name="T8" fmla="*/ 59 w 151"/>
                  <a:gd name="T9" fmla="*/ 158 h 280"/>
                  <a:gd name="T10" fmla="*/ 151 w 151"/>
                  <a:gd name="T11" fmla="*/ 2 h 280"/>
                  <a:gd name="T12" fmla="*/ 124 w 151"/>
                  <a:gd name="T13" fmla="*/ 0 h 280"/>
                  <a:gd name="T14" fmla="*/ 105 w 151"/>
                  <a:gd name="T15" fmla="*/ 42 h 280"/>
                  <a:gd name="T16" fmla="*/ 65 w 151"/>
                  <a:gd name="T17" fmla="*/ 113 h 280"/>
                  <a:gd name="T18" fmla="*/ 65 w 151"/>
                  <a:gd name="T19" fmla="*/ 113 h 280"/>
                  <a:gd name="T20" fmla="*/ 65 w 151"/>
                  <a:gd name="T21" fmla="*/ 113 h 280"/>
                  <a:gd name="T22" fmla="*/ 65 w 151"/>
                  <a:gd name="T23" fmla="*/ 113 h 280"/>
                  <a:gd name="T24" fmla="*/ 65 w 151"/>
                  <a:gd name="T25" fmla="*/ 113 h 280"/>
                  <a:gd name="T26" fmla="*/ 65 w 151"/>
                  <a:gd name="T27" fmla="*/ 113 h 280"/>
                  <a:gd name="T28" fmla="*/ 65 w 151"/>
                  <a:gd name="T29" fmla="*/ 113 h 280"/>
                  <a:gd name="T30" fmla="*/ 65 w 151"/>
                  <a:gd name="T31" fmla="*/ 113 h 280"/>
                  <a:gd name="T32" fmla="*/ 65 w 151"/>
                  <a:gd name="T33" fmla="*/ 113 h 280"/>
                  <a:gd name="T34" fmla="*/ 65 w 151"/>
                  <a:gd name="T35" fmla="*/ 113 h 280"/>
                  <a:gd name="T36" fmla="*/ 65 w 151"/>
                  <a:gd name="T37" fmla="*/ 112 h 280"/>
                  <a:gd name="T38" fmla="*/ 65 w 151"/>
                  <a:gd name="T39" fmla="*/ 112 h 280"/>
                  <a:gd name="T40" fmla="*/ 65 w 151"/>
                  <a:gd name="T41" fmla="*/ 112 h 280"/>
                  <a:gd name="T42" fmla="*/ 72 w 151"/>
                  <a:gd name="T4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1" h="280">
                    <a:moveTo>
                      <a:pt x="72" y="0"/>
                    </a:moveTo>
                    <a:cubicBezTo>
                      <a:pt x="53" y="1"/>
                      <a:pt x="38" y="4"/>
                      <a:pt x="40" y="12"/>
                    </a:cubicBezTo>
                    <a:cubicBezTo>
                      <a:pt x="46" y="31"/>
                      <a:pt x="31" y="110"/>
                      <a:pt x="25" y="146"/>
                    </a:cubicBezTo>
                    <a:cubicBezTo>
                      <a:pt x="18" y="181"/>
                      <a:pt x="0" y="280"/>
                      <a:pt x="0" y="280"/>
                    </a:cubicBezTo>
                    <a:cubicBezTo>
                      <a:pt x="0" y="280"/>
                      <a:pt x="18" y="195"/>
                      <a:pt x="59" y="158"/>
                    </a:cubicBezTo>
                    <a:cubicBezTo>
                      <a:pt x="99" y="122"/>
                      <a:pt x="151" y="2"/>
                      <a:pt x="151" y="2"/>
                    </a:cubicBezTo>
                    <a:cubicBezTo>
                      <a:pt x="151" y="2"/>
                      <a:pt x="139" y="1"/>
                      <a:pt x="124" y="0"/>
                    </a:cubicBezTo>
                    <a:cubicBezTo>
                      <a:pt x="119" y="12"/>
                      <a:pt x="112" y="27"/>
                      <a:pt x="105" y="42"/>
                    </a:cubicBezTo>
                    <a:cubicBezTo>
                      <a:pt x="92" y="71"/>
                      <a:pt x="77" y="100"/>
                      <a:pt x="65" y="113"/>
                    </a:cubicBezTo>
                    <a:cubicBezTo>
                      <a:pt x="65" y="113"/>
                      <a:pt x="65" y="113"/>
                      <a:pt x="65" y="113"/>
                    </a:cubicBezTo>
                    <a:cubicBezTo>
                      <a:pt x="65" y="113"/>
                      <a:pt x="65" y="113"/>
                      <a:pt x="65" y="113"/>
                    </a:cubicBezTo>
                    <a:cubicBezTo>
                      <a:pt x="65" y="113"/>
                      <a:pt x="65" y="113"/>
                      <a:pt x="65" y="113"/>
                    </a:cubicBezTo>
                    <a:cubicBezTo>
                      <a:pt x="65" y="113"/>
                      <a:pt x="65" y="113"/>
                      <a:pt x="65" y="113"/>
                    </a:cubicBezTo>
                    <a:cubicBezTo>
                      <a:pt x="65" y="113"/>
                      <a:pt x="65" y="113"/>
                      <a:pt x="65" y="113"/>
                    </a:cubicBezTo>
                    <a:cubicBezTo>
                      <a:pt x="65" y="113"/>
                      <a:pt x="65" y="113"/>
                      <a:pt x="65" y="113"/>
                    </a:cubicBezTo>
                    <a:cubicBezTo>
                      <a:pt x="65" y="113"/>
                      <a:pt x="65" y="113"/>
                      <a:pt x="65" y="113"/>
                    </a:cubicBezTo>
                    <a:cubicBezTo>
                      <a:pt x="65" y="113"/>
                      <a:pt x="65" y="113"/>
                      <a:pt x="65" y="113"/>
                    </a:cubicBezTo>
                    <a:cubicBezTo>
                      <a:pt x="65" y="113"/>
                      <a:pt x="65" y="113"/>
                      <a:pt x="65" y="113"/>
                    </a:cubicBezTo>
                    <a:cubicBezTo>
                      <a:pt x="65" y="112"/>
                      <a:pt x="65" y="112"/>
                      <a:pt x="65" y="112"/>
                    </a:cubicBezTo>
                    <a:cubicBezTo>
                      <a:pt x="65" y="112"/>
                      <a:pt x="65" y="112"/>
                      <a:pt x="65" y="112"/>
                    </a:cubicBezTo>
                    <a:cubicBezTo>
                      <a:pt x="65" y="112"/>
                      <a:pt x="65" y="112"/>
                      <a:pt x="65" y="112"/>
                    </a:cubicBezTo>
                    <a:cubicBezTo>
                      <a:pt x="66" y="110"/>
                      <a:pt x="75" y="47"/>
                      <a:pt x="72"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1" name="Freeform 19"/>
              <p:cNvSpPr/>
              <p:nvPr/>
            </p:nvSpPr>
            <p:spPr bwMode="auto">
              <a:xfrm>
                <a:off x="4842731" y="4523143"/>
                <a:ext cx="471488" cy="460375"/>
              </a:xfrm>
              <a:custGeom>
                <a:avLst/>
                <a:gdLst>
                  <a:gd name="T0" fmla="*/ 8 w 170"/>
                  <a:gd name="T1" fmla="*/ 1 h 166"/>
                  <a:gd name="T2" fmla="*/ 170 w 170"/>
                  <a:gd name="T3" fmla="*/ 126 h 166"/>
                  <a:gd name="T4" fmla="*/ 170 w 170"/>
                  <a:gd name="T5" fmla="*/ 166 h 166"/>
                  <a:gd name="T6" fmla="*/ 120 w 170"/>
                  <a:gd name="T7" fmla="*/ 123 h 166"/>
                  <a:gd name="T8" fmla="*/ 0 w 170"/>
                  <a:gd name="T9" fmla="*/ 0 h 166"/>
                  <a:gd name="T10" fmla="*/ 8 w 170"/>
                  <a:gd name="T11" fmla="*/ 1 h 166"/>
                </a:gdLst>
                <a:ahLst/>
                <a:cxnLst>
                  <a:cxn ang="0">
                    <a:pos x="T0" y="T1"/>
                  </a:cxn>
                  <a:cxn ang="0">
                    <a:pos x="T2" y="T3"/>
                  </a:cxn>
                  <a:cxn ang="0">
                    <a:pos x="T4" y="T5"/>
                  </a:cxn>
                  <a:cxn ang="0">
                    <a:pos x="T6" y="T7"/>
                  </a:cxn>
                  <a:cxn ang="0">
                    <a:pos x="T8" y="T9"/>
                  </a:cxn>
                  <a:cxn ang="0">
                    <a:pos x="T10" y="T11"/>
                  </a:cxn>
                </a:cxnLst>
                <a:rect l="0" t="0" r="r" b="b"/>
                <a:pathLst>
                  <a:path w="170" h="166">
                    <a:moveTo>
                      <a:pt x="8" y="1"/>
                    </a:moveTo>
                    <a:cubicBezTo>
                      <a:pt x="8" y="1"/>
                      <a:pt x="39" y="79"/>
                      <a:pt x="170" y="126"/>
                    </a:cubicBezTo>
                    <a:cubicBezTo>
                      <a:pt x="170" y="166"/>
                      <a:pt x="170" y="166"/>
                      <a:pt x="170" y="166"/>
                    </a:cubicBezTo>
                    <a:cubicBezTo>
                      <a:pt x="170" y="166"/>
                      <a:pt x="149" y="137"/>
                      <a:pt x="120" y="123"/>
                    </a:cubicBezTo>
                    <a:cubicBezTo>
                      <a:pt x="90" y="108"/>
                      <a:pt x="11" y="43"/>
                      <a:pt x="0" y="0"/>
                    </a:cubicBezTo>
                    <a:lnTo>
                      <a:pt x="8"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2" name="Freeform 20"/>
              <p:cNvSpPr/>
              <p:nvPr/>
            </p:nvSpPr>
            <p:spPr bwMode="auto">
              <a:xfrm>
                <a:off x="4979256" y="4400906"/>
                <a:ext cx="196850" cy="533400"/>
              </a:xfrm>
              <a:custGeom>
                <a:avLst/>
                <a:gdLst>
                  <a:gd name="T0" fmla="*/ 25 w 71"/>
                  <a:gd name="T1" fmla="*/ 0 h 192"/>
                  <a:gd name="T2" fmla="*/ 37 w 71"/>
                  <a:gd name="T3" fmla="*/ 131 h 192"/>
                  <a:gd name="T4" fmla="*/ 38 w 71"/>
                  <a:gd name="T5" fmla="*/ 133 h 192"/>
                  <a:gd name="T6" fmla="*/ 13 w 71"/>
                  <a:gd name="T7" fmla="*/ 113 h 192"/>
                  <a:gd name="T8" fmla="*/ 25 w 71"/>
                  <a:gd name="T9" fmla="*/ 0 h 192"/>
                </a:gdLst>
                <a:ahLst/>
                <a:cxnLst>
                  <a:cxn ang="0">
                    <a:pos x="T0" y="T1"/>
                  </a:cxn>
                  <a:cxn ang="0">
                    <a:pos x="T2" y="T3"/>
                  </a:cxn>
                  <a:cxn ang="0">
                    <a:pos x="T4" y="T5"/>
                  </a:cxn>
                  <a:cxn ang="0">
                    <a:pos x="T6" y="T7"/>
                  </a:cxn>
                  <a:cxn ang="0">
                    <a:pos x="T8" y="T9"/>
                  </a:cxn>
                </a:cxnLst>
                <a:rect l="0" t="0" r="r" b="b"/>
                <a:pathLst>
                  <a:path w="71" h="192">
                    <a:moveTo>
                      <a:pt x="25" y="0"/>
                    </a:moveTo>
                    <a:cubicBezTo>
                      <a:pt x="25" y="0"/>
                      <a:pt x="3" y="70"/>
                      <a:pt x="37" y="131"/>
                    </a:cubicBezTo>
                    <a:cubicBezTo>
                      <a:pt x="71" y="192"/>
                      <a:pt x="40" y="133"/>
                      <a:pt x="38" y="133"/>
                    </a:cubicBezTo>
                    <a:cubicBezTo>
                      <a:pt x="37" y="133"/>
                      <a:pt x="13" y="113"/>
                      <a:pt x="13" y="113"/>
                    </a:cubicBezTo>
                    <a:cubicBezTo>
                      <a:pt x="13" y="113"/>
                      <a:pt x="0" y="23"/>
                      <a:pt x="25"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3" name="Freeform 21"/>
              <p:cNvSpPr/>
              <p:nvPr/>
            </p:nvSpPr>
            <p:spPr bwMode="auto">
              <a:xfrm>
                <a:off x="4518881" y="4110393"/>
                <a:ext cx="746125" cy="530225"/>
              </a:xfrm>
              <a:custGeom>
                <a:avLst/>
                <a:gdLst>
                  <a:gd name="T0" fmla="*/ 262 w 269"/>
                  <a:gd name="T1" fmla="*/ 106 h 191"/>
                  <a:gd name="T2" fmla="*/ 263 w 269"/>
                  <a:gd name="T3" fmla="*/ 99 h 191"/>
                  <a:gd name="T4" fmla="*/ 241 w 269"/>
                  <a:gd name="T5" fmla="*/ 77 h 191"/>
                  <a:gd name="T6" fmla="*/ 236 w 269"/>
                  <a:gd name="T7" fmla="*/ 78 h 191"/>
                  <a:gd name="T8" fmla="*/ 209 w 269"/>
                  <a:gd name="T9" fmla="*/ 58 h 191"/>
                  <a:gd name="T10" fmla="*/ 210 w 269"/>
                  <a:gd name="T11" fmla="*/ 51 h 191"/>
                  <a:gd name="T12" fmla="*/ 184 w 269"/>
                  <a:gd name="T13" fmla="*/ 25 h 191"/>
                  <a:gd name="T14" fmla="*/ 182 w 269"/>
                  <a:gd name="T15" fmla="*/ 25 h 191"/>
                  <a:gd name="T16" fmla="*/ 143 w 269"/>
                  <a:gd name="T17" fmla="*/ 0 h 191"/>
                  <a:gd name="T18" fmla="*/ 102 w 269"/>
                  <a:gd name="T19" fmla="*/ 40 h 191"/>
                  <a:gd name="T20" fmla="*/ 100 w 269"/>
                  <a:gd name="T21" fmla="*/ 40 h 191"/>
                  <a:gd name="T22" fmla="*/ 79 w 269"/>
                  <a:gd name="T23" fmla="*/ 61 h 191"/>
                  <a:gd name="T24" fmla="*/ 68 w 269"/>
                  <a:gd name="T25" fmla="*/ 59 h 191"/>
                  <a:gd name="T26" fmla="*/ 38 w 269"/>
                  <a:gd name="T27" fmla="*/ 83 h 191"/>
                  <a:gd name="T28" fmla="*/ 0 w 269"/>
                  <a:gd name="T29" fmla="*/ 125 h 191"/>
                  <a:gd name="T30" fmla="*/ 42 w 269"/>
                  <a:gd name="T31" fmla="*/ 166 h 191"/>
                  <a:gd name="T32" fmla="*/ 59 w 269"/>
                  <a:gd name="T33" fmla="*/ 163 h 191"/>
                  <a:gd name="T34" fmla="*/ 92 w 269"/>
                  <a:gd name="T35" fmla="*/ 187 h 191"/>
                  <a:gd name="T36" fmla="*/ 110 w 269"/>
                  <a:gd name="T37" fmla="*/ 182 h 191"/>
                  <a:gd name="T38" fmla="*/ 145 w 269"/>
                  <a:gd name="T39" fmla="*/ 191 h 191"/>
                  <a:gd name="T40" fmla="*/ 205 w 269"/>
                  <a:gd name="T41" fmla="*/ 165 h 191"/>
                  <a:gd name="T42" fmla="*/ 227 w 269"/>
                  <a:gd name="T43" fmla="*/ 171 h 191"/>
                  <a:gd name="T44" fmla="*/ 269 w 269"/>
                  <a:gd name="T45" fmla="*/ 129 h 191"/>
                  <a:gd name="T46" fmla="*/ 262 w 269"/>
                  <a:gd name="T47" fmla="*/ 10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9" h="191">
                    <a:moveTo>
                      <a:pt x="262" y="106"/>
                    </a:moveTo>
                    <a:cubicBezTo>
                      <a:pt x="263" y="103"/>
                      <a:pt x="263" y="101"/>
                      <a:pt x="263" y="99"/>
                    </a:cubicBezTo>
                    <a:cubicBezTo>
                      <a:pt x="263" y="87"/>
                      <a:pt x="253" y="77"/>
                      <a:pt x="241" y="77"/>
                    </a:cubicBezTo>
                    <a:cubicBezTo>
                      <a:pt x="239" y="77"/>
                      <a:pt x="237" y="77"/>
                      <a:pt x="236" y="78"/>
                    </a:cubicBezTo>
                    <a:cubicBezTo>
                      <a:pt x="230" y="68"/>
                      <a:pt x="221" y="61"/>
                      <a:pt x="209" y="58"/>
                    </a:cubicBezTo>
                    <a:cubicBezTo>
                      <a:pt x="210" y="56"/>
                      <a:pt x="210" y="54"/>
                      <a:pt x="210" y="51"/>
                    </a:cubicBezTo>
                    <a:cubicBezTo>
                      <a:pt x="210" y="37"/>
                      <a:pt x="198" y="25"/>
                      <a:pt x="184" y="25"/>
                    </a:cubicBezTo>
                    <a:cubicBezTo>
                      <a:pt x="183" y="25"/>
                      <a:pt x="182" y="25"/>
                      <a:pt x="182" y="25"/>
                    </a:cubicBezTo>
                    <a:cubicBezTo>
                      <a:pt x="175" y="11"/>
                      <a:pt x="160" y="0"/>
                      <a:pt x="143" y="0"/>
                    </a:cubicBezTo>
                    <a:cubicBezTo>
                      <a:pt x="121" y="0"/>
                      <a:pt x="103" y="18"/>
                      <a:pt x="102" y="40"/>
                    </a:cubicBezTo>
                    <a:cubicBezTo>
                      <a:pt x="101" y="40"/>
                      <a:pt x="101" y="40"/>
                      <a:pt x="100" y="40"/>
                    </a:cubicBezTo>
                    <a:cubicBezTo>
                      <a:pt x="89" y="40"/>
                      <a:pt x="79" y="49"/>
                      <a:pt x="79" y="61"/>
                    </a:cubicBezTo>
                    <a:cubicBezTo>
                      <a:pt x="76" y="60"/>
                      <a:pt x="72" y="59"/>
                      <a:pt x="68" y="59"/>
                    </a:cubicBezTo>
                    <a:cubicBezTo>
                      <a:pt x="54" y="59"/>
                      <a:pt x="41" y="69"/>
                      <a:pt x="38" y="83"/>
                    </a:cubicBezTo>
                    <a:cubicBezTo>
                      <a:pt x="17" y="85"/>
                      <a:pt x="0" y="103"/>
                      <a:pt x="0" y="125"/>
                    </a:cubicBezTo>
                    <a:cubicBezTo>
                      <a:pt x="0" y="148"/>
                      <a:pt x="19" y="166"/>
                      <a:pt x="42" y="166"/>
                    </a:cubicBezTo>
                    <a:cubicBezTo>
                      <a:pt x="48" y="166"/>
                      <a:pt x="54" y="165"/>
                      <a:pt x="59" y="163"/>
                    </a:cubicBezTo>
                    <a:cubicBezTo>
                      <a:pt x="63" y="177"/>
                      <a:pt x="76" y="187"/>
                      <a:pt x="92" y="187"/>
                    </a:cubicBezTo>
                    <a:cubicBezTo>
                      <a:pt x="98" y="187"/>
                      <a:pt x="104" y="185"/>
                      <a:pt x="110" y="182"/>
                    </a:cubicBezTo>
                    <a:cubicBezTo>
                      <a:pt x="120" y="188"/>
                      <a:pt x="133" y="191"/>
                      <a:pt x="145" y="191"/>
                    </a:cubicBezTo>
                    <a:cubicBezTo>
                      <a:pt x="169" y="191"/>
                      <a:pt x="190" y="181"/>
                      <a:pt x="205" y="165"/>
                    </a:cubicBezTo>
                    <a:cubicBezTo>
                      <a:pt x="211" y="169"/>
                      <a:pt x="219" y="171"/>
                      <a:pt x="227" y="171"/>
                    </a:cubicBezTo>
                    <a:cubicBezTo>
                      <a:pt x="250" y="171"/>
                      <a:pt x="269" y="152"/>
                      <a:pt x="269" y="129"/>
                    </a:cubicBezTo>
                    <a:cubicBezTo>
                      <a:pt x="269" y="120"/>
                      <a:pt x="266" y="112"/>
                      <a:pt x="262" y="10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4" name="Freeform 22"/>
              <p:cNvSpPr/>
              <p:nvPr/>
            </p:nvSpPr>
            <p:spPr bwMode="auto">
              <a:xfrm>
                <a:off x="4531581" y="4121506"/>
                <a:ext cx="719138" cy="509588"/>
              </a:xfrm>
              <a:custGeom>
                <a:avLst/>
                <a:gdLst>
                  <a:gd name="T0" fmla="*/ 253 w 259"/>
                  <a:gd name="T1" fmla="*/ 101 h 184"/>
                  <a:gd name="T2" fmla="*/ 254 w 259"/>
                  <a:gd name="T3" fmla="*/ 95 h 184"/>
                  <a:gd name="T4" fmla="*/ 233 w 259"/>
                  <a:gd name="T5" fmla="*/ 74 h 184"/>
                  <a:gd name="T6" fmla="*/ 227 w 259"/>
                  <a:gd name="T7" fmla="*/ 75 h 184"/>
                  <a:gd name="T8" fmla="*/ 202 w 259"/>
                  <a:gd name="T9" fmla="*/ 55 h 184"/>
                  <a:gd name="T10" fmla="*/ 202 w 259"/>
                  <a:gd name="T11" fmla="*/ 49 h 184"/>
                  <a:gd name="T12" fmla="*/ 177 w 259"/>
                  <a:gd name="T13" fmla="*/ 24 h 184"/>
                  <a:gd name="T14" fmla="*/ 175 w 259"/>
                  <a:gd name="T15" fmla="*/ 24 h 184"/>
                  <a:gd name="T16" fmla="*/ 138 w 259"/>
                  <a:gd name="T17" fmla="*/ 0 h 184"/>
                  <a:gd name="T18" fmla="*/ 98 w 259"/>
                  <a:gd name="T19" fmla="*/ 38 h 184"/>
                  <a:gd name="T20" fmla="*/ 97 w 259"/>
                  <a:gd name="T21" fmla="*/ 38 h 184"/>
                  <a:gd name="T22" fmla="*/ 76 w 259"/>
                  <a:gd name="T23" fmla="*/ 58 h 184"/>
                  <a:gd name="T24" fmla="*/ 65 w 259"/>
                  <a:gd name="T25" fmla="*/ 56 h 184"/>
                  <a:gd name="T26" fmla="*/ 37 w 259"/>
                  <a:gd name="T27" fmla="*/ 79 h 184"/>
                  <a:gd name="T28" fmla="*/ 0 w 259"/>
                  <a:gd name="T29" fmla="*/ 120 h 184"/>
                  <a:gd name="T30" fmla="*/ 40 w 259"/>
                  <a:gd name="T31" fmla="*/ 160 h 184"/>
                  <a:gd name="T32" fmla="*/ 56 w 259"/>
                  <a:gd name="T33" fmla="*/ 157 h 184"/>
                  <a:gd name="T34" fmla="*/ 88 w 259"/>
                  <a:gd name="T35" fmla="*/ 180 h 184"/>
                  <a:gd name="T36" fmla="*/ 106 w 259"/>
                  <a:gd name="T37" fmla="*/ 175 h 184"/>
                  <a:gd name="T38" fmla="*/ 140 w 259"/>
                  <a:gd name="T39" fmla="*/ 184 h 184"/>
                  <a:gd name="T40" fmla="*/ 197 w 259"/>
                  <a:gd name="T41" fmla="*/ 158 h 184"/>
                  <a:gd name="T42" fmla="*/ 219 w 259"/>
                  <a:gd name="T43" fmla="*/ 164 h 184"/>
                  <a:gd name="T44" fmla="*/ 259 w 259"/>
                  <a:gd name="T45" fmla="*/ 124 h 184"/>
                  <a:gd name="T46" fmla="*/ 253 w 259"/>
                  <a:gd name="T47" fmla="*/ 101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9" h="184">
                    <a:moveTo>
                      <a:pt x="253" y="101"/>
                    </a:moveTo>
                    <a:cubicBezTo>
                      <a:pt x="253" y="99"/>
                      <a:pt x="254" y="97"/>
                      <a:pt x="254" y="95"/>
                    </a:cubicBezTo>
                    <a:cubicBezTo>
                      <a:pt x="254" y="83"/>
                      <a:pt x="244" y="74"/>
                      <a:pt x="233" y="74"/>
                    </a:cubicBezTo>
                    <a:cubicBezTo>
                      <a:pt x="231" y="74"/>
                      <a:pt x="229" y="74"/>
                      <a:pt x="227" y="75"/>
                    </a:cubicBezTo>
                    <a:cubicBezTo>
                      <a:pt x="222" y="65"/>
                      <a:pt x="213" y="58"/>
                      <a:pt x="202" y="55"/>
                    </a:cubicBezTo>
                    <a:cubicBezTo>
                      <a:pt x="202" y="53"/>
                      <a:pt x="202" y="51"/>
                      <a:pt x="202" y="49"/>
                    </a:cubicBezTo>
                    <a:cubicBezTo>
                      <a:pt x="202" y="35"/>
                      <a:pt x="191" y="24"/>
                      <a:pt x="177" y="24"/>
                    </a:cubicBezTo>
                    <a:cubicBezTo>
                      <a:pt x="176" y="24"/>
                      <a:pt x="176" y="24"/>
                      <a:pt x="175" y="24"/>
                    </a:cubicBezTo>
                    <a:cubicBezTo>
                      <a:pt x="169" y="10"/>
                      <a:pt x="155" y="0"/>
                      <a:pt x="138" y="0"/>
                    </a:cubicBezTo>
                    <a:cubicBezTo>
                      <a:pt x="116" y="0"/>
                      <a:pt x="99" y="17"/>
                      <a:pt x="98" y="38"/>
                    </a:cubicBezTo>
                    <a:cubicBezTo>
                      <a:pt x="97" y="38"/>
                      <a:pt x="97" y="38"/>
                      <a:pt x="97" y="38"/>
                    </a:cubicBezTo>
                    <a:cubicBezTo>
                      <a:pt x="85" y="38"/>
                      <a:pt x="76" y="47"/>
                      <a:pt x="76" y="58"/>
                    </a:cubicBezTo>
                    <a:cubicBezTo>
                      <a:pt x="72" y="57"/>
                      <a:pt x="69" y="56"/>
                      <a:pt x="65" y="56"/>
                    </a:cubicBezTo>
                    <a:cubicBezTo>
                      <a:pt x="51" y="56"/>
                      <a:pt x="40" y="66"/>
                      <a:pt x="37" y="79"/>
                    </a:cubicBezTo>
                    <a:cubicBezTo>
                      <a:pt x="16" y="81"/>
                      <a:pt x="0" y="98"/>
                      <a:pt x="0" y="120"/>
                    </a:cubicBezTo>
                    <a:cubicBezTo>
                      <a:pt x="0" y="142"/>
                      <a:pt x="18" y="160"/>
                      <a:pt x="40" y="160"/>
                    </a:cubicBezTo>
                    <a:cubicBezTo>
                      <a:pt x="46" y="160"/>
                      <a:pt x="51" y="159"/>
                      <a:pt x="56" y="157"/>
                    </a:cubicBezTo>
                    <a:cubicBezTo>
                      <a:pt x="61" y="170"/>
                      <a:pt x="73" y="180"/>
                      <a:pt x="88" y="180"/>
                    </a:cubicBezTo>
                    <a:cubicBezTo>
                      <a:pt x="95" y="180"/>
                      <a:pt x="100" y="178"/>
                      <a:pt x="106" y="175"/>
                    </a:cubicBezTo>
                    <a:cubicBezTo>
                      <a:pt x="116" y="181"/>
                      <a:pt x="128" y="184"/>
                      <a:pt x="140" y="184"/>
                    </a:cubicBezTo>
                    <a:cubicBezTo>
                      <a:pt x="163" y="184"/>
                      <a:pt x="183" y="174"/>
                      <a:pt x="197" y="158"/>
                    </a:cubicBezTo>
                    <a:cubicBezTo>
                      <a:pt x="204" y="162"/>
                      <a:pt x="211" y="164"/>
                      <a:pt x="219" y="164"/>
                    </a:cubicBezTo>
                    <a:cubicBezTo>
                      <a:pt x="241" y="164"/>
                      <a:pt x="259" y="146"/>
                      <a:pt x="259" y="124"/>
                    </a:cubicBezTo>
                    <a:cubicBezTo>
                      <a:pt x="259" y="116"/>
                      <a:pt x="257" y="108"/>
                      <a:pt x="253" y="10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5" name="Freeform 23"/>
              <p:cNvSpPr/>
              <p:nvPr/>
            </p:nvSpPr>
            <p:spPr bwMode="auto">
              <a:xfrm>
                <a:off x="4568094" y="4129443"/>
                <a:ext cx="657225" cy="466725"/>
              </a:xfrm>
              <a:custGeom>
                <a:avLst/>
                <a:gdLst>
                  <a:gd name="T0" fmla="*/ 230 w 237"/>
                  <a:gd name="T1" fmla="*/ 93 h 168"/>
                  <a:gd name="T2" fmla="*/ 231 w 237"/>
                  <a:gd name="T3" fmla="*/ 87 h 168"/>
                  <a:gd name="T4" fmla="*/ 212 w 237"/>
                  <a:gd name="T5" fmla="*/ 68 h 168"/>
                  <a:gd name="T6" fmla="*/ 207 w 237"/>
                  <a:gd name="T7" fmla="*/ 69 h 168"/>
                  <a:gd name="T8" fmla="*/ 184 w 237"/>
                  <a:gd name="T9" fmla="*/ 51 h 168"/>
                  <a:gd name="T10" fmla="*/ 185 w 237"/>
                  <a:gd name="T11" fmla="*/ 45 h 168"/>
                  <a:gd name="T12" fmla="*/ 162 w 237"/>
                  <a:gd name="T13" fmla="*/ 22 h 168"/>
                  <a:gd name="T14" fmla="*/ 160 w 237"/>
                  <a:gd name="T15" fmla="*/ 22 h 168"/>
                  <a:gd name="T16" fmla="*/ 126 w 237"/>
                  <a:gd name="T17" fmla="*/ 0 h 168"/>
                  <a:gd name="T18" fmla="*/ 90 w 237"/>
                  <a:gd name="T19" fmla="*/ 36 h 168"/>
                  <a:gd name="T20" fmla="*/ 89 w 237"/>
                  <a:gd name="T21" fmla="*/ 35 h 168"/>
                  <a:gd name="T22" fmla="*/ 70 w 237"/>
                  <a:gd name="T23" fmla="*/ 54 h 168"/>
                  <a:gd name="T24" fmla="*/ 60 w 237"/>
                  <a:gd name="T25" fmla="*/ 52 h 168"/>
                  <a:gd name="T26" fmla="*/ 34 w 237"/>
                  <a:gd name="T27" fmla="*/ 73 h 168"/>
                  <a:gd name="T28" fmla="*/ 0 w 237"/>
                  <a:gd name="T29" fmla="*/ 110 h 168"/>
                  <a:gd name="T30" fmla="*/ 37 w 237"/>
                  <a:gd name="T31" fmla="*/ 146 h 168"/>
                  <a:gd name="T32" fmla="*/ 52 w 237"/>
                  <a:gd name="T33" fmla="*/ 143 h 168"/>
                  <a:gd name="T34" fmla="*/ 81 w 237"/>
                  <a:gd name="T35" fmla="*/ 165 h 168"/>
                  <a:gd name="T36" fmla="*/ 97 w 237"/>
                  <a:gd name="T37" fmla="*/ 160 h 168"/>
                  <a:gd name="T38" fmla="*/ 128 w 237"/>
                  <a:gd name="T39" fmla="*/ 168 h 168"/>
                  <a:gd name="T40" fmla="*/ 180 w 237"/>
                  <a:gd name="T41" fmla="*/ 145 h 168"/>
                  <a:gd name="T42" fmla="*/ 200 w 237"/>
                  <a:gd name="T43" fmla="*/ 150 h 168"/>
                  <a:gd name="T44" fmla="*/ 237 w 237"/>
                  <a:gd name="T45" fmla="*/ 114 h 168"/>
                  <a:gd name="T46" fmla="*/ 230 w 237"/>
                  <a:gd name="T47" fmla="*/ 9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168">
                    <a:moveTo>
                      <a:pt x="230" y="93"/>
                    </a:moveTo>
                    <a:cubicBezTo>
                      <a:pt x="231" y="91"/>
                      <a:pt x="231" y="89"/>
                      <a:pt x="231" y="87"/>
                    </a:cubicBezTo>
                    <a:cubicBezTo>
                      <a:pt x="231" y="76"/>
                      <a:pt x="223" y="68"/>
                      <a:pt x="212" y="68"/>
                    </a:cubicBezTo>
                    <a:cubicBezTo>
                      <a:pt x="211" y="68"/>
                      <a:pt x="209" y="68"/>
                      <a:pt x="207" y="69"/>
                    </a:cubicBezTo>
                    <a:cubicBezTo>
                      <a:pt x="202" y="60"/>
                      <a:pt x="194" y="53"/>
                      <a:pt x="184" y="51"/>
                    </a:cubicBezTo>
                    <a:cubicBezTo>
                      <a:pt x="185" y="49"/>
                      <a:pt x="185" y="47"/>
                      <a:pt x="185" y="45"/>
                    </a:cubicBezTo>
                    <a:cubicBezTo>
                      <a:pt x="185" y="32"/>
                      <a:pt x="174" y="22"/>
                      <a:pt x="162" y="22"/>
                    </a:cubicBezTo>
                    <a:cubicBezTo>
                      <a:pt x="161" y="22"/>
                      <a:pt x="161" y="22"/>
                      <a:pt x="160" y="22"/>
                    </a:cubicBezTo>
                    <a:cubicBezTo>
                      <a:pt x="154" y="9"/>
                      <a:pt x="141" y="0"/>
                      <a:pt x="126" y="0"/>
                    </a:cubicBezTo>
                    <a:cubicBezTo>
                      <a:pt x="107" y="0"/>
                      <a:pt x="90" y="16"/>
                      <a:pt x="90" y="36"/>
                    </a:cubicBezTo>
                    <a:cubicBezTo>
                      <a:pt x="89" y="35"/>
                      <a:pt x="89" y="35"/>
                      <a:pt x="89" y="35"/>
                    </a:cubicBezTo>
                    <a:cubicBezTo>
                      <a:pt x="78" y="35"/>
                      <a:pt x="70" y="43"/>
                      <a:pt x="70" y="54"/>
                    </a:cubicBezTo>
                    <a:cubicBezTo>
                      <a:pt x="67" y="52"/>
                      <a:pt x="63" y="52"/>
                      <a:pt x="60" y="52"/>
                    </a:cubicBezTo>
                    <a:cubicBezTo>
                      <a:pt x="47" y="52"/>
                      <a:pt x="37" y="61"/>
                      <a:pt x="34" y="73"/>
                    </a:cubicBezTo>
                    <a:cubicBezTo>
                      <a:pt x="15" y="75"/>
                      <a:pt x="0" y="90"/>
                      <a:pt x="0" y="110"/>
                    </a:cubicBezTo>
                    <a:cubicBezTo>
                      <a:pt x="0" y="130"/>
                      <a:pt x="17" y="146"/>
                      <a:pt x="37" y="146"/>
                    </a:cubicBezTo>
                    <a:cubicBezTo>
                      <a:pt x="42" y="146"/>
                      <a:pt x="47" y="145"/>
                      <a:pt x="52" y="143"/>
                    </a:cubicBezTo>
                    <a:cubicBezTo>
                      <a:pt x="56" y="156"/>
                      <a:pt x="67" y="165"/>
                      <a:pt x="81" y="165"/>
                    </a:cubicBezTo>
                    <a:cubicBezTo>
                      <a:pt x="87" y="165"/>
                      <a:pt x="92" y="163"/>
                      <a:pt x="97" y="160"/>
                    </a:cubicBezTo>
                    <a:cubicBezTo>
                      <a:pt x="106" y="165"/>
                      <a:pt x="117" y="168"/>
                      <a:pt x="128" y="168"/>
                    </a:cubicBezTo>
                    <a:cubicBezTo>
                      <a:pt x="149" y="168"/>
                      <a:pt x="167" y="159"/>
                      <a:pt x="180" y="145"/>
                    </a:cubicBezTo>
                    <a:cubicBezTo>
                      <a:pt x="186" y="148"/>
                      <a:pt x="193" y="150"/>
                      <a:pt x="200" y="150"/>
                    </a:cubicBezTo>
                    <a:cubicBezTo>
                      <a:pt x="220" y="150"/>
                      <a:pt x="237" y="134"/>
                      <a:pt x="237" y="114"/>
                    </a:cubicBezTo>
                    <a:cubicBezTo>
                      <a:pt x="237" y="106"/>
                      <a:pt x="234" y="99"/>
                      <a:pt x="230" y="9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6" name="Freeform 24"/>
              <p:cNvSpPr/>
              <p:nvPr/>
            </p:nvSpPr>
            <p:spPr bwMode="auto">
              <a:xfrm>
                <a:off x="4529994" y="2848331"/>
                <a:ext cx="1874838" cy="1325563"/>
              </a:xfrm>
              <a:custGeom>
                <a:avLst/>
                <a:gdLst>
                  <a:gd name="T0" fmla="*/ 658 w 676"/>
                  <a:gd name="T1" fmla="*/ 264 h 478"/>
                  <a:gd name="T2" fmla="*/ 661 w 676"/>
                  <a:gd name="T3" fmla="*/ 247 h 478"/>
                  <a:gd name="T4" fmla="*/ 606 w 676"/>
                  <a:gd name="T5" fmla="*/ 193 h 478"/>
                  <a:gd name="T6" fmla="*/ 592 w 676"/>
                  <a:gd name="T7" fmla="*/ 195 h 478"/>
                  <a:gd name="T8" fmla="*/ 526 w 676"/>
                  <a:gd name="T9" fmla="*/ 144 h 478"/>
                  <a:gd name="T10" fmla="*/ 528 w 676"/>
                  <a:gd name="T11" fmla="*/ 128 h 478"/>
                  <a:gd name="T12" fmla="*/ 462 w 676"/>
                  <a:gd name="T13" fmla="*/ 62 h 478"/>
                  <a:gd name="T14" fmla="*/ 456 w 676"/>
                  <a:gd name="T15" fmla="*/ 63 h 478"/>
                  <a:gd name="T16" fmla="*/ 360 w 676"/>
                  <a:gd name="T17" fmla="*/ 0 h 478"/>
                  <a:gd name="T18" fmla="*/ 255 w 676"/>
                  <a:gd name="T19" fmla="*/ 100 h 478"/>
                  <a:gd name="T20" fmla="*/ 253 w 676"/>
                  <a:gd name="T21" fmla="*/ 100 h 478"/>
                  <a:gd name="T22" fmla="*/ 198 w 676"/>
                  <a:gd name="T23" fmla="*/ 152 h 478"/>
                  <a:gd name="T24" fmla="*/ 172 w 676"/>
                  <a:gd name="T25" fmla="*/ 147 h 478"/>
                  <a:gd name="T26" fmla="*/ 96 w 676"/>
                  <a:gd name="T27" fmla="*/ 207 h 478"/>
                  <a:gd name="T28" fmla="*/ 0 w 676"/>
                  <a:gd name="T29" fmla="*/ 312 h 478"/>
                  <a:gd name="T30" fmla="*/ 106 w 676"/>
                  <a:gd name="T31" fmla="*/ 417 h 478"/>
                  <a:gd name="T32" fmla="*/ 148 w 676"/>
                  <a:gd name="T33" fmla="*/ 408 h 478"/>
                  <a:gd name="T34" fmla="*/ 231 w 676"/>
                  <a:gd name="T35" fmla="*/ 469 h 478"/>
                  <a:gd name="T36" fmla="*/ 275 w 676"/>
                  <a:gd name="T37" fmla="*/ 457 h 478"/>
                  <a:gd name="T38" fmla="*/ 365 w 676"/>
                  <a:gd name="T39" fmla="*/ 478 h 478"/>
                  <a:gd name="T40" fmla="*/ 515 w 676"/>
                  <a:gd name="T41" fmla="*/ 412 h 478"/>
                  <a:gd name="T42" fmla="*/ 571 w 676"/>
                  <a:gd name="T43" fmla="*/ 429 h 478"/>
                  <a:gd name="T44" fmla="*/ 676 w 676"/>
                  <a:gd name="T45" fmla="*/ 323 h 478"/>
                  <a:gd name="T46" fmla="*/ 658 w 676"/>
                  <a:gd name="T47" fmla="*/ 26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6" h="478">
                    <a:moveTo>
                      <a:pt x="658" y="264"/>
                    </a:moveTo>
                    <a:cubicBezTo>
                      <a:pt x="660" y="259"/>
                      <a:pt x="661" y="253"/>
                      <a:pt x="661" y="247"/>
                    </a:cubicBezTo>
                    <a:cubicBezTo>
                      <a:pt x="661" y="217"/>
                      <a:pt x="636" y="193"/>
                      <a:pt x="606" y="193"/>
                    </a:cubicBezTo>
                    <a:cubicBezTo>
                      <a:pt x="601" y="193"/>
                      <a:pt x="596" y="194"/>
                      <a:pt x="592" y="195"/>
                    </a:cubicBezTo>
                    <a:cubicBezTo>
                      <a:pt x="578" y="170"/>
                      <a:pt x="554" y="151"/>
                      <a:pt x="526" y="144"/>
                    </a:cubicBezTo>
                    <a:cubicBezTo>
                      <a:pt x="527" y="139"/>
                      <a:pt x="528" y="134"/>
                      <a:pt x="528" y="128"/>
                    </a:cubicBezTo>
                    <a:cubicBezTo>
                      <a:pt x="528" y="92"/>
                      <a:pt x="498" y="62"/>
                      <a:pt x="462" y="62"/>
                    </a:cubicBezTo>
                    <a:cubicBezTo>
                      <a:pt x="460" y="62"/>
                      <a:pt x="458" y="62"/>
                      <a:pt x="456" y="63"/>
                    </a:cubicBezTo>
                    <a:cubicBezTo>
                      <a:pt x="440" y="26"/>
                      <a:pt x="403" y="0"/>
                      <a:pt x="360" y="0"/>
                    </a:cubicBezTo>
                    <a:cubicBezTo>
                      <a:pt x="304" y="0"/>
                      <a:pt x="258" y="45"/>
                      <a:pt x="255" y="100"/>
                    </a:cubicBezTo>
                    <a:cubicBezTo>
                      <a:pt x="254" y="100"/>
                      <a:pt x="254" y="100"/>
                      <a:pt x="253" y="100"/>
                    </a:cubicBezTo>
                    <a:cubicBezTo>
                      <a:pt x="223" y="100"/>
                      <a:pt x="200" y="123"/>
                      <a:pt x="198" y="152"/>
                    </a:cubicBezTo>
                    <a:cubicBezTo>
                      <a:pt x="190" y="149"/>
                      <a:pt x="181" y="147"/>
                      <a:pt x="172" y="147"/>
                    </a:cubicBezTo>
                    <a:cubicBezTo>
                      <a:pt x="135" y="147"/>
                      <a:pt x="104" y="173"/>
                      <a:pt x="96" y="207"/>
                    </a:cubicBezTo>
                    <a:cubicBezTo>
                      <a:pt x="43" y="212"/>
                      <a:pt x="0" y="257"/>
                      <a:pt x="0" y="312"/>
                    </a:cubicBezTo>
                    <a:cubicBezTo>
                      <a:pt x="0" y="370"/>
                      <a:pt x="48" y="417"/>
                      <a:pt x="106" y="417"/>
                    </a:cubicBezTo>
                    <a:cubicBezTo>
                      <a:pt x="121" y="417"/>
                      <a:pt x="135" y="414"/>
                      <a:pt x="148" y="408"/>
                    </a:cubicBezTo>
                    <a:cubicBezTo>
                      <a:pt x="159" y="444"/>
                      <a:pt x="192" y="469"/>
                      <a:pt x="231" y="469"/>
                    </a:cubicBezTo>
                    <a:cubicBezTo>
                      <a:pt x="247" y="469"/>
                      <a:pt x="262" y="465"/>
                      <a:pt x="275" y="457"/>
                    </a:cubicBezTo>
                    <a:cubicBezTo>
                      <a:pt x="303" y="470"/>
                      <a:pt x="333" y="478"/>
                      <a:pt x="365" y="478"/>
                    </a:cubicBezTo>
                    <a:cubicBezTo>
                      <a:pt x="425" y="478"/>
                      <a:pt x="478" y="453"/>
                      <a:pt x="515" y="412"/>
                    </a:cubicBezTo>
                    <a:cubicBezTo>
                      <a:pt x="531" y="423"/>
                      <a:pt x="550" y="429"/>
                      <a:pt x="571" y="429"/>
                    </a:cubicBezTo>
                    <a:cubicBezTo>
                      <a:pt x="629" y="429"/>
                      <a:pt x="676" y="381"/>
                      <a:pt x="676" y="323"/>
                    </a:cubicBezTo>
                    <a:cubicBezTo>
                      <a:pt x="676" y="302"/>
                      <a:pt x="669" y="281"/>
                      <a:pt x="658" y="26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7" name="Freeform 25"/>
              <p:cNvSpPr/>
              <p:nvPr/>
            </p:nvSpPr>
            <p:spPr bwMode="auto">
              <a:xfrm>
                <a:off x="4563331" y="2870556"/>
                <a:ext cx="1811338" cy="1281113"/>
              </a:xfrm>
              <a:custGeom>
                <a:avLst/>
                <a:gdLst>
                  <a:gd name="T0" fmla="*/ 635 w 653"/>
                  <a:gd name="T1" fmla="*/ 256 h 462"/>
                  <a:gd name="T2" fmla="*/ 638 w 653"/>
                  <a:gd name="T3" fmla="*/ 239 h 462"/>
                  <a:gd name="T4" fmla="*/ 585 w 653"/>
                  <a:gd name="T5" fmla="*/ 186 h 462"/>
                  <a:gd name="T6" fmla="*/ 571 w 653"/>
                  <a:gd name="T7" fmla="*/ 188 h 462"/>
                  <a:gd name="T8" fmla="*/ 507 w 653"/>
                  <a:gd name="T9" fmla="*/ 139 h 462"/>
                  <a:gd name="T10" fmla="*/ 509 w 653"/>
                  <a:gd name="T11" fmla="*/ 124 h 462"/>
                  <a:gd name="T12" fmla="*/ 446 w 653"/>
                  <a:gd name="T13" fmla="*/ 60 h 462"/>
                  <a:gd name="T14" fmla="*/ 440 w 653"/>
                  <a:gd name="T15" fmla="*/ 61 h 462"/>
                  <a:gd name="T16" fmla="*/ 348 w 653"/>
                  <a:gd name="T17" fmla="*/ 0 h 462"/>
                  <a:gd name="T18" fmla="*/ 246 w 653"/>
                  <a:gd name="T19" fmla="*/ 97 h 462"/>
                  <a:gd name="T20" fmla="*/ 244 w 653"/>
                  <a:gd name="T21" fmla="*/ 97 h 462"/>
                  <a:gd name="T22" fmla="*/ 191 w 653"/>
                  <a:gd name="T23" fmla="*/ 147 h 462"/>
                  <a:gd name="T24" fmla="*/ 165 w 653"/>
                  <a:gd name="T25" fmla="*/ 142 h 462"/>
                  <a:gd name="T26" fmla="*/ 92 w 653"/>
                  <a:gd name="T27" fmla="*/ 200 h 462"/>
                  <a:gd name="T28" fmla="*/ 0 w 653"/>
                  <a:gd name="T29" fmla="*/ 302 h 462"/>
                  <a:gd name="T30" fmla="*/ 101 w 653"/>
                  <a:gd name="T31" fmla="*/ 403 h 462"/>
                  <a:gd name="T32" fmla="*/ 142 w 653"/>
                  <a:gd name="T33" fmla="*/ 395 h 462"/>
                  <a:gd name="T34" fmla="*/ 223 w 653"/>
                  <a:gd name="T35" fmla="*/ 453 h 462"/>
                  <a:gd name="T36" fmla="*/ 266 w 653"/>
                  <a:gd name="T37" fmla="*/ 442 h 462"/>
                  <a:gd name="T38" fmla="*/ 353 w 653"/>
                  <a:gd name="T39" fmla="*/ 462 h 462"/>
                  <a:gd name="T40" fmla="*/ 497 w 653"/>
                  <a:gd name="T41" fmla="*/ 398 h 462"/>
                  <a:gd name="T42" fmla="*/ 551 w 653"/>
                  <a:gd name="T43" fmla="*/ 414 h 462"/>
                  <a:gd name="T44" fmla="*/ 653 w 653"/>
                  <a:gd name="T45" fmla="*/ 313 h 462"/>
                  <a:gd name="T46" fmla="*/ 635 w 653"/>
                  <a:gd name="T47" fmla="*/ 25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3" h="462">
                    <a:moveTo>
                      <a:pt x="635" y="256"/>
                    </a:moveTo>
                    <a:cubicBezTo>
                      <a:pt x="637" y="250"/>
                      <a:pt x="638" y="245"/>
                      <a:pt x="638" y="239"/>
                    </a:cubicBezTo>
                    <a:cubicBezTo>
                      <a:pt x="638" y="210"/>
                      <a:pt x="614" y="186"/>
                      <a:pt x="585" y="186"/>
                    </a:cubicBezTo>
                    <a:cubicBezTo>
                      <a:pt x="580" y="186"/>
                      <a:pt x="575" y="187"/>
                      <a:pt x="571" y="188"/>
                    </a:cubicBezTo>
                    <a:cubicBezTo>
                      <a:pt x="558" y="164"/>
                      <a:pt x="535" y="146"/>
                      <a:pt x="507" y="139"/>
                    </a:cubicBezTo>
                    <a:cubicBezTo>
                      <a:pt x="509" y="135"/>
                      <a:pt x="509" y="129"/>
                      <a:pt x="509" y="124"/>
                    </a:cubicBezTo>
                    <a:cubicBezTo>
                      <a:pt x="509" y="89"/>
                      <a:pt x="481" y="60"/>
                      <a:pt x="446" y="60"/>
                    </a:cubicBezTo>
                    <a:cubicBezTo>
                      <a:pt x="444" y="60"/>
                      <a:pt x="442" y="60"/>
                      <a:pt x="440" y="61"/>
                    </a:cubicBezTo>
                    <a:cubicBezTo>
                      <a:pt x="425" y="25"/>
                      <a:pt x="389" y="0"/>
                      <a:pt x="348" y="0"/>
                    </a:cubicBezTo>
                    <a:cubicBezTo>
                      <a:pt x="293" y="0"/>
                      <a:pt x="249" y="43"/>
                      <a:pt x="246" y="97"/>
                    </a:cubicBezTo>
                    <a:cubicBezTo>
                      <a:pt x="245" y="97"/>
                      <a:pt x="244" y="97"/>
                      <a:pt x="244" y="97"/>
                    </a:cubicBezTo>
                    <a:cubicBezTo>
                      <a:pt x="215" y="97"/>
                      <a:pt x="192" y="119"/>
                      <a:pt x="191" y="147"/>
                    </a:cubicBezTo>
                    <a:cubicBezTo>
                      <a:pt x="183" y="144"/>
                      <a:pt x="174" y="142"/>
                      <a:pt x="165" y="142"/>
                    </a:cubicBezTo>
                    <a:cubicBezTo>
                      <a:pt x="130" y="142"/>
                      <a:pt x="100" y="167"/>
                      <a:pt x="92" y="200"/>
                    </a:cubicBezTo>
                    <a:cubicBezTo>
                      <a:pt x="41" y="205"/>
                      <a:pt x="0" y="248"/>
                      <a:pt x="0" y="302"/>
                    </a:cubicBezTo>
                    <a:cubicBezTo>
                      <a:pt x="0" y="358"/>
                      <a:pt x="45" y="403"/>
                      <a:pt x="101" y="403"/>
                    </a:cubicBezTo>
                    <a:cubicBezTo>
                      <a:pt x="116" y="403"/>
                      <a:pt x="130" y="400"/>
                      <a:pt x="142" y="395"/>
                    </a:cubicBezTo>
                    <a:cubicBezTo>
                      <a:pt x="153" y="429"/>
                      <a:pt x="185" y="453"/>
                      <a:pt x="223" y="453"/>
                    </a:cubicBezTo>
                    <a:cubicBezTo>
                      <a:pt x="238" y="453"/>
                      <a:pt x="253" y="449"/>
                      <a:pt x="266" y="442"/>
                    </a:cubicBezTo>
                    <a:cubicBezTo>
                      <a:pt x="292" y="455"/>
                      <a:pt x="321" y="462"/>
                      <a:pt x="353" y="462"/>
                    </a:cubicBezTo>
                    <a:cubicBezTo>
                      <a:pt x="410" y="462"/>
                      <a:pt x="461" y="437"/>
                      <a:pt x="497" y="398"/>
                    </a:cubicBezTo>
                    <a:cubicBezTo>
                      <a:pt x="512" y="408"/>
                      <a:pt x="531" y="414"/>
                      <a:pt x="551" y="414"/>
                    </a:cubicBezTo>
                    <a:cubicBezTo>
                      <a:pt x="607" y="414"/>
                      <a:pt x="653" y="369"/>
                      <a:pt x="653" y="313"/>
                    </a:cubicBezTo>
                    <a:cubicBezTo>
                      <a:pt x="653" y="292"/>
                      <a:pt x="646" y="272"/>
                      <a:pt x="635" y="25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8" name="Freeform 26"/>
              <p:cNvSpPr/>
              <p:nvPr/>
            </p:nvSpPr>
            <p:spPr bwMode="auto">
              <a:xfrm>
                <a:off x="4656994" y="2897543"/>
                <a:ext cx="1647825" cy="1165225"/>
              </a:xfrm>
              <a:custGeom>
                <a:avLst/>
                <a:gdLst>
                  <a:gd name="T0" fmla="*/ 578 w 594"/>
                  <a:gd name="T1" fmla="*/ 232 h 420"/>
                  <a:gd name="T2" fmla="*/ 581 w 594"/>
                  <a:gd name="T3" fmla="*/ 217 h 420"/>
                  <a:gd name="T4" fmla="*/ 533 w 594"/>
                  <a:gd name="T5" fmla="*/ 169 h 420"/>
                  <a:gd name="T6" fmla="*/ 520 w 594"/>
                  <a:gd name="T7" fmla="*/ 171 h 420"/>
                  <a:gd name="T8" fmla="*/ 462 w 594"/>
                  <a:gd name="T9" fmla="*/ 126 h 420"/>
                  <a:gd name="T10" fmla="*/ 464 w 594"/>
                  <a:gd name="T11" fmla="*/ 112 h 420"/>
                  <a:gd name="T12" fmla="*/ 406 w 594"/>
                  <a:gd name="T13" fmla="*/ 54 h 420"/>
                  <a:gd name="T14" fmla="*/ 401 w 594"/>
                  <a:gd name="T15" fmla="*/ 54 h 420"/>
                  <a:gd name="T16" fmla="*/ 317 w 594"/>
                  <a:gd name="T17" fmla="*/ 0 h 420"/>
                  <a:gd name="T18" fmla="*/ 224 w 594"/>
                  <a:gd name="T19" fmla="*/ 88 h 420"/>
                  <a:gd name="T20" fmla="*/ 222 w 594"/>
                  <a:gd name="T21" fmla="*/ 88 h 420"/>
                  <a:gd name="T22" fmla="*/ 174 w 594"/>
                  <a:gd name="T23" fmla="*/ 133 h 420"/>
                  <a:gd name="T24" fmla="*/ 151 w 594"/>
                  <a:gd name="T25" fmla="*/ 129 h 420"/>
                  <a:gd name="T26" fmla="*/ 84 w 594"/>
                  <a:gd name="T27" fmla="*/ 182 h 420"/>
                  <a:gd name="T28" fmla="*/ 0 w 594"/>
                  <a:gd name="T29" fmla="*/ 274 h 420"/>
                  <a:gd name="T30" fmla="*/ 93 w 594"/>
                  <a:gd name="T31" fmla="*/ 366 h 420"/>
                  <a:gd name="T32" fmla="*/ 130 w 594"/>
                  <a:gd name="T33" fmla="*/ 359 h 420"/>
                  <a:gd name="T34" fmla="*/ 203 w 594"/>
                  <a:gd name="T35" fmla="*/ 412 h 420"/>
                  <a:gd name="T36" fmla="*/ 242 w 594"/>
                  <a:gd name="T37" fmla="*/ 401 h 420"/>
                  <a:gd name="T38" fmla="*/ 321 w 594"/>
                  <a:gd name="T39" fmla="*/ 420 h 420"/>
                  <a:gd name="T40" fmla="*/ 452 w 594"/>
                  <a:gd name="T41" fmla="*/ 362 h 420"/>
                  <a:gd name="T42" fmla="*/ 502 w 594"/>
                  <a:gd name="T43" fmla="*/ 376 h 420"/>
                  <a:gd name="T44" fmla="*/ 594 w 594"/>
                  <a:gd name="T45" fmla="*/ 284 h 420"/>
                  <a:gd name="T46" fmla="*/ 578 w 594"/>
                  <a:gd name="T47" fmla="*/ 232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4" h="420">
                    <a:moveTo>
                      <a:pt x="578" y="232"/>
                    </a:moveTo>
                    <a:cubicBezTo>
                      <a:pt x="580" y="227"/>
                      <a:pt x="581" y="222"/>
                      <a:pt x="581" y="217"/>
                    </a:cubicBezTo>
                    <a:cubicBezTo>
                      <a:pt x="581" y="191"/>
                      <a:pt x="559" y="169"/>
                      <a:pt x="533" y="169"/>
                    </a:cubicBezTo>
                    <a:cubicBezTo>
                      <a:pt x="528" y="169"/>
                      <a:pt x="524" y="170"/>
                      <a:pt x="520" y="171"/>
                    </a:cubicBezTo>
                    <a:cubicBezTo>
                      <a:pt x="508" y="149"/>
                      <a:pt x="487" y="133"/>
                      <a:pt x="462" y="126"/>
                    </a:cubicBezTo>
                    <a:cubicBezTo>
                      <a:pt x="463" y="122"/>
                      <a:pt x="464" y="117"/>
                      <a:pt x="464" y="112"/>
                    </a:cubicBezTo>
                    <a:cubicBezTo>
                      <a:pt x="464" y="80"/>
                      <a:pt x="438" y="54"/>
                      <a:pt x="406" y="54"/>
                    </a:cubicBezTo>
                    <a:cubicBezTo>
                      <a:pt x="404" y="54"/>
                      <a:pt x="403" y="54"/>
                      <a:pt x="401" y="54"/>
                    </a:cubicBezTo>
                    <a:cubicBezTo>
                      <a:pt x="387" y="22"/>
                      <a:pt x="354" y="0"/>
                      <a:pt x="317" y="0"/>
                    </a:cubicBezTo>
                    <a:cubicBezTo>
                      <a:pt x="267" y="0"/>
                      <a:pt x="227" y="39"/>
                      <a:pt x="224" y="88"/>
                    </a:cubicBezTo>
                    <a:cubicBezTo>
                      <a:pt x="223" y="88"/>
                      <a:pt x="223" y="88"/>
                      <a:pt x="222" y="88"/>
                    </a:cubicBezTo>
                    <a:cubicBezTo>
                      <a:pt x="196" y="88"/>
                      <a:pt x="175" y="108"/>
                      <a:pt x="174" y="133"/>
                    </a:cubicBezTo>
                    <a:cubicBezTo>
                      <a:pt x="167" y="131"/>
                      <a:pt x="159" y="129"/>
                      <a:pt x="151" y="129"/>
                    </a:cubicBezTo>
                    <a:cubicBezTo>
                      <a:pt x="118" y="129"/>
                      <a:pt x="91" y="151"/>
                      <a:pt x="84" y="182"/>
                    </a:cubicBezTo>
                    <a:cubicBezTo>
                      <a:pt x="37" y="186"/>
                      <a:pt x="0" y="225"/>
                      <a:pt x="0" y="274"/>
                    </a:cubicBezTo>
                    <a:cubicBezTo>
                      <a:pt x="0" y="325"/>
                      <a:pt x="42" y="366"/>
                      <a:pt x="93" y="366"/>
                    </a:cubicBezTo>
                    <a:cubicBezTo>
                      <a:pt x="106" y="366"/>
                      <a:pt x="118" y="363"/>
                      <a:pt x="130" y="359"/>
                    </a:cubicBezTo>
                    <a:cubicBezTo>
                      <a:pt x="140" y="389"/>
                      <a:pt x="169" y="412"/>
                      <a:pt x="203" y="412"/>
                    </a:cubicBezTo>
                    <a:cubicBezTo>
                      <a:pt x="217" y="412"/>
                      <a:pt x="230" y="408"/>
                      <a:pt x="242" y="401"/>
                    </a:cubicBezTo>
                    <a:cubicBezTo>
                      <a:pt x="266" y="413"/>
                      <a:pt x="293" y="420"/>
                      <a:pt x="321" y="420"/>
                    </a:cubicBezTo>
                    <a:cubicBezTo>
                      <a:pt x="373" y="420"/>
                      <a:pt x="420" y="398"/>
                      <a:pt x="452" y="362"/>
                    </a:cubicBezTo>
                    <a:cubicBezTo>
                      <a:pt x="467" y="371"/>
                      <a:pt x="483" y="376"/>
                      <a:pt x="502" y="376"/>
                    </a:cubicBezTo>
                    <a:cubicBezTo>
                      <a:pt x="553" y="376"/>
                      <a:pt x="594" y="335"/>
                      <a:pt x="594" y="284"/>
                    </a:cubicBezTo>
                    <a:cubicBezTo>
                      <a:pt x="594" y="265"/>
                      <a:pt x="588" y="247"/>
                      <a:pt x="578" y="23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9" name="Freeform 27"/>
              <p:cNvSpPr/>
              <p:nvPr/>
            </p:nvSpPr>
            <p:spPr bwMode="auto">
              <a:xfrm>
                <a:off x="5652356" y="4173893"/>
                <a:ext cx="455613" cy="322263"/>
              </a:xfrm>
              <a:custGeom>
                <a:avLst/>
                <a:gdLst>
                  <a:gd name="T0" fmla="*/ 159 w 164"/>
                  <a:gd name="T1" fmla="*/ 64 h 116"/>
                  <a:gd name="T2" fmla="*/ 160 w 164"/>
                  <a:gd name="T3" fmla="*/ 60 h 116"/>
                  <a:gd name="T4" fmla="*/ 147 w 164"/>
                  <a:gd name="T5" fmla="*/ 47 h 116"/>
                  <a:gd name="T6" fmla="*/ 143 w 164"/>
                  <a:gd name="T7" fmla="*/ 47 h 116"/>
                  <a:gd name="T8" fmla="*/ 127 w 164"/>
                  <a:gd name="T9" fmla="*/ 35 h 116"/>
                  <a:gd name="T10" fmla="*/ 128 w 164"/>
                  <a:gd name="T11" fmla="*/ 31 h 116"/>
                  <a:gd name="T12" fmla="*/ 112 w 164"/>
                  <a:gd name="T13" fmla="*/ 15 h 116"/>
                  <a:gd name="T14" fmla="*/ 111 w 164"/>
                  <a:gd name="T15" fmla="*/ 15 h 116"/>
                  <a:gd name="T16" fmla="*/ 87 w 164"/>
                  <a:gd name="T17" fmla="*/ 0 h 116"/>
                  <a:gd name="T18" fmla="*/ 62 w 164"/>
                  <a:gd name="T19" fmla="*/ 24 h 116"/>
                  <a:gd name="T20" fmla="*/ 61 w 164"/>
                  <a:gd name="T21" fmla="*/ 24 h 116"/>
                  <a:gd name="T22" fmla="*/ 48 w 164"/>
                  <a:gd name="T23" fmla="*/ 37 h 116"/>
                  <a:gd name="T24" fmla="*/ 41 w 164"/>
                  <a:gd name="T25" fmla="*/ 36 h 116"/>
                  <a:gd name="T26" fmla="*/ 23 w 164"/>
                  <a:gd name="T27" fmla="*/ 50 h 116"/>
                  <a:gd name="T28" fmla="*/ 0 w 164"/>
                  <a:gd name="T29" fmla="*/ 76 h 116"/>
                  <a:gd name="T30" fmla="*/ 26 w 164"/>
                  <a:gd name="T31" fmla="*/ 101 h 116"/>
                  <a:gd name="T32" fmla="*/ 36 w 164"/>
                  <a:gd name="T33" fmla="*/ 99 h 116"/>
                  <a:gd name="T34" fmla="*/ 56 w 164"/>
                  <a:gd name="T35" fmla="*/ 114 h 116"/>
                  <a:gd name="T36" fmla="*/ 67 w 164"/>
                  <a:gd name="T37" fmla="*/ 111 h 116"/>
                  <a:gd name="T38" fmla="*/ 88 w 164"/>
                  <a:gd name="T39" fmla="*/ 116 h 116"/>
                  <a:gd name="T40" fmla="*/ 125 w 164"/>
                  <a:gd name="T41" fmla="*/ 100 h 116"/>
                  <a:gd name="T42" fmla="*/ 138 w 164"/>
                  <a:gd name="T43" fmla="*/ 104 h 116"/>
                  <a:gd name="T44" fmla="*/ 164 w 164"/>
                  <a:gd name="T45" fmla="*/ 78 h 116"/>
                  <a:gd name="T46" fmla="*/ 159 w 164"/>
                  <a:gd name="T47" fmla="*/ 6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4" h="116">
                    <a:moveTo>
                      <a:pt x="159" y="64"/>
                    </a:moveTo>
                    <a:cubicBezTo>
                      <a:pt x="160" y="63"/>
                      <a:pt x="160" y="61"/>
                      <a:pt x="160" y="60"/>
                    </a:cubicBezTo>
                    <a:cubicBezTo>
                      <a:pt x="160" y="53"/>
                      <a:pt x="154" y="47"/>
                      <a:pt x="147" y="47"/>
                    </a:cubicBezTo>
                    <a:cubicBezTo>
                      <a:pt x="146" y="47"/>
                      <a:pt x="144" y="47"/>
                      <a:pt x="143" y="47"/>
                    </a:cubicBezTo>
                    <a:cubicBezTo>
                      <a:pt x="140" y="41"/>
                      <a:pt x="134" y="37"/>
                      <a:pt x="127" y="35"/>
                    </a:cubicBezTo>
                    <a:cubicBezTo>
                      <a:pt x="128" y="34"/>
                      <a:pt x="128" y="32"/>
                      <a:pt x="128" y="31"/>
                    </a:cubicBezTo>
                    <a:cubicBezTo>
                      <a:pt x="128" y="22"/>
                      <a:pt x="121" y="15"/>
                      <a:pt x="112" y="15"/>
                    </a:cubicBezTo>
                    <a:cubicBezTo>
                      <a:pt x="111" y="15"/>
                      <a:pt x="111" y="15"/>
                      <a:pt x="111" y="15"/>
                    </a:cubicBezTo>
                    <a:cubicBezTo>
                      <a:pt x="107" y="6"/>
                      <a:pt x="98" y="0"/>
                      <a:pt x="87" y="0"/>
                    </a:cubicBezTo>
                    <a:cubicBezTo>
                      <a:pt x="74" y="0"/>
                      <a:pt x="62" y="11"/>
                      <a:pt x="62" y="24"/>
                    </a:cubicBezTo>
                    <a:cubicBezTo>
                      <a:pt x="62" y="24"/>
                      <a:pt x="61" y="24"/>
                      <a:pt x="61" y="24"/>
                    </a:cubicBezTo>
                    <a:cubicBezTo>
                      <a:pt x="54" y="24"/>
                      <a:pt x="48" y="30"/>
                      <a:pt x="48" y="37"/>
                    </a:cubicBezTo>
                    <a:cubicBezTo>
                      <a:pt x="46" y="36"/>
                      <a:pt x="44" y="36"/>
                      <a:pt x="41" y="36"/>
                    </a:cubicBezTo>
                    <a:cubicBezTo>
                      <a:pt x="33" y="36"/>
                      <a:pt x="25" y="42"/>
                      <a:pt x="23" y="50"/>
                    </a:cubicBezTo>
                    <a:cubicBezTo>
                      <a:pt x="10" y="51"/>
                      <a:pt x="0" y="62"/>
                      <a:pt x="0" y="76"/>
                    </a:cubicBezTo>
                    <a:cubicBezTo>
                      <a:pt x="0" y="90"/>
                      <a:pt x="11" y="101"/>
                      <a:pt x="26" y="101"/>
                    </a:cubicBezTo>
                    <a:cubicBezTo>
                      <a:pt x="29" y="101"/>
                      <a:pt x="33" y="100"/>
                      <a:pt x="36" y="99"/>
                    </a:cubicBezTo>
                    <a:cubicBezTo>
                      <a:pt x="38" y="107"/>
                      <a:pt x="46" y="114"/>
                      <a:pt x="56" y="114"/>
                    </a:cubicBezTo>
                    <a:cubicBezTo>
                      <a:pt x="60" y="114"/>
                      <a:pt x="63" y="112"/>
                      <a:pt x="67" y="111"/>
                    </a:cubicBezTo>
                    <a:cubicBezTo>
                      <a:pt x="73" y="114"/>
                      <a:pt x="81" y="116"/>
                      <a:pt x="88" y="116"/>
                    </a:cubicBezTo>
                    <a:cubicBezTo>
                      <a:pt x="103" y="116"/>
                      <a:pt x="116" y="110"/>
                      <a:pt x="125" y="100"/>
                    </a:cubicBezTo>
                    <a:cubicBezTo>
                      <a:pt x="129" y="102"/>
                      <a:pt x="133" y="104"/>
                      <a:pt x="138" y="104"/>
                    </a:cubicBezTo>
                    <a:cubicBezTo>
                      <a:pt x="152" y="104"/>
                      <a:pt x="164" y="92"/>
                      <a:pt x="164" y="78"/>
                    </a:cubicBezTo>
                    <a:cubicBezTo>
                      <a:pt x="164" y="73"/>
                      <a:pt x="162" y="68"/>
                      <a:pt x="159" y="6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0" name="Freeform 28"/>
              <p:cNvSpPr/>
              <p:nvPr/>
            </p:nvSpPr>
            <p:spPr bwMode="auto">
              <a:xfrm>
                <a:off x="5661881" y="4180243"/>
                <a:ext cx="438150" cy="309563"/>
              </a:xfrm>
              <a:custGeom>
                <a:avLst/>
                <a:gdLst>
                  <a:gd name="T0" fmla="*/ 154 w 158"/>
                  <a:gd name="T1" fmla="*/ 62 h 112"/>
                  <a:gd name="T2" fmla="*/ 154 w 158"/>
                  <a:gd name="T3" fmla="*/ 58 h 112"/>
                  <a:gd name="T4" fmla="*/ 142 w 158"/>
                  <a:gd name="T5" fmla="*/ 45 h 112"/>
                  <a:gd name="T6" fmla="*/ 138 w 158"/>
                  <a:gd name="T7" fmla="*/ 46 h 112"/>
                  <a:gd name="T8" fmla="*/ 123 w 158"/>
                  <a:gd name="T9" fmla="*/ 34 h 112"/>
                  <a:gd name="T10" fmla="*/ 123 w 158"/>
                  <a:gd name="T11" fmla="*/ 30 h 112"/>
                  <a:gd name="T12" fmla="*/ 108 w 158"/>
                  <a:gd name="T13" fmla="*/ 14 h 112"/>
                  <a:gd name="T14" fmla="*/ 107 w 158"/>
                  <a:gd name="T15" fmla="*/ 15 h 112"/>
                  <a:gd name="T16" fmla="*/ 84 w 158"/>
                  <a:gd name="T17" fmla="*/ 0 h 112"/>
                  <a:gd name="T18" fmla="*/ 59 w 158"/>
                  <a:gd name="T19" fmla="*/ 23 h 112"/>
                  <a:gd name="T20" fmla="*/ 59 w 158"/>
                  <a:gd name="T21" fmla="*/ 23 h 112"/>
                  <a:gd name="T22" fmla="*/ 46 w 158"/>
                  <a:gd name="T23" fmla="*/ 36 h 112"/>
                  <a:gd name="T24" fmla="*/ 40 w 158"/>
                  <a:gd name="T25" fmla="*/ 34 h 112"/>
                  <a:gd name="T26" fmla="*/ 22 w 158"/>
                  <a:gd name="T27" fmla="*/ 48 h 112"/>
                  <a:gd name="T28" fmla="*/ 0 w 158"/>
                  <a:gd name="T29" fmla="*/ 73 h 112"/>
                  <a:gd name="T30" fmla="*/ 24 w 158"/>
                  <a:gd name="T31" fmla="*/ 98 h 112"/>
                  <a:gd name="T32" fmla="*/ 34 w 158"/>
                  <a:gd name="T33" fmla="*/ 95 h 112"/>
                  <a:gd name="T34" fmla="*/ 54 w 158"/>
                  <a:gd name="T35" fmla="*/ 110 h 112"/>
                  <a:gd name="T36" fmla="*/ 64 w 158"/>
                  <a:gd name="T37" fmla="*/ 107 h 112"/>
                  <a:gd name="T38" fmla="*/ 85 w 158"/>
                  <a:gd name="T39" fmla="*/ 112 h 112"/>
                  <a:gd name="T40" fmla="*/ 120 w 158"/>
                  <a:gd name="T41" fmla="*/ 96 h 112"/>
                  <a:gd name="T42" fmla="*/ 133 w 158"/>
                  <a:gd name="T43" fmla="*/ 100 h 112"/>
                  <a:gd name="T44" fmla="*/ 158 w 158"/>
                  <a:gd name="T45" fmla="*/ 76 h 112"/>
                  <a:gd name="T46" fmla="*/ 154 w 158"/>
                  <a:gd name="T47" fmla="*/ 6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8" h="112">
                    <a:moveTo>
                      <a:pt x="154" y="62"/>
                    </a:moveTo>
                    <a:cubicBezTo>
                      <a:pt x="154" y="61"/>
                      <a:pt x="154" y="59"/>
                      <a:pt x="154" y="58"/>
                    </a:cubicBezTo>
                    <a:cubicBezTo>
                      <a:pt x="154" y="51"/>
                      <a:pt x="149" y="45"/>
                      <a:pt x="142" y="45"/>
                    </a:cubicBezTo>
                    <a:cubicBezTo>
                      <a:pt x="140" y="45"/>
                      <a:pt x="139" y="45"/>
                      <a:pt x="138" y="46"/>
                    </a:cubicBezTo>
                    <a:cubicBezTo>
                      <a:pt x="135" y="40"/>
                      <a:pt x="129" y="35"/>
                      <a:pt x="123" y="34"/>
                    </a:cubicBezTo>
                    <a:cubicBezTo>
                      <a:pt x="123" y="33"/>
                      <a:pt x="123" y="31"/>
                      <a:pt x="123" y="30"/>
                    </a:cubicBezTo>
                    <a:cubicBezTo>
                      <a:pt x="123" y="21"/>
                      <a:pt x="116" y="14"/>
                      <a:pt x="108" y="14"/>
                    </a:cubicBezTo>
                    <a:cubicBezTo>
                      <a:pt x="107" y="15"/>
                      <a:pt x="107" y="15"/>
                      <a:pt x="107" y="15"/>
                    </a:cubicBezTo>
                    <a:cubicBezTo>
                      <a:pt x="103" y="6"/>
                      <a:pt x="94" y="0"/>
                      <a:pt x="84" y="0"/>
                    </a:cubicBezTo>
                    <a:cubicBezTo>
                      <a:pt x="71" y="0"/>
                      <a:pt x="60" y="10"/>
                      <a:pt x="59" y="23"/>
                    </a:cubicBezTo>
                    <a:cubicBezTo>
                      <a:pt x="59" y="23"/>
                      <a:pt x="59" y="23"/>
                      <a:pt x="59" y="23"/>
                    </a:cubicBezTo>
                    <a:cubicBezTo>
                      <a:pt x="52" y="23"/>
                      <a:pt x="46" y="29"/>
                      <a:pt x="46" y="36"/>
                    </a:cubicBezTo>
                    <a:cubicBezTo>
                      <a:pt x="44" y="35"/>
                      <a:pt x="42" y="34"/>
                      <a:pt x="40" y="34"/>
                    </a:cubicBezTo>
                    <a:cubicBezTo>
                      <a:pt x="31" y="34"/>
                      <a:pt x="24" y="40"/>
                      <a:pt x="22" y="48"/>
                    </a:cubicBezTo>
                    <a:cubicBezTo>
                      <a:pt x="10" y="50"/>
                      <a:pt x="0" y="60"/>
                      <a:pt x="0" y="73"/>
                    </a:cubicBezTo>
                    <a:cubicBezTo>
                      <a:pt x="0" y="86"/>
                      <a:pt x="11" y="98"/>
                      <a:pt x="24" y="98"/>
                    </a:cubicBezTo>
                    <a:cubicBezTo>
                      <a:pt x="28" y="98"/>
                      <a:pt x="31" y="97"/>
                      <a:pt x="34" y="95"/>
                    </a:cubicBezTo>
                    <a:cubicBezTo>
                      <a:pt x="37" y="104"/>
                      <a:pt x="45" y="110"/>
                      <a:pt x="54" y="110"/>
                    </a:cubicBezTo>
                    <a:cubicBezTo>
                      <a:pt x="58" y="110"/>
                      <a:pt x="61" y="109"/>
                      <a:pt x="64" y="107"/>
                    </a:cubicBezTo>
                    <a:cubicBezTo>
                      <a:pt x="71" y="110"/>
                      <a:pt x="78" y="112"/>
                      <a:pt x="85" y="112"/>
                    </a:cubicBezTo>
                    <a:cubicBezTo>
                      <a:pt x="99" y="112"/>
                      <a:pt x="112" y="106"/>
                      <a:pt x="120" y="96"/>
                    </a:cubicBezTo>
                    <a:cubicBezTo>
                      <a:pt x="124" y="99"/>
                      <a:pt x="128" y="100"/>
                      <a:pt x="133" y="100"/>
                    </a:cubicBezTo>
                    <a:cubicBezTo>
                      <a:pt x="147" y="100"/>
                      <a:pt x="158" y="89"/>
                      <a:pt x="158" y="76"/>
                    </a:cubicBezTo>
                    <a:cubicBezTo>
                      <a:pt x="158" y="71"/>
                      <a:pt x="156" y="66"/>
                      <a:pt x="154" y="6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1" name="Freeform 29"/>
              <p:cNvSpPr/>
              <p:nvPr/>
            </p:nvSpPr>
            <p:spPr bwMode="auto">
              <a:xfrm>
                <a:off x="5682519" y="4185006"/>
                <a:ext cx="400050" cy="282575"/>
              </a:xfrm>
              <a:custGeom>
                <a:avLst/>
                <a:gdLst>
                  <a:gd name="T0" fmla="*/ 140 w 144"/>
                  <a:gd name="T1" fmla="*/ 57 h 102"/>
                  <a:gd name="T2" fmla="*/ 141 w 144"/>
                  <a:gd name="T3" fmla="*/ 53 h 102"/>
                  <a:gd name="T4" fmla="*/ 129 w 144"/>
                  <a:gd name="T5" fmla="*/ 41 h 102"/>
                  <a:gd name="T6" fmla="*/ 126 w 144"/>
                  <a:gd name="T7" fmla="*/ 42 h 102"/>
                  <a:gd name="T8" fmla="*/ 112 w 144"/>
                  <a:gd name="T9" fmla="*/ 31 h 102"/>
                  <a:gd name="T10" fmla="*/ 112 w 144"/>
                  <a:gd name="T11" fmla="*/ 27 h 102"/>
                  <a:gd name="T12" fmla="*/ 98 w 144"/>
                  <a:gd name="T13" fmla="*/ 13 h 102"/>
                  <a:gd name="T14" fmla="*/ 97 w 144"/>
                  <a:gd name="T15" fmla="*/ 14 h 102"/>
                  <a:gd name="T16" fmla="*/ 77 w 144"/>
                  <a:gd name="T17" fmla="*/ 0 h 102"/>
                  <a:gd name="T18" fmla="*/ 54 w 144"/>
                  <a:gd name="T19" fmla="*/ 22 h 102"/>
                  <a:gd name="T20" fmla="*/ 54 w 144"/>
                  <a:gd name="T21" fmla="*/ 22 h 102"/>
                  <a:gd name="T22" fmla="*/ 42 w 144"/>
                  <a:gd name="T23" fmla="*/ 33 h 102"/>
                  <a:gd name="T24" fmla="*/ 37 w 144"/>
                  <a:gd name="T25" fmla="*/ 32 h 102"/>
                  <a:gd name="T26" fmla="*/ 21 w 144"/>
                  <a:gd name="T27" fmla="*/ 44 h 102"/>
                  <a:gd name="T28" fmla="*/ 0 w 144"/>
                  <a:gd name="T29" fmla="*/ 67 h 102"/>
                  <a:gd name="T30" fmla="*/ 23 w 144"/>
                  <a:gd name="T31" fmla="*/ 89 h 102"/>
                  <a:gd name="T32" fmla="*/ 31 w 144"/>
                  <a:gd name="T33" fmla="*/ 87 h 102"/>
                  <a:gd name="T34" fmla="*/ 49 w 144"/>
                  <a:gd name="T35" fmla="*/ 100 h 102"/>
                  <a:gd name="T36" fmla="*/ 59 w 144"/>
                  <a:gd name="T37" fmla="*/ 98 h 102"/>
                  <a:gd name="T38" fmla="*/ 78 w 144"/>
                  <a:gd name="T39" fmla="*/ 102 h 102"/>
                  <a:gd name="T40" fmla="*/ 110 w 144"/>
                  <a:gd name="T41" fmla="*/ 88 h 102"/>
                  <a:gd name="T42" fmla="*/ 122 w 144"/>
                  <a:gd name="T43" fmla="*/ 91 h 102"/>
                  <a:gd name="T44" fmla="*/ 144 w 144"/>
                  <a:gd name="T45" fmla="*/ 69 h 102"/>
                  <a:gd name="T46" fmla="*/ 140 w 144"/>
                  <a:gd name="T47" fmla="*/ 5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4" h="102">
                    <a:moveTo>
                      <a:pt x="140" y="57"/>
                    </a:moveTo>
                    <a:cubicBezTo>
                      <a:pt x="141" y="55"/>
                      <a:pt x="141" y="54"/>
                      <a:pt x="141" y="53"/>
                    </a:cubicBezTo>
                    <a:cubicBezTo>
                      <a:pt x="141" y="46"/>
                      <a:pt x="136" y="41"/>
                      <a:pt x="129" y="41"/>
                    </a:cubicBezTo>
                    <a:cubicBezTo>
                      <a:pt x="128" y="41"/>
                      <a:pt x="127" y="41"/>
                      <a:pt x="126" y="42"/>
                    </a:cubicBezTo>
                    <a:cubicBezTo>
                      <a:pt x="123" y="36"/>
                      <a:pt x="118" y="32"/>
                      <a:pt x="112" y="31"/>
                    </a:cubicBezTo>
                    <a:cubicBezTo>
                      <a:pt x="112" y="30"/>
                      <a:pt x="112" y="29"/>
                      <a:pt x="112" y="27"/>
                    </a:cubicBezTo>
                    <a:cubicBezTo>
                      <a:pt x="112" y="20"/>
                      <a:pt x="106" y="13"/>
                      <a:pt x="98" y="13"/>
                    </a:cubicBezTo>
                    <a:cubicBezTo>
                      <a:pt x="98" y="13"/>
                      <a:pt x="98" y="13"/>
                      <a:pt x="97" y="14"/>
                    </a:cubicBezTo>
                    <a:cubicBezTo>
                      <a:pt x="94" y="6"/>
                      <a:pt x="86" y="0"/>
                      <a:pt x="77" y="0"/>
                    </a:cubicBezTo>
                    <a:cubicBezTo>
                      <a:pt x="65" y="0"/>
                      <a:pt x="55" y="10"/>
                      <a:pt x="54" y="22"/>
                    </a:cubicBezTo>
                    <a:cubicBezTo>
                      <a:pt x="54" y="22"/>
                      <a:pt x="54" y="22"/>
                      <a:pt x="54" y="22"/>
                    </a:cubicBezTo>
                    <a:cubicBezTo>
                      <a:pt x="48" y="22"/>
                      <a:pt x="43" y="26"/>
                      <a:pt x="42" y="33"/>
                    </a:cubicBezTo>
                    <a:cubicBezTo>
                      <a:pt x="41" y="32"/>
                      <a:pt x="39" y="32"/>
                      <a:pt x="37" y="32"/>
                    </a:cubicBezTo>
                    <a:cubicBezTo>
                      <a:pt x="29" y="32"/>
                      <a:pt x="22" y="37"/>
                      <a:pt x="21" y="44"/>
                    </a:cubicBezTo>
                    <a:cubicBezTo>
                      <a:pt x="9" y="45"/>
                      <a:pt x="0" y="55"/>
                      <a:pt x="0" y="67"/>
                    </a:cubicBezTo>
                    <a:cubicBezTo>
                      <a:pt x="0" y="79"/>
                      <a:pt x="10" y="89"/>
                      <a:pt x="23" y="89"/>
                    </a:cubicBezTo>
                    <a:cubicBezTo>
                      <a:pt x="26" y="89"/>
                      <a:pt x="29" y="88"/>
                      <a:pt x="31" y="87"/>
                    </a:cubicBezTo>
                    <a:cubicBezTo>
                      <a:pt x="34" y="95"/>
                      <a:pt x="41" y="100"/>
                      <a:pt x="49" y="100"/>
                    </a:cubicBezTo>
                    <a:cubicBezTo>
                      <a:pt x="53" y="100"/>
                      <a:pt x="56" y="99"/>
                      <a:pt x="59" y="98"/>
                    </a:cubicBezTo>
                    <a:cubicBezTo>
                      <a:pt x="64" y="100"/>
                      <a:pt x="71" y="102"/>
                      <a:pt x="78" y="102"/>
                    </a:cubicBezTo>
                    <a:cubicBezTo>
                      <a:pt x="90" y="102"/>
                      <a:pt x="102" y="97"/>
                      <a:pt x="110" y="88"/>
                    </a:cubicBezTo>
                    <a:cubicBezTo>
                      <a:pt x="113" y="90"/>
                      <a:pt x="117" y="91"/>
                      <a:pt x="122" y="91"/>
                    </a:cubicBezTo>
                    <a:cubicBezTo>
                      <a:pt x="134" y="91"/>
                      <a:pt x="144" y="81"/>
                      <a:pt x="144" y="69"/>
                    </a:cubicBezTo>
                    <a:cubicBezTo>
                      <a:pt x="144" y="64"/>
                      <a:pt x="143" y="60"/>
                      <a:pt x="140" y="5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2" name="Freeform 30"/>
              <p:cNvSpPr/>
              <p:nvPr/>
            </p:nvSpPr>
            <p:spPr bwMode="auto">
              <a:xfrm>
                <a:off x="5347556" y="4615218"/>
                <a:ext cx="177800" cy="796925"/>
              </a:xfrm>
              <a:custGeom>
                <a:avLst/>
                <a:gdLst>
                  <a:gd name="T0" fmla="*/ 54 w 64"/>
                  <a:gd name="T1" fmla="*/ 0 h 287"/>
                  <a:gd name="T2" fmla="*/ 15 w 64"/>
                  <a:gd name="T3" fmla="*/ 74 h 287"/>
                  <a:gd name="T4" fmla="*/ 8 w 64"/>
                  <a:gd name="T5" fmla="*/ 247 h 287"/>
                  <a:gd name="T6" fmla="*/ 31 w 64"/>
                  <a:gd name="T7" fmla="*/ 236 h 287"/>
                  <a:gd name="T8" fmla="*/ 64 w 64"/>
                  <a:gd name="T9" fmla="*/ 281 h 287"/>
                  <a:gd name="T10" fmla="*/ 54 w 64"/>
                  <a:gd name="T11" fmla="*/ 0 h 287"/>
                </a:gdLst>
                <a:ahLst/>
                <a:cxnLst>
                  <a:cxn ang="0">
                    <a:pos x="T0" y="T1"/>
                  </a:cxn>
                  <a:cxn ang="0">
                    <a:pos x="T2" y="T3"/>
                  </a:cxn>
                  <a:cxn ang="0">
                    <a:pos x="T4" y="T5"/>
                  </a:cxn>
                  <a:cxn ang="0">
                    <a:pos x="T6" y="T7"/>
                  </a:cxn>
                  <a:cxn ang="0">
                    <a:pos x="T8" y="T9"/>
                  </a:cxn>
                  <a:cxn ang="0">
                    <a:pos x="T10" y="T11"/>
                  </a:cxn>
                </a:cxnLst>
                <a:rect l="0" t="0" r="r" b="b"/>
                <a:pathLst>
                  <a:path w="64" h="287">
                    <a:moveTo>
                      <a:pt x="54" y="0"/>
                    </a:moveTo>
                    <a:cubicBezTo>
                      <a:pt x="54" y="0"/>
                      <a:pt x="28" y="31"/>
                      <a:pt x="15" y="74"/>
                    </a:cubicBezTo>
                    <a:cubicBezTo>
                      <a:pt x="2" y="117"/>
                      <a:pt x="0" y="207"/>
                      <a:pt x="8" y="247"/>
                    </a:cubicBezTo>
                    <a:cubicBezTo>
                      <a:pt x="15" y="287"/>
                      <a:pt x="14" y="219"/>
                      <a:pt x="31" y="236"/>
                    </a:cubicBezTo>
                    <a:cubicBezTo>
                      <a:pt x="48" y="252"/>
                      <a:pt x="49" y="282"/>
                      <a:pt x="64" y="281"/>
                    </a:cubicBezTo>
                    <a:cubicBezTo>
                      <a:pt x="64" y="281"/>
                      <a:pt x="5" y="162"/>
                      <a:pt x="5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3" name="Freeform 31"/>
              <p:cNvSpPr/>
              <p:nvPr/>
            </p:nvSpPr>
            <p:spPr bwMode="auto">
              <a:xfrm>
                <a:off x="5904769" y="5420081"/>
                <a:ext cx="307975" cy="46038"/>
              </a:xfrm>
              <a:custGeom>
                <a:avLst/>
                <a:gdLst>
                  <a:gd name="T0" fmla="*/ 78 w 111"/>
                  <a:gd name="T1" fmla="*/ 0 h 17"/>
                  <a:gd name="T2" fmla="*/ 92 w 111"/>
                  <a:gd name="T3" fmla="*/ 11 h 17"/>
                  <a:gd name="T4" fmla="*/ 111 w 111"/>
                  <a:gd name="T5" fmla="*/ 16 h 17"/>
                  <a:gd name="T6" fmla="*/ 83 w 111"/>
                  <a:gd name="T7" fmla="*/ 14 h 17"/>
                  <a:gd name="T8" fmla="*/ 63 w 111"/>
                  <a:gd name="T9" fmla="*/ 12 h 17"/>
                  <a:gd name="T10" fmla="*/ 31 w 111"/>
                  <a:gd name="T11" fmla="*/ 16 h 17"/>
                  <a:gd name="T12" fmla="*/ 7 w 111"/>
                  <a:gd name="T13" fmla="*/ 14 h 17"/>
                  <a:gd name="T14" fmla="*/ 15 w 111"/>
                  <a:gd name="T15" fmla="*/ 12 h 17"/>
                  <a:gd name="T16" fmla="*/ 39 w 111"/>
                  <a:gd name="T17" fmla="*/ 6 h 17"/>
                  <a:gd name="T18" fmla="*/ 78 w 111"/>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7">
                    <a:moveTo>
                      <a:pt x="78" y="0"/>
                    </a:moveTo>
                    <a:cubicBezTo>
                      <a:pt x="78" y="0"/>
                      <a:pt x="76" y="10"/>
                      <a:pt x="92" y="11"/>
                    </a:cubicBezTo>
                    <a:cubicBezTo>
                      <a:pt x="109" y="13"/>
                      <a:pt x="111" y="16"/>
                      <a:pt x="111" y="16"/>
                    </a:cubicBezTo>
                    <a:cubicBezTo>
                      <a:pt x="111" y="16"/>
                      <a:pt x="92" y="14"/>
                      <a:pt x="83" y="14"/>
                    </a:cubicBezTo>
                    <a:cubicBezTo>
                      <a:pt x="74" y="15"/>
                      <a:pt x="71" y="11"/>
                      <a:pt x="63" y="12"/>
                    </a:cubicBezTo>
                    <a:cubicBezTo>
                      <a:pt x="55" y="12"/>
                      <a:pt x="42" y="17"/>
                      <a:pt x="31" y="16"/>
                    </a:cubicBezTo>
                    <a:cubicBezTo>
                      <a:pt x="20" y="16"/>
                      <a:pt x="14" y="12"/>
                      <a:pt x="7" y="14"/>
                    </a:cubicBezTo>
                    <a:cubicBezTo>
                      <a:pt x="0" y="16"/>
                      <a:pt x="6" y="11"/>
                      <a:pt x="15" y="12"/>
                    </a:cubicBezTo>
                    <a:cubicBezTo>
                      <a:pt x="25" y="12"/>
                      <a:pt x="34" y="12"/>
                      <a:pt x="39" y="6"/>
                    </a:cubicBezTo>
                    <a:cubicBezTo>
                      <a:pt x="43" y="0"/>
                      <a:pt x="78" y="0"/>
                      <a:pt x="78"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4" name="Freeform 32"/>
              <p:cNvSpPr/>
              <p:nvPr/>
            </p:nvSpPr>
            <p:spPr bwMode="auto">
              <a:xfrm>
                <a:off x="5904769" y="5078768"/>
                <a:ext cx="161925" cy="85725"/>
              </a:xfrm>
              <a:custGeom>
                <a:avLst/>
                <a:gdLst>
                  <a:gd name="T0" fmla="*/ 2 w 58"/>
                  <a:gd name="T1" fmla="*/ 0 h 31"/>
                  <a:gd name="T2" fmla="*/ 55 w 58"/>
                  <a:gd name="T3" fmla="*/ 21 h 31"/>
                  <a:gd name="T4" fmla="*/ 58 w 58"/>
                  <a:gd name="T5" fmla="*/ 31 h 31"/>
                  <a:gd name="T6" fmla="*/ 42 w 58"/>
                  <a:gd name="T7" fmla="*/ 24 h 31"/>
                  <a:gd name="T8" fmla="*/ 0 w 58"/>
                  <a:gd name="T9" fmla="*/ 1 h 31"/>
                  <a:gd name="T10" fmla="*/ 2 w 58"/>
                  <a:gd name="T11" fmla="*/ 0 h 31"/>
                </a:gdLst>
                <a:ahLst/>
                <a:cxnLst>
                  <a:cxn ang="0">
                    <a:pos x="T0" y="T1"/>
                  </a:cxn>
                  <a:cxn ang="0">
                    <a:pos x="T2" y="T3"/>
                  </a:cxn>
                  <a:cxn ang="0">
                    <a:pos x="T4" y="T5"/>
                  </a:cxn>
                  <a:cxn ang="0">
                    <a:pos x="T6" y="T7"/>
                  </a:cxn>
                  <a:cxn ang="0">
                    <a:pos x="T8" y="T9"/>
                  </a:cxn>
                  <a:cxn ang="0">
                    <a:pos x="T10" y="T11"/>
                  </a:cxn>
                </a:cxnLst>
                <a:rect l="0" t="0" r="r" b="b"/>
                <a:pathLst>
                  <a:path w="58" h="31">
                    <a:moveTo>
                      <a:pt x="2" y="0"/>
                    </a:moveTo>
                    <a:cubicBezTo>
                      <a:pt x="2" y="0"/>
                      <a:pt x="17" y="19"/>
                      <a:pt x="55" y="21"/>
                    </a:cubicBezTo>
                    <a:cubicBezTo>
                      <a:pt x="58" y="31"/>
                      <a:pt x="58" y="31"/>
                      <a:pt x="58" y="31"/>
                    </a:cubicBezTo>
                    <a:cubicBezTo>
                      <a:pt x="58" y="31"/>
                      <a:pt x="51" y="25"/>
                      <a:pt x="42" y="24"/>
                    </a:cubicBezTo>
                    <a:cubicBezTo>
                      <a:pt x="32" y="22"/>
                      <a:pt x="6" y="11"/>
                      <a:pt x="0" y="1"/>
                    </a:cubicBezTo>
                    <a:cubicBezTo>
                      <a:pt x="2" y="0"/>
                      <a:pt x="2" y="0"/>
                      <a:pt x="2"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5" name="Freeform 33"/>
              <p:cNvSpPr/>
              <p:nvPr/>
            </p:nvSpPr>
            <p:spPr bwMode="auto">
              <a:xfrm>
                <a:off x="5919056" y="5067656"/>
                <a:ext cx="38100" cy="55563"/>
              </a:xfrm>
              <a:custGeom>
                <a:avLst/>
                <a:gdLst>
                  <a:gd name="T0" fmla="*/ 2 w 14"/>
                  <a:gd name="T1" fmla="*/ 0 h 20"/>
                  <a:gd name="T2" fmla="*/ 8 w 14"/>
                  <a:gd name="T3" fmla="*/ 15 h 20"/>
                  <a:gd name="T4" fmla="*/ 8 w 14"/>
                  <a:gd name="T5" fmla="*/ 15 h 20"/>
                  <a:gd name="T6" fmla="*/ 5 w 14"/>
                  <a:gd name="T7" fmla="*/ 14 h 20"/>
                  <a:gd name="T8" fmla="*/ 2 w 14"/>
                  <a:gd name="T9" fmla="*/ 0 h 20"/>
                </a:gdLst>
                <a:ahLst/>
                <a:cxnLst>
                  <a:cxn ang="0">
                    <a:pos x="T0" y="T1"/>
                  </a:cxn>
                  <a:cxn ang="0">
                    <a:pos x="T2" y="T3"/>
                  </a:cxn>
                  <a:cxn ang="0">
                    <a:pos x="T4" y="T5"/>
                  </a:cxn>
                  <a:cxn ang="0">
                    <a:pos x="T6" y="T7"/>
                  </a:cxn>
                  <a:cxn ang="0">
                    <a:pos x="T8" y="T9"/>
                  </a:cxn>
                </a:cxnLst>
                <a:rect l="0" t="0" r="r" b="b"/>
                <a:pathLst>
                  <a:path w="14" h="20">
                    <a:moveTo>
                      <a:pt x="2" y="0"/>
                    </a:moveTo>
                    <a:cubicBezTo>
                      <a:pt x="2" y="0"/>
                      <a:pt x="2" y="9"/>
                      <a:pt x="8" y="15"/>
                    </a:cubicBezTo>
                    <a:cubicBezTo>
                      <a:pt x="14" y="20"/>
                      <a:pt x="8" y="15"/>
                      <a:pt x="8" y="15"/>
                    </a:cubicBezTo>
                    <a:cubicBezTo>
                      <a:pt x="5" y="14"/>
                      <a:pt x="5" y="14"/>
                      <a:pt x="5" y="14"/>
                    </a:cubicBezTo>
                    <a:cubicBezTo>
                      <a:pt x="5" y="14"/>
                      <a:pt x="0" y="4"/>
                      <a:pt x="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6" name="Freeform 34"/>
              <p:cNvSpPr/>
              <p:nvPr/>
            </p:nvSpPr>
            <p:spPr bwMode="auto">
              <a:xfrm>
                <a:off x="5938106" y="4905731"/>
                <a:ext cx="192088" cy="547688"/>
              </a:xfrm>
              <a:custGeom>
                <a:avLst/>
                <a:gdLst>
                  <a:gd name="T0" fmla="*/ 49 w 69"/>
                  <a:gd name="T1" fmla="*/ 26 h 197"/>
                  <a:gd name="T2" fmla="*/ 55 w 69"/>
                  <a:gd name="T3" fmla="*/ 90 h 197"/>
                  <a:gd name="T4" fmla="*/ 65 w 69"/>
                  <a:gd name="T5" fmla="*/ 197 h 197"/>
                  <a:gd name="T6" fmla="*/ 23 w 69"/>
                  <a:gd name="T7" fmla="*/ 197 h 197"/>
                  <a:gd name="T8" fmla="*/ 40 w 69"/>
                  <a:gd name="T9" fmla="*/ 120 h 197"/>
                  <a:gd name="T10" fmla="*/ 0 w 69"/>
                  <a:gd name="T11" fmla="*/ 17 h 197"/>
                  <a:gd name="T12" fmla="*/ 11 w 69"/>
                  <a:gd name="T13" fmla="*/ 16 h 197"/>
                  <a:gd name="T14" fmla="*/ 36 w 69"/>
                  <a:gd name="T15" fmla="*/ 67 h 197"/>
                  <a:gd name="T16" fmla="*/ 35 w 69"/>
                  <a:gd name="T17" fmla="*/ 16 h 197"/>
                  <a:gd name="T18" fmla="*/ 49 w 69"/>
                  <a:gd name="T19" fmla="*/ 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97">
                    <a:moveTo>
                      <a:pt x="49" y="26"/>
                    </a:moveTo>
                    <a:cubicBezTo>
                      <a:pt x="49" y="26"/>
                      <a:pt x="42" y="28"/>
                      <a:pt x="55" y="90"/>
                    </a:cubicBezTo>
                    <a:cubicBezTo>
                      <a:pt x="69" y="152"/>
                      <a:pt x="65" y="197"/>
                      <a:pt x="65" y="197"/>
                    </a:cubicBezTo>
                    <a:cubicBezTo>
                      <a:pt x="23" y="197"/>
                      <a:pt x="23" y="197"/>
                      <a:pt x="23" y="197"/>
                    </a:cubicBezTo>
                    <a:cubicBezTo>
                      <a:pt x="23" y="197"/>
                      <a:pt x="43" y="158"/>
                      <a:pt x="40" y="120"/>
                    </a:cubicBezTo>
                    <a:cubicBezTo>
                      <a:pt x="38" y="81"/>
                      <a:pt x="7" y="44"/>
                      <a:pt x="0" y="17"/>
                    </a:cubicBezTo>
                    <a:cubicBezTo>
                      <a:pt x="11" y="16"/>
                      <a:pt x="11" y="16"/>
                      <a:pt x="11" y="16"/>
                    </a:cubicBezTo>
                    <a:cubicBezTo>
                      <a:pt x="11" y="16"/>
                      <a:pt x="27" y="57"/>
                      <a:pt x="36" y="67"/>
                    </a:cubicBezTo>
                    <a:cubicBezTo>
                      <a:pt x="36" y="67"/>
                      <a:pt x="31" y="32"/>
                      <a:pt x="35" y="16"/>
                    </a:cubicBezTo>
                    <a:cubicBezTo>
                      <a:pt x="39" y="0"/>
                      <a:pt x="49" y="26"/>
                      <a:pt x="49" y="26"/>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7" name="Freeform 35"/>
              <p:cNvSpPr>
                <a:spLocks noEditPoints="1"/>
              </p:cNvSpPr>
              <p:nvPr/>
            </p:nvSpPr>
            <p:spPr bwMode="auto">
              <a:xfrm>
                <a:off x="5982556" y="4981931"/>
                <a:ext cx="55563" cy="111125"/>
              </a:xfrm>
              <a:custGeom>
                <a:avLst/>
                <a:gdLst>
                  <a:gd name="T0" fmla="*/ 20 w 20"/>
                  <a:gd name="T1" fmla="*/ 40 h 40"/>
                  <a:gd name="T2" fmla="*/ 20 w 20"/>
                  <a:gd name="T3" fmla="*/ 40 h 40"/>
                  <a:gd name="T4" fmla="*/ 20 w 20"/>
                  <a:gd name="T5" fmla="*/ 40 h 40"/>
                  <a:gd name="T6" fmla="*/ 20 w 20"/>
                  <a:gd name="T7" fmla="*/ 40 h 40"/>
                  <a:gd name="T8" fmla="*/ 20 w 20"/>
                  <a:gd name="T9" fmla="*/ 40 h 40"/>
                  <a:gd name="T10" fmla="*/ 20 w 20"/>
                  <a:gd name="T11" fmla="*/ 40 h 40"/>
                  <a:gd name="T12" fmla="*/ 19 w 20"/>
                  <a:gd name="T13" fmla="*/ 29 h 40"/>
                  <a:gd name="T14" fmla="*/ 20 w 20"/>
                  <a:gd name="T15" fmla="*/ 40 h 40"/>
                  <a:gd name="T16" fmla="*/ 19 w 20"/>
                  <a:gd name="T17" fmla="*/ 29 h 40"/>
                  <a:gd name="T18" fmla="*/ 0 w 20"/>
                  <a:gd name="T19" fmla="*/ 0 h 40"/>
                  <a:gd name="T20" fmla="*/ 0 w 20"/>
                  <a:gd name="T21" fmla="*/ 0 h 40"/>
                  <a:gd name="T22" fmla="*/ 20 w 20"/>
                  <a:gd name="T23" fmla="*/ 40 h 40"/>
                  <a:gd name="T24" fmla="*/ 20 w 20"/>
                  <a:gd name="T25" fmla="*/ 40 h 40"/>
                  <a:gd name="T26" fmla="*/ 0 w 20"/>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40">
                    <a:moveTo>
                      <a:pt x="20" y="40"/>
                    </a:moveTo>
                    <a:cubicBezTo>
                      <a:pt x="20" y="40"/>
                      <a:pt x="20" y="40"/>
                      <a:pt x="20" y="40"/>
                    </a:cubicBezTo>
                    <a:cubicBezTo>
                      <a:pt x="20" y="40"/>
                      <a:pt x="20" y="40"/>
                      <a:pt x="20" y="40"/>
                    </a:cubicBezTo>
                    <a:moveTo>
                      <a:pt x="20" y="40"/>
                    </a:moveTo>
                    <a:cubicBezTo>
                      <a:pt x="20" y="40"/>
                      <a:pt x="20" y="40"/>
                      <a:pt x="20" y="40"/>
                    </a:cubicBezTo>
                    <a:cubicBezTo>
                      <a:pt x="20" y="40"/>
                      <a:pt x="20" y="40"/>
                      <a:pt x="20" y="40"/>
                    </a:cubicBezTo>
                    <a:moveTo>
                      <a:pt x="19" y="29"/>
                    </a:moveTo>
                    <a:cubicBezTo>
                      <a:pt x="20" y="35"/>
                      <a:pt x="20" y="40"/>
                      <a:pt x="20" y="40"/>
                    </a:cubicBezTo>
                    <a:cubicBezTo>
                      <a:pt x="20" y="40"/>
                      <a:pt x="20" y="35"/>
                      <a:pt x="19" y="29"/>
                    </a:cubicBezTo>
                    <a:moveTo>
                      <a:pt x="0" y="0"/>
                    </a:moveTo>
                    <a:cubicBezTo>
                      <a:pt x="0" y="0"/>
                      <a:pt x="0" y="0"/>
                      <a:pt x="0" y="0"/>
                    </a:cubicBezTo>
                    <a:cubicBezTo>
                      <a:pt x="5" y="12"/>
                      <a:pt x="14" y="33"/>
                      <a:pt x="20" y="40"/>
                    </a:cubicBezTo>
                    <a:cubicBezTo>
                      <a:pt x="20" y="40"/>
                      <a:pt x="20" y="40"/>
                      <a:pt x="20" y="40"/>
                    </a:cubicBezTo>
                    <a:cubicBezTo>
                      <a:pt x="14" y="33"/>
                      <a:pt x="5" y="12"/>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8" name="Freeform 36"/>
              <p:cNvSpPr/>
              <p:nvPr/>
            </p:nvSpPr>
            <p:spPr bwMode="auto">
              <a:xfrm>
                <a:off x="5955569" y="4981931"/>
                <a:ext cx="149225" cy="274638"/>
              </a:xfrm>
              <a:custGeom>
                <a:avLst/>
                <a:gdLst>
                  <a:gd name="T0" fmla="*/ 28 w 54"/>
                  <a:gd name="T1" fmla="*/ 0 h 99"/>
                  <a:gd name="T2" fmla="*/ 29 w 54"/>
                  <a:gd name="T3" fmla="*/ 29 h 99"/>
                  <a:gd name="T4" fmla="*/ 30 w 54"/>
                  <a:gd name="T5" fmla="*/ 40 h 99"/>
                  <a:gd name="T6" fmla="*/ 30 w 54"/>
                  <a:gd name="T7" fmla="*/ 40 h 99"/>
                  <a:gd name="T8" fmla="*/ 30 w 54"/>
                  <a:gd name="T9" fmla="*/ 40 h 99"/>
                  <a:gd name="T10" fmla="*/ 30 w 54"/>
                  <a:gd name="T11" fmla="*/ 40 h 99"/>
                  <a:gd name="T12" fmla="*/ 30 w 54"/>
                  <a:gd name="T13" fmla="*/ 40 h 99"/>
                  <a:gd name="T14" fmla="*/ 30 w 54"/>
                  <a:gd name="T15" fmla="*/ 40 h 99"/>
                  <a:gd name="T16" fmla="*/ 30 w 54"/>
                  <a:gd name="T17" fmla="*/ 40 h 99"/>
                  <a:gd name="T18" fmla="*/ 30 w 54"/>
                  <a:gd name="T19" fmla="*/ 40 h 99"/>
                  <a:gd name="T20" fmla="*/ 10 w 54"/>
                  <a:gd name="T21" fmla="*/ 0 h 99"/>
                  <a:gd name="T22" fmla="*/ 0 w 54"/>
                  <a:gd name="T23" fmla="*/ 0 h 99"/>
                  <a:gd name="T24" fmla="*/ 33 w 54"/>
                  <a:gd name="T25" fmla="*/ 56 h 99"/>
                  <a:gd name="T26" fmla="*/ 54 w 54"/>
                  <a:gd name="T27" fmla="*/ 99 h 99"/>
                  <a:gd name="T28" fmla="*/ 45 w 54"/>
                  <a:gd name="T29" fmla="*/ 52 h 99"/>
                  <a:gd name="T30" fmla="*/ 39 w 54"/>
                  <a:gd name="T31" fmla="*/ 4 h 99"/>
                  <a:gd name="T32" fmla="*/ 28 w 54"/>
                  <a:gd name="T33"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99">
                    <a:moveTo>
                      <a:pt x="28" y="0"/>
                    </a:moveTo>
                    <a:cubicBezTo>
                      <a:pt x="27" y="9"/>
                      <a:pt x="28" y="21"/>
                      <a:pt x="29" y="29"/>
                    </a:cubicBezTo>
                    <a:cubicBezTo>
                      <a:pt x="30" y="35"/>
                      <a:pt x="30" y="40"/>
                      <a:pt x="30" y="40"/>
                    </a:cubicBezTo>
                    <a:cubicBezTo>
                      <a:pt x="30" y="40"/>
                      <a:pt x="30" y="40"/>
                      <a:pt x="30" y="40"/>
                    </a:cubicBezTo>
                    <a:cubicBezTo>
                      <a:pt x="30" y="40"/>
                      <a:pt x="30" y="40"/>
                      <a:pt x="30" y="40"/>
                    </a:cubicBezTo>
                    <a:cubicBezTo>
                      <a:pt x="30" y="40"/>
                      <a:pt x="30" y="40"/>
                      <a:pt x="30" y="40"/>
                    </a:cubicBezTo>
                    <a:cubicBezTo>
                      <a:pt x="30" y="40"/>
                      <a:pt x="30" y="40"/>
                      <a:pt x="30" y="40"/>
                    </a:cubicBezTo>
                    <a:cubicBezTo>
                      <a:pt x="30" y="40"/>
                      <a:pt x="30" y="40"/>
                      <a:pt x="30" y="40"/>
                    </a:cubicBezTo>
                    <a:cubicBezTo>
                      <a:pt x="30" y="40"/>
                      <a:pt x="30" y="40"/>
                      <a:pt x="30" y="40"/>
                    </a:cubicBezTo>
                    <a:cubicBezTo>
                      <a:pt x="30" y="40"/>
                      <a:pt x="30" y="40"/>
                      <a:pt x="30" y="40"/>
                    </a:cubicBezTo>
                    <a:cubicBezTo>
                      <a:pt x="24" y="33"/>
                      <a:pt x="15" y="12"/>
                      <a:pt x="10" y="0"/>
                    </a:cubicBezTo>
                    <a:cubicBezTo>
                      <a:pt x="4" y="0"/>
                      <a:pt x="0" y="0"/>
                      <a:pt x="0" y="0"/>
                    </a:cubicBezTo>
                    <a:cubicBezTo>
                      <a:pt x="0" y="0"/>
                      <a:pt x="18" y="43"/>
                      <a:pt x="33" y="56"/>
                    </a:cubicBezTo>
                    <a:cubicBezTo>
                      <a:pt x="47" y="69"/>
                      <a:pt x="54" y="99"/>
                      <a:pt x="54" y="99"/>
                    </a:cubicBezTo>
                    <a:cubicBezTo>
                      <a:pt x="54" y="99"/>
                      <a:pt x="47" y="64"/>
                      <a:pt x="45" y="52"/>
                    </a:cubicBezTo>
                    <a:cubicBezTo>
                      <a:pt x="43" y="39"/>
                      <a:pt x="37" y="11"/>
                      <a:pt x="39" y="4"/>
                    </a:cubicBezTo>
                    <a:cubicBezTo>
                      <a:pt x="40" y="1"/>
                      <a:pt x="35" y="0"/>
                      <a:pt x="28"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9" name="Freeform 37"/>
              <p:cNvSpPr/>
              <p:nvPr/>
            </p:nvSpPr>
            <p:spPr bwMode="auto">
              <a:xfrm>
                <a:off x="6101619" y="5123218"/>
                <a:ext cx="166688" cy="163513"/>
              </a:xfrm>
              <a:custGeom>
                <a:avLst/>
                <a:gdLst>
                  <a:gd name="T0" fmla="*/ 58 w 60"/>
                  <a:gd name="T1" fmla="*/ 1 h 59"/>
                  <a:gd name="T2" fmla="*/ 0 w 60"/>
                  <a:gd name="T3" fmla="*/ 45 h 59"/>
                  <a:gd name="T4" fmla="*/ 0 w 60"/>
                  <a:gd name="T5" fmla="*/ 59 h 59"/>
                  <a:gd name="T6" fmla="*/ 18 w 60"/>
                  <a:gd name="T7" fmla="*/ 44 h 59"/>
                  <a:gd name="T8" fmla="*/ 60 w 60"/>
                  <a:gd name="T9" fmla="*/ 0 h 59"/>
                  <a:gd name="T10" fmla="*/ 58 w 60"/>
                  <a:gd name="T11" fmla="*/ 1 h 59"/>
                </a:gdLst>
                <a:ahLst/>
                <a:cxnLst>
                  <a:cxn ang="0">
                    <a:pos x="T0" y="T1"/>
                  </a:cxn>
                  <a:cxn ang="0">
                    <a:pos x="T2" y="T3"/>
                  </a:cxn>
                  <a:cxn ang="0">
                    <a:pos x="T4" y="T5"/>
                  </a:cxn>
                  <a:cxn ang="0">
                    <a:pos x="T6" y="T7"/>
                  </a:cxn>
                  <a:cxn ang="0">
                    <a:pos x="T8" y="T9"/>
                  </a:cxn>
                  <a:cxn ang="0">
                    <a:pos x="T10" y="T11"/>
                  </a:cxn>
                </a:cxnLst>
                <a:rect l="0" t="0" r="r" b="b"/>
                <a:pathLst>
                  <a:path w="60" h="59">
                    <a:moveTo>
                      <a:pt x="58" y="1"/>
                    </a:moveTo>
                    <a:cubicBezTo>
                      <a:pt x="58" y="1"/>
                      <a:pt x="47" y="29"/>
                      <a:pt x="0" y="45"/>
                    </a:cubicBezTo>
                    <a:cubicBezTo>
                      <a:pt x="0" y="59"/>
                      <a:pt x="0" y="59"/>
                      <a:pt x="0" y="59"/>
                    </a:cubicBezTo>
                    <a:cubicBezTo>
                      <a:pt x="0" y="59"/>
                      <a:pt x="7" y="49"/>
                      <a:pt x="18" y="44"/>
                    </a:cubicBezTo>
                    <a:cubicBezTo>
                      <a:pt x="28" y="39"/>
                      <a:pt x="57" y="15"/>
                      <a:pt x="60" y="0"/>
                    </a:cubicBezTo>
                    <a:lnTo>
                      <a:pt x="58"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4" name="Freeform 38"/>
              <p:cNvSpPr/>
              <p:nvPr/>
            </p:nvSpPr>
            <p:spPr bwMode="auto">
              <a:xfrm>
                <a:off x="6152419" y="5081943"/>
                <a:ext cx="68263" cy="187325"/>
              </a:xfrm>
              <a:custGeom>
                <a:avLst/>
                <a:gdLst>
                  <a:gd name="T0" fmla="*/ 16 w 25"/>
                  <a:gd name="T1" fmla="*/ 0 h 68"/>
                  <a:gd name="T2" fmla="*/ 12 w 25"/>
                  <a:gd name="T3" fmla="*/ 46 h 68"/>
                  <a:gd name="T4" fmla="*/ 11 w 25"/>
                  <a:gd name="T5" fmla="*/ 47 h 68"/>
                  <a:gd name="T6" fmla="*/ 21 w 25"/>
                  <a:gd name="T7" fmla="*/ 40 h 68"/>
                  <a:gd name="T8" fmla="*/ 16 w 25"/>
                  <a:gd name="T9" fmla="*/ 0 h 68"/>
                </a:gdLst>
                <a:ahLst/>
                <a:cxnLst>
                  <a:cxn ang="0">
                    <a:pos x="T0" y="T1"/>
                  </a:cxn>
                  <a:cxn ang="0">
                    <a:pos x="T2" y="T3"/>
                  </a:cxn>
                  <a:cxn ang="0">
                    <a:pos x="T4" y="T5"/>
                  </a:cxn>
                  <a:cxn ang="0">
                    <a:pos x="T6" y="T7"/>
                  </a:cxn>
                  <a:cxn ang="0">
                    <a:pos x="T8" y="T9"/>
                  </a:cxn>
                </a:cxnLst>
                <a:rect l="0" t="0" r="r" b="b"/>
                <a:pathLst>
                  <a:path w="25" h="68">
                    <a:moveTo>
                      <a:pt x="16" y="0"/>
                    </a:moveTo>
                    <a:cubicBezTo>
                      <a:pt x="16" y="0"/>
                      <a:pt x="24" y="24"/>
                      <a:pt x="12" y="46"/>
                    </a:cubicBezTo>
                    <a:cubicBezTo>
                      <a:pt x="0" y="68"/>
                      <a:pt x="11" y="47"/>
                      <a:pt x="11" y="47"/>
                    </a:cubicBezTo>
                    <a:cubicBezTo>
                      <a:pt x="12" y="47"/>
                      <a:pt x="21" y="40"/>
                      <a:pt x="21" y="40"/>
                    </a:cubicBezTo>
                    <a:cubicBezTo>
                      <a:pt x="21" y="40"/>
                      <a:pt x="25" y="8"/>
                      <a:pt x="16"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5" name="Freeform 39"/>
              <p:cNvSpPr/>
              <p:nvPr/>
            </p:nvSpPr>
            <p:spPr bwMode="auto">
              <a:xfrm>
                <a:off x="6119081" y="4975581"/>
                <a:ext cx="266700" cy="188913"/>
              </a:xfrm>
              <a:custGeom>
                <a:avLst/>
                <a:gdLst>
                  <a:gd name="T0" fmla="*/ 3 w 96"/>
                  <a:gd name="T1" fmla="*/ 38 h 68"/>
                  <a:gd name="T2" fmla="*/ 3 w 96"/>
                  <a:gd name="T3" fmla="*/ 35 h 68"/>
                  <a:gd name="T4" fmla="*/ 10 w 96"/>
                  <a:gd name="T5" fmla="*/ 28 h 68"/>
                  <a:gd name="T6" fmla="*/ 12 w 96"/>
                  <a:gd name="T7" fmla="*/ 28 h 68"/>
                  <a:gd name="T8" fmla="*/ 22 w 96"/>
                  <a:gd name="T9" fmla="*/ 21 h 68"/>
                  <a:gd name="T10" fmla="*/ 21 w 96"/>
                  <a:gd name="T11" fmla="*/ 19 h 68"/>
                  <a:gd name="T12" fmla="*/ 31 w 96"/>
                  <a:gd name="T13" fmla="*/ 9 h 68"/>
                  <a:gd name="T14" fmla="*/ 32 w 96"/>
                  <a:gd name="T15" fmla="*/ 9 h 68"/>
                  <a:gd name="T16" fmla="*/ 45 w 96"/>
                  <a:gd name="T17" fmla="*/ 0 h 68"/>
                  <a:gd name="T18" fmla="*/ 60 w 96"/>
                  <a:gd name="T19" fmla="*/ 15 h 68"/>
                  <a:gd name="T20" fmla="*/ 60 w 96"/>
                  <a:gd name="T21" fmla="*/ 15 h 68"/>
                  <a:gd name="T22" fmla="*/ 68 w 96"/>
                  <a:gd name="T23" fmla="*/ 22 h 68"/>
                  <a:gd name="T24" fmla="*/ 72 w 96"/>
                  <a:gd name="T25" fmla="*/ 21 h 68"/>
                  <a:gd name="T26" fmla="*/ 83 w 96"/>
                  <a:gd name="T27" fmla="*/ 30 h 68"/>
                  <a:gd name="T28" fmla="*/ 96 w 96"/>
                  <a:gd name="T29" fmla="*/ 45 h 68"/>
                  <a:gd name="T30" fmla="*/ 81 w 96"/>
                  <a:gd name="T31" fmla="*/ 59 h 68"/>
                  <a:gd name="T32" fmla="*/ 75 w 96"/>
                  <a:gd name="T33" fmla="*/ 58 h 68"/>
                  <a:gd name="T34" fmla="*/ 64 w 96"/>
                  <a:gd name="T35" fmla="*/ 67 h 68"/>
                  <a:gd name="T36" fmla="*/ 57 w 96"/>
                  <a:gd name="T37" fmla="*/ 65 h 68"/>
                  <a:gd name="T38" fmla="*/ 45 w 96"/>
                  <a:gd name="T39" fmla="*/ 68 h 68"/>
                  <a:gd name="T40" fmla="*/ 23 w 96"/>
                  <a:gd name="T41" fmla="*/ 59 h 68"/>
                  <a:gd name="T42" fmla="*/ 15 w 96"/>
                  <a:gd name="T43" fmla="*/ 61 h 68"/>
                  <a:gd name="T44" fmla="*/ 0 w 96"/>
                  <a:gd name="T45" fmla="*/ 46 h 68"/>
                  <a:gd name="T46" fmla="*/ 3 w 96"/>
                  <a:gd name="T47"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6" h="68">
                    <a:moveTo>
                      <a:pt x="3" y="38"/>
                    </a:moveTo>
                    <a:cubicBezTo>
                      <a:pt x="3" y="37"/>
                      <a:pt x="3" y="36"/>
                      <a:pt x="3" y="35"/>
                    </a:cubicBezTo>
                    <a:cubicBezTo>
                      <a:pt x="3" y="31"/>
                      <a:pt x="6" y="28"/>
                      <a:pt x="10" y="28"/>
                    </a:cubicBezTo>
                    <a:cubicBezTo>
                      <a:pt x="11" y="28"/>
                      <a:pt x="12" y="28"/>
                      <a:pt x="12" y="28"/>
                    </a:cubicBezTo>
                    <a:cubicBezTo>
                      <a:pt x="14" y="24"/>
                      <a:pt x="18" y="22"/>
                      <a:pt x="22" y="21"/>
                    </a:cubicBezTo>
                    <a:cubicBezTo>
                      <a:pt x="21" y="20"/>
                      <a:pt x="21" y="19"/>
                      <a:pt x="21" y="19"/>
                    </a:cubicBezTo>
                    <a:cubicBezTo>
                      <a:pt x="21" y="13"/>
                      <a:pt x="26" y="9"/>
                      <a:pt x="31" y="9"/>
                    </a:cubicBezTo>
                    <a:cubicBezTo>
                      <a:pt x="32" y="9"/>
                      <a:pt x="32" y="9"/>
                      <a:pt x="32" y="9"/>
                    </a:cubicBezTo>
                    <a:cubicBezTo>
                      <a:pt x="34" y="4"/>
                      <a:pt x="39" y="0"/>
                      <a:pt x="45" y="0"/>
                    </a:cubicBezTo>
                    <a:cubicBezTo>
                      <a:pt x="53" y="0"/>
                      <a:pt x="60" y="7"/>
                      <a:pt x="60" y="15"/>
                    </a:cubicBezTo>
                    <a:cubicBezTo>
                      <a:pt x="60" y="15"/>
                      <a:pt x="60" y="15"/>
                      <a:pt x="60" y="15"/>
                    </a:cubicBezTo>
                    <a:cubicBezTo>
                      <a:pt x="65" y="15"/>
                      <a:pt x="68" y="18"/>
                      <a:pt x="68" y="22"/>
                    </a:cubicBezTo>
                    <a:cubicBezTo>
                      <a:pt x="69" y="21"/>
                      <a:pt x="71" y="21"/>
                      <a:pt x="72" y="21"/>
                    </a:cubicBezTo>
                    <a:cubicBezTo>
                      <a:pt x="77" y="21"/>
                      <a:pt x="82" y="25"/>
                      <a:pt x="83" y="30"/>
                    </a:cubicBezTo>
                    <a:cubicBezTo>
                      <a:pt x="90" y="30"/>
                      <a:pt x="96" y="37"/>
                      <a:pt x="96" y="45"/>
                    </a:cubicBezTo>
                    <a:cubicBezTo>
                      <a:pt x="96" y="53"/>
                      <a:pt x="90" y="59"/>
                      <a:pt x="81" y="59"/>
                    </a:cubicBezTo>
                    <a:cubicBezTo>
                      <a:pt x="79" y="59"/>
                      <a:pt x="77" y="59"/>
                      <a:pt x="75" y="58"/>
                    </a:cubicBezTo>
                    <a:cubicBezTo>
                      <a:pt x="74" y="63"/>
                      <a:pt x="69" y="67"/>
                      <a:pt x="64" y="67"/>
                    </a:cubicBezTo>
                    <a:cubicBezTo>
                      <a:pt x="61" y="67"/>
                      <a:pt x="59" y="66"/>
                      <a:pt x="57" y="65"/>
                    </a:cubicBezTo>
                    <a:cubicBezTo>
                      <a:pt x="53" y="67"/>
                      <a:pt x="49" y="68"/>
                      <a:pt x="45" y="68"/>
                    </a:cubicBezTo>
                    <a:cubicBezTo>
                      <a:pt x="36" y="68"/>
                      <a:pt x="29" y="65"/>
                      <a:pt x="23" y="59"/>
                    </a:cubicBezTo>
                    <a:cubicBezTo>
                      <a:pt x="21" y="60"/>
                      <a:pt x="18" y="61"/>
                      <a:pt x="15" y="61"/>
                    </a:cubicBezTo>
                    <a:cubicBezTo>
                      <a:pt x="7" y="61"/>
                      <a:pt x="0" y="54"/>
                      <a:pt x="0" y="46"/>
                    </a:cubicBezTo>
                    <a:cubicBezTo>
                      <a:pt x="0" y="43"/>
                      <a:pt x="1" y="40"/>
                      <a:pt x="3" y="3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6" name="Freeform 40"/>
              <p:cNvSpPr/>
              <p:nvPr/>
            </p:nvSpPr>
            <p:spPr bwMode="auto">
              <a:xfrm>
                <a:off x="6123844" y="4978756"/>
                <a:ext cx="258763" cy="182563"/>
              </a:xfrm>
              <a:custGeom>
                <a:avLst/>
                <a:gdLst>
                  <a:gd name="T0" fmla="*/ 2 w 93"/>
                  <a:gd name="T1" fmla="*/ 37 h 66"/>
                  <a:gd name="T2" fmla="*/ 2 w 93"/>
                  <a:gd name="T3" fmla="*/ 34 h 66"/>
                  <a:gd name="T4" fmla="*/ 10 w 93"/>
                  <a:gd name="T5" fmla="*/ 27 h 66"/>
                  <a:gd name="T6" fmla="*/ 12 w 93"/>
                  <a:gd name="T7" fmla="*/ 27 h 66"/>
                  <a:gd name="T8" fmla="*/ 21 w 93"/>
                  <a:gd name="T9" fmla="*/ 20 h 66"/>
                  <a:gd name="T10" fmla="*/ 20 w 93"/>
                  <a:gd name="T11" fmla="*/ 18 h 66"/>
                  <a:gd name="T12" fmla="*/ 29 w 93"/>
                  <a:gd name="T13" fmla="*/ 9 h 66"/>
                  <a:gd name="T14" fmla="*/ 30 w 93"/>
                  <a:gd name="T15" fmla="*/ 9 h 66"/>
                  <a:gd name="T16" fmla="*/ 43 w 93"/>
                  <a:gd name="T17" fmla="*/ 0 h 66"/>
                  <a:gd name="T18" fmla="*/ 58 w 93"/>
                  <a:gd name="T19" fmla="*/ 14 h 66"/>
                  <a:gd name="T20" fmla="*/ 58 w 93"/>
                  <a:gd name="T21" fmla="*/ 14 h 66"/>
                  <a:gd name="T22" fmla="*/ 66 w 93"/>
                  <a:gd name="T23" fmla="*/ 21 h 66"/>
                  <a:gd name="T24" fmla="*/ 69 w 93"/>
                  <a:gd name="T25" fmla="*/ 21 h 66"/>
                  <a:gd name="T26" fmla="*/ 80 w 93"/>
                  <a:gd name="T27" fmla="*/ 29 h 66"/>
                  <a:gd name="T28" fmla="*/ 93 w 93"/>
                  <a:gd name="T29" fmla="*/ 43 h 66"/>
                  <a:gd name="T30" fmla="*/ 78 w 93"/>
                  <a:gd name="T31" fmla="*/ 58 h 66"/>
                  <a:gd name="T32" fmla="*/ 72 w 93"/>
                  <a:gd name="T33" fmla="*/ 56 h 66"/>
                  <a:gd name="T34" fmla="*/ 61 w 93"/>
                  <a:gd name="T35" fmla="*/ 65 h 66"/>
                  <a:gd name="T36" fmla="*/ 55 w 93"/>
                  <a:gd name="T37" fmla="*/ 63 h 66"/>
                  <a:gd name="T38" fmla="*/ 43 w 93"/>
                  <a:gd name="T39" fmla="*/ 66 h 66"/>
                  <a:gd name="T40" fmla="*/ 22 w 93"/>
                  <a:gd name="T41" fmla="*/ 57 h 66"/>
                  <a:gd name="T42" fmla="*/ 14 w 93"/>
                  <a:gd name="T43" fmla="*/ 59 h 66"/>
                  <a:gd name="T44" fmla="*/ 0 w 93"/>
                  <a:gd name="T45" fmla="*/ 45 h 66"/>
                  <a:gd name="T46" fmla="*/ 2 w 93"/>
                  <a:gd name="T4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 h="66">
                    <a:moveTo>
                      <a:pt x="2" y="37"/>
                    </a:moveTo>
                    <a:cubicBezTo>
                      <a:pt x="2" y="36"/>
                      <a:pt x="2" y="35"/>
                      <a:pt x="2" y="34"/>
                    </a:cubicBezTo>
                    <a:cubicBezTo>
                      <a:pt x="2" y="30"/>
                      <a:pt x="5" y="27"/>
                      <a:pt x="10" y="27"/>
                    </a:cubicBezTo>
                    <a:cubicBezTo>
                      <a:pt x="10" y="27"/>
                      <a:pt x="11" y="27"/>
                      <a:pt x="12" y="27"/>
                    </a:cubicBezTo>
                    <a:cubicBezTo>
                      <a:pt x="13" y="24"/>
                      <a:pt x="17" y="21"/>
                      <a:pt x="21" y="20"/>
                    </a:cubicBezTo>
                    <a:cubicBezTo>
                      <a:pt x="20" y="20"/>
                      <a:pt x="20" y="19"/>
                      <a:pt x="20" y="18"/>
                    </a:cubicBezTo>
                    <a:cubicBezTo>
                      <a:pt x="20" y="13"/>
                      <a:pt x="24" y="9"/>
                      <a:pt x="29" y="9"/>
                    </a:cubicBezTo>
                    <a:cubicBezTo>
                      <a:pt x="30" y="9"/>
                      <a:pt x="30" y="9"/>
                      <a:pt x="30" y="9"/>
                    </a:cubicBezTo>
                    <a:cubicBezTo>
                      <a:pt x="32" y="4"/>
                      <a:pt x="37" y="0"/>
                      <a:pt x="43" y="0"/>
                    </a:cubicBezTo>
                    <a:cubicBezTo>
                      <a:pt x="51" y="0"/>
                      <a:pt x="57" y="7"/>
                      <a:pt x="58" y="14"/>
                    </a:cubicBezTo>
                    <a:cubicBezTo>
                      <a:pt x="58" y="14"/>
                      <a:pt x="58" y="14"/>
                      <a:pt x="58" y="14"/>
                    </a:cubicBezTo>
                    <a:cubicBezTo>
                      <a:pt x="62" y="14"/>
                      <a:pt x="65" y="17"/>
                      <a:pt x="66" y="21"/>
                    </a:cubicBezTo>
                    <a:cubicBezTo>
                      <a:pt x="67" y="21"/>
                      <a:pt x="68" y="21"/>
                      <a:pt x="69" y="21"/>
                    </a:cubicBezTo>
                    <a:cubicBezTo>
                      <a:pt x="74" y="21"/>
                      <a:pt x="78" y="24"/>
                      <a:pt x="80" y="29"/>
                    </a:cubicBezTo>
                    <a:cubicBezTo>
                      <a:pt x="87" y="30"/>
                      <a:pt x="93" y="36"/>
                      <a:pt x="93" y="43"/>
                    </a:cubicBezTo>
                    <a:cubicBezTo>
                      <a:pt x="93" y="51"/>
                      <a:pt x="86" y="58"/>
                      <a:pt x="78" y="58"/>
                    </a:cubicBezTo>
                    <a:cubicBezTo>
                      <a:pt x="76" y="58"/>
                      <a:pt x="74" y="57"/>
                      <a:pt x="72" y="56"/>
                    </a:cubicBezTo>
                    <a:cubicBezTo>
                      <a:pt x="71" y="61"/>
                      <a:pt x="66" y="65"/>
                      <a:pt x="61" y="65"/>
                    </a:cubicBezTo>
                    <a:cubicBezTo>
                      <a:pt x="59" y="65"/>
                      <a:pt x="57" y="64"/>
                      <a:pt x="55" y="63"/>
                    </a:cubicBezTo>
                    <a:cubicBezTo>
                      <a:pt x="51" y="65"/>
                      <a:pt x="47" y="66"/>
                      <a:pt x="43" y="66"/>
                    </a:cubicBezTo>
                    <a:cubicBezTo>
                      <a:pt x="35" y="66"/>
                      <a:pt x="27" y="63"/>
                      <a:pt x="22" y="57"/>
                    </a:cubicBezTo>
                    <a:cubicBezTo>
                      <a:pt x="20" y="58"/>
                      <a:pt x="17" y="59"/>
                      <a:pt x="14" y="59"/>
                    </a:cubicBezTo>
                    <a:cubicBezTo>
                      <a:pt x="7" y="59"/>
                      <a:pt x="0" y="53"/>
                      <a:pt x="0" y="45"/>
                    </a:cubicBezTo>
                    <a:cubicBezTo>
                      <a:pt x="0" y="42"/>
                      <a:pt x="1" y="39"/>
                      <a:pt x="2" y="3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7" name="Freeform 41"/>
              <p:cNvSpPr/>
              <p:nvPr/>
            </p:nvSpPr>
            <p:spPr bwMode="auto">
              <a:xfrm>
                <a:off x="6133369" y="4983518"/>
                <a:ext cx="234950" cy="165100"/>
              </a:xfrm>
              <a:custGeom>
                <a:avLst/>
                <a:gdLst>
                  <a:gd name="T0" fmla="*/ 3 w 85"/>
                  <a:gd name="T1" fmla="*/ 33 h 59"/>
                  <a:gd name="T2" fmla="*/ 2 w 85"/>
                  <a:gd name="T3" fmla="*/ 31 h 59"/>
                  <a:gd name="T4" fmla="*/ 9 w 85"/>
                  <a:gd name="T5" fmla="*/ 24 h 59"/>
                  <a:gd name="T6" fmla="*/ 11 w 85"/>
                  <a:gd name="T7" fmla="*/ 24 h 59"/>
                  <a:gd name="T8" fmla="*/ 19 w 85"/>
                  <a:gd name="T9" fmla="*/ 18 h 59"/>
                  <a:gd name="T10" fmla="*/ 19 w 85"/>
                  <a:gd name="T11" fmla="*/ 16 h 59"/>
                  <a:gd name="T12" fmla="*/ 27 w 85"/>
                  <a:gd name="T13" fmla="*/ 8 h 59"/>
                  <a:gd name="T14" fmla="*/ 28 w 85"/>
                  <a:gd name="T15" fmla="*/ 8 h 59"/>
                  <a:gd name="T16" fmla="*/ 40 w 85"/>
                  <a:gd name="T17" fmla="*/ 0 h 59"/>
                  <a:gd name="T18" fmla="*/ 53 w 85"/>
                  <a:gd name="T19" fmla="*/ 12 h 59"/>
                  <a:gd name="T20" fmla="*/ 53 w 85"/>
                  <a:gd name="T21" fmla="*/ 12 h 59"/>
                  <a:gd name="T22" fmla="*/ 60 w 85"/>
                  <a:gd name="T23" fmla="*/ 19 h 59"/>
                  <a:gd name="T24" fmla="*/ 63 w 85"/>
                  <a:gd name="T25" fmla="*/ 18 h 59"/>
                  <a:gd name="T26" fmla="*/ 73 w 85"/>
                  <a:gd name="T27" fmla="*/ 26 h 59"/>
                  <a:gd name="T28" fmla="*/ 85 w 85"/>
                  <a:gd name="T29" fmla="*/ 39 h 59"/>
                  <a:gd name="T30" fmla="*/ 72 w 85"/>
                  <a:gd name="T31" fmla="*/ 52 h 59"/>
                  <a:gd name="T32" fmla="*/ 66 w 85"/>
                  <a:gd name="T33" fmla="*/ 51 h 59"/>
                  <a:gd name="T34" fmla="*/ 56 w 85"/>
                  <a:gd name="T35" fmla="*/ 58 h 59"/>
                  <a:gd name="T36" fmla="*/ 51 w 85"/>
                  <a:gd name="T37" fmla="*/ 57 h 59"/>
                  <a:gd name="T38" fmla="*/ 39 w 85"/>
                  <a:gd name="T39" fmla="*/ 59 h 59"/>
                  <a:gd name="T40" fmla="*/ 21 w 85"/>
                  <a:gd name="T41" fmla="*/ 51 h 59"/>
                  <a:gd name="T42" fmla="*/ 14 w 85"/>
                  <a:gd name="T43" fmla="*/ 53 h 59"/>
                  <a:gd name="T44" fmla="*/ 0 w 85"/>
                  <a:gd name="T45" fmla="*/ 40 h 59"/>
                  <a:gd name="T46" fmla="*/ 3 w 85"/>
                  <a:gd name="T47" fmla="*/ 3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5" h="59">
                    <a:moveTo>
                      <a:pt x="3" y="33"/>
                    </a:moveTo>
                    <a:cubicBezTo>
                      <a:pt x="2" y="32"/>
                      <a:pt x="2" y="31"/>
                      <a:pt x="2" y="31"/>
                    </a:cubicBezTo>
                    <a:cubicBezTo>
                      <a:pt x="2" y="27"/>
                      <a:pt x="5" y="24"/>
                      <a:pt x="9" y="24"/>
                    </a:cubicBezTo>
                    <a:cubicBezTo>
                      <a:pt x="10" y="24"/>
                      <a:pt x="10" y="24"/>
                      <a:pt x="11" y="24"/>
                    </a:cubicBezTo>
                    <a:cubicBezTo>
                      <a:pt x="13" y="21"/>
                      <a:pt x="16" y="19"/>
                      <a:pt x="19" y="18"/>
                    </a:cubicBezTo>
                    <a:cubicBezTo>
                      <a:pt x="19" y="17"/>
                      <a:pt x="19" y="16"/>
                      <a:pt x="19" y="16"/>
                    </a:cubicBezTo>
                    <a:cubicBezTo>
                      <a:pt x="19" y="11"/>
                      <a:pt x="23" y="8"/>
                      <a:pt x="27" y="8"/>
                    </a:cubicBezTo>
                    <a:cubicBezTo>
                      <a:pt x="28" y="8"/>
                      <a:pt x="28" y="8"/>
                      <a:pt x="28" y="8"/>
                    </a:cubicBezTo>
                    <a:cubicBezTo>
                      <a:pt x="30" y="3"/>
                      <a:pt x="35" y="0"/>
                      <a:pt x="40" y="0"/>
                    </a:cubicBezTo>
                    <a:cubicBezTo>
                      <a:pt x="47" y="0"/>
                      <a:pt x="53" y="5"/>
                      <a:pt x="53" y="12"/>
                    </a:cubicBezTo>
                    <a:cubicBezTo>
                      <a:pt x="53" y="12"/>
                      <a:pt x="53" y="12"/>
                      <a:pt x="53" y="12"/>
                    </a:cubicBezTo>
                    <a:cubicBezTo>
                      <a:pt x="57" y="12"/>
                      <a:pt x="60" y="15"/>
                      <a:pt x="60" y="19"/>
                    </a:cubicBezTo>
                    <a:cubicBezTo>
                      <a:pt x="61" y="18"/>
                      <a:pt x="62" y="18"/>
                      <a:pt x="63" y="18"/>
                    </a:cubicBezTo>
                    <a:cubicBezTo>
                      <a:pt x="68" y="18"/>
                      <a:pt x="72" y="21"/>
                      <a:pt x="73" y="26"/>
                    </a:cubicBezTo>
                    <a:cubicBezTo>
                      <a:pt x="79" y="26"/>
                      <a:pt x="85" y="32"/>
                      <a:pt x="85" y="39"/>
                    </a:cubicBezTo>
                    <a:cubicBezTo>
                      <a:pt x="85" y="46"/>
                      <a:pt x="79" y="52"/>
                      <a:pt x="72" y="52"/>
                    </a:cubicBezTo>
                    <a:cubicBezTo>
                      <a:pt x="70" y="52"/>
                      <a:pt x="68" y="51"/>
                      <a:pt x="66" y="51"/>
                    </a:cubicBezTo>
                    <a:cubicBezTo>
                      <a:pt x="65" y="55"/>
                      <a:pt x="61" y="58"/>
                      <a:pt x="56" y="58"/>
                    </a:cubicBezTo>
                    <a:cubicBezTo>
                      <a:pt x="54" y="58"/>
                      <a:pt x="52" y="58"/>
                      <a:pt x="51" y="57"/>
                    </a:cubicBezTo>
                    <a:cubicBezTo>
                      <a:pt x="47" y="58"/>
                      <a:pt x="43" y="59"/>
                      <a:pt x="39" y="59"/>
                    </a:cubicBezTo>
                    <a:cubicBezTo>
                      <a:pt x="32" y="59"/>
                      <a:pt x="25" y="56"/>
                      <a:pt x="21" y="51"/>
                    </a:cubicBezTo>
                    <a:cubicBezTo>
                      <a:pt x="19" y="53"/>
                      <a:pt x="16" y="53"/>
                      <a:pt x="14" y="53"/>
                    </a:cubicBezTo>
                    <a:cubicBezTo>
                      <a:pt x="6" y="53"/>
                      <a:pt x="0" y="47"/>
                      <a:pt x="0" y="40"/>
                    </a:cubicBezTo>
                    <a:cubicBezTo>
                      <a:pt x="0" y="37"/>
                      <a:pt x="1" y="35"/>
                      <a:pt x="3" y="3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8" name="Freeform 42"/>
              <p:cNvSpPr/>
              <p:nvPr/>
            </p:nvSpPr>
            <p:spPr bwMode="auto">
              <a:xfrm>
                <a:off x="5714269" y="4526318"/>
                <a:ext cx="668338" cy="471488"/>
              </a:xfrm>
              <a:custGeom>
                <a:avLst/>
                <a:gdLst>
                  <a:gd name="T0" fmla="*/ 6 w 241"/>
                  <a:gd name="T1" fmla="*/ 94 h 170"/>
                  <a:gd name="T2" fmla="*/ 5 w 241"/>
                  <a:gd name="T3" fmla="*/ 88 h 170"/>
                  <a:gd name="T4" fmla="*/ 25 w 241"/>
                  <a:gd name="T5" fmla="*/ 69 h 170"/>
                  <a:gd name="T6" fmla="*/ 30 w 241"/>
                  <a:gd name="T7" fmla="*/ 69 h 170"/>
                  <a:gd name="T8" fmla="*/ 53 w 241"/>
                  <a:gd name="T9" fmla="*/ 51 h 170"/>
                  <a:gd name="T10" fmla="*/ 53 w 241"/>
                  <a:gd name="T11" fmla="*/ 46 h 170"/>
                  <a:gd name="T12" fmla="*/ 76 w 241"/>
                  <a:gd name="T13" fmla="*/ 22 h 170"/>
                  <a:gd name="T14" fmla="*/ 78 w 241"/>
                  <a:gd name="T15" fmla="*/ 22 h 170"/>
                  <a:gd name="T16" fmla="*/ 112 w 241"/>
                  <a:gd name="T17" fmla="*/ 0 h 170"/>
                  <a:gd name="T18" fmla="*/ 150 w 241"/>
                  <a:gd name="T19" fmla="*/ 36 h 170"/>
                  <a:gd name="T20" fmla="*/ 151 w 241"/>
                  <a:gd name="T21" fmla="*/ 36 h 170"/>
                  <a:gd name="T22" fmla="*/ 170 w 241"/>
                  <a:gd name="T23" fmla="*/ 54 h 170"/>
                  <a:gd name="T24" fmla="*/ 180 w 241"/>
                  <a:gd name="T25" fmla="*/ 52 h 170"/>
                  <a:gd name="T26" fmla="*/ 207 w 241"/>
                  <a:gd name="T27" fmla="*/ 74 h 170"/>
                  <a:gd name="T28" fmla="*/ 241 w 241"/>
                  <a:gd name="T29" fmla="*/ 111 h 170"/>
                  <a:gd name="T30" fmla="*/ 203 w 241"/>
                  <a:gd name="T31" fmla="*/ 149 h 170"/>
                  <a:gd name="T32" fmla="*/ 188 w 241"/>
                  <a:gd name="T33" fmla="*/ 146 h 170"/>
                  <a:gd name="T34" fmla="*/ 159 w 241"/>
                  <a:gd name="T35" fmla="*/ 167 h 170"/>
                  <a:gd name="T36" fmla="*/ 143 w 241"/>
                  <a:gd name="T37" fmla="*/ 163 h 170"/>
                  <a:gd name="T38" fmla="*/ 111 w 241"/>
                  <a:gd name="T39" fmla="*/ 170 h 170"/>
                  <a:gd name="T40" fmla="*/ 57 w 241"/>
                  <a:gd name="T41" fmla="*/ 147 h 170"/>
                  <a:gd name="T42" fmla="*/ 37 w 241"/>
                  <a:gd name="T43" fmla="*/ 153 h 170"/>
                  <a:gd name="T44" fmla="*/ 0 w 241"/>
                  <a:gd name="T45" fmla="*/ 115 h 170"/>
                  <a:gd name="T46" fmla="*/ 6 w 241"/>
                  <a:gd name="T47" fmla="*/ 9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1" h="170">
                    <a:moveTo>
                      <a:pt x="6" y="94"/>
                    </a:moveTo>
                    <a:cubicBezTo>
                      <a:pt x="6" y="92"/>
                      <a:pt x="5" y="90"/>
                      <a:pt x="5" y="88"/>
                    </a:cubicBezTo>
                    <a:cubicBezTo>
                      <a:pt x="5" y="77"/>
                      <a:pt x="14" y="69"/>
                      <a:pt x="25" y="69"/>
                    </a:cubicBezTo>
                    <a:cubicBezTo>
                      <a:pt x="27" y="69"/>
                      <a:pt x="28" y="69"/>
                      <a:pt x="30" y="69"/>
                    </a:cubicBezTo>
                    <a:cubicBezTo>
                      <a:pt x="35" y="61"/>
                      <a:pt x="43" y="54"/>
                      <a:pt x="53" y="51"/>
                    </a:cubicBezTo>
                    <a:cubicBezTo>
                      <a:pt x="53" y="50"/>
                      <a:pt x="53" y="48"/>
                      <a:pt x="53" y="46"/>
                    </a:cubicBezTo>
                    <a:cubicBezTo>
                      <a:pt x="53" y="33"/>
                      <a:pt x="63" y="22"/>
                      <a:pt x="76" y="22"/>
                    </a:cubicBezTo>
                    <a:cubicBezTo>
                      <a:pt x="77" y="22"/>
                      <a:pt x="78" y="22"/>
                      <a:pt x="78" y="22"/>
                    </a:cubicBezTo>
                    <a:cubicBezTo>
                      <a:pt x="84" y="9"/>
                      <a:pt x="97" y="0"/>
                      <a:pt x="112" y="0"/>
                    </a:cubicBezTo>
                    <a:cubicBezTo>
                      <a:pt x="133" y="0"/>
                      <a:pt x="149" y="16"/>
                      <a:pt x="150" y="36"/>
                    </a:cubicBezTo>
                    <a:cubicBezTo>
                      <a:pt x="151" y="36"/>
                      <a:pt x="151" y="36"/>
                      <a:pt x="151" y="36"/>
                    </a:cubicBezTo>
                    <a:cubicBezTo>
                      <a:pt x="161" y="36"/>
                      <a:pt x="170" y="44"/>
                      <a:pt x="170" y="54"/>
                    </a:cubicBezTo>
                    <a:cubicBezTo>
                      <a:pt x="173" y="53"/>
                      <a:pt x="176" y="52"/>
                      <a:pt x="180" y="52"/>
                    </a:cubicBezTo>
                    <a:cubicBezTo>
                      <a:pt x="193" y="52"/>
                      <a:pt x="204" y="62"/>
                      <a:pt x="207" y="74"/>
                    </a:cubicBezTo>
                    <a:cubicBezTo>
                      <a:pt x="226" y="75"/>
                      <a:pt x="241" y="92"/>
                      <a:pt x="241" y="111"/>
                    </a:cubicBezTo>
                    <a:cubicBezTo>
                      <a:pt x="241" y="132"/>
                      <a:pt x="224" y="149"/>
                      <a:pt x="203" y="149"/>
                    </a:cubicBezTo>
                    <a:cubicBezTo>
                      <a:pt x="198" y="149"/>
                      <a:pt x="193" y="148"/>
                      <a:pt x="188" y="146"/>
                    </a:cubicBezTo>
                    <a:cubicBezTo>
                      <a:pt x="184" y="158"/>
                      <a:pt x="172" y="167"/>
                      <a:pt x="159" y="167"/>
                    </a:cubicBezTo>
                    <a:cubicBezTo>
                      <a:pt x="153" y="167"/>
                      <a:pt x="147" y="166"/>
                      <a:pt x="143" y="163"/>
                    </a:cubicBezTo>
                    <a:cubicBezTo>
                      <a:pt x="133" y="168"/>
                      <a:pt x="122" y="170"/>
                      <a:pt x="111" y="170"/>
                    </a:cubicBezTo>
                    <a:cubicBezTo>
                      <a:pt x="90" y="170"/>
                      <a:pt x="71" y="161"/>
                      <a:pt x="57" y="147"/>
                    </a:cubicBezTo>
                    <a:cubicBezTo>
                      <a:pt x="52" y="151"/>
                      <a:pt x="45" y="153"/>
                      <a:pt x="37" y="153"/>
                    </a:cubicBezTo>
                    <a:cubicBezTo>
                      <a:pt x="17" y="153"/>
                      <a:pt x="0" y="136"/>
                      <a:pt x="0" y="115"/>
                    </a:cubicBezTo>
                    <a:cubicBezTo>
                      <a:pt x="0" y="107"/>
                      <a:pt x="2" y="100"/>
                      <a:pt x="6" y="9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9" name="Freeform 43"/>
              <p:cNvSpPr/>
              <p:nvPr/>
            </p:nvSpPr>
            <p:spPr bwMode="auto">
              <a:xfrm>
                <a:off x="5725381" y="4534256"/>
                <a:ext cx="646113" cy="455613"/>
              </a:xfrm>
              <a:custGeom>
                <a:avLst/>
                <a:gdLst>
                  <a:gd name="T0" fmla="*/ 6 w 233"/>
                  <a:gd name="T1" fmla="*/ 91 h 164"/>
                  <a:gd name="T2" fmla="*/ 5 w 233"/>
                  <a:gd name="T3" fmla="*/ 85 h 164"/>
                  <a:gd name="T4" fmla="*/ 24 w 233"/>
                  <a:gd name="T5" fmla="*/ 66 h 164"/>
                  <a:gd name="T6" fmla="*/ 29 w 233"/>
                  <a:gd name="T7" fmla="*/ 67 h 164"/>
                  <a:gd name="T8" fmla="*/ 52 w 233"/>
                  <a:gd name="T9" fmla="*/ 50 h 164"/>
                  <a:gd name="T10" fmla="*/ 51 w 233"/>
                  <a:gd name="T11" fmla="*/ 44 h 164"/>
                  <a:gd name="T12" fmla="*/ 74 w 233"/>
                  <a:gd name="T13" fmla="*/ 21 h 164"/>
                  <a:gd name="T14" fmla="*/ 76 w 233"/>
                  <a:gd name="T15" fmla="*/ 21 h 164"/>
                  <a:gd name="T16" fmla="*/ 109 w 233"/>
                  <a:gd name="T17" fmla="*/ 0 h 164"/>
                  <a:gd name="T18" fmla="*/ 145 w 233"/>
                  <a:gd name="T19" fmla="*/ 35 h 164"/>
                  <a:gd name="T20" fmla="*/ 146 w 233"/>
                  <a:gd name="T21" fmla="*/ 34 h 164"/>
                  <a:gd name="T22" fmla="*/ 164 w 233"/>
                  <a:gd name="T23" fmla="*/ 52 h 164"/>
                  <a:gd name="T24" fmla="*/ 174 w 233"/>
                  <a:gd name="T25" fmla="*/ 51 h 164"/>
                  <a:gd name="T26" fmla="*/ 200 w 233"/>
                  <a:gd name="T27" fmla="*/ 71 h 164"/>
                  <a:gd name="T28" fmla="*/ 233 w 233"/>
                  <a:gd name="T29" fmla="*/ 107 h 164"/>
                  <a:gd name="T30" fmla="*/ 196 w 233"/>
                  <a:gd name="T31" fmla="*/ 144 h 164"/>
                  <a:gd name="T32" fmla="*/ 182 w 233"/>
                  <a:gd name="T33" fmla="*/ 141 h 164"/>
                  <a:gd name="T34" fmla="*/ 153 w 233"/>
                  <a:gd name="T35" fmla="*/ 161 h 164"/>
                  <a:gd name="T36" fmla="*/ 138 w 233"/>
                  <a:gd name="T37" fmla="*/ 157 h 164"/>
                  <a:gd name="T38" fmla="*/ 107 w 233"/>
                  <a:gd name="T39" fmla="*/ 164 h 164"/>
                  <a:gd name="T40" fmla="*/ 56 w 233"/>
                  <a:gd name="T41" fmla="*/ 142 h 164"/>
                  <a:gd name="T42" fmla="*/ 36 w 233"/>
                  <a:gd name="T43" fmla="*/ 147 h 164"/>
                  <a:gd name="T44" fmla="*/ 0 w 233"/>
                  <a:gd name="T45" fmla="*/ 111 h 164"/>
                  <a:gd name="T46" fmla="*/ 6 w 233"/>
                  <a:gd name="T47" fmla="*/ 9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3" h="164">
                    <a:moveTo>
                      <a:pt x="6" y="91"/>
                    </a:moveTo>
                    <a:cubicBezTo>
                      <a:pt x="6" y="89"/>
                      <a:pt x="5" y="87"/>
                      <a:pt x="5" y="85"/>
                    </a:cubicBezTo>
                    <a:cubicBezTo>
                      <a:pt x="5" y="75"/>
                      <a:pt x="14" y="66"/>
                      <a:pt x="24" y="66"/>
                    </a:cubicBezTo>
                    <a:cubicBezTo>
                      <a:pt x="26" y="66"/>
                      <a:pt x="27" y="67"/>
                      <a:pt x="29" y="67"/>
                    </a:cubicBezTo>
                    <a:cubicBezTo>
                      <a:pt x="34" y="58"/>
                      <a:pt x="42" y="52"/>
                      <a:pt x="52" y="50"/>
                    </a:cubicBezTo>
                    <a:cubicBezTo>
                      <a:pt x="51" y="48"/>
                      <a:pt x="51" y="46"/>
                      <a:pt x="51" y="44"/>
                    </a:cubicBezTo>
                    <a:cubicBezTo>
                      <a:pt x="51" y="31"/>
                      <a:pt x="61" y="21"/>
                      <a:pt x="74" y="21"/>
                    </a:cubicBezTo>
                    <a:cubicBezTo>
                      <a:pt x="74" y="21"/>
                      <a:pt x="75" y="21"/>
                      <a:pt x="76" y="21"/>
                    </a:cubicBezTo>
                    <a:cubicBezTo>
                      <a:pt x="81" y="9"/>
                      <a:pt x="94" y="0"/>
                      <a:pt x="109" y="0"/>
                    </a:cubicBezTo>
                    <a:cubicBezTo>
                      <a:pt x="128" y="0"/>
                      <a:pt x="144" y="15"/>
                      <a:pt x="145" y="35"/>
                    </a:cubicBezTo>
                    <a:cubicBezTo>
                      <a:pt x="145" y="35"/>
                      <a:pt x="145" y="34"/>
                      <a:pt x="146" y="34"/>
                    </a:cubicBezTo>
                    <a:cubicBezTo>
                      <a:pt x="156" y="34"/>
                      <a:pt x="164" y="42"/>
                      <a:pt x="164" y="52"/>
                    </a:cubicBezTo>
                    <a:cubicBezTo>
                      <a:pt x="167" y="51"/>
                      <a:pt x="170" y="51"/>
                      <a:pt x="174" y="51"/>
                    </a:cubicBezTo>
                    <a:cubicBezTo>
                      <a:pt x="186" y="51"/>
                      <a:pt x="197" y="59"/>
                      <a:pt x="200" y="71"/>
                    </a:cubicBezTo>
                    <a:cubicBezTo>
                      <a:pt x="218" y="73"/>
                      <a:pt x="233" y="88"/>
                      <a:pt x="233" y="107"/>
                    </a:cubicBezTo>
                    <a:cubicBezTo>
                      <a:pt x="233" y="127"/>
                      <a:pt x="216" y="144"/>
                      <a:pt x="196" y="144"/>
                    </a:cubicBezTo>
                    <a:cubicBezTo>
                      <a:pt x="191" y="144"/>
                      <a:pt x="186" y="142"/>
                      <a:pt x="182" y="141"/>
                    </a:cubicBezTo>
                    <a:cubicBezTo>
                      <a:pt x="178" y="153"/>
                      <a:pt x="167" y="161"/>
                      <a:pt x="153" y="161"/>
                    </a:cubicBezTo>
                    <a:cubicBezTo>
                      <a:pt x="148" y="161"/>
                      <a:pt x="142" y="160"/>
                      <a:pt x="138" y="157"/>
                    </a:cubicBezTo>
                    <a:cubicBezTo>
                      <a:pt x="129" y="162"/>
                      <a:pt x="118" y="164"/>
                      <a:pt x="107" y="164"/>
                    </a:cubicBezTo>
                    <a:cubicBezTo>
                      <a:pt x="87" y="164"/>
                      <a:pt x="68" y="156"/>
                      <a:pt x="56" y="142"/>
                    </a:cubicBezTo>
                    <a:cubicBezTo>
                      <a:pt x="50" y="145"/>
                      <a:pt x="43" y="147"/>
                      <a:pt x="36" y="147"/>
                    </a:cubicBezTo>
                    <a:cubicBezTo>
                      <a:pt x="16" y="147"/>
                      <a:pt x="0" y="131"/>
                      <a:pt x="0" y="111"/>
                    </a:cubicBezTo>
                    <a:cubicBezTo>
                      <a:pt x="0" y="104"/>
                      <a:pt x="2" y="97"/>
                      <a:pt x="6" y="9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0" name="Freeform 44"/>
              <p:cNvSpPr/>
              <p:nvPr/>
            </p:nvSpPr>
            <p:spPr bwMode="auto">
              <a:xfrm>
                <a:off x="5749194" y="4543781"/>
                <a:ext cx="585788" cy="415925"/>
              </a:xfrm>
              <a:custGeom>
                <a:avLst/>
                <a:gdLst>
                  <a:gd name="T0" fmla="*/ 5 w 211"/>
                  <a:gd name="T1" fmla="*/ 83 h 150"/>
                  <a:gd name="T2" fmla="*/ 4 w 211"/>
                  <a:gd name="T3" fmla="*/ 78 h 150"/>
                  <a:gd name="T4" fmla="*/ 22 w 211"/>
                  <a:gd name="T5" fmla="*/ 61 h 150"/>
                  <a:gd name="T6" fmla="*/ 26 w 211"/>
                  <a:gd name="T7" fmla="*/ 61 h 150"/>
                  <a:gd name="T8" fmla="*/ 47 w 211"/>
                  <a:gd name="T9" fmla="*/ 45 h 150"/>
                  <a:gd name="T10" fmla="*/ 46 w 211"/>
                  <a:gd name="T11" fmla="*/ 40 h 150"/>
                  <a:gd name="T12" fmla="*/ 67 w 211"/>
                  <a:gd name="T13" fmla="*/ 20 h 150"/>
                  <a:gd name="T14" fmla="*/ 69 w 211"/>
                  <a:gd name="T15" fmla="*/ 20 h 150"/>
                  <a:gd name="T16" fmla="*/ 99 w 211"/>
                  <a:gd name="T17" fmla="*/ 0 h 150"/>
                  <a:gd name="T18" fmla="*/ 131 w 211"/>
                  <a:gd name="T19" fmla="*/ 32 h 150"/>
                  <a:gd name="T20" fmla="*/ 132 w 211"/>
                  <a:gd name="T21" fmla="*/ 32 h 150"/>
                  <a:gd name="T22" fmla="*/ 149 w 211"/>
                  <a:gd name="T23" fmla="*/ 48 h 150"/>
                  <a:gd name="T24" fmla="*/ 158 w 211"/>
                  <a:gd name="T25" fmla="*/ 46 h 150"/>
                  <a:gd name="T26" fmla="*/ 181 w 211"/>
                  <a:gd name="T27" fmla="*/ 65 h 150"/>
                  <a:gd name="T28" fmla="*/ 211 w 211"/>
                  <a:gd name="T29" fmla="*/ 98 h 150"/>
                  <a:gd name="T30" fmla="*/ 178 w 211"/>
                  <a:gd name="T31" fmla="*/ 131 h 150"/>
                  <a:gd name="T32" fmla="*/ 165 w 211"/>
                  <a:gd name="T33" fmla="*/ 128 h 150"/>
                  <a:gd name="T34" fmla="*/ 139 w 211"/>
                  <a:gd name="T35" fmla="*/ 147 h 150"/>
                  <a:gd name="T36" fmla="*/ 125 w 211"/>
                  <a:gd name="T37" fmla="*/ 143 h 150"/>
                  <a:gd name="T38" fmla="*/ 97 w 211"/>
                  <a:gd name="T39" fmla="*/ 150 h 150"/>
                  <a:gd name="T40" fmla="*/ 50 w 211"/>
                  <a:gd name="T41" fmla="*/ 129 h 150"/>
                  <a:gd name="T42" fmla="*/ 33 w 211"/>
                  <a:gd name="T43" fmla="*/ 134 h 150"/>
                  <a:gd name="T44" fmla="*/ 0 w 211"/>
                  <a:gd name="T45" fmla="*/ 101 h 150"/>
                  <a:gd name="T46" fmla="*/ 5 w 211"/>
                  <a:gd name="T47" fmla="*/ 8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150">
                    <a:moveTo>
                      <a:pt x="5" y="83"/>
                    </a:moveTo>
                    <a:cubicBezTo>
                      <a:pt x="5" y="81"/>
                      <a:pt x="4" y="80"/>
                      <a:pt x="4" y="78"/>
                    </a:cubicBezTo>
                    <a:cubicBezTo>
                      <a:pt x="4" y="68"/>
                      <a:pt x="12" y="61"/>
                      <a:pt x="22" y="61"/>
                    </a:cubicBezTo>
                    <a:cubicBezTo>
                      <a:pt x="23" y="61"/>
                      <a:pt x="25" y="61"/>
                      <a:pt x="26" y="61"/>
                    </a:cubicBezTo>
                    <a:cubicBezTo>
                      <a:pt x="30" y="53"/>
                      <a:pt x="38" y="48"/>
                      <a:pt x="47" y="45"/>
                    </a:cubicBezTo>
                    <a:cubicBezTo>
                      <a:pt x="46" y="44"/>
                      <a:pt x="46" y="42"/>
                      <a:pt x="46" y="40"/>
                    </a:cubicBezTo>
                    <a:cubicBezTo>
                      <a:pt x="46" y="29"/>
                      <a:pt x="55" y="20"/>
                      <a:pt x="67" y="20"/>
                    </a:cubicBezTo>
                    <a:cubicBezTo>
                      <a:pt x="67" y="20"/>
                      <a:pt x="68" y="20"/>
                      <a:pt x="69" y="20"/>
                    </a:cubicBezTo>
                    <a:cubicBezTo>
                      <a:pt x="74" y="8"/>
                      <a:pt x="85" y="0"/>
                      <a:pt x="99" y="0"/>
                    </a:cubicBezTo>
                    <a:cubicBezTo>
                      <a:pt x="116" y="0"/>
                      <a:pt x="131" y="14"/>
                      <a:pt x="131" y="32"/>
                    </a:cubicBezTo>
                    <a:cubicBezTo>
                      <a:pt x="132" y="32"/>
                      <a:pt x="132" y="32"/>
                      <a:pt x="132" y="32"/>
                    </a:cubicBezTo>
                    <a:cubicBezTo>
                      <a:pt x="142" y="32"/>
                      <a:pt x="149" y="39"/>
                      <a:pt x="149" y="48"/>
                    </a:cubicBezTo>
                    <a:cubicBezTo>
                      <a:pt x="152" y="47"/>
                      <a:pt x="155" y="46"/>
                      <a:pt x="158" y="46"/>
                    </a:cubicBezTo>
                    <a:cubicBezTo>
                      <a:pt x="169" y="46"/>
                      <a:pt x="179" y="54"/>
                      <a:pt x="181" y="65"/>
                    </a:cubicBezTo>
                    <a:cubicBezTo>
                      <a:pt x="198" y="67"/>
                      <a:pt x="211" y="81"/>
                      <a:pt x="211" y="98"/>
                    </a:cubicBezTo>
                    <a:cubicBezTo>
                      <a:pt x="211" y="116"/>
                      <a:pt x="197" y="131"/>
                      <a:pt x="178" y="131"/>
                    </a:cubicBezTo>
                    <a:cubicBezTo>
                      <a:pt x="174" y="131"/>
                      <a:pt x="169" y="130"/>
                      <a:pt x="165" y="128"/>
                    </a:cubicBezTo>
                    <a:cubicBezTo>
                      <a:pt x="162" y="139"/>
                      <a:pt x="151" y="147"/>
                      <a:pt x="139" y="147"/>
                    </a:cubicBezTo>
                    <a:cubicBezTo>
                      <a:pt x="134" y="147"/>
                      <a:pt x="129" y="146"/>
                      <a:pt x="125" y="143"/>
                    </a:cubicBezTo>
                    <a:cubicBezTo>
                      <a:pt x="117" y="148"/>
                      <a:pt x="107" y="150"/>
                      <a:pt x="97" y="150"/>
                    </a:cubicBezTo>
                    <a:cubicBezTo>
                      <a:pt x="78" y="150"/>
                      <a:pt x="62" y="142"/>
                      <a:pt x="50" y="129"/>
                    </a:cubicBezTo>
                    <a:cubicBezTo>
                      <a:pt x="45" y="133"/>
                      <a:pt x="39" y="134"/>
                      <a:pt x="33" y="134"/>
                    </a:cubicBezTo>
                    <a:cubicBezTo>
                      <a:pt x="14" y="134"/>
                      <a:pt x="0" y="120"/>
                      <a:pt x="0" y="101"/>
                    </a:cubicBezTo>
                    <a:cubicBezTo>
                      <a:pt x="0" y="95"/>
                      <a:pt x="2" y="88"/>
                      <a:pt x="5" y="8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1" name="Freeform 45"/>
              <p:cNvSpPr/>
              <p:nvPr/>
            </p:nvSpPr>
            <p:spPr bwMode="auto">
              <a:xfrm>
                <a:off x="5819044" y="4997806"/>
                <a:ext cx="160338" cy="117475"/>
              </a:xfrm>
              <a:custGeom>
                <a:avLst/>
                <a:gdLst>
                  <a:gd name="T0" fmla="*/ 2 w 58"/>
                  <a:gd name="T1" fmla="*/ 23 h 42"/>
                  <a:gd name="T2" fmla="*/ 1 w 58"/>
                  <a:gd name="T3" fmla="*/ 22 h 42"/>
                  <a:gd name="T4" fmla="*/ 6 w 58"/>
                  <a:gd name="T5" fmla="*/ 17 h 42"/>
                  <a:gd name="T6" fmla="*/ 7 w 58"/>
                  <a:gd name="T7" fmla="*/ 17 h 42"/>
                  <a:gd name="T8" fmla="*/ 13 w 58"/>
                  <a:gd name="T9" fmla="*/ 13 h 42"/>
                  <a:gd name="T10" fmla="*/ 13 w 58"/>
                  <a:gd name="T11" fmla="*/ 11 h 42"/>
                  <a:gd name="T12" fmla="*/ 19 w 58"/>
                  <a:gd name="T13" fmla="*/ 6 h 42"/>
                  <a:gd name="T14" fmla="*/ 19 w 58"/>
                  <a:gd name="T15" fmla="*/ 6 h 42"/>
                  <a:gd name="T16" fmla="*/ 27 w 58"/>
                  <a:gd name="T17" fmla="*/ 0 h 42"/>
                  <a:gd name="T18" fmla="*/ 36 w 58"/>
                  <a:gd name="T19" fmla="*/ 9 h 42"/>
                  <a:gd name="T20" fmla="*/ 37 w 58"/>
                  <a:gd name="T21" fmla="*/ 9 h 42"/>
                  <a:gd name="T22" fmla="*/ 41 w 58"/>
                  <a:gd name="T23" fmla="*/ 13 h 42"/>
                  <a:gd name="T24" fmla="*/ 44 w 58"/>
                  <a:gd name="T25" fmla="*/ 13 h 42"/>
                  <a:gd name="T26" fmla="*/ 50 w 58"/>
                  <a:gd name="T27" fmla="*/ 18 h 42"/>
                  <a:gd name="T28" fmla="*/ 58 w 58"/>
                  <a:gd name="T29" fmla="*/ 27 h 42"/>
                  <a:gd name="T30" fmla="*/ 49 w 58"/>
                  <a:gd name="T31" fmla="*/ 36 h 42"/>
                  <a:gd name="T32" fmla="*/ 46 w 58"/>
                  <a:gd name="T33" fmla="*/ 36 h 42"/>
                  <a:gd name="T34" fmla="*/ 39 w 58"/>
                  <a:gd name="T35" fmla="*/ 41 h 42"/>
                  <a:gd name="T36" fmla="*/ 35 w 58"/>
                  <a:gd name="T37" fmla="*/ 40 h 42"/>
                  <a:gd name="T38" fmla="*/ 27 w 58"/>
                  <a:gd name="T39" fmla="*/ 42 h 42"/>
                  <a:gd name="T40" fmla="*/ 14 w 58"/>
                  <a:gd name="T41" fmla="*/ 36 h 42"/>
                  <a:gd name="T42" fmla="*/ 9 w 58"/>
                  <a:gd name="T43" fmla="*/ 37 h 42"/>
                  <a:gd name="T44" fmla="*/ 0 w 58"/>
                  <a:gd name="T45" fmla="*/ 28 h 42"/>
                  <a:gd name="T46" fmla="*/ 2 w 58"/>
                  <a:gd name="T47" fmla="*/ 2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42">
                    <a:moveTo>
                      <a:pt x="2" y="23"/>
                    </a:moveTo>
                    <a:cubicBezTo>
                      <a:pt x="2" y="23"/>
                      <a:pt x="1" y="22"/>
                      <a:pt x="1" y="22"/>
                    </a:cubicBezTo>
                    <a:cubicBezTo>
                      <a:pt x="1" y="19"/>
                      <a:pt x="4" y="17"/>
                      <a:pt x="6" y="17"/>
                    </a:cubicBezTo>
                    <a:cubicBezTo>
                      <a:pt x="7" y="17"/>
                      <a:pt x="7" y="17"/>
                      <a:pt x="7" y="17"/>
                    </a:cubicBezTo>
                    <a:cubicBezTo>
                      <a:pt x="9" y="15"/>
                      <a:pt x="11" y="13"/>
                      <a:pt x="13" y="13"/>
                    </a:cubicBezTo>
                    <a:cubicBezTo>
                      <a:pt x="13" y="12"/>
                      <a:pt x="13" y="12"/>
                      <a:pt x="13" y="11"/>
                    </a:cubicBezTo>
                    <a:cubicBezTo>
                      <a:pt x="13" y="8"/>
                      <a:pt x="15" y="6"/>
                      <a:pt x="19" y="6"/>
                    </a:cubicBezTo>
                    <a:cubicBezTo>
                      <a:pt x="19" y="6"/>
                      <a:pt x="19" y="6"/>
                      <a:pt x="19" y="6"/>
                    </a:cubicBezTo>
                    <a:cubicBezTo>
                      <a:pt x="21" y="3"/>
                      <a:pt x="24" y="0"/>
                      <a:pt x="27" y="0"/>
                    </a:cubicBezTo>
                    <a:cubicBezTo>
                      <a:pt x="32" y="0"/>
                      <a:pt x="36" y="4"/>
                      <a:pt x="36" y="9"/>
                    </a:cubicBezTo>
                    <a:cubicBezTo>
                      <a:pt x="37" y="9"/>
                      <a:pt x="37" y="9"/>
                      <a:pt x="37" y="9"/>
                    </a:cubicBezTo>
                    <a:cubicBezTo>
                      <a:pt x="39" y="9"/>
                      <a:pt x="41" y="11"/>
                      <a:pt x="41" y="13"/>
                    </a:cubicBezTo>
                    <a:cubicBezTo>
                      <a:pt x="42" y="13"/>
                      <a:pt x="43" y="13"/>
                      <a:pt x="44" y="13"/>
                    </a:cubicBezTo>
                    <a:cubicBezTo>
                      <a:pt x="47" y="13"/>
                      <a:pt x="50" y="15"/>
                      <a:pt x="50" y="18"/>
                    </a:cubicBezTo>
                    <a:cubicBezTo>
                      <a:pt x="55" y="19"/>
                      <a:pt x="58" y="23"/>
                      <a:pt x="58" y="27"/>
                    </a:cubicBezTo>
                    <a:cubicBezTo>
                      <a:pt x="58" y="32"/>
                      <a:pt x="54" y="36"/>
                      <a:pt x="49" y="36"/>
                    </a:cubicBezTo>
                    <a:cubicBezTo>
                      <a:pt x="48" y="36"/>
                      <a:pt x="47" y="36"/>
                      <a:pt x="46" y="36"/>
                    </a:cubicBezTo>
                    <a:cubicBezTo>
                      <a:pt x="45" y="39"/>
                      <a:pt x="42" y="41"/>
                      <a:pt x="39" y="41"/>
                    </a:cubicBezTo>
                    <a:cubicBezTo>
                      <a:pt x="37" y="41"/>
                      <a:pt x="36" y="40"/>
                      <a:pt x="35" y="40"/>
                    </a:cubicBezTo>
                    <a:cubicBezTo>
                      <a:pt x="32" y="41"/>
                      <a:pt x="30" y="42"/>
                      <a:pt x="27" y="42"/>
                    </a:cubicBezTo>
                    <a:cubicBezTo>
                      <a:pt x="22" y="42"/>
                      <a:pt x="17" y="39"/>
                      <a:pt x="14" y="36"/>
                    </a:cubicBezTo>
                    <a:cubicBezTo>
                      <a:pt x="13" y="37"/>
                      <a:pt x="11" y="37"/>
                      <a:pt x="9" y="37"/>
                    </a:cubicBezTo>
                    <a:cubicBezTo>
                      <a:pt x="4" y="37"/>
                      <a:pt x="0" y="33"/>
                      <a:pt x="0" y="28"/>
                    </a:cubicBezTo>
                    <a:cubicBezTo>
                      <a:pt x="0" y="26"/>
                      <a:pt x="1" y="25"/>
                      <a:pt x="2"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2" name="Freeform 46"/>
              <p:cNvSpPr/>
              <p:nvPr/>
            </p:nvSpPr>
            <p:spPr bwMode="auto">
              <a:xfrm>
                <a:off x="5822219" y="5000981"/>
                <a:ext cx="157163" cy="111125"/>
              </a:xfrm>
              <a:custGeom>
                <a:avLst/>
                <a:gdLst>
                  <a:gd name="T0" fmla="*/ 2 w 57"/>
                  <a:gd name="T1" fmla="*/ 22 h 40"/>
                  <a:gd name="T2" fmla="*/ 1 w 57"/>
                  <a:gd name="T3" fmla="*/ 21 h 40"/>
                  <a:gd name="T4" fmla="*/ 6 w 57"/>
                  <a:gd name="T5" fmla="*/ 16 h 40"/>
                  <a:gd name="T6" fmla="*/ 7 w 57"/>
                  <a:gd name="T7" fmla="*/ 16 h 40"/>
                  <a:gd name="T8" fmla="*/ 13 w 57"/>
                  <a:gd name="T9" fmla="*/ 12 h 40"/>
                  <a:gd name="T10" fmla="*/ 13 w 57"/>
                  <a:gd name="T11" fmla="*/ 11 h 40"/>
                  <a:gd name="T12" fmla="*/ 18 w 57"/>
                  <a:gd name="T13" fmla="*/ 5 h 40"/>
                  <a:gd name="T14" fmla="*/ 18 w 57"/>
                  <a:gd name="T15" fmla="*/ 5 h 40"/>
                  <a:gd name="T16" fmla="*/ 26 w 57"/>
                  <a:gd name="T17" fmla="*/ 0 h 40"/>
                  <a:gd name="T18" fmla="*/ 35 w 57"/>
                  <a:gd name="T19" fmla="*/ 8 h 40"/>
                  <a:gd name="T20" fmla="*/ 35 w 57"/>
                  <a:gd name="T21" fmla="*/ 8 h 40"/>
                  <a:gd name="T22" fmla="*/ 40 w 57"/>
                  <a:gd name="T23" fmla="*/ 13 h 40"/>
                  <a:gd name="T24" fmla="*/ 42 w 57"/>
                  <a:gd name="T25" fmla="*/ 12 h 40"/>
                  <a:gd name="T26" fmla="*/ 49 w 57"/>
                  <a:gd name="T27" fmla="*/ 17 h 40"/>
                  <a:gd name="T28" fmla="*/ 57 w 57"/>
                  <a:gd name="T29" fmla="*/ 26 h 40"/>
                  <a:gd name="T30" fmla="*/ 48 w 57"/>
                  <a:gd name="T31" fmla="*/ 35 h 40"/>
                  <a:gd name="T32" fmla="*/ 44 w 57"/>
                  <a:gd name="T33" fmla="*/ 34 h 40"/>
                  <a:gd name="T34" fmla="*/ 37 w 57"/>
                  <a:gd name="T35" fmla="*/ 39 h 40"/>
                  <a:gd name="T36" fmla="*/ 34 w 57"/>
                  <a:gd name="T37" fmla="*/ 38 h 40"/>
                  <a:gd name="T38" fmla="*/ 26 w 57"/>
                  <a:gd name="T39" fmla="*/ 40 h 40"/>
                  <a:gd name="T40" fmla="*/ 14 w 57"/>
                  <a:gd name="T41" fmla="*/ 34 h 40"/>
                  <a:gd name="T42" fmla="*/ 9 w 57"/>
                  <a:gd name="T43" fmla="*/ 36 h 40"/>
                  <a:gd name="T44" fmla="*/ 0 w 57"/>
                  <a:gd name="T45" fmla="*/ 27 h 40"/>
                  <a:gd name="T46" fmla="*/ 2 w 57"/>
                  <a:gd name="T47"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 h="40">
                    <a:moveTo>
                      <a:pt x="2" y="22"/>
                    </a:moveTo>
                    <a:cubicBezTo>
                      <a:pt x="1" y="22"/>
                      <a:pt x="1" y="21"/>
                      <a:pt x="1" y="21"/>
                    </a:cubicBezTo>
                    <a:cubicBezTo>
                      <a:pt x="1" y="18"/>
                      <a:pt x="3" y="16"/>
                      <a:pt x="6" y="16"/>
                    </a:cubicBezTo>
                    <a:cubicBezTo>
                      <a:pt x="6" y="16"/>
                      <a:pt x="7" y="16"/>
                      <a:pt x="7" y="16"/>
                    </a:cubicBezTo>
                    <a:cubicBezTo>
                      <a:pt x="8" y="14"/>
                      <a:pt x="10" y="13"/>
                      <a:pt x="13" y="12"/>
                    </a:cubicBezTo>
                    <a:cubicBezTo>
                      <a:pt x="13" y="12"/>
                      <a:pt x="13" y="11"/>
                      <a:pt x="13" y="11"/>
                    </a:cubicBezTo>
                    <a:cubicBezTo>
                      <a:pt x="13" y="8"/>
                      <a:pt x="15" y="5"/>
                      <a:pt x="18" y="5"/>
                    </a:cubicBezTo>
                    <a:cubicBezTo>
                      <a:pt x="18" y="5"/>
                      <a:pt x="18" y="5"/>
                      <a:pt x="18" y="5"/>
                    </a:cubicBezTo>
                    <a:cubicBezTo>
                      <a:pt x="20" y="2"/>
                      <a:pt x="23" y="0"/>
                      <a:pt x="26" y="0"/>
                    </a:cubicBezTo>
                    <a:cubicBezTo>
                      <a:pt x="31" y="0"/>
                      <a:pt x="35" y="4"/>
                      <a:pt x="35" y="8"/>
                    </a:cubicBezTo>
                    <a:cubicBezTo>
                      <a:pt x="35" y="8"/>
                      <a:pt x="35" y="8"/>
                      <a:pt x="35" y="8"/>
                    </a:cubicBezTo>
                    <a:cubicBezTo>
                      <a:pt x="38" y="8"/>
                      <a:pt x="40" y="10"/>
                      <a:pt x="40" y="13"/>
                    </a:cubicBezTo>
                    <a:cubicBezTo>
                      <a:pt x="41" y="12"/>
                      <a:pt x="41" y="12"/>
                      <a:pt x="42" y="12"/>
                    </a:cubicBezTo>
                    <a:cubicBezTo>
                      <a:pt x="45" y="12"/>
                      <a:pt x="48" y="14"/>
                      <a:pt x="49" y="17"/>
                    </a:cubicBezTo>
                    <a:cubicBezTo>
                      <a:pt x="53" y="18"/>
                      <a:pt x="57" y="22"/>
                      <a:pt x="57" y="26"/>
                    </a:cubicBezTo>
                    <a:cubicBezTo>
                      <a:pt x="57" y="31"/>
                      <a:pt x="53" y="35"/>
                      <a:pt x="48" y="35"/>
                    </a:cubicBezTo>
                    <a:cubicBezTo>
                      <a:pt x="46" y="35"/>
                      <a:pt x="45" y="35"/>
                      <a:pt x="44" y="34"/>
                    </a:cubicBezTo>
                    <a:cubicBezTo>
                      <a:pt x="43" y="37"/>
                      <a:pt x="41" y="39"/>
                      <a:pt x="37" y="39"/>
                    </a:cubicBezTo>
                    <a:cubicBezTo>
                      <a:pt x="36" y="39"/>
                      <a:pt x="35" y="39"/>
                      <a:pt x="34" y="38"/>
                    </a:cubicBezTo>
                    <a:cubicBezTo>
                      <a:pt x="31" y="39"/>
                      <a:pt x="29" y="40"/>
                      <a:pt x="26" y="40"/>
                    </a:cubicBezTo>
                    <a:cubicBezTo>
                      <a:pt x="21" y="40"/>
                      <a:pt x="17" y="38"/>
                      <a:pt x="14" y="34"/>
                    </a:cubicBezTo>
                    <a:cubicBezTo>
                      <a:pt x="12" y="35"/>
                      <a:pt x="11" y="36"/>
                      <a:pt x="9" y="36"/>
                    </a:cubicBezTo>
                    <a:cubicBezTo>
                      <a:pt x="4" y="36"/>
                      <a:pt x="0" y="32"/>
                      <a:pt x="0" y="27"/>
                    </a:cubicBezTo>
                    <a:cubicBezTo>
                      <a:pt x="0" y="25"/>
                      <a:pt x="1" y="23"/>
                      <a:pt x="2" y="2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3" name="Freeform 47"/>
              <p:cNvSpPr/>
              <p:nvPr/>
            </p:nvSpPr>
            <p:spPr bwMode="auto">
              <a:xfrm>
                <a:off x="5826981" y="5004156"/>
                <a:ext cx="144463" cy="100013"/>
              </a:xfrm>
              <a:custGeom>
                <a:avLst/>
                <a:gdLst>
                  <a:gd name="T0" fmla="*/ 2 w 52"/>
                  <a:gd name="T1" fmla="*/ 20 h 36"/>
                  <a:gd name="T2" fmla="*/ 1 w 52"/>
                  <a:gd name="T3" fmla="*/ 19 h 36"/>
                  <a:gd name="T4" fmla="*/ 6 w 52"/>
                  <a:gd name="T5" fmla="*/ 15 h 36"/>
                  <a:gd name="T6" fmla="*/ 7 w 52"/>
                  <a:gd name="T7" fmla="*/ 15 h 36"/>
                  <a:gd name="T8" fmla="*/ 12 w 52"/>
                  <a:gd name="T9" fmla="*/ 11 h 36"/>
                  <a:gd name="T10" fmla="*/ 12 w 52"/>
                  <a:gd name="T11" fmla="*/ 10 h 36"/>
                  <a:gd name="T12" fmla="*/ 16 w 52"/>
                  <a:gd name="T13" fmla="*/ 5 h 36"/>
                  <a:gd name="T14" fmla="*/ 17 w 52"/>
                  <a:gd name="T15" fmla="*/ 5 h 36"/>
                  <a:gd name="T16" fmla="*/ 24 w 52"/>
                  <a:gd name="T17" fmla="*/ 0 h 36"/>
                  <a:gd name="T18" fmla="*/ 32 w 52"/>
                  <a:gd name="T19" fmla="*/ 7 h 36"/>
                  <a:gd name="T20" fmla="*/ 32 w 52"/>
                  <a:gd name="T21" fmla="*/ 7 h 36"/>
                  <a:gd name="T22" fmla="*/ 37 w 52"/>
                  <a:gd name="T23" fmla="*/ 11 h 36"/>
                  <a:gd name="T24" fmla="*/ 39 w 52"/>
                  <a:gd name="T25" fmla="*/ 11 h 36"/>
                  <a:gd name="T26" fmla="*/ 44 w 52"/>
                  <a:gd name="T27" fmla="*/ 16 h 36"/>
                  <a:gd name="T28" fmla="*/ 52 w 52"/>
                  <a:gd name="T29" fmla="*/ 23 h 36"/>
                  <a:gd name="T30" fmla="*/ 44 w 52"/>
                  <a:gd name="T31" fmla="*/ 32 h 36"/>
                  <a:gd name="T32" fmla="*/ 40 w 52"/>
                  <a:gd name="T33" fmla="*/ 31 h 36"/>
                  <a:gd name="T34" fmla="*/ 34 w 52"/>
                  <a:gd name="T35" fmla="*/ 35 h 36"/>
                  <a:gd name="T36" fmla="*/ 31 w 52"/>
                  <a:gd name="T37" fmla="*/ 35 h 36"/>
                  <a:gd name="T38" fmla="*/ 24 w 52"/>
                  <a:gd name="T39" fmla="*/ 36 h 36"/>
                  <a:gd name="T40" fmla="*/ 12 w 52"/>
                  <a:gd name="T41" fmla="*/ 31 h 36"/>
                  <a:gd name="T42" fmla="*/ 8 w 52"/>
                  <a:gd name="T43" fmla="*/ 32 h 36"/>
                  <a:gd name="T44" fmla="*/ 0 w 52"/>
                  <a:gd name="T45" fmla="*/ 24 h 36"/>
                  <a:gd name="T46" fmla="*/ 2 w 52"/>
                  <a:gd name="T47"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 h="36">
                    <a:moveTo>
                      <a:pt x="2" y="20"/>
                    </a:moveTo>
                    <a:cubicBezTo>
                      <a:pt x="1" y="19"/>
                      <a:pt x="1" y="19"/>
                      <a:pt x="1" y="19"/>
                    </a:cubicBezTo>
                    <a:cubicBezTo>
                      <a:pt x="1" y="16"/>
                      <a:pt x="3" y="15"/>
                      <a:pt x="6" y="15"/>
                    </a:cubicBezTo>
                    <a:cubicBezTo>
                      <a:pt x="6" y="15"/>
                      <a:pt x="6" y="15"/>
                      <a:pt x="7" y="15"/>
                    </a:cubicBezTo>
                    <a:cubicBezTo>
                      <a:pt x="8" y="13"/>
                      <a:pt x="10" y="11"/>
                      <a:pt x="12" y="11"/>
                    </a:cubicBezTo>
                    <a:cubicBezTo>
                      <a:pt x="12" y="10"/>
                      <a:pt x="12" y="10"/>
                      <a:pt x="12" y="10"/>
                    </a:cubicBezTo>
                    <a:cubicBezTo>
                      <a:pt x="12" y="7"/>
                      <a:pt x="14" y="5"/>
                      <a:pt x="16" y="5"/>
                    </a:cubicBezTo>
                    <a:cubicBezTo>
                      <a:pt x="17" y="5"/>
                      <a:pt x="17" y="5"/>
                      <a:pt x="17" y="5"/>
                    </a:cubicBezTo>
                    <a:cubicBezTo>
                      <a:pt x="18" y="2"/>
                      <a:pt x="21" y="0"/>
                      <a:pt x="24" y="0"/>
                    </a:cubicBezTo>
                    <a:cubicBezTo>
                      <a:pt x="28" y="0"/>
                      <a:pt x="32" y="3"/>
                      <a:pt x="32" y="7"/>
                    </a:cubicBezTo>
                    <a:cubicBezTo>
                      <a:pt x="32" y="7"/>
                      <a:pt x="32" y="7"/>
                      <a:pt x="32" y="7"/>
                    </a:cubicBezTo>
                    <a:cubicBezTo>
                      <a:pt x="35" y="7"/>
                      <a:pt x="36" y="9"/>
                      <a:pt x="37" y="11"/>
                    </a:cubicBezTo>
                    <a:cubicBezTo>
                      <a:pt x="37" y="11"/>
                      <a:pt x="38" y="11"/>
                      <a:pt x="39" y="11"/>
                    </a:cubicBezTo>
                    <a:cubicBezTo>
                      <a:pt x="41" y="11"/>
                      <a:pt x="44" y="13"/>
                      <a:pt x="44" y="16"/>
                    </a:cubicBezTo>
                    <a:cubicBezTo>
                      <a:pt x="48" y="16"/>
                      <a:pt x="52" y="19"/>
                      <a:pt x="52" y="23"/>
                    </a:cubicBezTo>
                    <a:cubicBezTo>
                      <a:pt x="52" y="28"/>
                      <a:pt x="48" y="32"/>
                      <a:pt x="44" y="32"/>
                    </a:cubicBezTo>
                    <a:cubicBezTo>
                      <a:pt x="42" y="32"/>
                      <a:pt x="41" y="31"/>
                      <a:pt x="40" y="31"/>
                    </a:cubicBezTo>
                    <a:cubicBezTo>
                      <a:pt x="40" y="34"/>
                      <a:pt x="37" y="35"/>
                      <a:pt x="34" y="35"/>
                    </a:cubicBezTo>
                    <a:cubicBezTo>
                      <a:pt x="33" y="35"/>
                      <a:pt x="32" y="35"/>
                      <a:pt x="31" y="35"/>
                    </a:cubicBezTo>
                    <a:cubicBezTo>
                      <a:pt x="29" y="36"/>
                      <a:pt x="26" y="36"/>
                      <a:pt x="24" y="36"/>
                    </a:cubicBezTo>
                    <a:cubicBezTo>
                      <a:pt x="19" y="36"/>
                      <a:pt x="15" y="34"/>
                      <a:pt x="12" y="31"/>
                    </a:cubicBezTo>
                    <a:cubicBezTo>
                      <a:pt x="11" y="32"/>
                      <a:pt x="10" y="32"/>
                      <a:pt x="8" y="32"/>
                    </a:cubicBezTo>
                    <a:cubicBezTo>
                      <a:pt x="4" y="32"/>
                      <a:pt x="0" y="29"/>
                      <a:pt x="0" y="24"/>
                    </a:cubicBezTo>
                    <a:cubicBezTo>
                      <a:pt x="0" y="23"/>
                      <a:pt x="1" y="21"/>
                      <a:pt x="2" y="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4" name="Freeform 48"/>
              <p:cNvSpPr/>
              <p:nvPr/>
            </p:nvSpPr>
            <p:spPr bwMode="auto">
              <a:xfrm>
                <a:off x="6027006" y="5156556"/>
                <a:ext cx="63500" cy="282575"/>
              </a:xfrm>
              <a:custGeom>
                <a:avLst/>
                <a:gdLst>
                  <a:gd name="T0" fmla="*/ 3 w 23"/>
                  <a:gd name="T1" fmla="*/ 0 h 102"/>
                  <a:gd name="T2" fmla="*/ 17 w 23"/>
                  <a:gd name="T3" fmla="*/ 27 h 102"/>
                  <a:gd name="T4" fmla="*/ 20 w 23"/>
                  <a:gd name="T5" fmla="*/ 88 h 102"/>
                  <a:gd name="T6" fmla="*/ 12 w 23"/>
                  <a:gd name="T7" fmla="*/ 84 h 102"/>
                  <a:gd name="T8" fmla="*/ 0 w 23"/>
                  <a:gd name="T9" fmla="*/ 100 h 102"/>
                  <a:gd name="T10" fmla="*/ 3 w 23"/>
                  <a:gd name="T11" fmla="*/ 0 h 102"/>
                </a:gdLst>
                <a:ahLst/>
                <a:cxnLst>
                  <a:cxn ang="0">
                    <a:pos x="T0" y="T1"/>
                  </a:cxn>
                  <a:cxn ang="0">
                    <a:pos x="T2" y="T3"/>
                  </a:cxn>
                  <a:cxn ang="0">
                    <a:pos x="T4" y="T5"/>
                  </a:cxn>
                  <a:cxn ang="0">
                    <a:pos x="T6" y="T7"/>
                  </a:cxn>
                  <a:cxn ang="0">
                    <a:pos x="T8" y="T9"/>
                  </a:cxn>
                  <a:cxn ang="0">
                    <a:pos x="T10" y="T11"/>
                  </a:cxn>
                </a:cxnLst>
                <a:rect l="0" t="0" r="r" b="b"/>
                <a:pathLst>
                  <a:path w="23" h="102">
                    <a:moveTo>
                      <a:pt x="3" y="0"/>
                    </a:moveTo>
                    <a:cubicBezTo>
                      <a:pt x="3" y="0"/>
                      <a:pt x="13" y="11"/>
                      <a:pt x="17" y="27"/>
                    </a:cubicBezTo>
                    <a:cubicBezTo>
                      <a:pt x="22" y="42"/>
                      <a:pt x="23" y="74"/>
                      <a:pt x="20" y="88"/>
                    </a:cubicBezTo>
                    <a:cubicBezTo>
                      <a:pt x="17" y="102"/>
                      <a:pt x="18" y="78"/>
                      <a:pt x="12" y="84"/>
                    </a:cubicBezTo>
                    <a:cubicBezTo>
                      <a:pt x="6" y="90"/>
                      <a:pt x="5" y="101"/>
                      <a:pt x="0" y="100"/>
                    </a:cubicBezTo>
                    <a:cubicBezTo>
                      <a:pt x="0" y="100"/>
                      <a:pt x="21" y="58"/>
                      <a:pt x="3"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5" name="Freeform 49"/>
              <p:cNvSpPr/>
              <p:nvPr/>
            </p:nvSpPr>
            <p:spPr bwMode="auto">
              <a:xfrm>
                <a:off x="6431819" y="5435956"/>
                <a:ext cx="508000" cy="41275"/>
              </a:xfrm>
              <a:custGeom>
                <a:avLst/>
                <a:gdLst>
                  <a:gd name="T0" fmla="*/ 43 w 183"/>
                  <a:gd name="T1" fmla="*/ 6 h 15"/>
                  <a:gd name="T2" fmla="*/ 42 w 183"/>
                  <a:gd name="T3" fmla="*/ 6 h 15"/>
                  <a:gd name="T4" fmla="*/ 6 w 183"/>
                  <a:gd name="T5" fmla="*/ 9 h 15"/>
                  <a:gd name="T6" fmla="*/ 64 w 183"/>
                  <a:gd name="T7" fmla="*/ 13 h 15"/>
                  <a:gd name="T8" fmla="*/ 128 w 183"/>
                  <a:gd name="T9" fmla="*/ 13 h 15"/>
                  <a:gd name="T10" fmla="*/ 167 w 183"/>
                  <a:gd name="T11" fmla="*/ 8 h 15"/>
                  <a:gd name="T12" fmla="*/ 126 w 183"/>
                  <a:gd name="T13" fmla="*/ 4 h 15"/>
                  <a:gd name="T14" fmla="*/ 92 w 183"/>
                  <a:gd name="T15" fmla="*/ 5 h 15"/>
                  <a:gd name="T16" fmla="*/ 43 w 183"/>
                  <a:gd name="T17"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15">
                    <a:moveTo>
                      <a:pt x="43" y="6"/>
                    </a:moveTo>
                    <a:cubicBezTo>
                      <a:pt x="43" y="6"/>
                      <a:pt x="43" y="6"/>
                      <a:pt x="42" y="6"/>
                    </a:cubicBezTo>
                    <a:cubicBezTo>
                      <a:pt x="36" y="6"/>
                      <a:pt x="12" y="6"/>
                      <a:pt x="6" y="9"/>
                    </a:cubicBezTo>
                    <a:cubicBezTo>
                      <a:pt x="0" y="13"/>
                      <a:pt x="32" y="15"/>
                      <a:pt x="64" y="13"/>
                    </a:cubicBezTo>
                    <a:cubicBezTo>
                      <a:pt x="95" y="12"/>
                      <a:pt x="109" y="13"/>
                      <a:pt x="128" y="13"/>
                    </a:cubicBezTo>
                    <a:cubicBezTo>
                      <a:pt x="146" y="12"/>
                      <a:pt x="183" y="9"/>
                      <a:pt x="167" y="8"/>
                    </a:cubicBezTo>
                    <a:cubicBezTo>
                      <a:pt x="151" y="7"/>
                      <a:pt x="135" y="4"/>
                      <a:pt x="126" y="4"/>
                    </a:cubicBezTo>
                    <a:cubicBezTo>
                      <a:pt x="118" y="4"/>
                      <a:pt x="98" y="3"/>
                      <a:pt x="92" y="5"/>
                    </a:cubicBezTo>
                    <a:cubicBezTo>
                      <a:pt x="85" y="6"/>
                      <a:pt x="69" y="0"/>
                      <a:pt x="43"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6" name="Freeform 50"/>
              <p:cNvSpPr/>
              <p:nvPr/>
            </p:nvSpPr>
            <p:spPr bwMode="auto">
              <a:xfrm>
                <a:off x="6542944" y="5424843"/>
                <a:ext cx="211138" cy="33338"/>
              </a:xfrm>
              <a:custGeom>
                <a:avLst/>
                <a:gdLst>
                  <a:gd name="T0" fmla="*/ 23 w 76"/>
                  <a:gd name="T1" fmla="*/ 0 h 12"/>
                  <a:gd name="T2" fmla="*/ 13 w 76"/>
                  <a:gd name="T3" fmla="*/ 8 h 12"/>
                  <a:gd name="T4" fmla="*/ 0 w 76"/>
                  <a:gd name="T5" fmla="*/ 11 h 12"/>
                  <a:gd name="T6" fmla="*/ 19 w 76"/>
                  <a:gd name="T7" fmla="*/ 10 h 12"/>
                  <a:gd name="T8" fmla="*/ 33 w 76"/>
                  <a:gd name="T9" fmla="*/ 8 h 12"/>
                  <a:gd name="T10" fmla="*/ 54 w 76"/>
                  <a:gd name="T11" fmla="*/ 11 h 12"/>
                  <a:gd name="T12" fmla="*/ 71 w 76"/>
                  <a:gd name="T13" fmla="*/ 10 h 12"/>
                  <a:gd name="T14" fmla="*/ 65 w 76"/>
                  <a:gd name="T15" fmla="*/ 8 h 12"/>
                  <a:gd name="T16" fmla="*/ 49 w 76"/>
                  <a:gd name="T17" fmla="*/ 5 h 12"/>
                  <a:gd name="T18" fmla="*/ 23 w 76"/>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2">
                    <a:moveTo>
                      <a:pt x="23" y="0"/>
                    </a:moveTo>
                    <a:cubicBezTo>
                      <a:pt x="23" y="0"/>
                      <a:pt x="24" y="7"/>
                      <a:pt x="13" y="8"/>
                    </a:cubicBezTo>
                    <a:cubicBezTo>
                      <a:pt x="1" y="9"/>
                      <a:pt x="0" y="11"/>
                      <a:pt x="0" y="11"/>
                    </a:cubicBezTo>
                    <a:cubicBezTo>
                      <a:pt x="0" y="11"/>
                      <a:pt x="13" y="10"/>
                      <a:pt x="19" y="10"/>
                    </a:cubicBezTo>
                    <a:cubicBezTo>
                      <a:pt x="26" y="10"/>
                      <a:pt x="28" y="8"/>
                      <a:pt x="33" y="8"/>
                    </a:cubicBezTo>
                    <a:cubicBezTo>
                      <a:pt x="38" y="9"/>
                      <a:pt x="47" y="12"/>
                      <a:pt x="54" y="11"/>
                    </a:cubicBezTo>
                    <a:cubicBezTo>
                      <a:pt x="62" y="11"/>
                      <a:pt x="67" y="9"/>
                      <a:pt x="71" y="10"/>
                    </a:cubicBezTo>
                    <a:cubicBezTo>
                      <a:pt x="76" y="11"/>
                      <a:pt x="72" y="8"/>
                      <a:pt x="65" y="8"/>
                    </a:cubicBezTo>
                    <a:cubicBezTo>
                      <a:pt x="59" y="8"/>
                      <a:pt x="53" y="9"/>
                      <a:pt x="49" y="5"/>
                    </a:cubicBezTo>
                    <a:cubicBezTo>
                      <a:pt x="46" y="1"/>
                      <a:pt x="23" y="0"/>
                      <a:pt x="23"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7" name="Freeform 51"/>
              <p:cNvSpPr/>
              <p:nvPr/>
            </p:nvSpPr>
            <p:spPr bwMode="auto">
              <a:xfrm>
                <a:off x="6642956" y="5194656"/>
                <a:ext cx="111125" cy="58738"/>
              </a:xfrm>
              <a:custGeom>
                <a:avLst/>
                <a:gdLst>
                  <a:gd name="T0" fmla="*/ 38 w 40"/>
                  <a:gd name="T1" fmla="*/ 0 h 21"/>
                  <a:gd name="T2" fmla="*/ 2 w 40"/>
                  <a:gd name="T3" fmla="*/ 14 h 21"/>
                  <a:gd name="T4" fmla="*/ 0 w 40"/>
                  <a:gd name="T5" fmla="*/ 21 h 21"/>
                  <a:gd name="T6" fmla="*/ 11 w 40"/>
                  <a:gd name="T7" fmla="*/ 16 h 21"/>
                  <a:gd name="T8" fmla="*/ 40 w 40"/>
                  <a:gd name="T9" fmla="*/ 0 h 21"/>
                  <a:gd name="T10" fmla="*/ 38 w 40"/>
                  <a:gd name="T11" fmla="*/ 0 h 21"/>
                </a:gdLst>
                <a:ahLst/>
                <a:cxnLst>
                  <a:cxn ang="0">
                    <a:pos x="T0" y="T1"/>
                  </a:cxn>
                  <a:cxn ang="0">
                    <a:pos x="T2" y="T3"/>
                  </a:cxn>
                  <a:cxn ang="0">
                    <a:pos x="T4" y="T5"/>
                  </a:cxn>
                  <a:cxn ang="0">
                    <a:pos x="T6" y="T7"/>
                  </a:cxn>
                  <a:cxn ang="0">
                    <a:pos x="T8" y="T9"/>
                  </a:cxn>
                  <a:cxn ang="0">
                    <a:pos x="T10" y="T11"/>
                  </a:cxn>
                </a:cxnLst>
                <a:rect l="0" t="0" r="r" b="b"/>
                <a:pathLst>
                  <a:path w="40" h="21">
                    <a:moveTo>
                      <a:pt x="38" y="0"/>
                    </a:moveTo>
                    <a:cubicBezTo>
                      <a:pt x="38" y="0"/>
                      <a:pt x="29" y="12"/>
                      <a:pt x="2" y="14"/>
                    </a:cubicBezTo>
                    <a:cubicBezTo>
                      <a:pt x="0" y="21"/>
                      <a:pt x="0" y="21"/>
                      <a:pt x="0" y="21"/>
                    </a:cubicBezTo>
                    <a:cubicBezTo>
                      <a:pt x="0" y="21"/>
                      <a:pt x="5" y="17"/>
                      <a:pt x="11" y="16"/>
                    </a:cubicBezTo>
                    <a:cubicBezTo>
                      <a:pt x="18" y="15"/>
                      <a:pt x="36" y="7"/>
                      <a:pt x="40" y="0"/>
                    </a:cubicBezTo>
                    <a:cubicBezTo>
                      <a:pt x="38" y="0"/>
                      <a:pt x="38" y="0"/>
                      <a:pt x="38"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8" name="Freeform 52"/>
              <p:cNvSpPr/>
              <p:nvPr/>
            </p:nvSpPr>
            <p:spPr bwMode="auto">
              <a:xfrm>
                <a:off x="6717569" y="5186718"/>
                <a:ext cx="25400" cy="38100"/>
              </a:xfrm>
              <a:custGeom>
                <a:avLst/>
                <a:gdLst>
                  <a:gd name="T0" fmla="*/ 8 w 9"/>
                  <a:gd name="T1" fmla="*/ 0 h 14"/>
                  <a:gd name="T2" fmla="*/ 4 w 9"/>
                  <a:gd name="T3" fmla="*/ 10 h 14"/>
                  <a:gd name="T4" fmla="*/ 4 w 9"/>
                  <a:gd name="T5" fmla="*/ 10 h 14"/>
                  <a:gd name="T6" fmla="*/ 6 w 9"/>
                  <a:gd name="T7" fmla="*/ 9 h 14"/>
                  <a:gd name="T8" fmla="*/ 8 w 9"/>
                  <a:gd name="T9" fmla="*/ 0 h 14"/>
                </a:gdLst>
                <a:ahLst/>
                <a:cxnLst>
                  <a:cxn ang="0">
                    <a:pos x="T0" y="T1"/>
                  </a:cxn>
                  <a:cxn ang="0">
                    <a:pos x="T2" y="T3"/>
                  </a:cxn>
                  <a:cxn ang="0">
                    <a:pos x="T4" y="T5"/>
                  </a:cxn>
                  <a:cxn ang="0">
                    <a:pos x="T6" y="T7"/>
                  </a:cxn>
                  <a:cxn ang="0">
                    <a:pos x="T8" y="T9"/>
                  </a:cxn>
                </a:cxnLst>
                <a:rect l="0" t="0" r="r" b="b"/>
                <a:pathLst>
                  <a:path w="9" h="14">
                    <a:moveTo>
                      <a:pt x="8" y="0"/>
                    </a:moveTo>
                    <a:cubicBezTo>
                      <a:pt x="8" y="0"/>
                      <a:pt x="8" y="6"/>
                      <a:pt x="4" y="10"/>
                    </a:cubicBezTo>
                    <a:cubicBezTo>
                      <a:pt x="0" y="14"/>
                      <a:pt x="4" y="10"/>
                      <a:pt x="4" y="10"/>
                    </a:cubicBezTo>
                    <a:cubicBezTo>
                      <a:pt x="6" y="9"/>
                      <a:pt x="6" y="9"/>
                      <a:pt x="6" y="9"/>
                    </a:cubicBezTo>
                    <a:cubicBezTo>
                      <a:pt x="6" y="9"/>
                      <a:pt x="9" y="2"/>
                      <a:pt x="8"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9" name="Freeform 53"/>
              <p:cNvSpPr/>
              <p:nvPr/>
            </p:nvSpPr>
            <p:spPr bwMode="auto">
              <a:xfrm>
                <a:off x="6598506" y="5075593"/>
                <a:ext cx="130175" cy="374650"/>
              </a:xfrm>
              <a:custGeom>
                <a:avLst/>
                <a:gdLst>
                  <a:gd name="T0" fmla="*/ 14 w 47"/>
                  <a:gd name="T1" fmla="*/ 18 h 135"/>
                  <a:gd name="T2" fmla="*/ 10 w 47"/>
                  <a:gd name="T3" fmla="*/ 62 h 135"/>
                  <a:gd name="T4" fmla="*/ 3 w 47"/>
                  <a:gd name="T5" fmla="*/ 135 h 135"/>
                  <a:gd name="T6" fmla="*/ 32 w 47"/>
                  <a:gd name="T7" fmla="*/ 135 h 135"/>
                  <a:gd name="T8" fmla="*/ 20 w 47"/>
                  <a:gd name="T9" fmla="*/ 82 h 135"/>
                  <a:gd name="T10" fmla="*/ 47 w 47"/>
                  <a:gd name="T11" fmla="*/ 12 h 135"/>
                  <a:gd name="T12" fmla="*/ 40 w 47"/>
                  <a:gd name="T13" fmla="*/ 11 h 135"/>
                  <a:gd name="T14" fmla="*/ 23 w 47"/>
                  <a:gd name="T15" fmla="*/ 46 h 135"/>
                  <a:gd name="T16" fmla="*/ 24 w 47"/>
                  <a:gd name="T17" fmla="*/ 11 h 135"/>
                  <a:gd name="T18" fmla="*/ 14 w 47"/>
                  <a:gd name="T19" fmla="*/ 1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135">
                    <a:moveTo>
                      <a:pt x="14" y="18"/>
                    </a:moveTo>
                    <a:cubicBezTo>
                      <a:pt x="14" y="18"/>
                      <a:pt x="19" y="19"/>
                      <a:pt x="10" y="62"/>
                    </a:cubicBezTo>
                    <a:cubicBezTo>
                      <a:pt x="0" y="104"/>
                      <a:pt x="3" y="135"/>
                      <a:pt x="3" y="135"/>
                    </a:cubicBezTo>
                    <a:cubicBezTo>
                      <a:pt x="32" y="135"/>
                      <a:pt x="32" y="135"/>
                      <a:pt x="32" y="135"/>
                    </a:cubicBezTo>
                    <a:cubicBezTo>
                      <a:pt x="32" y="135"/>
                      <a:pt x="19" y="108"/>
                      <a:pt x="20" y="82"/>
                    </a:cubicBezTo>
                    <a:cubicBezTo>
                      <a:pt x="22" y="56"/>
                      <a:pt x="43" y="30"/>
                      <a:pt x="47" y="12"/>
                    </a:cubicBezTo>
                    <a:cubicBezTo>
                      <a:pt x="40" y="11"/>
                      <a:pt x="40" y="11"/>
                      <a:pt x="40" y="11"/>
                    </a:cubicBezTo>
                    <a:cubicBezTo>
                      <a:pt x="40" y="11"/>
                      <a:pt x="29" y="39"/>
                      <a:pt x="23" y="46"/>
                    </a:cubicBezTo>
                    <a:cubicBezTo>
                      <a:pt x="23" y="46"/>
                      <a:pt x="26" y="22"/>
                      <a:pt x="24" y="11"/>
                    </a:cubicBezTo>
                    <a:cubicBezTo>
                      <a:pt x="21" y="0"/>
                      <a:pt x="14" y="18"/>
                      <a:pt x="14" y="18"/>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0" name="Freeform 54"/>
              <p:cNvSpPr>
                <a:spLocks noEditPoints="1"/>
              </p:cNvSpPr>
              <p:nvPr/>
            </p:nvSpPr>
            <p:spPr bwMode="auto">
              <a:xfrm>
                <a:off x="6662006" y="5126393"/>
                <a:ext cx="6350" cy="76200"/>
              </a:xfrm>
              <a:custGeom>
                <a:avLst/>
                <a:gdLst>
                  <a:gd name="T0" fmla="*/ 0 w 2"/>
                  <a:gd name="T1" fmla="*/ 28 h 28"/>
                  <a:gd name="T2" fmla="*/ 0 w 2"/>
                  <a:gd name="T3" fmla="*/ 28 h 28"/>
                  <a:gd name="T4" fmla="*/ 0 w 2"/>
                  <a:gd name="T5" fmla="*/ 28 h 28"/>
                  <a:gd name="T6" fmla="*/ 0 w 2"/>
                  <a:gd name="T7" fmla="*/ 28 h 28"/>
                  <a:gd name="T8" fmla="*/ 0 w 2"/>
                  <a:gd name="T9" fmla="*/ 28 h 28"/>
                  <a:gd name="T10" fmla="*/ 0 w 2"/>
                  <a:gd name="T11" fmla="*/ 28 h 28"/>
                  <a:gd name="T12" fmla="*/ 0 w 2"/>
                  <a:gd name="T13" fmla="*/ 28 h 28"/>
                  <a:gd name="T14" fmla="*/ 0 w 2"/>
                  <a:gd name="T15" fmla="*/ 28 h 28"/>
                  <a:gd name="T16" fmla="*/ 0 w 2"/>
                  <a:gd name="T17" fmla="*/ 28 h 28"/>
                  <a:gd name="T18" fmla="*/ 0 w 2"/>
                  <a:gd name="T19" fmla="*/ 28 h 28"/>
                  <a:gd name="T20" fmla="*/ 0 w 2"/>
                  <a:gd name="T21" fmla="*/ 28 h 28"/>
                  <a:gd name="T22" fmla="*/ 0 w 2"/>
                  <a:gd name="T23" fmla="*/ 28 h 28"/>
                  <a:gd name="T24" fmla="*/ 0 w 2"/>
                  <a:gd name="T25" fmla="*/ 28 h 28"/>
                  <a:gd name="T26" fmla="*/ 0 w 2"/>
                  <a:gd name="T27" fmla="*/ 28 h 28"/>
                  <a:gd name="T28" fmla="*/ 0 w 2"/>
                  <a:gd name="T29" fmla="*/ 28 h 28"/>
                  <a:gd name="T30" fmla="*/ 0 w 2"/>
                  <a:gd name="T31" fmla="*/ 28 h 28"/>
                  <a:gd name="T32" fmla="*/ 0 w 2"/>
                  <a:gd name="T33" fmla="*/ 28 h 28"/>
                  <a:gd name="T34" fmla="*/ 0 w 2"/>
                  <a:gd name="T35" fmla="*/ 28 h 28"/>
                  <a:gd name="T36" fmla="*/ 0 w 2"/>
                  <a:gd name="T37" fmla="*/ 28 h 28"/>
                  <a:gd name="T38" fmla="*/ 0 w 2"/>
                  <a:gd name="T39" fmla="*/ 28 h 28"/>
                  <a:gd name="T40" fmla="*/ 0 w 2"/>
                  <a:gd name="T41" fmla="*/ 28 h 28"/>
                  <a:gd name="T42" fmla="*/ 0 w 2"/>
                  <a:gd name="T43" fmla="*/ 28 h 28"/>
                  <a:gd name="T44" fmla="*/ 0 w 2"/>
                  <a:gd name="T45" fmla="*/ 28 h 28"/>
                  <a:gd name="T46" fmla="*/ 0 w 2"/>
                  <a:gd name="T47" fmla="*/ 28 h 28"/>
                  <a:gd name="T48" fmla="*/ 1 w 2"/>
                  <a:gd name="T49" fmla="*/ 0 h 28"/>
                  <a:gd name="T50" fmla="*/ 1 w 2"/>
                  <a:gd name="T51" fmla="*/ 0 h 28"/>
                  <a:gd name="T52" fmla="*/ 0 w 2"/>
                  <a:gd name="T53" fmla="*/ 28 h 28"/>
                  <a:gd name="T54" fmla="*/ 1 w 2"/>
                  <a:gd name="T5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 h="28">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1" y="0"/>
                    </a:moveTo>
                    <a:cubicBezTo>
                      <a:pt x="1" y="0"/>
                      <a:pt x="1" y="0"/>
                      <a:pt x="1" y="0"/>
                    </a:cubicBezTo>
                    <a:cubicBezTo>
                      <a:pt x="2" y="11"/>
                      <a:pt x="0" y="26"/>
                      <a:pt x="0" y="28"/>
                    </a:cubicBezTo>
                    <a:cubicBezTo>
                      <a:pt x="0" y="26"/>
                      <a:pt x="2" y="11"/>
                      <a:pt x="1"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1" name="Freeform 55"/>
              <p:cNvSpPr/>
              <p:nvPr/>
            </p:nvSpPr>
            <p:spPr bwMode="auto">
              <a:xfrm>
                <a:off x="6617556" y="5126393"/>
                <a:ext cx="103188" cy="187325"/>
              </a:xfrm>
              <a:custGeom>
                <a:avLst/>
                <a:gdLst>
                  <a:gd name="T0" fmla="*/ 17 w 37"/>
                  <a:gd name="T1" fmla="*/ 0 h 68"/>
                  <a:gd name="T2" fmla="*/ 10 w 37"/>
                  <a:gd name="T3" fmla="*/ 3 h 68"/>
                  <a:gd name="T4" fmla="*/ 6 w 37"/>
                  <a:gd name="T5" fmla="*/ 36 h 68"/>
                  <a:gd name="T6" fmla="*/ 0 w 37"/>
                  <a:gd name="T7" fmla="*/ 68 h 68"/>
                  <a:gd name="T8" fmla="*/ 14 w 37"/>
                  <a:gd name="T9" fmla="*/ 39 h 68"/>
                  <a:gd name="T10" fmla="*/ 37 w 37"/>
                  <a:gd name="T11" fmla="*/ 1 h 68"/>
                  <a:gd name="T12" fmla="*/ 30 w 37"/>
                  <a:gd name="T13" fmla="*/ 0 h 68"/>
                  <a:gd name="T14" fmla="*/ 16 w 37"/>
                  <a:gd name="T15" fmla="*/ 28 h 68"/>
                  <a:gd name="T16" fmla="*/ 16 w 37"/>
                  <a:gd name="T17" fmla="*/ 28 h 68"/>
                  <a:gd name="T18" fmla="*/ 16 w 37"/>
                  <a:gd name="T19" fmla="*/ 28 h 68"/>
                  <a:gd name="T20" fmla="*/ 16 w 37"/>
                  <a:gd name="T21" fmla="*/ 28 h 68"/>
                  <a:gd name="T22" fmla="*/ 16 w 37"/>
                  <a:gd name="T23" fmla="*/ 28 h 68"/>
                  <a:gd name="T24" fmla="*/ 16 w 37"/>
                  <a:gd name="T25" fmla="*/ 28 h 68"/>
                  <a:gd name="T26" fmla="*/ 16 w 37"/>
                  <a:gd name="T27" fmla="*/ 28 h 68"/>
                  <a:gd name="T28" fmla="*/ 16 w 37"/>
                  <a:gd name="T29" fmla="*/ 28 h 68"/>
                  <a:gd name="T30" fmla="*/ 16 w 37"/>
                  <a:gd name="T31" fmla="*/ 28 h 68"/>
                  <a:gd name="T32" fmla="*/ 16 w 37"/>
                  <a:gd name="T33" fmla="*/ 28 h 68"/>
                  <a:gd name="T34" fmla="*/ 16 w 37"/>
                  <a:gd name="T35" fmla="*/ 28 h 68"/>
                  <a:gd name="T36" fmla="*/ 16 w 37"/>
                  <a:gd name="T37" fmla="*/ 28 h 68"/>
                  <a:gd name="T38" fmla="*/ 16 w 37"/>
                  <a:gd name="T39" fmla="*/ 28 h 68"/>
                  <a:gd name="T40" fmla="*/ 16 w 37"/>
                  <a:gd name="T41" fmla="*/ 28 h 68"/>
                  <a:gd name="T42" fmla="*/ 16 w 37"/>
                  <a:gd name="T43" fmla="*/ 28 h 68"/>
                  <a:gd name="T44" fmla="*/ 16 w 37"/>
                  <a:gd name="T45" fmla="*/ 28 h 68"/>
                  <a:gd name="T46" fmla="*/ 16 w 37"/>
                  <a:gd name="T47" fmla="*/ 28 h 68"/>
                  <a:gd name="T48" fmla="*/ 16 w 37"/>
                  <a:gd name="T49" fmla="*/ 28 h 68"/>
                  <a:gd name="T50" fmla="*/ 16 w 37"/>
                  <a:gd name="T51" fmla="*/ 28 h 68"/>
                  <a:gd name="T52" fmla="*/ 16 w 37"/>
                  <a:gd name="T53" fmla="*/ 28 h 68"/>
                  <a:gd name="T54" fmla="*/ 16 w 37"/>
                  <a:gd name="T55" fmla="*/ 28 h 68"/>
                  <a:gd name="T56" fmla="*/ 17 w 37"/>
                  <a:gd name="T5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68">
                    <a:moveTo>
                      <a:pt x="17" y="0"/>
                    </a:moveTo>
                    <a:cubicBezTo>
                      <a:pt x="13" y="1"/>
                      <a:pt x="9" y="1"/>
                      <a:pt x="10" y="3"/>
                    </a:cubicBezTo>
                    <a:cubicBezTo>
                      <a:pt x="11" y="8"/>
                      <a:pt x="7" y="27"/>
                      <a:pt x="6" y="36"/>
                    </a:cubicBezTo>
                    <a:cubicBezTo>
                      <a:pt x="4" y="44"/>
                      <a:pt x="0" y="68"/>
                      <a:pt x="0" y="68"/>
                    </a:cubicBezTo>
                    <a:cubicBezTo>
                      <a:pt x="0" y="68"/>
                      <a:pt x="4" y="48"/>
                      <a:pt x="14" y="39"/>
                    </a:cubicBezTo>
                    <a:cubicBezTo>
                      <a:pt x="24" y="30"/>
                      <a:pt x="37" y="1"/>
                      <a:pt x="37" y="1"/>
                    </a:cubicBezTo>
                    <a:cubicBezTo>
                      <a:pt x="37" y="1"/>
                      <a:pt x="34" y="0"/>
                      <a:pt x="30" y="0"/>
                    </a:cubicBezTo>
                    <a:cubicBezTo>
                      <a:pt x="26" y="9"/>
                      <a:pt x="20" y="23"/>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6"/>
                      <a:pt x="18" y="11"/>
                      <a:pt x="17"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2" name="Freeform 56"/>
              <p:cNvSpPr/>
              <p:nvPr/>
            </p:nvSpPr>
            <p:spPr bwMode="auto">
              <a:xfrm>
                <a:off x="6504844" y="5223231"/>
                <a:ext cx="112713" cy="112713"/>
              </a:xfrm>
              <a:custGeom>
                <a:avLst/>
                <a:gdLst>
                  <a:gd name="T0" fmla="*/ 2 w 41"/>
                  <a:gd name="T1" fmla="*/ 1 h 41"/>
                  <a:gd name="T2" fmla="*/ 41 w 41"/>
                  <a:gd name="T3" fmla="*/ 31 h 41"/>
                  <a:gd name="T4" fmla="*/ 41 w 41"/>
                  <a:gd name="T5" fmla="*/ 41 h 41"/>
                  <a:gd name="T6" fmla="*/ 29 w 41"/>
                  <a:gd name="T7" fmla="*/ 30 h 41"/>
                  <a:gd name="T8" fmla="*/ 0 w 41"/>
                  <a:gd name="T9" fmla="*/ 0 h 41"/>
                  <a:gd name="T10" fmla="*/ 2 w 41"/>
                  <a:gd name="T11" fmla="*/ 1 h 41"/>
                </a:gdLst>
                <a:ahLst/>
                <a:cxnLst>
                  <a:cxn ang="0">
                    <a:pos x="T0" y="T1"/>
                  </a:cxn>
                  <a:cxn ang="0">
                    <a:pos x="T2" y="T3"/>
                  </a:cxn>
                  <a:cxn ang="0">
                    <a:pos x="T4" y="T5"/>
                  </a:cxn>
                  <a:cxn ang="0">
                    <a:pos x="T6" y="T7"/>
                  </a:cxn>
                  <a:cxn ang="0">
                    <a:pos x="T8" y="T9"/>
                  </a:cxn>
                  <a:cxn ang="0">
                    <a:pos x="T10" y="T11"/>
                  </a:cxn>
                </a:cxnLst>
                <a:rect l="0" t="0" r="r" b="b"/>
                <a:pathLst>
                  <a:path w="41" h="41">
                    <a:moveTo>
                      <a:pt x="2" y="1"/>
                    </a:moveTo>
                    <a:cubicBezTo>
                      <a:pt x="2" y="1"/>
                      <a:pt x="10" y="20"/>
                      <a:pt x="41" y="31"/>
                    </a:cubicBezTo>
                    <a:cubicBezTo>
                      <a:pt x="41" y="41"/>
                      <a:pt x="41" y="41"/>
                      <a:pt x="41" y="41"/>
                    </a:cubicBezTo>
                    <a:cubicBezTo>
                      <a:pt x="41" y="41"/>
                      <a:pt x="36" y="34"/>
                      <a:pt x="29" y="30"/>
                    </a:cubicBezTo>
                    <a:cubicBezTo>
                      <a:pt x="22" y="27"/>
                      <a:pt x="3" y="11"/>
                      <a:pt x="0" y="0"/>
                    </a:cubicBezTo>
                    <a:lnTo>
                      <a:pt x="2"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3" name="Freeform 57"/>
              <p:cNvSpPr/>
              <p:nvPr/>
            </p:nvSpPr>
            <p:spPr bwMode="auto">
              <a:xfrm>
                <a:off x="6538181" y="5194656"/>
                <a:ext cx="46038" cy="130175"/>
              </a:xfrm>
              <a:custGeom>
                <a:avLst/>
                <a:gdLst>
                  <a:gd name="T0" fmla="*/ 6 w 17"/>
                  <a:gd name="T1" fmla="*/ 0 h 47"/>
                  <a:gd name="T2" fmla="*/ 9 w 17"/>
                  <a:gd name="T3" fmla="*/ 32 h 47"/>
                  <a:gd name="T4" fmla="*/ 9 w 17"/>
                  <a:gd name="T5" fmla="*/ 32 h 47"/>
                  <a:gd name="T6" fmla="*/ 3 w 17"/>
                  <a:gd name="T7" fmla="*/ 27 h 47"/>
                  <a:gd name="T8" fmla="*/ 6 w 17"/>
                  <a:gd name="T9" fmla="*/ 0 h 47"/>
                </a:gdLst>
                <a:ahLst/>
                <a:cxnLst>
                  <a:cxn ang="0">
                    <a:pos x="T0" y="T1"/>
                  </a:cxn>
                  <a:cxn ang="0">
                    <a:pos x="T2" y="T3"/>
                  </a:cxn>
                  <a:cxn ang="0">
                    <a:pos x="T4" y="T5"/>
                  </a:cxn>
                  <a:cxn ang="0">
                    <a:pos x="T6" y="T7"/>
                  </a:cxn>
                  <a:cxn ang="0">
                    <a:pos x="T8" y="T9"/>
                  </a:cxn>
                </a:cxnLst>
                <a:rect l="0" t="0" r="r" b="b"/>
                <a:pathLst>
                  <a:path w="17" h="47">
                    <a:moveTo>
                      <a:pt x="6" y="0"/>
                    </a:moveTo>
                    <a:cubicBezTo>
                      <a:pt x="6" y="0"/>
                      <a:pt x="1" y="17"/>
                      <a:pt x="9" y="32"/>
                    </a:cubicBezTo>
                    <a:cubicBezTo>
                      <a:pt x="17" y="47"/>
                      <a:pt x="10" y="32"/>
                      <a:pt x="9" y="32"/>
                    </a:cubicBezTo>
                    <a:cubicBezTo>
                      <a:pt x="3" y="27"/>
                      <a:pt x="3" y="27"/>
                      <a:pt x="3" y="27"/>
                    </a:cubicBezTo>
                    <a:cubicBezTo>
                      <a:pt x="3" y="27"/>
                      <a:pt x="0" y="6"/>
                      <a:pt x="6"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4" name="Freeform 58"/>
              <p:cNvSpPr/>
              <p:nvPr/>
            </p:nvSpPr>
            <p:spPr bwMode="auto">
              <a:xfrm>
                <a:off x="6427056" y="5123218"/>
                <a:ext cx="179388" cy="130175"/>
              </a:xfrm>
              <a:custGeom>
                <a:avLst/>
                <a:gdLst>
                  <a:gd name="T0" fmla="*/ 63 w 65"/>
                  <a:gd name="T1" fmla="*/ 26 h 47"/>
                  <a:gd name="T2" fmla="*/ 64 w 65"/>
                  <a:gd name="T3" fmla="*/ 24 h 47"/>
                  <a:gd name="T4" fmla="*/ 58 w 65"/>
                  <a:gd name="T5" fmla="*/ 19 h 47"/>
                  <a:gd name="T6" fmla="*/ 57 w 65"/>
                  <a:gd name="T7" fmla="*/ 19 h 47"/>
                  <a:gd name="T8" fmla="*/ 50 w 65"/>
                  <a:gd name="T9" fmla="*/ 14 h 47"/>
                  <a:gd name="T10" fmla="*/ 51 w 65"/>
                  <a:gd name="T11" fmla="*/ 13 h 47"/>
                  <a:gd name="T12" fmla="*/ 44 w 65"/>
                  <a:gd name="T13" fmla="*/ 6 h 47"/>
                  <a:gd name="T14" fmla="*/ 44 w 65"/>
                  <a:gd name="T15" fmla="*/ 6 h 47"/>
                  <a:gd name="T16" fmla="*/ 34 w 65"/>
                  <a:gd name="T17" fmla="*/ 0 h 47"/>
                  <a:gd name="T18" fmla="*/ 24 w 65"/>
                  <a:gd name="T19" fmla="*/ 10 h 47"/>
                  <a:gd name="T20" fmla="*/ 24 w 65"/>
                  <a:gd name="T21" fmla="*/ 10 h 47"/>
                  <a:gd name="T22" fmla="*/ 19 w 65"/>
                  <a:gd name="T23" fmla="*/ 15 h 47"/>
                  <a:gd name="T24" fmla="*/ 16 w 65"/>
                  <a:gd name="T25" fmla="*/ 15 h 47"/>
                  <a:gd name="T26" fmla="*/ 9 w 65"/>
                  <a:gd name="T27" fmla="*/ 20 h 47"/>
                  <a:gd name="T28" fmla="*/ 0 w 65"/>
                  <a:gd name="T29" fmla="*/ 31 h 47"/>
                  <a:gd name="T30" fmla="*/ 10 w 65"/>
                  <a:gd name="T31" fmla="*/ 41 h 47"/>
                  <a:gd name="T32" fmla="*/ 14 w 65"/>
                  <a:gd name="T33" fmla="*/ 40 h 47"/>
                  <a:gd name="T34" fmla="*/ 22 w 65"/>
                  <a:gd name="T35" fmla="*/ 46 h 47"/>
                  <a:gd name="T36" fmla="*/ 26 w 65"/>
                  <a:gd name="T37" fmla="*/ 45 h 47"/>
                  <a:gd name="T38" fmla="*/ 35 w 65"/>
                  <a:gd name="T39" fmla="*/ 47 h 47"/>
                  <a:gd name="T40" fmla="*/ 49 w 65"/>
                  <a:gd name="T41" fmla="*/ 40 h 47"/>
                  <a:gd name="T42" fmla="*/ 55 w 65"/>
                  <a:gd name="T43" fmla="*/ 42 h 47"/>
                  <a:gd name="T44" fmla="*/ 65 w 65"/>
                  <a:gd name="T45" fmla="*/ 32 h 47"/>
                  <a:gd name="T46" fmla="*/ 63 w 65"/>
                  <a:gd name="T47" fmla="*/ 2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 h="47">
                    <a:moveTo>
                      <a:pt x="63" y="26"/>
                    </a:moveTo>
                    <a:cubicBezTo>
                      <a:pt x="63" y="25"/>
                      <a:pt x="64" y="25"/>
                      <a:pt x="64" y="24"/>
                    </a:cubicBezTo>
                    <a:cubicBezTo>
                      <a:pt x="64" y="21"/>
                      <a:pt x="61" y="19"/>
                      <a:pt x="58" y="19"/>
                    </a:cubicBezTo>
                    <a:cubicBezTo>
                      <a:pt x="58" y="19"/>
                      <a:pt x="57" y="19"/>
                      <a:pt x="57" y="19"/>
                    </a:cubicBezTo>
                    <a:cubicBezTo>
                      <a:pt x="55" y="17"/>
                      <a:pt x="53" y="15"/>
                      <a:pt x="50" y="14"/>
                    </a:cubicBezTo>
                    <a:cubicBezTo>
                      <a:pt x="51" y="14"/>
                      <a:pt x="51" y="13"/>
                      <a:pt x="51" y="13"/>
                    </a:cubicBezTo>
                    <a:cubicBezTo>
                      <a:pt x="51" y="9"/>
                      <a:pt x="48" y="6"/>
                      <a:pt x="44" y="6"/>
                    </a:cubicBezTo>
                    <a:cubicBezTo>
                      <a:pt x="44" y="6"/>
                      <a:pt x="44" y="6"/>
                      <a:pt x="44" y="6"/>
                    </a:cubicBezTo>
                    <a:cubicBezTo>
                      <a:pt x="42" y="3"/>
                      <a:pt x="39" y="0"/>
                      <a:pt x="34" y="0"/>
                    </a:cubicBezTo>
                    <a:cubicBezTo>
                      <a:pt x="29" y="0"/>
                      <a:pt x="25" y="5"/>
                      <a:pt x="24" y="10"/>
                    </a:cubicBezTo>
                    <a:cubicBezTo>
                      <a:pt x="24" y="10"/>
                      <a:pt x="24" y="10"/>
                      <a:pt x="24" y="10"/>
                    </a:cubicBezTo>
                    <a:cubicBezTo>
                      <a:pt x="21" y="10"/>
                      <a:pt x="19" y="12"/>
                      <a:pt x="19" y="15"/>
                    </a:cubicBezTo>
                    <a:cubicBezTo>
                      <a:pt x="18" y="15"/>
                      <a:pt x="17" y="15"/>
                      <a:pt x="16" y="15"/>
                    </a:cubicBezTo>
                    <a:cubicBezTo>
                      <a:pt x="13" y="15"/>
                      <a:pt x="10" y="17"/>
                      <a:pt x="9" y="20"/>
                    </a:cubicBezTo>
                    <a:cubicBezTo>
                      <a:pt x="4" y="21"/>
                      <a:pt x="0" y="25"/>
                      <a:pt x="0" y="31"/>
                    </a:cubicBezTo>
                    <a:cubicBezTo>
                      <a:pt x="0" y="36"/>
                      <a:pt x="4" y="41"/>
                      <a:pt x="10" y="41"/>
                    </a:cubicBezTo>
                    <a:cubicBezTo>
                      <a:pt x="11" y="41"/>
                      <a:pt x="13" y="41"/>
                      <a:pt x="14" y="40"/>
                    </a:cubicBezTo>
                    <a:cubicBezTo>
                      <a:pt x="15" y="43"/>
                      <a:pt x="18" y="46"/>
                      <a:pt x="22" y="46"/>
                    </a:cubicBezTo>
                    <a:cubicBezTo>
                      <a:pt x="23" y="46"/>
                      <a:pt x="25" y="45"/>
                      <a:pt x="26" y="45"/>
                    </a:cubicBezTo>
                    <a:cubicBezTo>
                      <a:pt x="29" y="46"/>
                      <a:pt x="32" y="47"/>
                      <a:pt x="35" y="47"/>
                    </a:cubicBezTo>
                    <a:cubicBezTo>
                      <a:pt x="41" y="47"/>
                      <a:pt x="46" y="44"/>
                      <a:pt x="49" y="40"/>
                    </a:cubicBezTo>
                    <a:cubicBezTo>
                      <a:pt x="51" y="41"/>
                      <a:pt x="53" y="42"/>
                      <a:pt x="55" y="42"/>
                    </a:cubicBezTo>
                    <a:cubicBezTo>
                      <a:pt x="60" y="42"/>
                      <a:pt x="65" y="37"/>
                      <a:pt x="65" y="32"/>
                    </a:cubicBezTo>
                    <a:cubicBezTo>
                      <a:pt x="65" y="30"/>
                      <a:pt x="64" y="28"/>
                      <a:pt x="63" y="2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5" name="Freeform 59"/>
              <p:cNvSpPr/>
              <p:nvPr/>
            </p:nvSpPr>
            <p:spPr bwMode="auto">
              <a:xfrm>
                <a:off x="6430231" y="5126393"/>
                <a:ext cx="174625" cy="123825"/>
              </a:xfrm>
              <a:custGeom>
                <a:avLst/>
                <a:gdLst>
                  <a:gd name="T0" fmla="*/ 61 w 63"/>
                  <a:gd name="T1" fmla="*/ 25 h 45"/>
                  <a:gd name="T2" fmla="*/ 61 w 63"/>
                  <a:gd name="T3" fmla="*/ 23 h 45"/>
                  <a:gd name="T4" fmla="*/ 56 w 63"/>
                  <a:gd name="T5" fmla="*/ 18 h 45"/>
                  <a:gd name="T6" fmla="*/ 55 w 63"/>
                  <a:gd name="T7" fmla="*/ 18 h 45"/>
                  <a:gd name="T8" fmla="*/ 49 w 63"/>
                  <a:gd name="T9" fmla="*/ 14 h 45"/>
                  <a:gd name="T10" fmla="*/ 49 w 63"/>
                  <a:gd name="T11" fmla="*/ 12 h 45"/>
                  <a:gd name="T12" fmla="*/ 43 w 63"/>
                  <a:gd name="T13" fmla="*/ 6 h 45"/>
                  <a:gd name="T14" fmla="*/ 42 w 63"/>
                  <a:gd name="T15" fmla="*/ 6 h 45"/>
                  <a:gd name="T16" fmla="*/ 33 w 63"/>
                  <a:gd name="T17" fmla="*/ 0 h 45"/>
                  <a:gd name="T18" fmla="*/ 24 w 63"/>
                  <a:gd name="T19" fmla="*/ 10 h 45"/>
                  <a:gd name="T20" fmla="*/ 23 w 63"/>
                  <a:gd name="T21" fmla="*/ 10 h 45"/>
                  <a:gd name="T22" fmla="*/ 18 w 63"/>
                  <a:gd name="T23" fmla="*/ 14 h 45"/>
                  <a:gd name="T24" fmla="*/ 16 w 63"/>
                  <a:gd name="T25" fmla="*/ 14 h 45"/>
                  <a:gd name="T26" fmla="*/ 9 w 63"/>
                  <a:gd name="T27" fmla="*/ 20 h 45"/>
                  <a:gd name="T28" fmla="*/ 0 w 63"/>
                  <a:gd name="T29" fmla="*/ 29 h 45"/>
                  <a:gd name="T30" fmla="*/ 10 w 63"/>
                  <a:gd name="T31" fmla="*/ 39 h 45"/>
                  <a:gd name="T32" fmla="*/ 13 w 63"/>
                  <a:gd name="T33" fmla="*/ 38 h 45"/>
                  <a:gd name="T34" fmla="*/ 21 w 63"/>
                  <a:gd name="T35" fmla="*/ 44 h 45"/>
                  <a:gd name="T36" fmla="*/ 25 w 63"/>
                  <a:gd name="T37" fmla="*/ 43 h 45"/>
                  <a:gd name="T38" fmla="*/ 34 w 63"/>
                  <a:gd name="T39" fmla="*/ 45 h 45"/>
                  <a:gd name="T40" fmla="*/ 48 w 63"/>
                  <a:gd name="T41" fmla="*/ 39 h 45"/>
                  <a:gd name="T42" fmla="*/ 53 w 63"/>
                  <a:gd name="T43" fmla="*/ 40 h 45"/>
                  <a:gd name="T44" fmla="*/ 63 w 63"/>
                  <a:gd name="T45" fmla="*/ 30 h 45"/>
                  <a:gd name="T46" fmla="*/ 61 w 63"/>
                  <a:gd name="T47"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 h="45">
                    <a:moveTo>
                      <a:pt x="61" y="25"/>
                    </a:moveTo>
                    <a:cubicBezTo>
                      <a:pt x="61" y="24"/>
                      <a:pt x="61" y="24"/>
                      <a:pt x="61" y="23"/>
                    </a:cubicBezTo>
                    <a:cubicBezTo>
                      <a:pt x="61" y="21"/>
                      <a:pt x="59" y="18"/>
                      <a:pt x="56" y="18"/>
                    </a:cubicBezTo>
                    <a:cubicBezTo>
                      <a:pt x="56" y="18"/>
                      <a:pt x="55" y="18"/>
                      <a:pt x="55" y="18"/>
                    </a:cubicBezTo>
                    <a:cubicBezTo>
                      <a:pt x="54" y="16"/>
                      <a:pt x="51" y="14"/>
                      <a:pt x="49" y="14"/>
                    </a:cubicBezTo>
                    <a:cubicBezTo>
                      <a:pt x="49" y="13"/>
                      <a:pt x="49" y="13"/>
                      <a:pt x="49" y="12"/>
                    </a:cubicBezTo>
                    <a:cubicBezTo>
                      <a:pt x="49" y="9"/>
                      <a:pt x="46" y="6"/>
                      <a:pt x="43" y="6"/>
                    </a:cubicBezTo>
                    <a:cubicBezTo>
                      <a:pt x="42" y="6"/>
                      <a:pt x="42" y="6"/>
                      <a:pt x="42" y="6"/>
                    </a:cubicBezTo>
                    <a:cubicBezTo>
                      <a:pt x="41" y="3"/>
                      <a:pt x="37" y="0"/>
                      <a:pt x="33" y="0"/>
                    </a:cubicBezTo>
                    <a:cubicBezTo>
                      <a:pt x="28" y="0"/>
                      <a:pt x="24" y="4"/>
                      <a:pt x="24" y="10"/>
                    </a:cubicBezTo>
                    <a:cubicBezTo>
                      <a:pt x="23" y="10"/>
                      <a:pt x="23" y="10"/>
                      <a:pt x="23" y="10"/>
                    </a:cubicBezTo>
                    <a:cubicBezTo>
                      <a:pt x="21" y="10"/>
                      <a:pt x="18" y="12"/>
                      <a:pt x="18" y="14"/>
                    </a:cubicBezTo>
                    <a:cubicBezTo>
                      <a:pt x="17" y="14"/>
                      <a:pt x="17" y="14"/>
                      <a:pt x="16" y="14"/>
                    </a:cubicBezTo>
                    <a:cubicBezTo>
                      <a:pt x="12" y="14"/>
                      <a:pt x="9" y="16"/>
                      <a:pt x="9" y="20"/>
                    </a:cubicBezTo>
                    <a:cubicBezTo>
                      <a:pt x="4" y="20"/>
                      <a:pt x="0" y="24"/>
                      <a:pt x="0" y="29"/>
                    </a:cubicBezTo>
                    <a:cubicBezTo>
                      <a:pt x="0" y="35"/>
                      <a:pt x="4" y="39"/>
                      <a:pt x="10" y="39"/>
                    </a:cubicBezTo>
                    <a:cubicBezTo>
                      <a:pt x="11" y="39"/>
                      <a:pt x="12" y="39"/>
                      <a:pt x="13" y="38"/>
                    </a:cubicBezTo>
                    <a:cubicBezTo>
                      <a:pt x="14" y="42"/>
                      <a:pt x="18" y="44"/>
                      <a:pt x="21" y="44"/>
                    </a:cubicBezTo>
                    <a:cubicBezTo>
                      <a:pt x="23" y="44"/>
                      <a:pt x="24" y="44"/>
                      <a:pt x="25" y="43"/>
                    </a:cubicBezTo>
                    <a:cubicBezTo>
                      <a:pt x="28" y="44"/>
                      <a:pt x="31" y="45"/>
                      <a:pt x="34" y="45"/>
                    </a:cubicBezTo>
                    <a:cubicBezTo>
                      <a:pt x="39" y="45"/>
                      <a:pt x="44" y="43"/>
                      <a:pt x="48" y="39"/>
                    </a:cubicBezTo>
                    <a:cubicBezTo>
                      <a:pt x="49" y="40"/>
                      <a:pt x="51" y="40"/>
                      <a:pt x="53" y="40"/>
                    </a:cubicBezTo>
                    <a:cubicBezTo>
                      <a:pt x="58" y="40"/>
                      <a:pt x="63" y="36"/>
                      <a:pt x="63" y="30"/>
                    </a:cubicBezTo>
                    <a:cubicBezTo>
                      <a:pt x="63" y="28"/>
                      <a:pt x="62" y="26"/>
                      <a:pt x="61"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6" name="Freeform 60"/>
              <p:cNvSpPr/>
              <p:nvPr/>
            </p:nvSpPr>
            <p:spPr bwMode="auto">
              <a:xfrm>
                <a:off x="6438169" y="5127981"/>
                <a:ext cx="160338" cy="114300"/>
              </a:xfrm>
              <a:custGeom>
                <a:avLst/>
                <a:gdLst>
                  <a:gd name="T0" fmla="*/ 56 w 58"/>
                  <a:gd name="T1" fmla="*/ 23 h 41"/>
                  <a:gd name="T2" fmla="*/ 56 w 58"/>
                  <a:gd name="T3" fmla="*/ 21 h 41"/>
                  <a:gd name="T4" fmla="*/ 52 w 58"/>
                  <a:gd name="T5" fmla="*/ 17 h 41"/>
                  <a:gd name="T6" fmla="*/ 50 w 58"/>
                  <a:gd name="T7" fmla="*/ 17 h 41"/>
                  <a:gd name="T8" fmla="*/ 45 w 58"/>
                  <a:gd name="T9" fmla="*/ 12 h 41"/>
                  <a:gd name="T10" fmla="*/ 45 w 58"/>
                  <a:gd name="T11" fmla="*/ 11 h 41"/>
                  <a:gd name="T12" fmla="*/ 39 w 58"/>
                  <a:gd name="T13" fmla="*/ 5 h 41"/>
                  <a:gd name="T14" fmla="*/ 39 w 58"/>
                  <a:gd name="T15" fmla="*/ 5 h 41"/>
                  <a:gd name="T16" fmla="*/ 31 w 58"/>
                  <a:gd name="T17" fmla="*/ 0 h 41"/>
                  <a:gd name="T18" fmla="*/ 22 w 58"/>
                  <a:gd name="T19" fmla="*/ 9 h 41"/>
                  <a:gd name="T20" fmla="*/ 22 w 58"/>
                  <a:gd name="T21" fmla="*/ 9 h 41"/>
                  <a:gd name="T22" fmla="*/ 17 w 58"/>
                  <a:gd name="T23" fmla="*/ 13 h 41"/>
                  <a:gd name="T24" fmla="*/ 15 w 58"/>
                  <a:gd name="T25" fmla="*/ 13 h 41"/>
                  <a:gd name="T26" fmla="*/ 8 w 58"/>
                  <a:gd name="T27" fmla="*/ 18 h 41"/>
                  <a:gd name="T28" fmla="*/ 0 w 58"/>
                  <a:gd name="T29" fmla="*/ 27 h 41"/>
                  <a:gd name="T30" fmla="*/ 9 w 58"/>
                  <a:gd name="T31" fmla="*/ 36 h 41"/>
                  <a:gd name="T32" fmla="*/ 13 w 58"/>
                  <a:gd name="T33" fmla="*/ 35 h 41"/>
                  <a:gd name="T34" fmla="*/ 20 w 58"/>
                  <a:gd name="T35" fmla="*/ 40 h 41"/>
                  <a:gd name="T36" fmla="*/ 23 w 58"/>
                  <a:gd name="T37" fmla="*/ 39 h 41"/>
                  <a:gd name="T38" fmla="*/ 31 w 58"/>
                  <a:gd name="T39" fmla="*/ 41 h 41"/>
                  <a:gd name="T40" fmla="*/ 44 w 58"/>
                  <a:gd name="T41" fmla="*/ 35 h 41"/>
                  <a:gd name="T42" fmla="*/ 49 w 58"/>
                  <a:gd name="T43" fmla="*/ 37 h 41"/>
                  <a:gd name="T44" fmla="*/ 58 w 58"/>
                  <a:gd name="T45" fmla="*/ 28 h 41"/>
                  <a:gd name="T46" fmla="*/ 56 w 58"/>
                  <a:gd name="T47"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41">
                    <a:moveTo>
                      <a:pt x="56" y="23"/>
                    </a:moveTo>
                    <a:cubicBezTo>
                      <a:pt x="56" y="22"/>
                      <a:pt x="56" y="22"/>
                      <a:pt x="56" y="21"/>
                    </a:cubicBezTo>
                    <a:cubicBezTo>
                      <a:pt x="56" y="19"/>
                      <a:pt x="54" y="17"/>
                      <a:pt x="52" y="17"/>
                    </a:cubicBezTo>
                    <a:cubicBezTo>
                      <a:pt x="51" y="17"/>
                      <a:pt x="51" y="17"/>
                      <a:pt x="50" y="17"/>
                    </a:cubicBezTo>
                    <a:cubicBezTo>
                      <a:pt x="49" y="15"/>
                      <a:pt x="47" y="13"/>
                      <a:pt x="45" y="12"/>
                    </a:cubicBezTo>
                    <a:cubicBezTo>
                      <a:pt x="45" y="12"/>
                      <a:pt x="45" y="11"/>
                      <a:pt x="45" y="11"/>
                    </a:cubicBezTo>
                    <a:cubicBezTo>
                      <a:pt x="45" y="8"/>
                      <a:pt x="42" y="5"/>
                      <a:pt x="39" y="5"/>
                    </a:cubicBezTo>
                    <a:cubicBezTo>
                      <a:pt x="39" y="5"/>
                      <a:pt x="39" y="5"/>
                      <a:pt x="39" y="5"/>
                    </a:cubicBezTo>
                    <a:cubicBezTo>
                      <a:pt x="37" y="2"/>
                      <a:pt x="34" y="0"/>
                      <a:pt x="31" y="0"/>
                    </a:cubicBezTo>
                    <a:cubicBezTo>
                      <a:pt x="26" y="0"/>
                      <a:pt x="22" y="4"/>
                      <a:pt x="22" y="9"/>
                    </a:cubicBezTo>
                    <a:cubicBezTo>
                      <a:pt x="22" y="9"/>
                      <a:pt x="22" y="9"/>
                      <a:pt x="22" y="9"/>
                    </a:cubicBezTo>
                    <a:cubicBezTo>
                      <a:pt x="19" y="9"/>
                      <a:pt x="17" y="11"/>
                      <a:pt x="17" y="13"/>
                    </a:cubicBezTo>
                    <a:cubicBezTo>
                      <a:pt x="16" y="13"/>
                      <a:pt x="15" y="13"/>
                      <a:pt x="15" y="13"/>
                    </a:cubicBezTo>
                    <a:cubicBezTo>
                      <a:pt x="11" y="13"/>
                      <a:pt x="9" y="15"/>
                      <a:pt x="8" y="18"/>
                    </a:cubicBezTo>
                    <a:cubicBezTo>
                      <a:pt x="4" y="18"/>
                      <a:pt x="0" y="22"/>
                      <a:pt x="0" y="27"/>
                    </a:cubicBezTo>
                    <a:cubicBezTo>
                      <a:pt x="0" y="32"/>
                      <a:pt x="4" y="36"/>
                      <a:pt x="9" y="36"/>
                    </a:cubicBezTo>
                    <a:cubicBezTo>
                      <a:pt x="10" y="36"/>
                      <a:pt x="11" y="35"/>
                      <a:pt x="13" y="35"/>
                    </a:cubicBezTo>
                    <a:cubicBezTo>
                      <a:pt x="13" y="38"/>
                      <a:pt x="16" y="40"/>
                      <a:pt x="20" y="40"/>
                    </a:cubicBezTo>
                    <a:cubicBezTo>
                      <a:pt x="21" y="40"/>
                      <a:pt x="22" y="40"/>
                      <a:pt x="23" y="39"/>
                    </a:cubicBezTo>
                    <a:cubicBezTo>
                      <a:pt x="26" y="40"/>
                      <a:pt x="28" y="41"/>
                      <a:pt x="31" y="41"/>
                    </a:cubicBezTo>
                    <a:cubicBezTo>
                      <a:pt x="36" y="41"/>
                      <a:pt x="41" y="39"/>
                      <a:pt x="44" y="35"/>
                    </a:cubicBezTo>
                    <a:cubicBezTo>
                      <a:pt x="45" y="36"/>
                      <a:pt x="47" y="37"/>
                      <a:pt x="49" y="37"/>
                    </a:cubicBezTo>
                    <a:cubicBezTo>
                      <a:pt x="54" y="37"/>
                      <a:pt x="58" y="33"/>
                      <a:pt x="58" y="28"/>
                    </a:cubicBezTo>
                    <a:cubicBezTo>
                      <a:pt x="58" y="26"/>
                      <a:pt x="57" y="24"/>
                      <a:pt x="56"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7" name="Freeform 61"/>
              <p:cNvSpPr/>
              <p:nvPr/>
            </p:nvSpPr>
            <p:spPr bwMode="auto">
              <a:xfrm>
                <a:off x="6430231" y="4818418"/>
                <a:ext cx="454025" cy="320675"/>
              </a:xfrm>
              <a:custGeom>
                <a:avLst/>
                <a:gdLst>
                  <a:gd name="T0" fmla="*/ 160 w 164"/>
                  <a:gd name="T1" fmla="*/ 64 h 116"/>
                  <a:gd name="T2" fmla="*/ 160 w 164"/>
                  <a:gd name="T3" fmla="*/ 60 h 116"/>
                  <a:gd name="T4" fmla="*/ 147 w 164"/>
                  <a:gd name="T5" fmla="*/ 47 h 116"/>
                  <a:gd name="T6" fmla="*/ 143 w 164"/>
                  <a:gd name="T7" fmla="*/ 47 h 116"/>
                  <a:gd name="T8" fmla="*/ 127 w 164"/>
                  <a:gd name="T9" fmla="*/ 35 h 116"/>
                  <a:gd name="T10" fmla="*/ 128 w 164"/>
                  <a:gd name="T11" fmla="*/ 31 h 116"/>
                  <a:gd name="T12" fmla="*/ 112 w 164"/>
                  <a:gd name="T13" fmla="*/ 15 h 116"/>
                  <a:gd name="T14" fmla="*/ 111 w 164"/>
                  <a:gd name="T15" fmla="*/ 15 h 116"/>
                  <a:gd name="T16" fmla="*/ 87 w 164"/>
                  <a:gd name="T17" fmla="*/ 0 h 116"/>
                  <a:gd name="T18" fmla="*/ 62 w 164"/>
                  <a:gd name="T19" fmla="*/ 24 h 116"/>
                  <a:gd name="T20" fmla="*/ 61 w 164"/>
                  <a:gd name="T21" fmla="*/ 24 h 116"/>
                  <a:gd name="T22" fmla="*/ 48 w 164"/>
                  <a:gd name="T23" fmla="*/ 37 h 116"/>
                  <a:gd name="T24" fmla="*/ 41 w 164"/>
                  <a:gd name="T25" fmla="*/ 35 h 116"/>
                  <a:gd name="T26" fmla="*/ 23 w 164"/>
                  <a:gd name="T27" fmla="*/ 50 h 116"/>
                  <a:gd name="T28" fmla="*/ 0 w 164"/>
                  <a:gd name="T29" fmla="*/ 76 h 116"/>
                  <a:gd name="T30" fmla="*/ 25 w 164"/>
                  <a:gd name="T31" fmla="*/ 101 h 116"/>
                  <a:gd name="T32" fmla="*/ 35 w 164"/>
                  <a:gd name="T33" fmla="*/ 99 h 116"/>
                  <a:gd name="T34" fmla="*/ 56 w 164"/>
                  <a:gd name="T35" fmla="*/ 114 h 116"/>
                  <a:gd name="T36" fmla="*/ 67 w 164"/>
                  <a:gd name="T37" fmla="*/ 111 h 116"/>
                  <a:gd name="T38" fmla="*/ 88 w 164"/>
                  <a:gd name="T39" fmla="*/ 116 h 116"/>
                  <a:gd name="T40" fmla="*/ 125 w 164"/>
                  <a:gd name="T41" fmla="*/ 100 h 116"/>
                  <a:gd name="T42" fmla="*/ 138 w 164"/>
                  <a:gd name="T43" fmla="*/ 104 h 116"/>
                  <a:gd name="T44" fmla="*/ 164 w 164"/>
                  <a:gd name="T45" fmla="*/ 78 h 116"/>
                  <a:gd name="T46" fmla="*/ 160 w 164"/>
                  <a:gd name="T47" fmla="*/ 6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4" h="116">
                    <a:moveTo>
                      <a:pt x="160" y="64"/>
                    </a:moveTo>
                    <a:cubicBezTo>
                      <a:pt x="160" y="63"/>
                      <a:pt x="160" y="61"/>
                      <a:pt x="160" y="60"/>
                    </a:cubicBezTo>
                    <a:cubicBezTo>
                      <a:pt x="160" y="52"/>
                      <a:pt x="154" y="47"/>
                      <a:pt x="147" y="47"/>
                    </a:cubicBezTo>
                    <a:cubicBezTo>
                      <a:pt x="146" y="47"/>
                      <a:pt x="145" y="47"/>
                      <a:pt x="143" y="47"/>
                    </a:cubicBezTo>
                    <a:cubicBezTo>
                      <a:pt x="140" y="41"/>
                      <a:pt x="134" y="36"/>
                      <a:pt x="127" y="35"/>
                    </a:cubicBezTo>
                    <a:cubicBezTo>
                      <a:pt x="128" y="33"/>
                      <a:pt x="128" y="32"/>
                      <a:pt x="128" y="31"/>
                    </a:cubicBezTo>
                    <a:cubicBezTo>
                      <a:pt x="128" y="22"/>
                      <a:pt x="121" y="15"/>
                      <a:pt x="112" y="15"/>
                    </a:cubicBezTo>
                    <a:cubicBezTo>
                      <a:pt x="111" y="15"/>
                      <a:pt x="111" y="15"/>
                      <a:pt x="111" y="15"/>
                    </a:cubicBezTo>
                    <a:cubicBezTo>
                      <a:pt x="107" y="6"/>
                      <a:pt x="98" y="0"/>
                      <a:pt x="87" y="0"/>
                    </a:cubicBezTo>
                    <a:cubicBezTo>
                      <a:pt x="73" y="0"/>
                      <a:pt x="62" y="10"/>
                      <a:pt x="62" y="24"/>
                    </a:cubicBezTo>
                    <a:cubicBezTo>
                      <a:pt x="61" y="24"/>
                      <a:pt x="61" y="24"/>
                      <a:pt x="61" y="24"/>
                    </a:cubicBezTo>
                    <a:cubicBezTo>
                      <a:pt x="54" y="24"/>
                      <a:pt x="48" y="30"/>
                      <a:pt x="48" y="37"/>
                    </a:cubicBezTo>
                    <a:cubicBezTo>
                      <a:pt x="46" y="36"/>
                      <a:pt x="44" y="35"/>
                      <a:pt x="41" y="35"/>
                    </a:cubicBezTo>
                    <a:cubicBezTo>
                      <a:pt x="32" y="35"/>
                      <a:pt x="25" y="42"/>
                      <a:pt x="23" y="50"/>
                    </a:cubicBezTo>
                    <a:cubicBezTo>
                      <a:pt x="10" y="51"/>
                      <a:pt x="0" y="62"/>
                      <a:pt x="0" y="76"/>
                    </a:cubicBezTo>
                    <a:cubicBezTo>
                      <a:pt x="0" y="90"/>
                      <a:pt x="11" y="101"/>
                      <a:pt x="25" y="101"/>
                    </a:cubicBezTo>
                    <a:cubicBezTo>
                      <a:pt x="29" y="101"/>
                      <a:pt x="32" y="100"/>
                      <a:pt x="35" y="99"/>
                    </a:cubicBezTo>
                    <a:cubicBezTo>
                      <a:pt x="38" y="108"/>
                      <a:pt x="46" y="114"/>
                      <a:pt x="56" y="114"/>
                    </a:cubicBezTo>
                    <a:cubicBezTo>
                      <a:pt x="60" y="114"/>
                      <a:pt x="63" y="113"/>
                      <a:pt x="67" y="111"/>
                    </a:cubicBezTo>
                    <a:cubicBezTo>
                      <a:pt x="73" y="114"/>
                      <a:pt x="81" y="116"/>
                      <a:pt x="88" y="116"/>
                    </a:cubicBezTo>
                    <a:cubicBezTo>
                      <a:pt x="103" y="116"/>
                      <a:pt x="116" y="110"/>
                      <a:pt x="125" y="100"/>
                    </a:cubicBezTo>
                    <a:cubicBezTo>
                      <a:pt x="129" y="102"/>
                      <a:pt x="133" y="104"/>
                      <a:pt x="138" y="104"/>
                    </a:cubicBezTo>
                    <a:cubicBezTo>
                      <a:pt x="153" y="104"/>
                      <a:pt x="164" y="92"/>
                      <a:pt x="164" y="78"/>
                    </a:cubicBezTo>
                    <a:cubicBezTo>
                      <a:pt x="164" y="73"/>
                      <a:pt x="162" y="68"/>
                      <a:pt x="160" y="6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8" name="Freeform 62"/>
              <p:cNvSpPr/>
              <p:nvPr/>
            </p:nvSpPr>
            <p:spPr bwMode="auto">
              <a:xfrm>
                <a:off x="6434994" y="4823181"/>
                <a:ext cx="441325" cy="311150"/>
              </a:xfrm>
              <a:custGeom>
                <a:avLst/>
                <a:gdLst>
                  <a:gd name="T0" fmla="*/ 155 w 159"/>
                  <a:gd name="T1" fmla="*/ 62 h 112"/>
                  <a:gd name="T2" fmla="*/ 156 w 159"/>
                  <a:gd name="T3" fmla="*/ 58 h 112"/>
                  <a:gd name="T4" fmla="*/ 143 w 159"/>
                  <a:gd name="T5" fmla="*/ 45 h 112"/>
                  <a:gd name="T6" fmla="*/ 139 w 159"/>
                  <a:gd name="T7" fmla="*/ 45 h 112"/>
                  <a:gd name="T8" fmla="*/ 124 w 159"/>
                  <a:gd name="T9" fmla="*/ 33 h 112"/>
                  <a:gd name="T10" fmla="*/ 124 w 159"/>
                  <a:gd name="T11" fmla="*/ 30 h 112"/>
                  <a:gd name="T12" fmla="*/ 109 w 159"/>
                  <a:gd name="T13" fmla="*/ 14 h 112"/>
                  <a:gd name="T14" fmla="*/ 108 w 159"/>
                  <a:gd name="T15" fmla="*/ 14 h 112"/>
                  <a:gd name="T16" fmla="*/ 85 w 159"/>
                  <a:gd name="T17" fmla="*/ 0 h 112"/>
                  <a:gd name="T18" fmla="*/ 60 w 159"/>
                  <a:gd name="T19" fmla="*/ 23 h 112"/>
                  <a:gd name="T20" fmla="*/ 60 w 159"/>
                  <a:gd name="T21" fmla="*/ 23 h 112"/>
                  <a:gd name="T22" fmla="*/ 47 w 159"/>
                  <a:gd name="T23" fmla="*/ 35 h 112"/>
                  <a:gd name="T24" fmla="*/ 41 w 159"/>
                  <a:gd name="T25" fmla="*/ 34 h 112"/>
                  <a:gd name="T26" fmla="*/ 23 w 159"/>
                  <a:gd name="T27" fmla="*/ 48 h 112"/>
                  <a:gd name="T28" fmla="*/ 0 w 159"/>
                  <a:gd name="T29" fmla="*/ 73 h 112"/>
                  <a:gd name="T30" fmla="*/ 25 w 159"/>
                  <a:gd name="T31" fmla="*/ 98 h 112"/>
                  <a:gd name="T32" fmla="*/ 35 w 159"/>
                  <a:gd name="T33" fmla="*/ 96 h 112"/>
                  <a:gd name="T34" fmla="*/ 55 w 159"/>
                  <a:gd name="T35" fmla="*/ 110 h 112"/>
                  <a:gd name="T36" fmla="*/ 65 w 159"/>
                  <a:gd name="T37" fmla="*/ 107 h 112"/>
                  <a:gd name="T38" fmla="*/ 86 w 159"/>
                  <a:gd name="T39" fmla="*/ 112 h 112"/>
                  <a:gd name="T40" fmla="*/ 121 w 159"/>
                  <a:gd name="T41" fmla="*/ 96 h 112"/>
                  <a:gd name="T42" fmla="*/ 134 w 159"/>
                  <a:gd name="T43" fmla="*/ 100 h 112"/>
                  <a:gd name="T44" fmla="*/ 159 w 159"/>
                  <a:gd name="T45" fmla="*/ 76 h 112"/>
                  <a:gd name="T46" fmla="*/ 155 w 159"/>
                  <a:gd name="T47" fmla="*/ 6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9" h="112">
                    <a:moveTo>
                      <a:pt x="155" y="62"/>
                    </a:moveTo>
                    <a:cubicBezTo>
                      <a:pt x="155" y="60"/>
                      <a:pt x="156" y="59"/>
                      <a:pt x="156" y="58"/>
                    </a:cubicBezTo>
                    <a:cubicBezTo>
                      <a:pt x="156" y="51"/>
                      <a:pt x="150" y="45"/>
                      <a:pt x="143" y="45"/>
                    </a:cubicBezTo>
                    <a:cubicBezTo>
                      <a:pt x="142" y="45"/>
                      <a:pt x="140" y="45"/>
                      <a:pt x="139" y="45"/>
                    </a:cubicBezTo>
                    <a:cubicBezTo>
                      <a:pt x="136" y="40"/>
                      <a:pt x="131" y="35"/>
                      <a:pt x="124" y="33"/>
                    </a:cubicBezTo>
                    <a:cubicBezTo>
                      <a:pt x="124" y="32"/>
                      <a:pt x="124" y="31"/>
                      <a:pt x="124" y="30"/>
                    </a:cubicBezTo>
                    <a:cubicBezTo>
                      <a:pt x="124" y="21"/>
                      <a:pt x="117" y="14"/>
                      <a:pt x="109" y="14"/>
                    </a:cubicBezTo>
                    <a:cubicBezTo>
                      <a:pt x="108" y="14"/>
                      <a:pt x="108" y="14"/>
                      <a:pt x="108" y="14"/>
                    </a:cubicBezTo>
                    <a:cubicBezTo>
                      <a:pt x="104" y="6"/>
                      <a:pt x="95" y="0"/>
                      <a:pt x="85" y="0"/>
                    </a:cubicBezTo>
                    <a:cubicBezTo>
                      <a:pt x="72" y="0"/>
                      <a:pt x="61" y="10"/>
                      <a:pt x="60" y="23"/>
                    </a:cubicBezTo>
                    <a:cubicBezTo>
                      <a:pt x="60" y="23"/>
                      <a:pt x="60" y="23"/>
                      <a:pt x="60" y="23"/>
                    </a:cubicBezTo>
                    <a:cubicBezTo>
                      <a:pt x="53" y="23"/>
                      <a:pt x="47" y="29"/>
                      <a:pt x="47" y="35"/>
                    </a:cubicBezTo>
                    <a:cubicBezTo>
                      <a:pt x="45" y="35"/>
                      <a:pt x="43" y="34"/>
                      <a:pt x="41" y="34"/>
                    </a:cubicBezTo>
                    <a:cubicBezTo>
                      <a:pt x="32" y="34"/>
                      <a:pt x="25" y="40"/>
                      <a:pt x="23" y="48"/>
                    </a:cubicBezTo>
                    <a:cubicBezTo>
                      <a:pt x="10" y="49"/>
                      <a:pt x="0" y="60"/>
                      <a:pt x="0" y="73"/>
                    </a:cubicBezTo>
                    <a:cubicBezTo>
                      <a:pt x="0" y="87"/>
                      <a:pt x="11" y="98"/>
                      <a:pt x="25" y="98"/>
                    </a:cubicBezTo>
                    <a:cubicBezTo>
                      <a:pt x="29" y="98"/>
                      <a:pt x="32" y="97"/>
                      <a:pt x="35" y="96"/>
                    </a:cubicBezTo>
                    <a:cubicBezTo>
                      <a:pt x="38" y="104"/>
                      <a:pt x="45" y="110"/>
                      <a:pt x="55" y="110"/>
                    </a:cubicBezTo>
                    <a:cubicBezTo>
                      <a:pt x="58" y="110"/>
                      <a:pt x="62" y="109"/>
                      <a:pt x="65" y="107"/>
                    </a:cubicBezTo>
                    <a:cubicBezTo>
                      <a:pt x="71" y="110"/>
                      <a:pt x="79" y="112"/>
                      <a:pt x="86" y="112"/>
                    </a:cubicBezTo>
                    <a:cubicBezTo>
                      <a:pt x="100" y="112"/>
                      <a:pt x="113" y="106"/>
                      <a:pt x="121" y="96"/>
                    </a:cubicBezTo>
                    <a:cubicBezTo>
                      <a:pt x="125" y="99"/>
                      <a:pt x="130" y="100"/>
                      <a:pt x="134" y="100"/>
                    </a:cubicBezTo>
                    <a:cubicBezTo>
                      <a:pt x="148" y="100"/>
                      <a:pt x="159" y="89"/>
                      <a:pt x="159" y="76"/>
                    </a:cubicBezTo>
                    <a:cubicBezTo>
                      <a:pt x="159" y="70"/>
                      <a:pt x="158" y="66"/>
                      <a:pt x="155" y="6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9" name="Freeform 63"/>
              <p:cNvSpPr/>
              <p:nvPr/>
            </p:nvSpPr>
            <p:spPr bwMode="auto">
              <a:xfrm>
                <a:off x="6460394" y="4829531"/>
                <a:ext cx="398463" cy="282575"/>
              </a:xfrm>
              <a:custGeom>
                <a:avLst/>
                <a:gdLst>
                  <a:gd name="T0" fmla="*/ 140 w 144"/>
                  <a:gd name="T1" fmla="*/ 56 h 102"/>
                  <a:gd name="T2" fmla="*/ 141 w 144"/>
                  <a:gd name="T3" fmla="*/ 53 h 102"/>
                  <a:gd name="T4" fmla="*/ 129 w 144"/>
                  <a:gd name="T5" fmla="*/ 41 h 102"/>
                  <a:gd name="T6" fmla="*/ 126 w 144"/>
                  <a:gd name="T7" fmla="*/ 42 h 102"/>
                  <a:gd name="T8" fmla="*/ 112 w 144"/>
                  <a:gd name="T9" fmla="*/ 31 h 102"/>
                  <a:gd name="T10" fmla="*/ 113 w 144"/>
                  <a:gd name="T11" fmla="*/ 27 h 102"/>
                  <a:gd name="T12" fmla="*/ 98 w 144"/>
                  <a:gd name="T13" fmla="*/ 13 h 102"/>
                  <a:gd name="T14" fmla="*/ 97 w 144"/>
                  <a:gd name="T15" fmla="*/ 13 h 102"/>
                  <a:gd name="T16" fmla="*/ 77 w 144"/>
                  <a:gd name="T17" fmla="*/ 0 h 102"/>
                  <a:gd name="T18" fmla="*/ 54 w 144"/>
                  <a:gd name="T19" fmla="*/ 21 h 102"/>
                  <a:gd name="T20" fmla="*/ 54 w 144"/>
                  <a:gd name="T21" fmla="*/ 21 h 102"/>
                  <a:gd name="T22" fmla="*/ 42 w 144"/>
                  <a:gd name="T23" fmla="*/ 32 h 102"/>
                  <a:gd name="T24" fmla="*/ 36 w 144"/>
                  <a:gd name="T25" fmla="*/ 31 h 102"/>
                  <a:gd name="T26" fmla="*/ 20 w 144"/>
                  <a:gd name="T27" fmla="*/ 44 h 102"/>
                  <a:gd name="T28" fmla="*/ 0 w 144"/>
                  <a:gd name="T29" fmla="*/ 67 h 102"/>
                  <a:gd name="T30" fmla="*/ 22 w 144"/>
                  <a:gd name="T31" fmla="*/ 89 h 102"/>
                  <a:gd name="T32" fmla="*/ 31 w 144"/>
                  <a:gd name="T33" fmla="*/ 87 h 102"/>
                  <a:gd name="T34" fmla="*/ 49 w 144"/>
                  <a:gd name="T35" fmla="*/ 100 h 102"/>
                  <a:gd name="T36" fmla="*/ 59 w 144"/>
                  <a:gd name="T37" fmla="*/ 98 h 102"/>
                  <a:gd name="T38" fmla="*/ 78 w 144"/>
                  <a:gd name="T39" fmla="*/ 102 h 102"/>
                  <a:gd name="T40" fmla="*/ 110 w 144"/>
                  <a:gd name="T41" fmla="*/ 88 h 102"/>
                  <a:gd name="T42" fmla="*/ 122 w 144"/>
                  <a:gd name="T43" fmla="*/ 92 h 102"/>
                  <a:gd name="T44" fmla="*/ 144 w 144"/>
                  <a:gd name="T45" fmla="*/ 69 h 102"/>
                  <a:gd name="T46" fmla="*/ 140 w 144"/>
                  <a:gd name="T47" fmla="*/ 56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4" h="102">
                    <a:moveTo>
                      <a:pt x="140" y="56"/>
                    </a:moveTo>
                    <a:cubicBezTo>
                      <a:pt x="141" y="55"/>
                      <a:pt x="141" y="54"/>
                      <a:pt x="141" y="53"/>
                    </a:cubicBezTo>
                    <a:cubicBezTo>
                      <a:pt x="141" y="46"/>
                      <a:pt x="136" y="41"/>
                      <a:pt x="129" y="41"/>
                    </a:cubicBezTo>
                    <a:cubicBezTo>
                      <a:pt x="128" y="41"/>
                      <a:pt x="127" y="41"/>
                      <a:pt x="126" y="42"/>
                    </a:cubicBezTo>
                    <a:cubicBezTo>
                      <a:pt x="123" y="36"/>
                      <a:pt x="118" y="32"/>
                      <a:pt x="112" y="31"/>
                    </a:cubicBezTo>
                    <a:cubicBezTo>
                      <a:pt x="112" y="30"/>
                      <a:pt x="113" y="28"/>
                      <a:pt x="113" y="27"/>
                    </a:cubicBezTo>
                    <a:cubicBezTo>
                      <a:pt x="113" y="20"/>
                      <a:pt x="106" y="13"/>
                      <a:pt x="98" y="13"/>
                    </a:cubicBezTo>
                    <a:cubicBezTo>
                      <a:pt x="98" y="13"/>
                      <a:pt x="98" y="13"/>
                      <a:pt x="97" y="13"/>
                    </a:cubicBezTo>
                    <a:cubicBezTo>
                      <a:pt x="94" y="5"/>
                      <a:pt x="86" y="0"/>
                      <a:pt x="77" y="0"/>
                    </a:cubicBezTo>
                    <a:cubicBezTo>
                      <a:pt x="65" y="0"/>
                      <a:pt x="55" y="9"/>
                      <a:pt x="54" y="21"/>
                    </a:cubicBezTo>
                    <a:cubicBezTo>
                      <a:pt x="54" y="21"/>
                      <a:pt x="54" y="21"/>
                      <a:pt x="54" y="21"/>
                    </a:cubicBezTo>
                    <a:cubicBezTo>
                      <a:pt x="47" y="21"/>
                      <a:pt x="42" y="26"/>
                      <a:pt x="42" y="32"/>
                    </a:cubicBezTo>
                    <a:cubicBezTo>
                      <a:pt x="40" y="32"/>
                      <a:pt x="38" y="31"/>
                      <a:pt x="36" y="31"/>
                    </a:cubicBezTo>
                    <a:cubicBezTo>
                      <a:pt x="28" y="31"/>
                      <a:pt x="22" y="37"/>
                      <a:pt x="20" y="44"/>
                    </a:cubicBezTo>
                    <a:cubicBezTo>
                      <a:pt x="9" y="45"/>
                      <a:pt x="0" y="55"/>
                      <a:pt x="0" y="67"/>
                    </a:cubicBezTo>
                    <a:cubicBezTo>
                      <a:pt x="0" y="79"/>
                      <a:pt x="10" y="89"/>
                      <a:pt x="22" y="89"/>
                    </a:cubicBezTo>
                    <a:cubicBezTo>
                      <a:pt x="25" y="89"/>
                      <a:pt x="29" y="88"/>
                      <a:pt x="31" y="87"/>
                    </a:cubicBezTo>
                    <a:cubicBezTo>
                      <a:pt x="34" y="95"/>
                      <a:pt x="41" y="100"/>
                      <a:pt x="49" y="100"/>
                    </a:cubicBezTo>
                    <a:cubicBezTo>
                      <a:pt x="53" y="100"/>
                      <a:pt x="56" y="99"/>
                      <a:pt x="59" y="98"/>
                    </a:cubicBezTo>
                    <a:cubicBezTo>
                      <a:pt x="64" y="100"/>
                      <a:pt x="71" y="102"/>
                      <a:pt x="78" y="102"/>
                    </a:cubicBezTo>
                    <a:cubicBezTo>
                      <a:pt x="90" y="102"/>
                      <a:pt x="102" y="97"/>
                      <a:pt x="110" y="88"/>
                    </a:cubicBezTo>
                    <a:cubicBezTo>
                      <a:pt x="113" y="90"/>
                      <a:pt x="117" y="92"/>
                      <a:pt x="122" y="92"/>
                    </a:cubicBezTo>
                    <a:cubicBezTo>
                      <a:pt x="134" y="92"/>
                      <a:pt x="144" y="81"/>
                      <a:pt x="144" y="69"/>
                    </a:cubicBezTo>
                    <a:cubicBezTo>
                      <a:pt x="144" y="64"/>
                      <a:pt x="143" y="60"/>
                      <a:pt x="140" y="5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0" name="Freeform 64"/>
              <p:cNvSpPr/>
              <p:nvPr/>
            </p:nvSpPr>
            <p:spPr bwMode="auto">
              <a:xfrm>
                <a:off x="6701694" y="5139093"/>
                <a:ext cx="111125" cy="77788"/>
              </a:xfrm>
              <a:custGeom>
                <a:avLst/>
                <a:gdLst>
                  <a:gd name="T0" fmla="*/ 39 w 40"/>
                  <a:gd name="T1" fmla="*/ 15 h 28"/>
                  <a:gd name="T2" fmla="*/ 39 w 40"/>
                  <a:gd name="T3" fmla="*/ 14 h 28"/>
                  <a:gd name="T4" fmla="*/ 36 w 40"/>
                  <a:gd name="T5" fmla="*/ 11 h 28"/>
                  <a:gd name="T6" fmla="*/ 35 w 40"/>
                  <a:gd name="T7" fmla="*/ 11 h 28"/>
                  <a:gd name="T8" fmla="*/ 31 w 40"/>
                  <a:gd name="T9" fmla="*/ 8 h 28"/>
                  <a:gd name="T10" fmla="*/ 31 w 40"/>
                  <a:gd name="T11" fmla="*/ 7 h 28"/>
                  <a:gd name="T12" fmla="*/ 27 w 40"/>
                  <a:gd name="T13" fmla="*/ 4 h 28"/>
                  <a:gd name="T14" fmla="*/ 27 w 40"/>
                  <a:gd name="T15" fmla="*/ 4 h 28"/>
                  <a:gd name="T16" fmla="*/ 21 w 40"/>
                  <a:gd name="T17" fmla="*/ 0 h 28"/>
                  <a:gd name="T18" fmla="*/ 15 w 40"/>
                  <a:gd name="T19" fmla="*/ 6 h 28"/>
                  <a:gd name="T20" fmla="*/ 15 w 40"/>
                  <a:gd name="T21" fmla="*/ 6 h 28"/>
                  <a:gd name="T22" fmla="*/ 12 w 40"/>
                  <a:gd name="T23" fmla="*/ 9 h 28"/>
                  <a:gd name="T24" fmla="*/ 10 w 40"/>
                  <a:gd name="T25" fmla="*/ 9 h 28"/>
                  <a:gd name="T26" fmla="*/ 6 w 40"/>
                  <a:gd name="T27" fmla="*/ 12 h 28"/>
                  <a:gd name="T28" fmla="*/ 0 w 40"/>
                  <a:gd name="T29" fmla="*/ 18 h 28"/>
                  <a:gd name="T30" fmla="*/ 6 w 40"/>
                  <a:gd name="T31" fmla="*/ 24 h 28"/>
                  <a:gd name="T32" fmla="*/ 9 w 40"/>
                  <a:gd name="T33" fmla="*/ 24 h 28"/>
                  <a:gd name="T34" fmla="*/ 14 w 40"/>
                  <a:gd name="T35" fmla="*/ 28 h 28"/>
                  <a:gd name="T36" fmla="*/ 16 w 40"/>
                  <a:gd name="T37" fmla="*/ 27 h 28"/>
                  <a:gd name="T38" fmla="*/ 22 w 40"/>
                  <a:gd name="T39" fmla="*/ 28 h 28"/>
                  <a:gd name="T40" fmla="*/ 30 w 40"/>
                  <a:gd name="T41" fmla="*/ 24 h 28"/>
                  <a:gd name="T42" fmla="*/ 34 w 40"/>
                  <a:gd name="T43" fmla="*/ 25 h 28"/>
                  <a:gd name="T44" fmla="*/ 40 w 40"/>
                  <a:gd name="T45" fmla="*/ 19 h 28"/>
                  <a:gd name="T46" fmla="*/ 39 w 40"/>
                  <a:gd name="T47"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 h="28">
                    <a:moveTo>
                      <a:pt x="39" y="15"/>
                    </a:moveTo>
                    <a:cubicBezTo>
                      <a:pt x="39" y="15"/>
                      <a:pt x="39" y="15"/>
                      <a:pt x="39" y="14"/>
                    </a:cubicBezTo>
                    <a:cubicBezTo>
                      <a:pt x="39" y="13"/>
                      <a:pt x="38" y="11"/>
                      <a:pt x="36" y="11"/>
                    </a:cubicBezTo>
                    <a:cubicBezTo>
                      <a:pt x="35" y="11"/>
                      <a:pt x="35" y="11"/>
                      <a:pt x="35" y="11"/>
                    </a:cubicBezTo>
                    <a:cubicBezTo>
                      <a:pt x="34" y="10"/>
                      <a:pt x="33" y="9"/>
                      <a:pt x="31" y="8"/>
                    </a:cubicBezTo>
                    <a:cubicBezTo>
                      <a:pt x="31" y="7"/>
                      <a:pt x="31" y="7"/>
                      <a:pt x="31" y="7"/>
                    </a:cubicBezTo>
                    <a:cubicBezTo>
                      <a:pt x="31" y="5"/>
                      <a:pt x="29" y="4"/>
                      <a:pt x="27" y="4"/>
                    </a:cubicBezTo>
                    <a:cubicBezTo>
                      <a:pt x="27" y="4"/>
                      <a:pt x="27" y="4"/>
                      <a:pt x="27" y="4"/>
                    </a:cubicBezTo>
                    <a:cubicBezTo>
                      <a:pt x="26" y="1"/>
                      <a:pt x="24" y="0"/>
                      <a:pt x="21" y="0"/>
                    </a:cubicBezTo>
                    <a:cubicBezTo>
                      <a:pt x="18" y="0"/>
                      <a:pt x="15" y="3"/>
                      <a:pt x="15" y="6"/>
                    </a:cubicBezTo>
                    <a:cubicBezTo>
                      <a:pt x="15" y="6"/>
                      <a:pt x="15" y="6"/>
                      <a:pt x="15" y="6"/>
                    </a:cubicBezTo>
                    <a:cubicBezTo>
                      <a:pt x="13" y="6"/>
                      <a:pt x="12" y="7"/>
                      <a:pt x="12" y="9"/>
                    </a:cubicBezTo>
                    <a:cubicBezTo>
                      <a:pt x="11" y="9"/>
                      <a:pt x="11" y="9"/>
                      <a:pt x="10" y="9"/>
                    </a:cubicBezTo>
                    <a:cubicBezTo>
                      <a:pt x="8" y="9"/>
                      <a:pt x="6" y="10"/>
                      <a:pt x="6" y="12"/>
                    </a:cubicBezTo>
                    <a:cubicBezTo>
                      <a:pt x="3" y="12"/>
                      <a:pt x="0" y="15"/>
                      <a:pt x="0" y="18"/>
                    </a:cubicBezTo>
                    <a:cubicBezTo>
                      <a:pt x="0" y="22"/>
                      <a:pt x="3" y="24"/>
                      <a:pt x="6" y="24"/>
                    </a:cubicBezTo>
                    <a:cubicBezTo>
                      <a:pt x="7" y="24"/>
                      <a:pt x="8" y="24"/>
                      <a:pt x="9" y="24"/>
                    </a:cubicBezTo>
                    <a:cubicBezTo>
                      <a:pt x="9" y="26"/>
                      <a:pt x="11" y="28"/>
                      <a:pt x="14" y="28"/>
                    </a:cubicBezTo>
                    <a:cubicBezTo>
                      <a:pt x="15" y="28"/>
                      <a:pt x="16" y="27"/>
                      <a:pt x="16" y="27"/>
                    </a:cubicBezTo>
                    <a:cubicBezTo>
                      <a:pt x="18" y="28"/>
                      <a:pt x="20" y="28"/>
                      <a:pt x="22" y="28"/>
                    </a:cubicBezTo>
                    <a:cubicBezTo>
                      <a:pt x="25" y="28"/>
                      <a:pt x="28" y="27"/>
                      <a:pt x="30" y="24"/>
                    </a:cubicBezTo>
                    <a:cubicBezTo>
                      <a:pt x="31" y="25"/>
                      <a:pt x="32" y="25"/>
                      <a:pt x="34" y="25"/>
                    </a:cubicBezTo>
                    <a:cubicBezTo>
                      <a:pt x="37" y="25"/>
                      <a:pt x="40" y="22"/>
                      <a:pt x="40" y="19"/>
                    </a:cubicBezTo>
                    <a:cubicBezTo>
                      <a:pt x="40" y="18"/>
                      <a:pt x="40" y="16"/>
                      <a:pt x="39"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1" name="Freeform 65"/>
              <p:cNvSpPr/>
              <p:nvPr/>
            </p:nvSpPr>
            <p:spPr bwMode="auto">
              <a:xfrm>
                <a:off x="6704869" y="5139093"/>
                <a:ext cx="104775" cy="77788"/>
              </a:xfrm>
              <a:custGeom>
                <a:avLst/>
                <a:gdLst>
                  <a:gd name="T0" fmla="*/ 37 w 38"/>
                  <a:gd name="T1" fmla="*/ 15 h 28"/>
                  <a:gd name="T2" fmla="*/ 37 w 38"/>
                  <a:gd name="T3" fmla="*/ 14 h 28"/>
                  <a:gd name="T4" fmla="*/ 34 w 38"/>
                  <a:gd name="T5" fmla="*/ 11 h 28"/>
                  <a:gd name="T6" fmla="*/ 33 w 38"/>
                  <a:gd name="T7" fmla="*/ 11 h 28"/>
                  <a:gd name="T8" fmla="*/ 30 w 38"/>
                  <a:gd name="T9" fmla="*/ 9 h 28"/>
                  <a:gd name="T10" fmla="*/ 30 w 38"/>
                  <a:gd name="T11" fmla="*/ 8 h 28"/>
                  <a:gd name="T12" fmla="*/ 26 w 38"/>
                  <a:gd name="T13" fmla="*/ 4 h 28"/>
                  <a:gd name="T14" fmla="*/ 26 w 38"/>
                  <a:gd name="T15" fmla="*/ 4 h 28"/>
                  <a:gd name="T16" fmla="*/ 20 w 38"/>
                  <a:gd name="T17" fmla="*/ 0 h 28"/>
                  <a:gd name="T18" fmla="*/ 14 w 38"/>
                  <a:gd name="T19" fmla="*/ 6 h 28"/>
                  <a:gd name="T20" fmla="*/ 14 w 38"/>
                  <a:gd name="T21" fmla="*/ 6 h 28"/>
                  <a:gd name="T22" fmla="*/ 11 w 38"/>
                  <a:gd name="T23" fmla="*/ 9 h 28"/>
                  <a:gd name="T24" fmla="*/ 9 w 38"/>
                  <a:gd name="T25" fmla="*/ 9 h 28"/>
                  <a:gd name="T26" fmla="*/ 5 w 38"/>
                  <a:gd name="T27" fmla="*/ 12 h 28"/>
                  <a:gd name="T28" fmla="*/ 0 w 38"/>
                  <a:gd name="T29" fmla="*/ 18 h 28"/>
                  <a:gd name="T30" fmla="*/ 6 w 38"/>
                  <a:gd name="T31" fmla="*/ 24 h 28"/>
                  <a:gd name="T32" fmla="*/ 8 w 38"/>
                  <a:gd name="T33" fmla="*/ 24 h 28"/>
                  <a:gd name="T34" fmla="*/ 13 w 38"/>
                  <a:gd name="T35" fmla="*/ 27 h 28"/>
                  <a:gd name="T36" fmla="*/ 15 w 38"/>
                  <a:gd name="T37" fmla="*/ 26 h 28"/>
                  <a:gd name="T38" fmla="*/ 21 w 38"/>
                  <a:gd name="T39" fmla="*/ 28 h 28"/>
                  <a:gd name="T40" fmla="*/ 29 w 38"/>
                  <a:gd name="T41" fmla="*/ 24 h 28"/>
                  <a:gd name="T42" fmla="*/ 32 w 38"/>
                  <a:gd name="T43" fmla="*/ 25 h 28"/>
                  <a:gd name="T44" fmla="*/ 38 w 38"/>
                  <a:gd name="T45" fmla="*/ 19 h 28"/>
                  <a:gd name="T46" fmla="*/ 37 w 38"/>
                  <a:gd name="T47"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 h="28">
                    <a:moveTo>
                      <a:pt x="37" y="15"/>
                    </a:moveTo>
                    <a:cubicBezTo>
                      <a:pt x="37" y="14"/>
                      <a:pt x="37" y="14"/>
                      <a:pt x="37" y="14"/>
                    </a:cubicBezTo>
                    <a:cubicBezTo>
                      <a:pt x="37" y="13"/>
                      <a:pt x="36" y="11"/>
                      <a:pt x="34" y="11"/>
                    </a:cubicBezTo>
                    <a:cubicBezTo>
                      <a:pt x="33" y="11"/>
                      <a:pt x="33" y="11"/>
                      <a:pt x="33" y="11"/>
                    </a:cubicBezTo>
                    <a:cubicBezTo>
                      <a:pt x="33" y="10"/>
                      <a:pt x="31" y="9"/>
                      <a:pt x="30" y="9"/>
                    </a:cubicBezTo>
                    <a:cubicBezTo>
                      <a:pt x="30" y="8"/>
                      <a:pt x="30" y="8"/>
                      <a:pt x="30" y="8"/>
                    </a:cubicBezTo>
                    <a:cubicBezTo>
                      <a:pt x="30" y="6"/>
                      <a:pt x="28" y="4"/>
                      <a:pt x="26" y="4"/>
                    </a:cubicBezTo>
                    <a:cubicBezTo>
                      <a:pt x="26" y="4"/>
                      <a:pt x="26" y="4"/>
                      <a:pt x="26" y="4"/>
                    </a:cubicBezTo>
                    <a:cubicBezTo>
                      <a:pt x="25" y="2"/>
                      <a:pt x="23" y="0"/>
                      <a:pt x="20" y="0"/>
                    </a:cubicBezTo>
                    <a:cubicBezTo>
                      <a:pt x="17" y="0"/>
                      <a:pt x="14" y="3"/>
                      <a:pt x="14" y="6"/>
                    </a:cubicBezTo>
                    <a:cubicBezTo>
                      <a:pt x="14" y="6"/>
                      <a:pt x="14" y="6"/>
                      <a:pt x="14" y="6"/>
                    </a:cubicBezTo>
                    <a:cubicBezTo>
                      <a:pt x="12" y="6"/>
                      <a:pt x="11" y="7"/>
                      <a:pt x="11" y="9"/>
                    </a:cubicBezTo>
                    <a:cubicBezTo>
                      <a:pt x="11" y="9"/>
                      <a:pt x="10" y="9"/>
                      <a:pt x="9" y="9"/>
                    </a:cubicBezTo>
                    <a:cubicBezTo>
                      <a:pt x="7" y="9"/>
                      <a:pt x="6" y="10"/>
                      <a:pt x="5" y="12"/>
                    </a:cubicBezTo>
                    <a:cubicBezTo>
                      <a:pt x="2" y="12"/>
                      <a:pt x="0" y="15"/>
                      <a:pt x="0" y="18"/>
                    </a:cubicBezTo>
                    <a:cubicBezTo>
                      <a:pt x="0" y="21"/>
                      <a:pt x="2" y="24"/>
                      <a:pt x="6" y="24"/>
                    </a:cubicBezTo>
                    <a:cubicBezTo>
                      <a:pt x="7" y="24"/>
                      <a:pt x="7" y="24"/>
                      <a:pt x="8" y="24"/>
                    </a:cubicBezTo>
                    <a:cubicBezTo>
                      <a:pt x="9" y="26"/>
                      <a:pt x="11" y="27"/>
                      <a:pt x="13" y="27"/>
                    </a:cubicBezTo>
                    <a:cubicBezTo>
                      <a:pt x="14" y="27"/>
                      <a:pt x="15" y="27"/>
                      <a:pt x="15" y="26"/>
                    </a:cubicBezTo>
                    <a:cubicBezTo>
                      <a:pt x="17" y="27"/>
                      <a:pt x="19" y="28"/>
                      <a:pt x="21" y="28"/>
                    </a:cubicBezTo>
                    <a:cubicBezTo>
                      <a:pt x="24" y="28"/>
                      <a:pt x="27" y="26"/>
                      <a:pt x="29" y="24"/>
                    </a:cubicBezTo>
                    <a:cubicBezTo>
                      <a:pt x="30" y="24"/>
                      <a:pt x="31" y="25"/>
                      <a:pt x="32" y="25"/>
                    </a:cubicBezTo>
                    <a:cubicBezTo>
                      <a:pt x="36" y="25"/>
                      <a:pt x="38" y="22"/>
                      <a:pt x="38" y="19"/>
                    </a:cubicBezTo>
                    <a:cubicBezTo>
                      <a:pt x="38" y="18"/>
                      <a:pt x="38" y="16"/>
                      <a:pt x="37"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2" name="Freeform 66"/>
              <p:cNvSpPr/>
              <p:nvPr/>
            </p:nvSpPr>
            <p:spPr bwMode="auto">
              <a:xfrm>
                <a:off x="6709631" y="5142268"/>
                <a:ext cx="96838" cy="69850"/>
              </a:xfrm>
              <a:custGeom>
                <a:avLst/>
                <a:gdLst>
                  <a:gd name="T0" fmla="*/ 34 w 35"/>
                  <a:gd name="T1" fmla="*/ 14 h 25"/>
                  <a:gd name="T2" fmla="*/ 34 w 35"/>
                  <a:gd name="T3" fmla="*/ 13 h 25"/>
                  <a:gd name="T4" fmla="*/ 31 w 35"/>
                  <a:gd name="T5" fmla="*/ 10 h 25"/>
                  <a:gd name="T6" fmla="*/ 30 w 35"/>
                  <a:gd name="T7" fmla="*/ 10 h 25"/>
                  <a:gd name="T8" fmla="*/ 27 w 35"/>
                  <a:gd name="T9" fmla="*/ 7 h 25"/>
                  <a:gd name="T10" fmla="*/ 27 w 35"/>
                  <a:gd name="T11" fmla="*/ 7 h 25"/>
                  <a:gd name="T12" fmla="*/ 24 w 35"/>
                  <a:gd name="T13" fmla="*/ 3 h 25"/>
                  <a:gd name="T14" fmla="*/ 23 w 35"/>
                  <a:gd name="T15" fmla="*/ 3 h 25"/>
                  <a:gd name="T16" fmla="*/ 18 w 35"/>
                  <a:gd name="T17" fmla="*/ 0 h 25"/>
                  <a:gd name="T18" fmla="*/ 13 w 35"/>
                  <a:gd name="T19" fmla="*/ 5 h 25"/>
                  <a:gd name="T20" fmla="*/ 13 w 35"/>
                  <a:gd name="T21" fmla="*/ 5 h 25"/>
                  <a:gd name="T22" fmla="*/ 10 w 35"/>
                  <a:gd name="T23" fmla="*/ 8 h 25"/>
                  <a:gd name="T24" fmla="*/ 9 w 35"/>
                  <a:gd name="T25" fmla="*/ 8 h 25"/>
                  <a:gd name="T26" fmla="*/ 5 w 35"/>
                  <a:gd name="T27" fmla="*/ 11 h 25"/>
                  <a:gd name="T28" fmla="*/ 0 w 35"/>
                  <a:gd name="T29" fmla="*/ 16 h 25"/>
                  <a:gd name="T30" fmla="*/ 5 w 35"/>
                  <a:gd name="T31" fmla="*/ 22 h 25"/>
                  <a:gd name="T32" fmla="*/ 7 w 35"/>
                  <a:gd name="T33" fmla="*/ 21 h 25"/>
                  <a:gd name="T34" fmla="*/ 12 w 35"/>
                  <a:gd name="T35" fmla="*/ 24 h 25"/>
                  <a:gd name="T36" fmla="*/ 14 w 35"/>
                  <a:gd name="T37" fmla="*/ 24 h 25"/>
                  <a:gd name="T38" fmla="*/ 19 w 35"/>
                  <a:gd name="T39" fmla="*/ 25 h 25"/>
                  <a:gd name="T40" fmla="*/ 26 w 35"/>
                  <a:gd name="T41" fmla="*/ 21 h 25"/>
                  <a:gd name="T42" fmla="*/ 29 w 35"/>
                  <a:gd name="T43" fmla="*/ 22 h 25"/>
                  <a:gd name="T44" fmla="*/ 35 w 35"/>
                  <a:gd name="T45" fmla="*/ 17 h 25"/>
                  <a:gd name="T46" fmla="*/ 34 w 35"/>
                  <a:gd name="T47"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 h="25">
                    <a:moveTo>
                      <a:pt x="34" y="14"/>
                    </a:moveTo>
                    <a:cubicBezTo>
                      <a:pt x="34" y="13"/>
                      <a:pt x="34" y="13"/>
                      <a:pt x="34" y="13"/>
                    </a:cubicBezTo>
                    <a:cubicBezTo>
                      <a:pt x="34" y="11"/>
                      <a:pt x="33" y="10"/>
                      <a:pt x="31" y="10"/>
                    </a:cubicBezTo>
                    <a:cubicBezTo>
                      <a:pt x="30" y="10"/>
                      <a:pt x="30" y="10"/>
                      <a:pt x="30" y="10"/>
                    </a:cubicBezTo>
                    <a:cubicBezTo>
                      <a:pt x="30" y="9"/>
                      <a:pt x="28" y="8"/>
                      <a:pt x="27" y="7"/>
                    </a:cubicBezTo>
                    <a:cubicBezTo>
                      <a:pt x="27" y="7"/>
                      <a:pt x="27" y="7"/>
                      <a:pt x="27" y="7"/>
                    </a:cubicBezTo>
                    <a:cubicBezTo>
                      <a:pt x="27" y="5"/>
                      <a:pt x="26" y="3"/>
                      <a:pt x="24" y="3"/>
                    </a:cubicBezTo>
                    <a:cubicBezTo>
                      <a:pt x="23" y="3"/>
                      <a:pt x="23" y="3"/>
                      <a:pt x="23" y="3"/>
                    </a:cubicBezTo>
                    <a:cubicBezTo>
                      <a:pt x="23" y="1"/>
                      <a:pt x="21" y="0"/>
                      <a:pt x="18" y="0"/>
                    </a:cubicBezTo>
                    <a:cubicBezTo>
                      <a:pt x="15" y="0"/>
                      <a:pt x="13" y="2"/>
                      <a:pt x="13" y="5"/>
                    </a:cubicBezTo>
                    <a:cubicBezTo>
                      <a:pt x="13" y="5"/>
                      <a:pt x="13" y="5"/>
                      <a:pt x="13" y="5"/>
                    </a:cubicBezTo>
                    <a:cubicBezTo>
                      <a:pt x="11" y="5"/>
                      <a:pt x="10" y="6"/>
                      <a:pt x="10" y="8"/>
                    </a:cubicBezTo>
                    <a:cubicBezTo>
                      <a:pt x="10" y="8"/>
                      <a:pt x="9" y="8"/>
                      <a:pt x="9" y="8"/>
                    </a:cubicBezTo>
                    <a:cubicBezTo>
                      <a:pt x="7" y="8"/>
                      <a:pt x="5" y="9"/>
                      <a:pt x="5" y="11"/>
                    </a:cubicBezTo>
                    <a:cubicBezTo>
                      <a:pt x="2" y="11"/>
                      <a:pt x="0" y="13"/>
                      <a:pt x="0" y="16"/>
                    </a:cubicBezTo>
                    <a:cubicBezTo>
                      <a:pt x="0" y="19"/>
                      <a:pt x="2" y="22"/>
                      <a:pt x="5" y="22"/>
                    </a:cubicBezTo>
                    <a:cubicBezTo>
                      <a:pt x="6" y="22"/>
                      <a:pt x="7" y="21"/>
                      <a:pt x="7" y="21"/>
                    </a:cubicBezTo>
                    <a:cubicBezTo>
                      <a:pt x="8" y="23"/>
                      <a:pt x="10" y="24"/>
                      <a:pt x="12" y="24"/>
                    </a:cubicBezTo>
                    <a:cubicBezTo>
                      <a:pt x="13" y="24"/>
                      <a:pt x="13" y="24"/>
                      <a:pt x="14" y="24"/>
                    </a:cubicBezTo>
                    <a:cubicBezTo>
                      <a:pt x="15" y="24"/>
                      <a:pt x="17" y="25"/>
                      <a:pt x="19" y="25"/>
                    </a:cubicBezTo>
                    <a:cubicBezTo>
                      <a:pt x="22" y="25"/>
                      <a:pt x="25" y="23"/>
                      <a:pt x="26" y="21"/>
                    </a:cubicBezTo>
                    <a:cubicBezTo>
                      <a:pt x="27" y="22"/>
                      <a:pt x="28" y="22"/>
                      <a:pt x="29" y="22"/>
                    </a:cubicBezTo>
                    <a:cubicBezTo>
                      <a:pt x="32" y="22"/>
                      <a:pt x="35" y="20"/>
                      <a:pt x="35" y="17"/>
                    </a:cubicBezTo>
                    <a:cubicBezTo>
                      <a:pt x="35" y="16"/>
                      <a:pt x="34" y="15"/>
                      <a:pt x="34"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3" name="Freeform 67"/>
              <p:cNvSpPr/>
              <p:nvPr/>
            </p:nvSpPr>
            <p:spPr bwMode="auto">
              <a:xfrm>
                <a:off x="6627081" y="5247043"/>
                <a:ext cx="44450" cy="192088"/>
              </a:xfrm>
              <a:custGeom>
                <a:avLst/>
                <a:gdLst>
                  <a:gd name="T0" fmla="*/ 14 w 16"/>
                  <a:gd name="T1" fmla="*/ 0 h 69"/>
                  <a:gd name="T2" fmla="*/ 4 w 16"/>
                  <a:gd name="T3" fmla="*/ 18 h 69"/>
                  <a:gd name="T4" fmla="*/ 2 w 16"/>
                  <a:gd name="T5" fmla="*/ 60 h 69"/>
                  <a:gd name="T6" fmla="*/ 8 w 16"/>
                  <a:gd name="T7" fmla="*/ 57 h 69"/>
                  <a:gd name="T8" fmla="*/ 16 w 16"/>
                  <a:gd name="T9" fmla="*/ 68 h 69"/>
                  <a:gd name="T10" fmla="*/ 14 w 16"/>
                  <a:gd name="T11" fmla="*/ 0 h 69"/>
                </a:gdLst>
                <a:ahLst/>
                <a:cxnLst>
                  <a:cxn ang="0">
                    <a:pos x="T0" y="T1"/>
                  </a:cxn>
                  <a:cxn ang="0">
                    <a:pos x="T2" y="T3"/>
                  </a:cxn>
                  <a:cxn ang="0">
                    <a:pos x="T4" y="T5"/>
                  </a:cxn>
                  <a:cxn ang="0">
                    <a:pos x="T6" y="T7"/>
                  </a:cxn>
                  <a:cxn ang="0">
                    <a:pos x="T8" y="T9"/>
                  </a:cxn>
                  <a:cxn ang="0">
                    <a:pos x="T10" y="T11"/>
                  </a:cxn>
                </a:cxnLst>
                <a:rect l="0" t="0" r="r" b="b"/>
                <a:pathLst>
                  <a:path w="16" h="69">
                    <a:moveTo>
                      <a:pt x="14" y="0"/>
                    </a:moveTo>
                    <a:cubicBezTo>
                      <a:pt x="14" y="0"/>
                      <a:pt x="7" y="7"/>
                      <a:pt x="4" y="18"/>
                    </a:cubicBezTo>
                    <a:cubicBezTo>
                      <a:pt x="1" y="28"/>
                      <a:pt x="0" y="50"/>
                      <a:pt x="2" y="60"/>
                    </a:cubicBezTo>
                    <a:cubicBezTo>
                      <a:pt x="4" y="69"/>
                      <a:pt x="4" y="53"/>
                      <a:pt x="8" y="57"/>
                    </a:cubicBezTo>
                    <a:cubicBezTo>
                      <a:pt x="12" y="61"/>
                      <a:pt x="12" y="68"/>
                      <a:pt x="16" y="68"/>
                    </a:cubicBezTo>
                    <a:cubicBezTo>
                      <a:pt x="16" y="68"/>
                      <a:pt x="1" y="39"/>
                      <a:pt x="1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4" name="Freeform 68"/>
              <p:cNvSpPr/>
              <p:nvPr/>
            </p:nvSpPr>
            <p:spPr bwMode="auto">
              <a:xfrm>
                <a:off x="6762019" y="5442306"/>
                <a:ext cx="74613" cy="11113"/>
              </a:xfrm>
              <a:custGeom>
                <a:avLst/>
                <a:gdLst>
                  <a:gd name="T0" fmla="*/ 19 w 27"/>
                  <a:gd name="T1" fmla="*/ 0 h 4"/>
                  <a:gd name="T2" fmla="*/ 23 w 27"/>
                  <a:gd name="T3" fmla="*/ 3 h 4"/>
                  <a:gd name="T4" fmla="*/ 27 w 27"/>
                  <a:gd name="T5" fmla="*/ 4 h 4"/>
                  <a:gd name="T6" fmla="*/ 20 w 27"/>
                  <a:gd name="T7" fmla="*/ 4 h 4"/>
                  <a:gd name="T8" fmla="*/ 15 w 27"/>
                  <a:gd name="T9" fmla="*/ 3 h 4"/>
                  <a:gd name="T10" fmla="*/ 8 w 27"/>
                  <a:gd name="T11" fmla="*/ 4 h 4"/>
                  <a:gd name="T12" fmla="*/ 2 w 27"/>
                  <a:gd name="T13" fmla="*/ 4 h 4"/>
                  <a:gd name="T14" fmla="*/ 4 w 27"/>
                  <a:gd name="T15" fmla="*/ 3 h 4"/>
                  <a:gd name="T16" fmla="*/ 10 w 27"/>
                  <a:gd name="T17" fmla="*/ 2 h 4"/>
                  <a:gd name="T18" fmla="*/ 19 w 27"/>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4">
                    <a:moveTo>
                      <a:pt x="19" y="0"/>
                    </a:moveTo>
                    <a:cubicBezTo>
                      <a:pt x="19" y="0"/>
                      <a:pt x="19" y="3"/>
                      <a:pt x="23" y="3"/>
                    </a:cubicBezTo>
                    <a:cubicBezTo>
                      <a:pt x="27" y="3"/>
                      <a:pt x="27" y="4"/>
                      <a:pt x="27" y="4"/>
                    </a:cubicBezTo>
                    <a:cubicBezTo>
                      <a:pt x="27" y="4"/>
                      <a:pt x="23" y="3"/>
                      <a:pt x="20" y="4"/>
                    </a:cubicBezTo>
                    <a:cubicBezTo>
                      <a:pt x="18" y="4"/>
                      <a:pt x="17" y="3"/>
                      <a:pt x="15" y="3"/>
                    </a:cubicBezTo>
                    <a:cubicBezTo>
                      <a:pt x="14" y="3"/>
                      <a:pt x="10" y="4"/>
                      <a:pt x="8" y="4"/>
                    </a:cubicBezTo>
                    <a:cubicBezTo>
                      <a:pt x="5" y="4"/>
                      <a:pt x="4" y="3"/>
                      <a:pt x="2" y="4"/>
                    </a:cubicBezTo>
                    <a:cubicBezTo>
                      <a:pt x="0" y="4"/>
                      <a:pt x="2" y="3"/>
                      <a:pt x="4" y="3"/>
                    </a:cubicBezTo>
                    <a:cubicBezTo>
                      <a:pt x="6" y="3"/>
                      <a:pt x="9" y="3"/>
                      <a:pt x="10" y="2"/>
                    </a:cubicBezTo>
                    <a:cubicBezTo>
                      <a:pt x="11" y="0"/>
                      <a:pt x="19" y="0"/>
                      <a:pt x="19"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5" name="Freeform 69"/>
              <p:cNvSpPr/>
              <p:nvPr/>
            </p:nvSpPr>
            <p:spPr bwMode="auto">
              <a:xfrm>
                <a:off x="6762019" y="5358168"/>
                <a:ext cx="39688" cy="22225"/>
              </a:xfrm>
              <a:custGeom>
                <a:avLst/>
                <a:gdLst>
                  <a:gd name="T0" fmla="*/ 1 w 14"/>
                  <a:gd name="T1" fmla="*/ 0 h 8"/>
                  <a:gd name="T2" fmla="*/ 14 w 14"/>
                  <a:gd name="T3" fmla="*/ 5 h 8"/>
                  <a:gd name="T4" fmla="*/ 14 w 14"/>
                  <a:gd name="T5" fmla="*/ 8 h 8"/>
                  <a:gd name="T6" fmla="*/ 10 w 14"/>
                  <a:gd name="T7" fmla="*/ 6 h 8"/>
                  <a:gd name="T8" fmla="*/ 0 w 14"/>
                  <a:gd name="T9" fmla="*/ 0 h 8"/>
                  <a:gd name="T10" fmla="*/ 1 w 14"/>
                  <a:gd name="T11" fmla="*/ 0 h 8"/>
                </a:gdLst>
                <a:ahLst/>
                <a:cxnLst>
                  <a:cxn ang="0">
                    <a:pos x="T0" y="T1"/>
                  </a:cxn>
                  <a:cxn ang="0">
                    <a:pos x="T2" y="T3"/>
                  </a:cxn>
                  <a:cxn ang="0">
                    <a:pos x="T4" y="T5"/>
                  </a:cxn>
                  <a:cxn ang="0">
                    <a:pos x="T6" y="T7"/>
                  </a:cxn>
                  <a:cxn ang="0">
                    <a:pos x="T8" y="T9"/>
                  </a:cxn>
                  <a:cxn ang="0">
                    <a:pos x="T10" y="T11"/>
                  </a:cxn>
                </a:cxnLst>
                <a:rect l="0" t="0" r="r" b="b"/>
                <a:pathLst>
                  <a:path w="14" h="8">
                    <a:moveTo>
                      <a:pt x="1" y="0"/>
                    </a:moveTo>
                    <a:cubicBezTo>
                      <a:pt x="1" y="0"/>
                      <a:pt x="4" y="5"/>
                      <a:pt x="14" y="5"/>
                    </a:cubicBezTo>
                    <a:cubicBezTo>
                      <a:pt x="14" y="8"/>
                      <a:pt x="14" y="8"/>
                      <a:pt x="14" y="8"/>
                    </a:cubicBezTo>
                    <a:cubicBezTo>
                      <a:pt x="14" y="8"/>
                      <a:pt x="12" y="6"/>
                      <a:pt x="10" y="6"/>
                    </a:cubicBezTo>
                    <a:cubicBezTo>
                      <a:pt x="8" y="6"/>
                      <a:pt x="2" y="3"/>
                      <a:pt x="0" y="0"/>
                    </a:cubicBezTo>
                    <a:cubicBezTo>
                      <a:pt x="1" y="0"/>
                      <a:pt x="1" y="0"/>
                      <a:pt x="1"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6" name="Freeform 70"/>
              <p:cNvSpPr/>
              <p:nvPr/>
            </p:nvSpPr>
            <p:spPr bwMode="auto">
              <a:xfrm>
                <a:off x="6765194" y="5356581"/>
                <a:ext cx="11113" cy="12700"/>
              </a:xfrm>
              <a:custGeom>
                <a:avLst/>
                <a:gdLst>
                  <a:gd name="T0" fmla="*/ 1 w 4"/>
                  <a:gd name="T1" fmla="*/ 0 h 5"/>
                  <a:gd name="T2" fmla="*/ 2 w 4"/>
                  <a:gd name="T3" fmla="*/ 4 h 5"/>
                  <a:gd name="T4" fmla="*/ 2 w 4"/>
                  <a:gd name="T5" fmla="*/ 4 h 5"/>
                  <a:gd name="T6" fmla="*/ 2 w 4"/>
                  <a:gd name="T7" fmla="*/ 4 h 5"/>
                  <a:gd name="T8" fmla="*/ 1 w 4"/>
                  <a:gd name="T9" fmla="*/ 0 h 5"/>
                </a:gdLst>
                <a:ahLst/>
                <a:cxnLst>
                  <a:cxn ang="0">
                    <a:pos x="T0" y="T1"/>
                  </a:cxn>
                  <a:cxn ang="0">
                    <a:pos x="T2" y="T3"/>
                  </a:cxn>
                  <a:cxn ang="0">
                    <a:pos x="T4" y="T5"/>
                  </a:cxn>
                  <a:cxn ang="0">
                    <a:pos x="T6" y="T7"/>
                  </a:cxn>
                  <a:cxn ang="0">
                    <a:pos x="T8" y="T9"/>
                  </a:cxn>
                </a:cxnLst>
                <a:rect l="0" t="0" r="r" b="b"/>
                <a:pathLst>
                  <a:path w="4" h="5">
                    <a:moveTo>
                      <a:pt x="1" y="0"/>
                    </a:moveTo>
                    <a:cubicBezTo>
                      <a:pt x="1" y="0"/>
                      <a:pt x="1" y="2"/>
                      <a:pt x="2" y="4"/>
                    </a:cubicBezTo>
                    <a:cubicBezTo>
                      <a:pt x="4" y="5"/>
                      <a:pt x="2" y="4"/>
                      <a:pt x="2" y="4"/>
                    </a:cubicBezTo>
                    <a:cubicBezTo>
                      <a:pt x="2" y="4"/>
                      <a:pt x="2" y="4"/>
                      <a:pt x="2" y="4"/>
                    </a:cubicBezTo>
                    <a:cubicBezTo>
                      <a:pt x="2" y="4"/>
                      <a:pt x="0" y="1"/>
                      <a:pt x="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7" name="Freeform 71"/>
              <p:cNvSpPr/>
              <p:nvPr/>
            </p:nvSpPr>
            <p:spPr bwMode="auto">
              <a:xfrm>
                <a:off x="6769956" y="5316893"/>
                <a:ext cx="47625" cy="133350"/>
              </a:xfrm>
              <a:custGeom>
                <a:avLst/>
                <a:gdLst>
                  <a:gd name="T0" fmla="*/ 12 w 17"/>
                  <a:gd name="T1" fmla="*/ 6 h 48"/>
                  <a:gd name="T2" fmla="*/ 14 w 17"/>
                  <a:gd name="T3" fmla="*/ 22 h 48"/>
                  <a:gd name="T4" fmla="*/ 16 w 17"/>
                  <a:gd name="T5" fmla="*/ 48 h 48"/>
                  <a:gd name="T6" fmla="*/ 6 w 17"/>
                  <a:gd name="T7" fmla="*/ 48 h 48"/>
                  <a:gd name="T8" fmla="*/ 10 w 17"/>
                  <a:gd name="T9" fmla="*/ 29 h 48"/>
                  <a:gd name="T10" fmla="*/ 0 w 17"/>
                  <a:gd name="T11" fmla="*/ 4 h 48"/>
                  <a:gd name="T12" fmla="*/ 3 w 17"/>
                  <a:gd name="T13" fmla="*/ 4 h 48"/>
                  <a:gd name="T14" fmla="*/ 9 w 17"/>
                  <a:gd name="T15" fmla="*/ 16 h 48"/>
                  <a:gd name="T16" fmla="*/ 9 w 17"/>
                  <a:gd name="T17" fmla="*/ 4 h 48"/>
                  <a:gd name="T18" fmla="*/ 12 w 17"/>
                  <a:gd name="T19"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48">
                    <a:moveTo>
                      <a:pt x="12" y="6"/>
                    </a:moveTo>
                    <a:cubicBezTo>
                      <a:pt x="12" y="6"/>
                      <a:pt x="10" y="7"/>
                      <a:pt x="14" y="22"/>
                    </a:cubicBezTo>
                    <a:cubicBezTo>
                      <a:pt x="17" y="37"/>
                      <a:pt x="16" y="48"/>
                      <a:pt x="16" y="48"/>
                    </a:cubicBezTo>
                    <a:cubicBezTo>
                      <a:pt x="6" y="48"/>
                      <a:pt x="6" y="48"/>
                      <a:pt x="6" y="48"/>
                    </a:cubicBezTo>
                    <a:cubicBezTo>
                      <a:pt x="6" y="48"/>
                      <a:pt x="10" y="39"/>
                      <a:pt x="10" y="29"/>
                    </a:cubicBezTo>
                    <a:cubicBezTo>
                      <a:pt x="9" y="20"/>
                      <a:pt x="2" y="11"/>
                      <a:pt x="0" y="4"/>
                    </a:cubicBezTo>
                    <a:cubicBezTo>
                      <a:pt x="3" y="4"/>
                      <a:pt x="3" y="4"/>
                      <a:pt x="3" y="4"/>
                    </a:cubicBezTo>
                    <a:cubicBezTo>
                      <a:pt x="3" y="4"/>
                      <a:pt x="7" y="14"/>
                      <a:pt x="9" y="16"/>
                    </a:cubicBezTo>
                    <a:cubicBezTo>
                      <a:pt x="9" y="16"/>
                      <a:pt x="8" y="8"/>
                      <a:pt x="9" y="4"/>
                    </a:cubicBezTo>
                    <a:cubicBezTo>
                      <a:pt x="10" y="0"/>
                      <a:pt x="12" y="6"/>
                      <a:pt x="12" y="6"/>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8" name="Freeform 72"/>
              <p:cNvSpPr>
                <a:spLocks noEditPoints="1"/>
              </p:cNvSpPr>
              <p:nvPr/>
            </p:nvSpPr>
            <p:spPr bwMode="auto">
              <a:xfrm>
                <a:off x="6781069" y="5335943"/>
                <a:ext cx="14288" cy="25400"/>
              </a:xfrm>
              <a:custGeom>
                <a:avLst/>
                <a:gdLst>
                  <a:gd name="T0" fmla="*/ 5 w 5"/>
                  <a:gd name="T1" fmla="*/ 9 h 9"/>
                  <a:gd name="T2" fmla="*/ 5 w 5"/>
                  <a:gd name="T3" fmla="*/ 9 h 9"/>
                  <a:gd name="T4" fmla="*/ 5 w 5"/>
                  <a:gd name="T5" fmla="*/ 9 h 9"/>
                  <a:gd name="T6" fmla="*/ 5 w 5"/>
                  <a:gd name="T7" fmla="*/ 9 h 9"/>
                  <a:gd name="T8" fmla="*/ 5 w 5"/>
                  <a:gd name="T9" fmla="*/ 9 h 9"/>
                  <a:gd name="T10" fmla="*/ 5 w 5"/>
                  <a:gd name="T11" fmla="*/ 9 h 9"/>
                  <a:gd name="T12" fmla="*/ 5 w 5"/>
                  <a:gd name="T13" fmla="*/ 9 h 9"/>
                  <a:gd name="T14" fmla="*/ 5 w 5"/>
                  <a:gd name="T15" fmla="*/ 9 h 9"/>
                  <a:gd name="T16" fmla="*/ 5 w 5"/>
                  <a:gd name="T17" fmla="*/ 9 h 9"/>
                  <a:gd name="T18" fmla="*/ 5 w 5"/>
                  <a:gd name="T19" fmla="*/ 9 h 9"/>
                  <a:gd name="T20" fmla="*/ 5 w 5"/>
                  <a:gd name="T21" fmla="*/ 9 h 9"/>
                  <a:gd name="T22" fmla="*/ 5 w 5"/>
                  <a:gd name="T23" fmla="*/ 9 h 9"/>
                  <a:gd name="T24" fmla="*/ 5 w 5"/>
                  <a:gd name="T25" fmla="*/ 9 h 9"/>
                  <a:gd name="T26" fmla="*/ 5 w 5"/>
                  <a:gd name="T27" fmla="*/ 9 h 9"/>
                  <a:gd name="T28" fmla="*/ 5 w 5"/>
                  <a:gd name="T29" fmla="*/ 9 h 9"/>
                  <a:gd name="T30" fmla="*/ 0 w 5"/>
                  <a:gd name="T31" fmla="*/ 0 h 9"/>
                  <a:gd name="T32" fmla="*/ 0 w 5"/>
                  <a:gd name="T33" fmla="*/ 0 h 9"/>
                  <a:gd name="T34" fmla="*/ 5 w 5"/>
                  <a:gd name="T35" fmla="*/ 9 h 9"/>
                  <a:gd name="T36" fmla="*/ 5 w 5"/>
                  <a:gd name="T37" fmla="*/ 9 h 9"/>
                  <a:gd name="T38" fmla="*/ 0 w 5"/>
                  <a:gd name="T3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 h="9">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0" y="0"/>
                    </a:moveTo>
                    <a:cubicBezTo>
                      <a:pt x="0" y="0"/>
                      <a:pt x="0" y="0"/>
                      <a:pt x="0" y="0"/>
                    </a:cubicBezTo>
                    <a:cubicBezTo>
                      <a:pt x="1" y="3"/>
                      <a:pt x="3" y="8"/>
                      <a:pt x="5" y="9"/>
                    </a:cubicBezTo>
                    <a:cubicBezTo>
                      <a:pt x="5" y="9"/>
                      <a:pt x="5" y="9"/>
                      <a:pt x="5" y="9"/>
                    </a:cubicBezTo>
                    <a:cubicBezTo>
                      <a:pt x="3" y="8"/>
                      <a:pt x="1" y="3"/>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9" name="Freeform 73"/>
              <p:cNvSpPr>
                <a:spLocks noEditPoints="1"/>
              </p:cNvSpPr>
              <p:nvPr/>
            </p:nvSpPr>
            <p:spPr bwMode="auto">
              <a:xfrm>
                <a:off x="6776306" y="5335943"/>
                <a:ext cx="36513" cy="66675"/>
              </a:xfrm>
              <a:custGeom>
                <a:avLst/>
                <a:gdLst>
                  <a:gd name="T0" fmla="*/ 13 w 13"/>
                  <a:gd name="T1" fmla="*/ 24 h 24"/>
                  <a:gd name="T2" fmla="*/ 13 w 13"/>
                  <a:gd name="T3" fmla="*/ 24 h 24"/>
                  <a:gd name="T4" fmla="*/ 13 w 13"/>
                  <a:gd name="T5" fmla="*/ 24 h 24"/>
                  <a:gd name="T6" fmla="*/ 6 w 13"/>
                  <a:gd name="T7" fmla="*/ 0 h 24"/>
                  <a:gd name="T8" fmla="*/ 7 w 13"/>
                  <a:gd name="T9" fmla="*/ 9 h 24"/>
                  <a:gd name="T10" fmla="*/ 7 w 13"/>
                  <a:gd name="T11" fmla="*/ 9 h 24"/>
                  <a:gd name="T12" fmla="*/ 7 w 13"/>
                  <a:gd name="T13" fmla="*/ 9 h 24"/>
                  <a:gd name="T14" fmla="*/ 7 w 13"/>
                  <a:gd name="T15" fmla="*/ 9 h 24"/>
                  <a:gd name="T16" fmla="*/ 7 w 13"/>
                  <a:gd name="T17" fmla="*/ 9 h 24"/>
                  <a:gd name="T18" fmla="*/ 7 w 13"/>
                  <a:gd name="T19" fmla="*/ 9 h 24"/>
                  <a:gd name="T20" fmla="*/ 7 w 13"/>
                  <a:gd name="T21" fmla="*/ 9 h 24"/>
                  <a:gd name="T22" fmla="*/ 7 w 13"/>
                  <a:gd name="T23" fmla="*/ 9 h 24"/>
                  <a:gd name="T24" fmla="*/ 7 w 13"/>
                  <a:gd name="T25" fmla="*/ 9 h 24"/>
                  <a:gd name="T26" fmla="*/ 7 w 13"/>
                  <a:gd name="T27" fmla="*/ 9 h 24"/>
                  <a:gd name="T28" fmla="*/ 7 w 13"/>
                  <a:gd name="T29" fmla="*/ 9 h 24"/>
                  <a:gd name="T30" fmla="*/ 7 w 13"/>
                  <a:gd name="T31" fmla="*/ 9 h 24"/>
                  <a:gd name="T32" fmla="*/ 7 w 13"/>
                  <a:gd name="T33" fmla="*/ 9 h 24"/>
                  <a:gd name="T34" fmla="*/ 2 w 13"/>
                  <a:gd name="T35" fmla="*/ 0 h 24"/>
                  <a:gd name="T36" fmla="*/ 0 w 13"/>
                  <a:gd name="T37" fmla="*/ 0 h 24"/>
                  <a:gd name="T38" fmla="*/ 8 w 13"/>
                  <a:gd name="T39" fmla="*/ 13 h 24"/>
                  <a:gd name="T40" fmla="*/ 13 w 13"/>
                  <a:gd name="T41" fmla="*/ 24 h 24"/>
                  <a:gd name="T42" fmla="*/ 11 w 13"/>
                  <a:gd name="T43" fmla="*/ 12 h 24"/>
                  <a:gd name="T44" fmla="*/ 9 w 13"/>
                  <a:gd name="T45" fmla="*/ 1 h 24"/>
                  <a:gd name="T46" fmla="*/ 6 w 13"/>
                  <a:gd name="T4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 h="24">
                    <a:moveTo>
                      <a:pt x="13" y="24"/>
                    </a:moveTo>
                    <a:cubicBezTo>
                      <a:pt x="13" y="24"/>
                      <a:pt x="13" y="24"/>
                      <a:pt x="13" y="24"/>
                    </a:cubicBezTo>
                    <a:cubicBezTo>
                      <a:pt x="13" y="24"/>
                      <a:pt x="13" y="24"/>
                      <a:pt x="13" y="24"/>
                    </a:cubicBezTo>
                    <a:moveTo>
                      <a:pt x="6" y="0"/>
                    </a:moveTo>
                    <a:cubicBezTo>
                      <a:pt x="6" y="4"/>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5" y="8"/>
                      <a:pt x="3" y="3"/>
                      <a:pt x="2" y="0"/>
                    </a:cubicBezTo>
                    <a:cubicBezTo>
                      <a:pt x="1" y="0"/>
                      <a:pt x="0" y="0"/>
                      <a:pt x="0" y="0"/>
                    </a:cubicBezTo>
                    <a:cubicBezTo>
                      <a:pt x="0" y="0"/>
                      <a:pt x="4" y="10"/>
                      <a:pt x="8" y="13"/>
                    </a:cubicBezTo>
                    <a:cubicBezTo>
                      <a:pt x="11" y="17"/>
                      <a:pt x="13" y="24"/>
                      <a:pt x="13" y="24"/>
                    </a:cubicBezTo>
                    <a:cubicBezTo>
                      <a:pt x="13" y="24"/>
                      <a:pt x="11" y="15"/>
                      <a:pt x="11" y="12"/>
                    </a:cubicBezTo>
                    <a:cubicBezTo>
                      <a:pt x="10" y="9"/>
                      <a:pt x="9" y="2"/>
                      <a:pt x="9" y="1"/>
                    </a:cubicBezTo>
                    <a:cubicBezTo>
                      <a:pt x="9" y="0"/>
                      <a:pt x="8" y="0"/>
                      <a:pt x="6"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0" name="Freeform 74"/>
              <p:cNvSpPr/>
              <p:nvPr/>
            </p:nvSpPr>
            <p:spPr bwMode="auto">
              <a:xfrm>
                <a:off x="6809644" y="5369281"/>
                <a:ext cx="41275" cy="42863"/>
              </a:xfrm>
              <a:custGeom>
                <a:avLst/>
                <a:gdLst>
                  <a:gd name="T0" fmla="*/ 14 w 15"/>
                  <a:gd name="T1" fmla="*/ 0 h 15"/>
                  <a:gd name="T2" fmla="*/ 0 w 15"/>
                  <a:gd name="T3" fmla="*/ 11 h 15"/>
                  <a:gd name="T4" fmla="*/ 0 w 15"/>
                  <a:gd name="T5" fmla="*/ 15 h 15"/>
                  <a:gd name="T6" fmla="*/ 5 w 15"/>
                  <a:gd name="T7" fmla="*/ 11 h 15"/>
                  <a:gd name="T8" fmla="*/ 15 w 15"/>
                  <a:gd name="T9" fmla="*/ 0 h 15"/>
                  <a:gd name="T10" fmla="*/ 14 w 15"/>
                  <a:gd name="T11" fmla="*/ 0 h 15"/>
                </a:gdLst>
                <a:ahLst/>
                <a:cxnLst>
                  <a:cxn ang="0">
                    <a:pos x="T0" y="T1"/>
                  </a:cxn>
                  <a:cxn ang="0">
                    <a:pos x="T2" y="T3"/>
                  </a:cxn>
                  <a:cxn ang="0">
                    <a:pos x="T4" y="T5"/>
                  </a:cxn>
                  <a:cxn ang="0">
                    <a:pos x="T6" y="T7"/>
                  </a:cxn>
                  <a:cxn ang="0">
                    <a:pos x="T8" y="T9"/>
                  </a:cxn>
                  <a:cxn ang="0">
                    <a:pos x="T10" y="T11"/>
                  </a:cxn>
                </a:cxnLst>
                <a:rect l="0" t="0" r="r" b="b"/>
                <a:pathLst>
                  <a:path w="15" h="15">
                    <a:moveTo>
                      <a:pt x="14" y="0"/>
                    </a:moveTo>
                    <a:cubicBezTo>
                      <a:pt x="14" y="0"/>
                      <a:pt x="12" y="7"/>
                      <a:pt x="0" y="11"/>
                    </a:cubicBezTo>
                    <a:cubicBezTo>
                      <a:pt x="0" y="15"/>
                      <a:pt x="0" y="15"/>
                      <a:pt x="0" y="15"/>
                    </a:cubicBezTo>
                    <a:cubicBezTo>
                      <a:pt x="0" y="15"/>
                      <a:pt x="2" y="12"/>
                      <a:pt x="5" y="11"/>
                    </a:cubicBezTo>
                    <a:cubicBezTo>
                      <a:pt x="7" y="10"/>
                      <a:pt x="14" y="4"/>
                      <a:pt x="15" y="0"/>
                    </a:cubicBezTo>
                    <a:lnTo>
                      <a:pt x="14"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1" name="Freeform 75"/>
              <p:cNvSpPr/>
              <p:nvPr/>
            </p:nvSpPr>
            <p:spPr bwMode="auto">
              <a:xfrm>
                <a:off x="6823931" y="5358168"/>
                <a:ext cx="15875" cy="47625"/>
              </a:xfrm>
              <a:custGeom>
                <a:avLst/>
                <a:gdLst>
                  <a:gd name="T0" fmla="*/ 4 w 6"/>
                  <a:gd name="T1" fmla="*/ 0 h 17"/>
                  <a:gd name="T2" fmla="*/ 3 w 6"/>
                  <a:gd name="T3" fmla="*/ 12 h 17"/>
                  <a:gd name="T4" fmla="*/ 3 w 6"/>
                  <a:gd name="T5" fmla="*/ 12 h 17"/>
                  <a:gd name="T6" fmla="*/ 5 w 6"/>
                  <a:gd name="T7" fmla="*/ 10 h 17"/>
                  <a:gd name="T8" fmla="*/ 4 w 6"/>
                  <a:gd name="T9" fmla="*/ 0 h 17"/>
                </a:gdLst>
                <a:ahLst/>
                <a:cxnLst>
                  <a:cxn ang="0">
                    <a:pos x="T0" y="T1"/>
                  </a:cxn>
                  <a:cxn ang="0">
                    <a:pos x="T2" y="T3"/>
                  </a:cxn>
                  <a:cxn ang="0">
                    <a:pos x="T4" y="T5"/>
                  </a:cxn>
                  <a:cxn ang="0">
                    <a:pos x="T6" y="T7"/>
                  </a:cxn>
                  <a:cxn ang="0">
                    <a:pos x="T8" y="T9"/>
                  </a:cxn>
                </a:cxnLst>
                <a:rect l="0" t="0" r="r" b="b"/>
                <a:pathLst>
                  <a:path w="6" h="17">
                    <a:moveTo>
                      <a:pt x="4" y="0"/>
                    </a:moveTo>
                    <a:cubicBezTo>
                      <a:pt x="4" y="0"/>
                      <a:pt x="6" y="6"/>
                      <a:pt x="3" y="12"/>
                    </a:cubicBezTo>
                    <a:cubicBezTo>
                      <a:pt x="0" y="17"/>
                      <a:pt x="2" y="12"/>
                      <a:pt x="3" y="12"/>
                    </a:cubicBezTo>
                    <a:cubicBezTo>
                      <a:pt x="5" y="10"/>
                      <a:pt x="5" y="10"/>
                      <a:pt x="5" y="10"/>
                    </a:cubicBezTo>
                    <a:cubicBezTo>
                      <a:pt x="5" y="10"/>
                      <a:pt x="6" y="2"/>
                      <a:pt x="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2" name="Freeform 76"/>
              <p:cNvSpPr/>
              <p:nvPr/>
            </p:nvSpPr>
            <p:spPr bwMode="auto">
              <a:xfrm>
                <a:off x="6814406" y="5334356"/>
                <a:ext cx="65088" cy="46038"/>
              </a:xfrm>
              <a:custGeom>
                <a:avLst/>
                <a:gdLst>
                  <a:gd name="T0" fmla="*/ 1 w 23"/>
                  <a:gd name="T1" fmla="*/ 9 h 17"/>
                  <a:gd name="T2" fmla="*/ 1 w 23"/>
                  <a:gd name="T3" fmla="*/ 9 h 17"/>
                  <a:gd name="T4" fmla="*/ 2 w 23"/>
                  <a:gd name="T5" fmla="*/ 7 h 17"/>
                  <a:gd name="T6" fmla="*/ 3 w 23"/>
                  <a:gd name="T7" fmla="*/ 7 h 17"/>
                  <a:gd name="T8" fmla="*/ 5 w 23"/>
                  <a:gd name="T9" fmla="*/ 5 h 17"/>
                  <a:gd name="T10" fmla="*/ 5 w 23"/>
                  <a:gd name="T11" fmla="*/ 5 h 17"/>
                  <a:gd name="T12" fmla="*/ 7 w 23"/>
                  <a:gd name="T13" fmla="*/ 2 h 17"/>
                  <a:gd name="T14" fmla="*/ 8 w 23"/>
                  <a:gd name="T15" fmla="*/ 2 h 17"/>
                  <a:gd name="T16" fmla="*/ 11 w 23"/>
                  <a:gd name="T17" fmla="*/ 0 h 17"/>
                  <a:gd name="T18" fmla="*/ 15 w 23"/>
                  <a:gd name="T19" fmla="*/ 4 h 17"/>
                  <a:gd name="T20" fmla="*/ 15 w 23"/>
                  <a:gd name="T21" fmla="*/ 4 h 17"/>
                  <a:gd name="T22" fmla="*/ 17 w 23"/>
                  <a:gd name="T23" fmla="*/ 6 h 17"/>
                  <a:gd name="T24" fmla="*/ 17 w 23"/>
                  <a:gd name="T25" fmla="*/ 5 h 17"/>
                  <a:gd name="T26" fmla="*/ 20 w 23"/>
                  <a:gd name="T27" fmla="*/ 7 h 17"/>
                  <a:gd name="T28" fmla="*/ 23 w 23"/>
                  <a:gd name="T29" fmla="*/ 11 h 17"/>
                  <a:gd name="T30" fmla="*/ 20 w 23"/>
                  <a:gd name="T31" fmla="*/ 15 h 17"/>
                  <a:gd name="T32" fmla="*/ 18 w 23"/>
                  <a:gd name="T33" fmla="*/ 14 h 17"/>
                  <a:gd name="T34" fmla="*/ 15 w 23"/>
                  <a:gd name="T35" fmla="*/ 17 h 17"/>
                  <a:gd name="T36" fmla="*/ 14 w 23"/>
                  <a:gd name="T37" fmla="*/ 16 h 17"/>
                  <a:gd name="T38" fmla="*/ 11 w 23"/>
                  <a:gd name="T39" fmla="*/ 17 h 17"/>
                  <a:gd name="T40" fmla="*/ 6 w 23"/>
                  <a:gd name="T41" fmla="*/ 15 h 17"/>
                  <a:gd name="T42" fmla="*/ 4 w 23"/>
                  <a:gd name="T43" fmla="*/ 15 h 17"/>
                  <a:gd name="T44" fmla="*/ 0 w 23"/>
                  <a:gd name="T45" fmla="*/ 11 h 17"/>
                  <a:gd name="T46" fmla="*/ 1 w 23"/>
                  <a:gd name="T47"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 h="17">
                    <a:moveTo>
                      <a:pt x="1" y="9"/>
                    </a:moveTo>
                    <a:cubicBezTo>
                      <a:pt x="1" y="9"/>
                      <a:pt x="1" y="9"/>
                      <a:pt x="1" y="9"/>
                    </a:cubicBezTo>
                    <a:cubicBezTo>
                      <a:pt x="1" y="8"/>
                      <a:pt x="1" y="7"/>
                      <a:pt x="2" y="7"/>
                    </a:cubicBezTo>
                    <a:cubicBezTo>
                      <a:pt x="3" y="7"/>
                      <a:pt x="3" y="7"/>
                      <a:pt x="3" y="7"/>
                    </a:cubicBezTo>
                    <a:cubicBezTo>
                      <a:pt x="3" y="6"/>
                      <a:pt x="4" y="6"/>
                      <a:pt x="5" y="5"/>
                    </a:cubicBezTo>
                    <a:cubicBezTo>
                      <a:pt x="5" y="5"/>
                      <a:pt x="5" y="5"/>
                      <a:pt x="5" y="5"/>
                    </a:cubicBezTo>
                    <a:cubicBezTo>
                      <a:pt x="5" y="3"/>
                      <a:pt x="6" y="2"/>
                      <a:pt x="7" y="2"/>
                    </a:cubicBezTo>
                    <a:cubicBezTo>
                      <a:pt x="8" y="2"/>
                      <a:pt x="8" y="2"/>
                      <a:pt x="8" y="2"/>
                    </a:cubicBezTo>
                    <a:cubicBezTo>
                      <a:pt x="8" y="1"/>
                      <a:pt x="9" y="0"/>
                      <a:pt x="11" y="0"/>
                    </a:cubicBezTo>
                    <a:cubicBezTo>
                      <a:pt x="13" y="0"/>
                      <a:pt x="14" y="2"/>
                      <a:pt x="15" y="4"/>
                    </a:cubicBezTo>
                    <a:cubicBezTo>
                      <a:pt x="15" y="4"/>
                      <a:pt x="15" y="4"/>
                      <a:pt x="15" y="4"/>
                    </a:cubicBezTo>
                    <a:cubicBezTo>
                      <a:pt x="16" y="4"/>
                      <a:pt x="16" y="5"/>
                      <a:pt x="17" y="6"/>
                    </a:cubicBezTo>
                    <a:cubicBezTo>
                      <a:pt x="17" y="5"/>
                      <a:pt x="17" y="5"/>
                      <a:pt x="17" y="5"/>
                    </a:cubicBezTo>
                    <a:cubicBezTo>
                      <a:pt x="19" y="5"/>
                      <a:pt x="20" y="6"/>
                      <a:pt x="20" y="7"/>
                    </a:cubicBezTo>
                    <a:cubicBezTo>
                      <a:pt x="22" y="8"/>
                      <a:pt x="23" y="9"/>
                      <a:pt x="23" y="11"/>
                    </a:cubicBezTo>
                    <a:cubicBezTo>
                      <a:pt x="23" y="13"/>
                      <a:pt x="22" y="15"/>
                      <a:pt x="20" y="15"/>
                    </a:cubicBezTo>
                    <a:cubicBezTo>
                      <a:pt x="19" y="15"/>
                      <a:pt x="19" y="15"/>
                      <a:pt x="18" y="14"/>
                    </a:cubicBezTo>
                    <a:cubicBezTo>
                      <a:pt x="18" y="16"/>
                      <a:pt x="17" y="17"/>
                      <a:pt x="15" y="17"/>
                    </a:cubicBezTo>
                    <a:cubicBezTo>
                      <a:pt x="15" y="17"/>
                      <a:pt x="14" y="16"/>
                      <a:pt x="14" y="16"/>
                    </a:cubicBezTo>
                    <a:cubicBezTo>
                      <a:pt x="13" y="17"/>
                      <a:pt x="12" y="17"/>
                      <a:pt x="11" y="17"/>
                    </a:cubicBezTo>
                    <a:cubicBezTo>
                      <a:pt x="9" y="17"/>
                      <a:pt x="7" y="16"/>
                      <a:pt x="6" y="15"/>
                    </a:cubicBezTo>
                    <a:cubicBezTo>
                      <a:pt x="5" y="15"/>
                      <a:pt x="4" y="15"/>
                      <a:pt x="4" y="15"/>
                    </a:cubicBezTo>
                    <a:cubicBezTo>
                      <a:pt x="2" y="15"/>
                      <a:pt x="0" y="13"/>
                      <a:pt x="0" y="11"/>
                    </a:cubicBezTo>
                    <a:cubicBezTo>
                      <a:pt x="0" y="11"/>
                      <a:pt x="0" y="10"/>
                      <a:pt x="1"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3" name="Freeform 77"/>
              <p:cNvSpPr/>
              <p:nvPr/>
            </p:nvSpPr>
            <p:spPr bwMode="auto">
              <a:xfrm>
                <a:off x="6814406" y="5335943"/>
                <a:ext cx="65088" cy="44450"/>
              </a:xfrm>
              <a:custGeom>
                <a:avLst/>
                <a:gdLst>
                  <a:gd name="T0" fmla="*/ 1 w 23"/>
                  <a:gd name="T1" fmla="*/ 8 h 16"/>
                  <a:gd name="T2" fmla="*/ 1 w 23"/>
                  <a:gd name="T3" fmla="*/ 8 h 16"/>
                  <a:gd name="T4" fmla="*/ 3 w 23"/>
                  <a:gd name="T5" fmla="*/ 6 h 16"/>
                  <a:gd name="T6" fmla="*/ 3 w 23"/>
                  <a:gd name="T7" fmla="*/ 6 h 16"/>
                  <a:gd name="T8" fmla="*/ 5 w 23"/>
                  <a:gd name="T9" fmla="*/ 4 h 16"/>
                  <a:gd name="T10" fmla="*/ 5 w 23"/>
                  <a:gd name="T11" fmla="*/ 4 h 16"/>
                  <a:gd name="T12" fmla="*/ 8 w 23"/>
                  <a:gd name="T13" fmla="*/ 2 h 16"/>
                  <a:gd name="T14" fmla="*/ 8 w 23"/>
                  <a:gd name="T15" fmla="*/ 2 h 16"/>
                  <a:gd name="T16" fmla="*/ 11 w 23"/>
                  <a:gd name="T17" fmla="*/ 0 h 16"/>
                  <a:gd name="T18" fmla="*/ 14 w 23"/>
                  <a:gd name="T19" fmla="*/ 3 h 16"/>
                  <a:gd name="T20" fmla="*/ 15 w 23"/>
                  <a:gd name="T21" fmla="*/ 3 h 16"/>
                  <a:gd name="T22" fmla="*/ 16 w 23"/>
                  <a:gd name="T23" fmla="*/ 5 h 16"/>
                  <a:gd name="T24" fmla="*/ 17 w 23"/>
                  <a:gd name="T25" fmla="*/ 4 h 16"/>
                  <a:gd name="T26" fmla="*/ 20 w 23"/>
                  <a:gd name="T27" fmla="*/ 6 h 16"/>
                  <a:gd name="T28" fmla="*/ 23 w 23"/>
                  <a:gd name="T29" fmla="*/ 10 h 16"/>
                  <a:gd name="T30" fmla="*/ 19 w 23"/>
                  <a:gd name="T31" fmla="*/ 13 h 16"/>
                  <a:gd name="T32" fmla="*/ 18 w 23"/>
                  <a:gd name="T33" fmla="*/ 13 h 16"/>
                  <a:gd name="T34" fmla="*/ 15 w 23"/>
                  <a:gd name="T35" fmla="*/ 15 h 16"/>
                  <a:gd name="T36" fmla="*/ 14 w 23"/>
                  <a:gd name="T37" fmla="*/ 15 h 16"/>
                  <a:gd name="T38" fmla="*/ 11 w 23"/>
                  <a:gd name="T39" fmla="*/ 16 h 16"/>
                  <a:gd name="T40" fmla="*/ 6 w 23"/>
                  <a:gd name="T41" fmla="*/ 13 h 16"/>
                  <a:gd name="T42" fmla="*/ 4 w 23"/>
                  <a:gd name="T43" fmla="*/ 14 h 16"/>
                  <a:gd name="T44" fmla="*/ 0 w 23"/>
                  <a:gd name="T45" fmla="*/ 10 h 16"/>
                  <a:gd name="T46" fmla="*/ 1 w 23"/>
                  <a:gd name="T47"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 h="16">
                    <a:moveTo>
                      <a:pt x="1" y="8"/>
                    </a:moveTo>
                    <a:cubicBezTo>
                      <a:pt x="1" y="8"/>
                      <a:pt x="1" y="8"/>
                      <a:pt x="1" y="8"/>
                    </a:cubicBezTo>
                    <a:cubicBezTo>
                      <a:pt x="1" y="7"/>
                      <a:pt x="2" y="6"/>
                      <a:pt x="3" y="6"/>
                    </a:cubicBezTo>
                    <a:cubicBezTo>
                      <a:pt x="3" y="6"/>
                      <a:pt x="3" y="6"/>
                      <a:pt x="3" y="6"/>
                    </a:cubicBezTo>
                    <a:cubicBezTo>
                      <a:pt x="4" y="5"/>
                      <a:pt x="5" y="5"/>
                      <a:pt x="5" y="4"/>
                    </a:cubicBezTo>
                    <a:cubicBezTo>
                      <a:pt x="5" y="4"/>
                      <a:pt x="5" y="4"/>
                      <a:pt x="5" y="4"/>
                    </a:cubicBezTo>
                    <a:cubicBezTo>
                      <a:pt x="5" y="3"/>
                      <a:pt x="6" y="2"/>
                      <a:pt x="8" y="2"/>
                    </a:cubicBezTo>
                    <a:cubicBezTo>
                      <a:pt x="8" y="2"/>
                      <a:pt x="8" y="2"/>
                      <a:pt x="8" y="2"/>
                    </a:cubicBezTo>
                    <a:cubicBezTo>
                      <a:pt x="8" y="0"/>
                      <a:pt x="10" y="0"/>
                      <a:pt x="11" y="0"/>
                    </a:cubicBezTo>
                    <a:cubicBezTo>
                      <a:pt x="13" y="0"/>
                      <a:pt x="14" y="1"/>
                      <a:pt x="14" y="3"/>
                    </a:cubicBezTo>
                    <a:cubicBezTo>
                      <a:pt x="15" y="3"/>
                      <a:pt x="15" y="3"/>
                      <a:pt x="15" y="3"/>
                    </a:cubicBezTo>
                    <a:cubicBezTo>
                      <a:pt x="16" y="3"/>
                      <a:pt x="16" y="4"/>
                      <a:pt x="16" y="5"/>
                    </a:cubicBezTo>
                    <a:cubicBezTo>
                      <a:pt x="17" y="4"/>
                      <a:pt x="17" y="4"/>
                      <a:pt x="17" y="4"/>
                    </a:cubicBezTo>
                    <a:cubicBezTo>
                      <a:pt x="18" y="4"/>
                      <a:pt x="20" y="5"/>
                      <a:pt x="20" y="6"/>
                    </a:cubicBezTo>
                    <a:cubicBezTo>
                      <a:pt x="22" y="7"/>
                      <a:pt x="23" y="8"/>
                      <a:pt x="23" y="10"/>
                    </a:cubicBezTo>
                    <a:cubicBezTo>
                      <a:pt x="23" y="12"/>
                      <a:pt x="21" y="13"/>
                      <a:pt x="19" y="13"/>
                    </a:cubicBezTo>
                    <a:cubicBezTo>
                      <a:pt x="19" y="13"/>
                      <a:pt x="18" y="13"/>
                      <a:pt x="18" y="13"/>
                    </a:cubicBezTo>
                    <a:cubicBezTo>
                      <a:pt x="18" y="14"/>
                      <a:pt x="17" y="15"/>
                      <a:pt x="15" y="15"/>
                    </a:cubicBezTo>
                    <a:cubicBezTo>
                      <a:pt x="15" y="15"/>
                      <a:pt x="14" y="15"/>
                      <a:pt x="14" y="15"/>
                    </a:cubicBezTo>
                    <a:cubicBezTo>
                      <a:pt x="13" y="15"/>
                      <a:pt x="12" y="16"/>
                      <a:pt x="11" y="16"/>
                    </a:cubicBezTo>
                    <a:cubicBezTo>
                      <a:pt x="9" y="16"/>
                      <a:pt x="7" y="15"/>
                      <a:pt x="6" y="13"/>
                    </a:cubicBezTo>
                    <a:cubicBezTo>
                      <a:pt x="5" y="14"/>
                      <a:pt x="5" y="14"/>
                      <a:pt x="4" y="14"/>
                    </a:cubicBezTo>
                    <a:cubicBezTo>
                      <a:pt x="2" y="14"/>
                      <a:pt x="0" y="12"/>
                      <a:pt x="0" y="10"/>
                    </a:cubicBezTo>
                    <a:cubicBezTo>
                      <a:pt x="0" y="10"/>
                      <a:pt x="1" y="9"/>
                      <a:pt x="1"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4" name="Freeform 78"/>
              <p:cNvSpPr/>
              <p:nvPr/>
            </p:nvSpPr>
            <p:spPr bwMode="auto">
              <a:xfrm>
                <a:off x="6817581" y="5335943"/>
                <a:ext cx="58738" cy="39688"/>
              </a:xfrm>
              <a:custGeom>
                <a:avLst/>
                <a:gdLst>
                  <a:gd name="T0" fmla="*/ 1 w 21"/>
                  <a:gd name="T1" fmla="*/ 8 h 14"/>
                  <a:gd name="T2" fmla="*/ 1 w 21"/>
                  <a:gd name="T3" fmla="*/ 7 h 14"/>
                  <a:gd name="T4" fmla="*/ 2 w 21"/>
                  <a:gd name="T5" fmla="*/ 6 h 14"/>
                  <a:gd name="T6" fmla="*/ 3 w 21"/>
                  <a:gd name="T7" fmla="*/ 6 h 14"/>
                  <a:gd name="T8" fmla="*/ 5 w 21"/>
                  <a:gd name="T9" fmla="*/ 4 h 14"/>
                  <a:gd name="T10" fmla="*/ 5 w 21"/>
                  <a:gd name="T11" fmla="*/ 4 h 14"/>
                  <a:gd name="T12" fmla="*/ 7 w 21"/>
                  <a:gd name="T13" fmla="*/ 2 h 14"/>
                  <a:gd name="T14" fmla="*/ 7 w 21"/>
                  <a:gd name="T15" fmla="*/ 2 h 14"/>
                  <a:gd name="T16" fmla="*/ 10 w 21"/>
                  <a:gd name="T17" fmla="*/ 0 h 14"/>
                  <a:gd name="T18" fmla="*/ 13 w 21"/>
                  <a:gd name="T19" fmla="*/ 3 h 14"/>
                  <a:gd name="T20" fmla="*/ 13 w 21"/>
                  <a:gd name="T21" fmla="*/ 3 h 14"/>
                  <a:gd name="T22" fmla="*/ 15 w 21"/>
                  <a:gd name="T23" fmla="*/ 5 h 14"/>
                  <a:gd name="T24" fmla="*/ 16 w 21"/>
                  <a:gd name="T25" fmla="*/ 4 h 14"/>
                  <a:gd name="T26" fmla="*/ 18 w 21"/>
                  <a:gd name="T27" fmla="*/ 6 h 14"/>
                  <a:gd name="T28" fmla="*/ 21 w 21"/>
                  <a:gd name="T29" fmla="*/ 9 h 14"/>
                  <a:gd name="T30" fmla="*/ 18 w 21"/>
                  <a:gd name="T31" fmla="*/ 13 h 14"/>
                  <a:gd name="T32" fmla="*/ 16 w 21"/>
                  <a:gd name="T33" fmla="*/ 12 h 14"/>
                  <a:gd name="T34" fmla="*/ 14 w 21"/>
                  <a:gd name="T35" fmla="*/ 14 h 14"/>
                  <a:gd name="T36" fmla="*/ 12 w 21"/>
                  <a:gd name="T37" fmla="*/ 14 h 14"/>
                  <a:gd name="T38" fmla="*/ 10 w 21"/>
                  <a:gd name="T39" fmla="*/ 14 h 14"/>
                  <a:gd name="T40" fmla="*/ 5 w 21"/>
                  <a:gd name="T41" fmla="*/ 12 h 14"/>
                  <a:gd name="T42" fmla="*/ 3 w 21"/>
                  <a:gd name="T43" fmla="*/ 13 h 14"/>
                  <a:gd name="T44" fmla="*/ 0 w 21"/>
                  <a:gd name="T45" fmla="*/ 10 h 14"/>
                  <a:gd name="T46" fmla="*/ 1 w 21"/>
                  <a:gd name="T4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14">
                    <a:moveTo>
                      <a:pt x="1" y="8"/>
                    </a:moveTo>
                    <a:cubicBezTo>
                      <a:pt x="1" y="7"/>
                      <a:pt x="1" y="7"/>
                      <a:pt x="1" y="7"/>
                    </a:cubicBezTo>
                    <a:cubicBezTo>
                      <a:pt x="1" y="6"/>
                      <a:pt x="1" y="6"/>
                      <a:pt x="2" y="6"/>
                    </a:cubicBezTo>
                    <a:cubicBezTo>
                      <a:pt x="3" y="6"/>
                      <a:pt x="3" y="6"/>
                      <a:pt x="3" y="6"/>
                    </a:cubicBezTo>
                    <a:cubicBezTo>
                      <a:pt x="3" y="5"/>
                      <a:pt x="4" y="4"/>
                      <a:pt x="5" y="4"/>
                    </a:cubicBezTo>
                    <a:cubicBezTo>
                      <a:pt x="5" y="4"/>
                      <a:pt x="5" y="4"/>
                      <a:pt x="5" y="4"/>
                    </a:cubicBezTo>
                    <a:cubicBezTo>
                      <a:pt x="5" y="3"/>
                      <a:pt x="6" y="2"/>
                      <a:pt x="7" y="2"/>
                    </a:cubicBezTo>
                    <a:cubicBezTo>
                      <a:pt x="7" y="2"/>
                      <a:pt x="7" y="2"/>
                      <a:pt x="7" y="2"/>
                    </a:cubicBezTo>
                    <a:cubicBezTo>
                      <a:pt x="7" y="1"/>
                      <a:pt x="9" y="0"/>
                      <a:pt x="10" y="0"/>
                    </a:cubicBezTo>
                    <a:cubicBezTo>
                      <a:pt x="12" y="0"/>
                      <a:pt x="13" y="1"/>
                      <a:pt x="13" y="3"/>
                    </a:cubicBezTo>
                    <a:cubicBezTo>
                      <a:pt x="13" y="3"/>
                      <a:pt x="13" y="3"/>
                      <a:pt x="13" y="3"/>
                    </a:cubicBezTo>
                    <a:cubicBezTo>
                      <a:pt x="14" y="3"/>
                      <a:pt x="15" y="4"/>
                      <a:pt x="15" y="5"/>
                    </a:cubicBezTo>
                    <a:cubicBezTo>
                      <a:pt x="16" y="4"/>
                      <a:pt x="16" y="4"/>
                      <a:pt x="16" y="4"/>
                    </a:cubicBezTo>
                    <a:cubicBezTo>
                      <a:pt x="17" y="4"/>
                      <a:pt x="18" y="5"/>
                      <a:pt x="18" y="6"/>
                    </a:cubicBezTo>
                    <a:cubicBezTo>
                      <a:pt x="19" y="6"/>
                      <a:pt x="21" y="8"/>
                      <a:pt x="21" y="9"/>
                    </a:cubicBezTo>
                    <a:cubicBezTo>
                      <a:pt x="21" y="11"/>
                      <a:pt x="19" y="13"/>
                      <a:pt x="18" y="13"/>
                    </a:cubicBezTo>
                    <a:cubicBezTo>
                      <a:pt x="17" y="13"/>
                      <a:pt x="17" y="12"/>
                      <a:pt x="16" y="12"/>
                    </a:cubicBezTo>
                    <a:cubicBezTo>
                      <a:pt x="16" y="13"/>
                      <a:pt x="15" y="14"/>
                      <a:pt x="14" y="14"/>
                    </a:cubicBezTo>
                    <a:cubicBezTo>
                      <a:pt x="13" y="14"/>
                      <a:pt x="13" y="14"/>
                      <a:pt x="12" y="14"/>
                    </a:cubicBezTo>
                    <a:cubicBezTo>
                      <a:pt x="12" y="14"/>
                      <a:pt x="11" y="14"/>
                      <a:pt x="10" y="14"/>
                    </a:cubicBezTo>
                    <a:cubicBezTo>
                      <a:pt x="8" y="14"/>
                      <a:pt x="6" y="14"/>
                      <a:pt x="5" y="12"/>
                    </a:cubicBezTo>
                    <a:cubicBezTo>
                      <a:pt x="5" y="13"/>
                      <a:pt x="4" y="13"/>
                      <a:pt x="3" y="13"/>
                    </a:cubicBezTo>
                    <a:cubicBezTo>
                      <a:pt x="2" y="13"/>
                      <a:pt x="0" y="11"/>
                      <a:pt x="0" y="10"/>
                    </a:cubicBezTo>
                    <a:cubicBezTo>
                      <a:pt x="0" y="9"/>
                      <a:pt x="0" y="8"/>
                      <a:pt x="1"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5" name="Freeform 79"/>
              <p:cNvSpPr/>
              <p:nvPr/>
            </p:nvSpPr>
            <p:spPr bwMode="auto">
              <a:xfrm>
                <a:off x="6715981" y="5224818"/>
                <a:ext cx="163513" cy="114300"/>
              </a:xfrm>
              <a:custGeom>
                <a:avLst/>
                <a:gdLst>
                  <a:gd name="T0" fmla="*/ 2 w 59"/>
                  <a:gd name="T1" fmla="*/ 23 h 41"/>
                  <a:gd name="T2" fmla="*/ 2 w 59"/>
                  <a:gd name="T3" fmla="*/ 21 h 41"/>
                  <a:gd name="T4" fmla="*/ 6 w 59"/>
                  <a:gd name="T5" fmla="*/ 17 h 41"/>
                  <a:gd name="T6" fmla="*/ 8 w 59"/>
                  <a:gd name="T7" fmla="*/ 17 h 41"/>
                  <a:gd name="T8" fmla="*/ 13 w 59"/>
                  <a:gd name="T9" fmla="*/ 12 h 41"/>
                  <a:gd name="T10" fmla="*/ 13 w 59"/>
                  <a:gd name="T11" fmla="*/ 11 h 41"/>
                  <a:gd name="T12" fmla="*/ 19 w 59"/>
                  <a:gd name="T13" fmla="*/ 5 h 41"/>
                  <a:gd name="T14" fmla="*/ 19 w 59"/>
                  <a:gd name="T15" fmla="*/ 5 h 41"/>
                  <a:gd name="T16" fmla="*/ 28 w 59"/>
                  <a:gd name="T17" fmla="*/ 0 h 41"/>
                  <a:gd name="T18" fmla="*/ 37 w 59"/>
                  <a:gd name="T19" fmla="*/ 8 h 41"/>
                  <a:gd name="T20" fmla="*/ 37 w 59"/>
                  <a:gd name="T21" fmla="*/ 8 h 41"/>
                  <a:gd name="T22" fmla="*/ 42 w 59"/>
                  <a:gd name="T23" fmla="*/ 13 h 41"/>
                  <a:gd name="T24" fmla="*/ 44 w 59"/>
                  <a:gd name="T25" fmla="*/ 13 h 41"/>
                  <a:gd name="T26" fmla="*/ 51 w 59"/>
                  <a:gd name="T27" fmla="*/ 18 h 41"/>
                  <a:gd name="T28" fmla="*/ 59 w 59"/>
                  <a:gd name="T29" fmla="*/ 27 h 41"/>
                  <a:gd name="T30" fmla="*/ 50 w 59"/>
                  <a:gd name="T31" fmla="*/ 36 h 41"/>
                  <a:gd name="T32" fmla="*/ 46 w 59"/>
                  <a:gd name="T33" fmla="*/ 35 h 41"/>
                  <a:gd name="T34" fmla="*/ 39 w 59"/>
                  <a:gd name="T35" fmla="*/ 40 h 41"/>
                  <a:gd name="T36" fmla="*/ 35 w 59"/>
                  <a:gd name="T37" fmla="*/ 39 h 41"/>
                  <a:gd name="T38" fmla="*/ 27 w 59"/>
                  <a:gd name="T39" fmla="*/ 41 h 41"/>
                  <a:gd name="T40" fmla="*/ 14 w 59"/>
                  <a:gd name="T41" fmla="*/ 36 h 41"/>
                  <a:gd name="T42" fmla="*/ 10 w 59"/>
                  <a:gd name="T43" fmla="*/ 37 h 41"/>
                  <a:gd name="T44" fmla="*/ 0 w 59"/>
                  <a:gd name="T45" fmla="*/ 28 h 41"/>
                  <a:gd name="T46" fmla="*/ 2 w 59"/>
                  <a:gd name="T47"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 h="41">
                    <a:moveTo>
                      <a:pt x="2" y="23"/>
                    </a:moveTo>
                    <a:cubicBezTo>
                      <a:pt x="2" y="22"/>
                      <a:pt x="2" y="22"/>
                      <a:pt x="2" y="21"/>
                    </a:cubicBezTo>
                    <a:cubicBezTo>
                      <a:pt x="2" y="19"/>
                      <a:pt x="4" y="17"/>
                      <a:pt x="6" y="17"/>
                    </a:cubicBezTo>
                    <a:cubicBezTo>
                      <a:pt x="7" y="17"/>
                      <a:pt x="7" y="17"/>
                      <a:pt x="8" y="17"/>
                    </a:cubicBezTo>
                    <a:cubicBezTo>
                      <a:pt x="9" y="15"/>
                      <a:pt x="11" y="13"/>
                      <a:pt x="13" y="12"/>
                    </a:cubicBezTo>
                    <a:cubicBezTo>
                      <a:pt x="13" y="12"/>
                      <a:pt x="13" y="11"/>
                      <a:pt x="13" y="11"/>
                    </a:cubicBezTo>
                    <a:cubicBezTo>
                      <a:pt x="13" y="8"/>
                      <a:pt x="16" y="5"/>
                      <a:pt x="19" y="5"/>
                    </a:cubicBezTo>
                    <a:cubicBezTo>
                      <a:pt x="19" y="5"/>
                      <a:pt x="19" y="5"/>
                      <a:pt x="19" y="5"/>
                    </a:cubicBezTo>
                    <a:cubicBezTo>
                      <a:pt x="21" y="2"/>
                      <a:pt x="24" y="0"/>
                      <a:pt x="28" y="0"/>
                    </a:cubicBezTo>
                    <a:cubicBezTo>
                      <a:pt x="33" y="0"/>
                      <a:pt x="37" y="4"/>
                      <a:pt x="37" y="8"/>
                    </a:cubicBezTo>
                    <a:cubicBezTo>
                      <a:pt x="37" y="8"/>
                      <a:pt x="37" y="8"/>
                      <a:pt x="37" y="8"/>
                    </a:cubicBezTo>
                    <a:cubicBezTo>
                      <a:pt x="40" y="8"/>
                      <a:pt x="42" y="10"/>
                      <a:pt x="42" y="13"/>
                    </a:cubicBezTo>
                    <a:cubicBezTo>
                      <a:pt x="43" y="13"/>
                      <a:pt x="43" y="13"/>
                      <a:pt x="44" y="13"/>
                    </a:cubicBezTo>
                    <a:cubicBezTo>
                      <a:pt x="47" y="13"/>
                      <a:pt x="50" y="15"/>
                      <a:pt x="51" y="18"/>
                    </a:cubicBezTo>
                    <a:cubicBezTo>
                      <a:pt x="55" y="18"/>
                      <a:pt x="59" y="22"/>
                      <a:pt x="59" y="27"/>
                    </a:cubicBezTo>
                    <a:cubicBezTo>
                      <a:pt x="59" y="32"/>
                      <a:pt x="55" y="36"/>
                      <a:pt x="50" y="36"/>
                    </a:cubicBezTo>
                    <a:cubicBezTo>
                      <a:pt x="49" y="36"/>
                      <a:pt x="47" y="36"/>
                      <a:pt x="46" y="35"/>
                    </a:cubicBezTo>
                    <a:cubicBezTo>
                      <a:pt x="45" y="38"/>
                      <a:pt x="42" y="40"/>
                      <a:pt x="39" y="40"/>
                    </a:cubicBezTo>
                    <a:cubicBezTo>
                      <a:pt x="38" y="40"/>
                      <a:pt x="36" y="40"/>
                      <a:pt x="35" y="39"/>
                    </a:cubicBezTo>
                    <a:cubicBezTo>
                      <a:pt x="33" y="41"/>
                      <a:pt x="30" y="41"/>
                      <a:pt x="27" y="41"/>
                    </a:cubicBezTo>
                    <a:cubicBezTo>
                      <a:pt x="22" y="41"/>
                      <a:pt x="18" y="39"/>
                      <a:pt x="14" y="36"/>
                    </a:cubicBezTo>
                    <a:cubicBezTo>
                      <a:pt x="13" y="36"/>
                      <a:pt x="11" y="37"/>
                      <a:pt x="10" y="37"/>
                    </a:cubicBezTo>
                    <a:cubicBezTo>
                      <a:pt x="4" y="37"/>
                      <a:pt x="0" y="33"/>
                      <a:pt x="0" y="28"/>
                    </a:cubicBezTo>
                    <a:cubicBezTo>
                      <a:pt x="0" y="26"/>
                      <a:pt x="1" y="24"/>
                      <a:pt x="2"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6" name="Freeform 80"/>
              <p:cNvSpPr/>
              <p:nvPr/>
            </p:nvSpPr>
            <p:spPr bwMode="auto">
              <a:xfrm>
                <a:off x="6717569" y="5227993"/>
                <a:ext cx="158750" cy="111125"/>
              </a:xfrm>
              <a:custGeom>
                <a:avLst/>
                <a:gdLst>
                  <a:gd name="T0" fmla="*/ 2 w 57"/>
                  <a:gd name="T1" fmla="*/ 22 h 40"/>
                  <a:gd name="T2" fmla="*/ 2 w 57"/>
                  <a:gd name="T3" fmla="*/ 20 h 40"/>
                  <a:gd name="T4" fmla="*/ 6 w 57"/>
                  <a:gd name="T5" fmla="*/ 16 h 40"/>
                  <a:gd name="T6" fmla="*/ 7 w 57"/>
                  <a:gd name="T7" fmla="*/ 16 h 40"/>
                  <a:gd name="T8" fmla="*/ 13 w 57"/>
                  <a:gd name="T9" fmla="*/ 12 h 40"/>
                  <a:gd name="T10" fmla="*/ 13 w 57"/>
                  <a:gd name="T11" fmla="*/ 10 h 40"/>
                  <a:gd name="T12" fmla="*/ 18 w 57"/>
                  <a:gd name="T13" fmla="*/ 5 h 40"/>
                  <a:gd name="T14" fmla="*/ 19 w 57"/>
                  <a:gd name="T15" fmla="*/ 5 h 40"/>
                  <a:gd name="T16" fmla="*/ 27 w 57"/>
                  <a:gd name="T17" fmla="*/ 0 h 40"/>
                  <a:gd name="T18" fmla="*/ 36 w 57"/>
                  <a:gd name="T19" fmla="*/ 8 h 40"/>
                  <a:gd name="T20" fmla="*/ 36 w 57"/>
                  <a:gd name="T21" fmla="*/ 8 h 40"/>
                  <a:gd name="T22" fmla="*/ 40 w 57"/>
                  <a:gd name="T23" fmla="*/ 12 h 40"/>
                  <a:gd name="T24" fmla="*/ 43 w 57"/>
                  <a:gd name="T25" fmla="*/ 12 h 40"/>
                  <a:gd name="T26" fmla="*/ 49 w 57"/>
                  <a:gd name="T27" fmla="*/ 17 h 40"/>
                  <a:gd name="T28" fmla="*/ 57 w 57"/>
                  <a:gd name="T29" fmla="*/ 26 h 40"/>
                  <a:gd name="T30" fmla="*/ 48 w 57"/>
                  <a:gd name="T31" fmla="*/ 34 h 40"/>
                  <a:gd name="T32" fmla="*/ 45 w 57"/>
                  <a:gd name="T33" fmla="*/ 34 h 40"/>
                  <a:gd name="T34" fmla="*/ 38 w 57"/>
                  <a:gd name="T35" fmla="*/ 39 h 40"/>
                  <a:gd name="T36" fmla="*/ 34 w 57"/>
                  <a:gd name="T37" fmla="*/ 38 h 40"/>
                  <a:gd name="T38" fmla="*/ 26 w 57"/>
                  <a:gd name="T39" fmla="*/ 40 h 40"/>
                  <a:gd name="T40" fmla="*/ 14 w 57"/>
                  <a:gd name="T41" fmla="*/ 34 h 40"/>
                  <a:gd name="T42" fmla="*/ 9 w 57"/>
                  <a:gd name="T43" fmla="*/ 35 h 40"/>
                  <a:gd name="T44" fmla="*/ 0 w 57"/>
                  <a:gd name="T45" fmla="*/ 27 h 40"/>
                  <a:gd name="T46" fmla="*/ 2 w 57"/>
                  <a:gd name="T47"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 h="40">
                    <a:moveTo>
                      <a:pt x="2" y="22"/>
                    </a:moveTo>
                    <a:cubicBezTo>
                      <a:pt x="2" y="21"/>
                      <a:pt x="2" y="21"/>
                      <a:pt x="2" y="20"/>
                    </a:cubicBezTo>
                    <a:cubicBezTo>
                      <a:pt x="2" y="18"/>
                      <a:pt x="4" y="16"/>
                      <a:pt x="6" y="16"/>
                    </a:cubicBezTo>
                    <a:cubicBezTo>
                      <a:pt x="7" y="16"/>
                      <a:pt x="7" y="16"/>
                      <a:pt x="7" y="16"/>
                    </a:cubicBezTo>
                    <a:cubicBezTo>
                      <a:pt x="9" y="14"/>
                      <a:pt x="11" y="12"/>
                      <a:pt x="13" y="12"/>
                    </a:cubicBezTo>
                    <a:cubicBezTo>
                      <a:pt x="13" y="11"/>
                      <a:pt x="13" y="11"/>
                      <a:pt x="13" y="10"/>
                    </a:cubicBezTo>
                    <a:cubicBezTo>
                      <a:pt x="13" y="7"/>
                      <a:pt x="15" y="5"/>
                      <a:pt x="18" y="5"/>
                    </a:cubicBezTo>
                    <a:cubicBezTo>
                      <a:pt x="19" y="5"/>
                      <a:pt x="19" y="5"/>
                      <a:pt x="19" y="5"/>
                    </a:cubicBezTo>
                    <a:cubicBezTo>
                      <a:pt x="20" y="2"/>
                      <a:pt x="23" y="0"/>
                      <a:pt x="27" y="0"/>
                    </a:cubicBezTo>
                    <a:cubicBezTo>
                      <a:pt x="32" y="0"/>
                      <a:pt x="35" y="3"/>
                      <a:pt x="36" y="8"/>
                    </a:cubicBezTo>
                    <a:cubicBezTo>
                      <a:pt x="36" y="8"/>
                      <a:pt x="36" y="8"/>
                      <a:pt x="36" y="8"/>
                    </a:cubicBezTo>
                    <a:cubicBezTo>
                      <a:pt x="38" y="8"/>
                      <a:pt x="40" y="10"/>
                      <a:pt x="40" y="12"/>
                    </a:cubicBezTo>
                    <a:cubicBezTo>
                      <a:pt x="41" y="12"/>
                      <a:pt x="42" y="12"/>
                      <a:pt x="43" y="12"/>
                    </a:cubicBezTo>
                    <a:cubicBezTo>
                      <a:pt x="46" y="12"/>
                      <a:pt x="48" y="14"/>
                      <a:pt x="49" y="17"/>
                    </a:cubicBezTo>
                    <a:cubicBezTo>
                      <a:pt x="53" y="17"/>
                      <a:pt x="57" y="21"/>
                      <a:pt x="57" y="26"/>
                    </a:cubicBezTo>
                    <a:cubicBezTo>
                      <a:pt x="57" y="31"/>
                      <a:pt x="53" y="34"/>
                      <a:pt x="48" y="34"/>
                    </a:cubicBezTo>
                    <a:cubicBezTo>
                      <a:pt x="47" y="34"/>
                      <a:pt x="46" y="34"/>
                      <a:pt x="45" y="34"/>
                    </a:cubicBezTo>
                    <a:cubicBezTo>
                      <a:pt x="44" y="37"/>
                      <a:pt x="41" y="39"/>
                      <a:pt x="38" y="39"/>
                    </a:cubicBezTo>
                    <a:cubicBezTo>
                      <a:pt x="36" y="39"/>
                      <a:pt x="35" y="38"/>
                      <a:pt x="34" y="38"/>
                    </a:cubicBezTo>
                    <a:cubicBezTo>
                      <a:pt x="32" y="39"/>
                      <a:pt x="29" y="40"/>
                      <a:pt x="26" y="40"/>
                    </a:cubicBezTo>
                    <a:cubicBezTo>
                      <a:pt x="21" y="40"/>
                      <a:pt x="17" y="37"/>
                      <a:pt x="14" y="34"/>
                    </a:cubicBezTo>
                    <a:cubicBezTo>
                      <a:pt x="13" y="35"/>
                      <a:pt x="11" y="35"/>
                      <a:pt x="9" y="35"/>
                    </a:cubicBezTo>
                    <a:cubicBezTo>
                      <a:pt x="4" y="35"/>
                      <a:pt x="0" y="31"/>
                      <a:pt x="0" y="27"/>
                    </a:cubicBezTo>
                    <a:cubicBezTo>
                      <a:pt x="0" y="25"/>
                      <a:pt x="1" y="23"/>
                      <a:pt x="2" y="2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7" name="Freeform 81"/>
              <p:cNvSpPr/>
              <p:nvPr/>
            </p:nvSpPr>
            <p:spPr bwMode="auto">
              <a:xfrm>
                <a:off x="6727094" y="5227993"/>
                <a:ext cx="141288" cy="103188"/>
              </a:xfrm>
              <a:custGeom>
                <a:avLst/>
                <a:gdLst>
                  <a:gd name="T0" fmla="*/ 1 w 51"/>
                  <a:gd name="T1" fmla="*/ 20 h 37"/>
                  <a:gd name="T2" fmla="*/ 1 w 51"/>
                  <a:gd name="T3" fmla="*/ 19 h 37"/>
                  <a:gd name="T4" fmla="*/ 5 w 51"/>
                  <a:gd name="T5" fmla="*/ 15 h 37"/>
                  <a:gd name="T6" fmla="*/ 6 w 51"/>
                  <a:gd name="T7" fmla="*/ 15 h 37"/>
                  <a:gd name="T8" fmla="*/ 11 w 51"/>
                  <a:gd name="T9" fmla="*/ 11 h 37"/>
                  <a:gd name="T10" fmla="*/ 11 w 51"/>
                  <a:gd name="T11" fmla="*/ 10 h 37"/>
                  <a:gd name="T12" fmla="*/ 16 w 51"/>
                  <a:gd name="T13" fmla="*/ 5 h 37"/>
                  <a:gd name="T14" fmla="*/ 16 w 51"/>
                  <a:gd name="T15" fmla="*/ 5 h 37"/>
                  <a:gd name="T16" fmla="*/ 24 w 51"/>
                  <a:gd name="T17" fmla="*/ 0 h 37"/>
                  <a:gd name="T18" fmla="*/ 32 w 51"/>
                  <a:gd name="T19" fmla="*/ 8 h 37"/>
                  <a:gd name="T20" fmla="*/ 32 w 51"/>
                  <a:gd name="T21" fmla="*/ 8 h 37"/>
                  <a:gd name="T22" fmla="*/ 36 w 51"/>
                  <a:gd name="T23" fmla="*/ 12 h 37"/>
                  <a:gd name="T24" fmla="*/ 38 w 51"/>
                  <a:gd name="T25" fmla="*/ 12 h 37"/>
                  <a:gd name="T26" fmla="*/ 44 w 51"/>
                  <a:gd name="T27" fmla="*/ 16 h 37"/>
                  <a:gd name="T28" fmla="*/ 51 w 51"/>
                  <a:gd name="T29" fmla="*/ 24 h 37"/>
                  <a:gd name="T30" fmla="*/ 43 w 51"/>
                  <a:gd name="T31" fmla="*/ 32 h 37"/>
                  <a:gd name="T32" fmla="*/ 40 w 51"/>
                  <a:gd name="T33" fmla="*/ 31 h 37"/>
                  <a:gd name="T34" fmla="*/ 33 w 51"/>
                  <a:gd name="T35" fmla="*/ 36 h 37"/>
                  <a:gd name="T36" fmla="*/ 30 w 51"/>
                  <a:gd name="T37" fmla="*/ 35 h 37"/>
                  <a:gd name="T38" fmla="*/ 23 w 51"/>
                  <a:gd name="T39" fmla="*/ 37 h 37"/>
                  <a:gd name="T40" fmla="*/ 12 w 51"/>
                  <a:gd name="T41" fmla="*/ 32 h 37"/>
                  <a:gd name="T42" fmla="*/ 8 w 51"/>
                  <a:gd name="T43" fmla="*/ 33 h 37"/>
                  <a:gd name="T44" fmla="*/ 0 w 51"/>
                  <a:gd name="T45" fmla="*/ 25 h 37"/>
                  <a:gd name="T46" fmla="*/ 1 w 51"/>
                  <a:gd name="T47" fmla="*/ 2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 h="37">
                    <a:moveTo>
                      <a:pt x="1" y="20"/>
                    </a:moveTo>
                    <a:cubicBezTo>
                      <a:pt x="1" y="20"/>
                      <a:pt x="1" y="20"/>
                      <a:pt x="1" y="19"/>
                    </a:cubicBezTo>
                    <a:cubicBezTo>
                      <a:pt x="1" y="17"/>
                      <a:pt x="3" y="15"/>
                      <a:pt x="5" y="15"/>
                    </a:cubicBezTo>
                    <a:cubicBezTo>
                      <a:pt x="5" y="15"/>
                      <a:pt x="6" y="15"/>
                      <a:pt x="6" y="15"/>
                    </a:cubicBezTo>
                    <a:cubicBezTo>
                      <a:pt x="7" y="13"/>
                      <a:pt x="9" y="12"/>
                      <a:pt x="11" y="11"/>
                    </a:cubicBezTo>
                    <a:cubicBezTo>
                      <a:pt x="11" y="11"/>
                      <a:pt x="11" y="10"/>
                      <a:pt x="11" y="10"/>
                    </a:cubicBezTo>
                    <a:cubicBezTo>
                      <a:pt x="11" y="7"/>
                      <a:pt x="13" y="5"/>
                      <a:pt x="16" y="5"/>
                    </a:cubicBezTo>
                    <a:cubicBezTo>
                      <a:pt x="16" y="5"/>
                      <a:pt x="16" y="5"/>
                      <a:pt x="16" y="5"/>
                    </a:cubicBezTo>
                    <a:cubicBezTo>
                      <a:pt x="17" y="2"/>
                      <a:pt x="20" y="0"/>
                      <a:pt x="24" y="0"/>
                    </a:cubicBezTo>
                    <a:cubicBezTo>
                      <a:pt x="28" y="0"/>
                      <a:pt x="31" y="4"/>
                      <a:pt x="32" y="8"/>
                    </a:cubicBezTo>
                    <a:cubicBezTo>
                      <a:pt x="32" y="8"/>
                      <a:pt x="32" y="8"/>
                      <a:pt x="32" y="8"/>
                    </a:cubicBezTo>
                    <a:cubicBezTo>
                      <a:pt x="34" y="8"/>
                      <a:pt x="36" y="10"/>
                      <a:pt x="36" y="12"/>
                    </a:cubicBezTo>
                    <a:cubicBezTo>
                      <a:pt x="37" y="12"/>
                      <a:pt x="37" y="12"/>
                      <a:pt x="38" y="12"/>
                    </a:cubicBezTo>
                    <a:cubicBezTo>
                      <a:pt x="41" y="12"/>
                      <a:pt x="43" y="14"/>
                      <a:pt x="44" y="16"/>
                    </a:cubicBezTo>
                    <a:cubicBezTo>
                      <a:pt x="48" y="16"/>
                      <a:pt x="51" y="20"/>
                      <a:pt x="51" y="24"/>
                    </a:cubicBezTo>
                    <a:cubicBezTo>
                      <a:pt x="51" y="29"/>
                      <a:pt x="47" y="32"/>
                      <a:pt x="43" y="32"/>
                    </a:cubicBezTo>
                    <a:cubicBezTo>
                      <a:pt x="42" y="32"/>
                      <a:pt x="41" y="32"/>
                      <a:pt x="40" y="31"/>
                    </a:cubicBezTo>
                    <a:cubicBezTo>
                      <a:pt x="39" y="34"/>
                      <a:pt x="36" y="36"/>
                      <a:pt x="33" y="36"/>
                    </a:cubicBezTo>
                    <a:cubicBezTo>
                      <a:pt x="32" y="36"/>
                      <a:pt x="31" y="36"/>
                      <a:pt x="30" y="35"/>
                    </a:cubicBezTo>
                    <a:cubicBezTo>
                      <a:pt x="28" y="36"/>
                      <a:pt x="26" y="37"/>
                      <a:pt x="23" y="37"/>
                    </a:cubicBezTo>
                    <a:cubicBezTo>
                      <a:pt x="19" y="37"/>
                      <a:pt x="15" y="35"/>
                      <a:pt x="12" y="32"/>
                    </a:cubicBezTo>
                    <a:cubicBezTo>
                      <a:pt x="11" y="33"/>
                      <a:pt x="9" y="33"/>
                      <a:pt x="8" y="33"/>
                    </a:cubicBezTo>
                    <a:cubicBezTo>
                      <a:pt x="3" y="33"/>
                      <a:pt x="0" y="29"/>
                      <a:pt x="0" y="25"/>
                    </a:cubicBezTo>
                    <a:cubicBezTo>
                      <a:pt x="0" y="23"/>
                      <a:pt x="0" y="22"/>
                      <a:pt x="1" y="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8" name="Freeform 82"/>
              <p:cNvSpPr/>
              <p:nvPr/>
            </p:nvSpPr>
            <p:spPr bwMode="auto">
              <a:xfrm>
                <a:off x="6742969" y="5339118"/>
                <a:ext cx="38100" cy="28575"/>
              </a:xfrm>
              <a:custGeom>
                <a:avLst/>
                <a:gdLst>
                  <a:gd name="T0" fmla="*/ 0 w 14"/>
                  <a:gd name="T1" fmla="*/ 6 h 10"/>
                  <a:gd name="T2" fmla="*/ 0 w 14"/>
                  <a:gd name="T3" fmla="*/ 5 h 10"/>
                  <a:gd name="T4" fmla="*/ 1 w 14"/>
                  <a:gd name="T5" fmla="*/ 4 h 10"/>
                  <a:gd name="T6" fmla="*/ 1 w 14"/>
                  <a:gd name="T7" fmla="*/ 4 h 10"/>
                  <a:gd name="T8" fmla="*/ 3 w 14"/>
                  <a:gd name="T9" fmla="*/ 3 h 10"/>
                  <a:gd name="T10" fmla="*/ 3 w 14"/>
                  <a:gd name="T11" fmla="*/ 3 h 10"/>
                  <a:gd name="T12" fmla="*/ 4 w 14"/>
                  <a:gd name="T13" fmla="*/ 2 h 10"/>
                  <a:gd name="T14" fmla="*/ 4 w 14"/>
                  <a:gd name="T15" fmla="*/ 2 h 10"/>
                  <a:gd name="T16" fmla="*/ 6 w 14"/>
                  <a:gd name="T17" fmla="*/ 0 h 10"/>
                  <a:gd name="T18" fmla="*/ 9 w 14"/>
                  <a:gd name="T19" fmla="*/ 2 h 10"/>
                  <a:gd name="T20" fmla="*/ 9 w 14"/>
                  <a:gd name="T21" fmla="*/ 2 h 10"/>
                  <a:gd name="T22" fmla="*/ 10 w 14"/>
                  <a:gd name="T23" fmla="*/ 3 h 10"/>
                  <a:gd name="T24" fmla="*/ 10 w 14"/>
                  <a:gd name="T25" fmla="*/ 3 h 10"/>
                  <a:gd name="T26" fmla="*/ 12 w 14"/>
                  <a:gd name="T27" fmla="*/ 5 h 10"/>
                  <a:gd name="T28" fmla="*/ 14 w 14"/>
                  <a:gd name="T29" fmla="*/ 7 h 10"/>
                  <a:gd name="T30" fmla="*/ 12 w 14"/>
                  <a:gd name="T31" fmla="*/ 9 h 10"/>
                  <a:gd name="T32" fmla="*/ 11 w 14"/>
                  <a:gd name="T33" fmla="*/ 9 h 10"/>
                  <a:gd name="T34" fmla="*/ 9 w 14"/>
                  <a:gd name="T35" fmla="*/ 10 h 10"/>
                  <a:gd name="T36" fmla="*/ 8 w 14"/>
                  <a:gd name="T37" fmla="*/ 10 h 10"/>
                  <a:gd name="T38" fmla="*/ 6 w 14"/>
                  <a:gd name="T39" fmla="*/ 10 h 10"/>
                  <a:gd name="T40" fmla="*/ 3 w 14"/>
                  <a:gd name="T41" fmla="*/ 9 h 10"/>
                  <a:gd name="T42" fmla="*/ 2 w 14"/>
                  <a:gd name="T43" fmla="*/ 9 h 10"/>
                  <a:gd name="T44" fmla="*/ 0 w 14"/>
                  <a:gd name="T45" fmla="*/ 7 h 10"/>
                  <a:gd name="T46" fmla="*/ 0 w 14"/>
                  <a:gd name="T47"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10">
                    <a:moveTo>
                      <a:pt x="0" y="6"/>
                    </a:moveTo>
                    <a:cubicBezTo>
                      <a:pt x="0" y="5"/>
                      <a:pt x="0" y="5"/>
                      <a:pt x="0" y="5"/>
                    </a:cubicBezTo>
                    <a:cubicBezTo>
                      <a:pt x="0" y="5"/>
                      <a:pt x="1" y="4"/>
                      <a:pt x="1" y="4"/>
                    </a:cubicBezTo>
                    <a:cubicBezTo>
                      <a:pt x="1" y="4"/>
                      <a:pt x="1" y="4"/>
                      <a:pt x="1" y="4"/>
                    </a:cubicBezTo>
                    <a:cubicBezTo>
                      <a:pt x="2" y="4"/>
                      <a:pt x="2" y="3"/>
                      <a:pt x="3" y="3"/>
                    </a:cubicBezTo>
                    <a:cubicBezTo>
                      <a:pt x="3" y="3"/>
                      <a:pt x="3" y="3"/>
                      <a:pt x="3" y="3"/>
                    </a:cubicBezTo>
                    <a:cubicBezTo>
                      <a:pt x="3" y="2"/>
                      <a:pt x="3" y="2"/>
                      <a:pt x="4" y="2"/>
                    </a:cubicBezTo>
                    <a:cubicBezTo>
                      <a:pt x="4" y="2"/>
                      <a:pt x="4" y="2"/>
                      <a:pt x="4" y="2"/>
                    </a:cubicBezTo>
                    <a:cubicBezTo>
                      <a:pt x="5" y="1"/>
                      <a:pt x="5" y="0"/>
                      <a:pt x="6" y="0"/>
                    </a:cubicBezTo>
                    <a:cubicBezTo>
                      <a:pt x="8" y="0"/>
                      <a:pt x="8" y="1"/>
                      <a:pt x="9" y="2"/>
                    </a:cubicBezTo>
                    <a:cubicBezTo>
                      <a:pt x="9" y="2"/>
                      <a:pt x="9" y="2"/>
                      <a:pt x="9" y="2"/>
                    </a:cubicBezTo>
                    <a:cubicBezTo>
                      <a:pt x="9" y="2"/>
                      <a:pt x="10" y="3"/>
                      <a:pt x="10" y="3"/>
                    </a:cubicBezTo>
                    <a:cubicBezTo>
                      <a:pt x="10" y="3"/>
                      <a:pt x="10" y="3"/>
                      <a:pt x="10" y="3"/>
                    </a:cubicBezTo>
                    <a:cubicBezTo>
                      <a:pt x="11" y="3"/>
                      <a:pt x="12" y="4"/>
                      <a:pt x="12" y="5"/>
                    </a:cubicBezTo>
                    <a:cubicBezTo>
                      <a:pt x="13" y="5"/>
                      <a:pt x="14" y="6"/>
                      <a:pt x="14" y="7"/>
                    </a:cubicBezTo>
                    <a:cubicBezTo>
                      <a:pt x="14" y="8"/>
                      <a:pt x="13" y="9"/>
                      <a:pt x="12" y="9"/>
                    </a:cubicBezTo>
                    <a:cubicBezTo>
                      <a:pt x="11" y="9"/>
                      <a:pt x="11" y="9"/>
                      <a:pt x="11" y="9"/>
                    </a:cubicBezTo>
                    <a:cubicBezTo>
                      <a:pt x="11" y="10"/>
                      <a:pt x="10" y="10"/>
                      <a:pt x="9" y="10"/>
                    </a:cubicBezTo>
                    <a:cubicBezTo>
                      <a:pt x="8" y="10"/>
                      <a:pt x="8" y="10"/>
                      <a:pt x="8" y="10"/>
                    </a:cubicBezTo>
                    <a:cubicBezTo>
                      <a:pt x="8" y="10"/>
                      <a:pt x="7" y="10"/>
                      <a:pt x="6" y="10"/>
                    </a:cubicBezTo>
                    <a:cubicBezTo>
                      <a:pt x="5" y="10"/>
                      <a:pt x="4" y="10"/>
                      <a:pt x="3" y="9"/>
                    </a:cubicBezTo>
                    <a:cubicBezTo>
                      <a:pt x="3" y="9"/>
                      <a:pt x="2" y="9"/>
                      <a:pt x="2" y="9"/>
                    </a:cubicBezTo>
                    <a:cubicBezTo>
                      <a:pt x="1" y="9"/>
                      <a:pt x="0" y="8"/>
                      <a:pt x="0" y="7"/>
                    </a:cubicBezTo>
                    <a:cubicBezTo>
                      <a:pt x="0" y="7"/>
                      <a:pt x="0" y="6"/>
                      <a:pt x="0"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9" name="Freeform 83"/>
              <p:cNvSpPr/>
              <p:nvPr/>
            </p:nvSpPr>
            <p:spPr bwMode="auto">
              <a:xfrm>
                <a:off x="6742969" y="5339118"/>
                <a:ext cx="38100" cy="28575"/>
              </a:xfrm>
              <a:custGeom>
                <a:avLst/>
                <a:gdLst>
                  <a:gd name="T0" fmla="*/ 0 w 14"/>
                  <a:gd name="T1" fmla="*/ 6 h 10"/>
                  <a:gd name="T2" fmla="*/ 0 w 14"/>
                  <a:gd name="T3" fmla="*/ 5 h 10"/>
                  <a:gd name="T4" fmla="*/ 1 w 14"/>
                  <a:gd name="T5" fmla="*/ 4 h 10"/>
                  <a:gd name="T6" fmla="*/ 2 w 14"/>
                  <a:gd name="T7" fmla="*/ 4 h 10"/>
                  <a:gd name="T8" fmla="*/ 3 w 14"/>
                  <a:gd name="T9" fmla="*/ 3 h 10"/>
                  <a:gd name="T10" fmla="*/ 3 w 14"/>
                  <a:gd name="T11" fmla="*/ 3 h 10"/>
                  <a:gd name="T12" fmla="*/ 4 w 14"/>
                  <a:gd name="T13" fmla="*/ 2 h 10"/>
                  <a:gd name="T14" fmla="*/ 4 w 14"/>
                  <a:gd name="T15" fmla="*/ 2 h 10"/>
                  <a:gd name="T16" fmla="*/ 6 w 14"/>
                  <a:gd name="T17" fmla="*/ 0 h 10"/>
                  <a:gd name="T18" fmla="*/ 8 w 14"/>
                  <a:gd name="T19" fmla="*/ 2 h 10"/>
                  <a:gd name="T20" fmla="*/ 9 w 14"/>
                  <a:gd name="T21" fmla="*/ 2 h 10"/>
                  <a:gd name="T22" fmla="*/ 10 w 14"/>
                  <a:gd name="T23" fmla="*/ 4 h 10"/>
                  <a:gd name="T24" fmla="*/ 10 w 14"/>
                  <a:gd name="T25" fmla="*/ 3 h 10"/>
                  <a:gd name="T26" fmla="*/ 12 w 14"/>
                  <a:gd name="T27" fmla="*/ 5 h 10"/>
                  <a:gd name="T28" fmla="*/ 14 w 14"/>
                  <a:gd name="T29" fmla="*/ 7 h 10"/>
                  <a:gd name="T30" fmla="*/ 12 w 14"/>
                  <a:gd name="T31" fmla="*/ 9 h 10"/>
                  <a:gd name="T32" fmla="*/ 11 w 14"/>
                  <a:gd name="T33" fmla="*/ 9 h 10"/>
                  <a:gd name="T34" fmla="*/ 9 w 14"/>
                  <a:gd name="T35" fmla="*/ 10 h 10"/>
                  <a:gd name="T36" fmla="*/ 8 w 14"/>
                  <a:gd name="T37" fmla="*/ 10 h 10"/>
                  <a:gd name="T38" fmla="*/ 6 w 14"/>
                  <a:gd name="T39" fmla="*/ 10 h 10"/>
                  <a:gd name="T40" fmla="*/ 3 w 14"/>
                  <a:gd name="T41" fmla="*/ 9 h 10"/>
                  <a:gd name="T42" fmla="*/ 2 w 14"/>
                  <a:gd name="T43" fmla="*/ 9 h 10"/>
                  <a:gd name="T44" fmla="*/ 0 w 14"/>
                  <a:gd name="T45" fmla="*/ 7 h 10"/>
                  <a:gd name="T46" fmla="*/ 0 w 14"/>
                  <a:gd name="T47"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10">
                    <a:moveTo>
                      <a:pt x="0" y="6"/>
                    </a:moveTo>
                    <a:cubicBezTo>
                      <a:pt x="0" y="5"/>
                      <a:pt x="0" y="5"/>
                      <a:pt x="0" y="5"/>
                    </a:cubicBezTo>
                    <a:cubicBezTo>
                      <a:pt x="0" y="5"/>
                      <a:pt x="1" y="4"/>
                      <a:pt x="1" y="4"/>
                    </a:cubicBezTo>
                    <a:cubicBezTo>
                      <a:pt x="2" y="4"/>
                      <a:pt x="2" y="4"/>
                      <a:pt x="2" y="4"/>
                    </a:cubicBezTo>
                    <a:cubicBezTo>
                      <a:pt x="2" y="4"/>
                      <a:pt x="2" y="4"/>
                      <a:pt x="3" y="3"/>
                    </a:cubicBezTo>
                    <a:cubicBezTo>
                      <a:pt x="3" y="3"/>
                      <a:pt x="3" y="3"/>
                      <a:pt x="3" y="3"/>
                    </a:cubicBezTo>
                    <a:cubicBezTo>
                      <a:pt x="3" y="2"/>
                      <a:pt x="4" y="2"/>
                      <a:pt x="4" y="2"/>
                    </a:cubicBezTo>
                    <a:cubicBezTo>
                      <a:pt x="4" y="2"/>
                      <a:pt x="4" y="2"/>
                      <a:pt x="4" y="2"/>
                    </a:cubicBezTo>
                    <a:cubicBezTo>
                      <a:pt x="5" y="1"/>
                      <a:pt x="5" y="0"/>
                      <a:pt x="6" y="0"/>
                    </a:cubicBezTo>
                    <a:cubicBezTo>
                      <a:pt x="7" y="0"/>
                      <a:pt x="8" y="1"/>
                      <a:pt x="8" y="2"/>
                    </a:cubicBezTo>
                    <a:cubicBezTo>
                      <a:pt x="9" y="2"/>
                      <a:pt x="9" y="2"/>
                      <a:pt x="9" y="2"/>
                    </a:cubicBezTo>
                    <a:cubicBezTo>
                      <a:pt x="9" y="2"/>
                      <a:pt x="10" y="3"/>
                      <a:pt x="10" y="4"/>
                    </a:cubicBezTo>
                    <a:cubicBezTo>
                      <a:pt x="10" y="3"/>
                      <a:pt x="10" y="3"/>
                      <a:pt x="10" y="3"/>
                    </a:cubicBezTo>
                    <a:cubicBezTo>
                      <a:pt x="11" y="3"/>
                      <a:pt x="12" y="4"/>
                      <a:pt x="12" y="5"/>
                    </a:cubicBezTo>
                    <a:cubicBezTo>
                      <a:pt x="13" y="5"/>
                      <a:pt x="14" y="6"/>
                      <a:pt x="14" y="7"/>
                    </a:cubicBezTo>
                    <a:cubicBezTo>
                      <a:pt x="14" y="8"/>
                      <a:pt x="13" y="9"/>
                      <a:pt x="12" y="9"/>
                    </a:cubicBezTo>
                    <a:cubicBezTo>
                      <a:pt x="11" y="9"/>
                      <a:pt x="11" y="9"/>
                      <a:pt x="11" y="9"/>
                    </a:cubicBezTo>
                    <a:cubicBezTo>
                      <a:pt x="10" y="9"/>
                      <a:pt x="10" y="10"/>
                      <a:pt x="9" y="10"/>
                    </a:cubicBezTo>
                    <a:cubicBezTo>
                      <a:pt x="8" y="10"/>
                      <a:pt x="8" y="10"/>
                      <a:pt x="8" y="10"/>
                    </a:cubicBezTo>
                    <a:cubicBezTo>
                      <a:pt x="8" y="10"/>
                      <a:pt x="7" y="10"/>
                      <a:pt x="6" y="10"/>
                    </a:cubicBezTo>
                    <a:cubicBezTo>
                      <a:pt x="5" y="10"/>
                      <a:pt x="4" y="10"/>
                      <a:pt x="3" y="9"/>
                    </a:cubicBezTo>
                    <a:cubicBezTo>
                      <a:pt x="3" y="9"/>
                      <a:pt x="2" y="9"/>
                      <a:pt x="2" y="9"/>
                    </a:cubicBezTo>
                    <a:cubicBezTo>
                      <a:pt x="1" y="9"/>
                      <a:pt x="0" y="8"/>
                      <a:pt x="0" y="7"/>
                    </a:cubicBezTo>
                    <a:cubicBezTo>
                      <a:pt x="0" y="7"/>
                      <a:pt x="0" y="6"/>
                      <a:pt x="0"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0" name="Freeform 84"/>
              <p:cNvSpPr/>
              <p:nvPr/>
            </p:nvSpPr>
            <p:spPr bwMode="auto">
              <a:xfrm>
                <a:off x="6742969" y="5342293"/>
                <a:ext cx="36513" cy="22225"/>
              </a:xfrm>
              <a:custGeom>
                <a:avLst/>
                <a:gdLst>
                  <a:gd name="T0" fmla="*/ 1 w 13"/>
                  <a:gd name="T1" fmla="*/ 5 h 8"/>
                  <a:gd name="T2" fmla="*/ 1 w 13"/>
                  <a:gd name="T3" fmla="*/ 4 h 8"/>
                  <a:gd name="T4" fmla="*/ 2 w 13"/>
                  <a:gd name="T5" fmla="*/ 3 h 8"/>
                  <a:gd name="T6" fmla="*/ 2 w 13"/>
                  <a:gd name="T7" fmla="*/ 3 h 8"/>
                  <a:gd name="T8" fmla="*/ 3 w 13"/>
                  <a:gd name="T9" fmla="*/ 2 h 8"/>
                  <a:gd name="T10" fmla="*/ 3 w 13"/>
                  <a:gd name="T11" fmla="*/ 2 h 8"/>
                  <a:gd name="T12" fmla="*/ 4 w 13"/>
                  <a:gd name="T13" fmla="*/ 1 h 8"/>
                  <a:gd name="T14" fmla="*/ 4 w 13"/>
                  <a:gd name="T15" fmla="*/ 1 h 8"/>
                  <a:gd name="T16" fmla="*/ 6 w 13"/>
                  <a:gd name="T17" fmla="*/ 0 h 8"/>
                  <a:gd name="T18" fmla="*/ 8 w 13"/>
                  <a:gd name="T19" fmla="*/ 1 h 8"/>
                  <a:gd name="T20" fmla="*/ 8 w 13"/>
                  <a:gd name="T21" fmla="*/ 1 h 8"/>
                  <a:gd name="T22" fmla="*/ 9 w 13"/>
                  <a:gd name="T23" fmla="*/ 2 h 8"/>
                  <a:gd name="T24" fmla="*/ 10 w 13"/>
                  <a:gd name="T25" fmla="*/ 2 h 8"/>
                  <a:gd name="T26" fmla="*/ 11 w 13"/>
                  <a:gd name="T27" fmla="*/ 3 h 8"/>
                  <a:gd name="T28" fmla="*/ 13 w 13"/>
                  <a:gd name="T29" fmla="*/ 5 h 8"/>
                  <a:gd name="T30" fmla="*/ 11 w 13"/>
                  <a:gd name="T31" fmla="*/ 7 h 8"/>
                  <a:gd name="T32" fmla="*/ 10 w 13"/>
                  <a:gd name="T33" fmla="*/ 7 h 8"/>
                  <a:gd name="T34" fmla="*/ 9 w 13"/>
                  <a:gd name="T35" fmla="*/ 8 h 8"/>
                  <a:gd name="T36" fmla="*/ 8 w 13"/>
                  <a:gd name="T37" fmla="*/ 8 h 8"/>
                  <a:gd name="T38" fmla="*/ 6 w 13"/>
                  <a:gd name="T39" fmla="*/ 8 h 8"/>
                  <a:gd name="T40" fmla="*/ 3 w 13"/>
                  <a:gd name="T41" fmla="*/ 7 h 8"/>
                  <a:gd name="T42" fmla="*/ 2 w 13"/>
                  <a:gd name="T43" fmla="*/ 8 h 8"/>
                  <a:gd name="T44" fmla="*/ 0 w 13"/>
                  <a:gd name="T45" fmla="*/ 6 h 8"/>
                  <a:gd name="T46" fmla="*/ 1 w 13"/>
                  <a:gd name="T4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 h="8">
                    <a:moveTo>
                      <a:pt x="1" y="5"/>
                    </a:moveTo>
                    <a:cubicBezTo>
                      <a:pt x="1" y="4"/>
                      <a:pt x="1" y="4"/>
                      <a:pt x="1" y="4"/>
                    </a:cubicBezTo>
                    <a:cubicBezTo>
                      <a:pt x="1" y="4"/>
                      <a:pt x="1" y="3"/>
                      <a:pt x="2" y="3"/>
                    </a:cubicBezTo>
                    <a:cubicBezTo>
                      <a:pt x="2" y="3"/>
                      <a:pt x="2" y="3"/>
                      <a:pt x="2" y="3"/>
                    </a:cubicBezTo>
                    <a:cubicBezTo>
                      <a:pt x="2" y="3"/>
                      <a:pt x="3" y="2"/>
                      <a:pt x="3" y="2"/>
                    </a:cubicBezTo>
                    <a:cubicBezTo>
                      <a:pt x="3" y="2"/>
                      <a:pt x="3" y="2"/>
                      <a:pt x="3" y="2"/>
                    </a:cubicBezTo>
                    <a:cubicBezTo>
                      <a:pt x="3" y="1"/>
                      <a:pt x="4" y="1"/>
                      <a:pt x="4" y="1"/>
                    </a:cubicBezTo>
                    <a:cubicBezTo>
                      <a:pt x="4" y="1"/>
                      <a:pt x="4" y="1"/>
                      <a:pt x="4" y="1"/>
                    </a:cubicBezTo>
                    <a:cubicBezTo>
                      <a:pt x="5" y="0"/>
                      <a:pt x="5" y="0"/>
                      <a:pt x="6" y="0"/>
                    </a:cubicBezTo>
                    <a:cubicBezTo>
                      <a:pt x="7" y="0"/>
                      <a:pt x="8" y="0"/>
                      <a:pt x="8" y="1"/>
                    </a:cubicBezTo>
                    <a:cubicBezTo>
                      <a:pt x="8" y="1"/>
                      <a:pt x="8" y="1"/>
                      <a:pt x="8" y="1"/>
                    </a:cubicBezTo>
                    <a:cubicBezTo>
                      <a:pt x="9" y="1"/>
                      <a:pt x="9" y="2"/>
                      <a:pt x="9" y="2"/>
                    </a:cubicBezTo>
                    <a:cubicBezTo>
                      <a:pt x="10" y="2"/>
                      <a:pt x="10" y="2"/>
                      <a:pt x="10" y="2"/>
                    </a:cubicBezTo>
                    <a:cubicBezTo>
                      <a:pt x="10" y="2"/>
                      <a:pt x="11" y="3"/>
                      <a:pt x="11" y="3"/>
                    </a:cubicBezTo>
                    <a:cubicBezTo>
                      <a:pt x="12" y="4"/>
                      <a:pt x="13" y="4"/>
                      <a:pt x="13" y="5"/>
                    </a:cubicBezTo>
                    <a:cubicBezTo>
                      <a:pt x="13" y="6"/>
                      <a:pt x="12" y="7"/>
                      <a:pt x="11" y="7"/>
                    </a:cubicBezTo>
                    <a:cubicBezTo>
                      <a:pt x="10" y="7"/>
                      <a:pt x="10" y="7"/>
                      <a:pt x="10" y="7"/>
                    </a:cubicBezTo>
                    <a:cubicBezTo>
                      <a:pt x="10" y="8"/>
                      <a:pt x="9" y="8"/>
                      <a:pt x="9" y="8"/>
                    </a:cubicBezTo>
                    <a:cubicBezTo>
                      <a:pt x="8" y="8"/>
                      <a:pt x="8" y="8"/>
                      <a:pt x="8" y="8"/>
                    </a:cubicBezTo>
                    <a:cubicBezTo>
                      <a:pt x="7" y="8"/>
                      <a:pt x="7" y="8"/>
                      <a:pt x="6" y="8"/>
                    </a:cubicBezTo>
                    <a:cubicBezTo>
                      <a:pt x="5" y="8"/>
                      <a:pt x="4" y="8"/>
                      <a:pt x="3" y="7"/>
                    </a:cubicBezTo>
                    <a:cubicBezTo>
                      <a:pt x="3" y="7"/>
                      <a:pt x="3" y="8"/>
                      <a:pt x="2" y="8"/>
                    </a:cubicBezTo>
                    <a:cubicBezTo>
                      <a:pt x="1" y="8"/>
                      <a:pt x="0" y="7"/>
                      <a:pt x="0" y="6"/>
                    </a:cubicBezTo>
                    <a:cubicBezTo>
                      <a:pt x="0" y="5"/>
                      <a:pt x="1" y="5"/>
                      <a:pt x="1"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1" name="Freeform 85"/>
              <p:cNvSpPr/>
              <p:nvPr/>
            </p:nvSpPr>
            <p:spPr bwMode="auto">
              <a:xfrm>
                <a:off x="6792181" y="5378806"/>
                <a:ext cx="14288" cy="68263"/>
              </a:xfrm>
              <a:custGeom>
                <a:avLst/>
                <a:gdLst>
                  <a:gd name="T0" fmla="*/ 1 w 5"/>
                  <a:gd name="T1" fmla="*/ 0 h 25"/>
                  <a:gd name="T2" fmla="*/ 4 w 5"/>
                  <a:gd name="T3" fmla="*/ 6 h 25"/>
                  <a:gd name="T4" fmla="*/ 5 w 5"/>
                  <a:gd name="T5" fmla="*/ 21 h 25"/>
                  <a:gd name="T6" fmla="*/ 3 w 5"/>
                  <a:gd name="T7" fmla="*/ 20 h 25"/>
                  <a:gd name="T8" fmla="*/ 0 w 5"/>
                  <a:gd name="T9" fmla="*/ 24 h 25"/>
                  <a:gd name="T10" fmla="*/ 1 w 5"/>
                  <a:gd name="T11" fmla="*/ 0 h 25"/>
                </a:gdLst>
                <a:ahLst/>
                <a:cxnLst>
                  <a:cxn ang="0">
                    <a:pos x="T0" y="T1"/>
                  </a:cxn>
                  <a:cxn ang="0">
                    <a:pos x="T2" y="T3"/>
                  </a:cxn>
                  <a:cxn ang="0">
                    <a:pos x="T4" y="T5"/>
                  </a:cxn>
                  <a:cxn ang="0">
                    <a:pos x="T6" y="T7"/>
                  </a:cxn>
                  <a:cxn ang="0">
                    <a:pos x="T8" y="T9"/>
                  </a:cxn>
                  <a:cxn ang="0">
                    <a:pos x="T10" y="T11"/>
                  </a:cxn>
                </a:cxnLst>
                <a:rect l="0" t="0" r="r" b="b"/>
                <a:pathLst>
                  <a:path w="5" h="25">
                    <a:moveTo>
                      <a:pt x="1" y="0"/>
                    </a:moveTo>
                    <a:cubicBezTo>
                      <a:pt x="1" y="0"/>
                      <a:pt x="3" y="3"/>
                      <a:pt x="4" y="6"/>
                    </a:cubicBezTo>
                    <a:cubicBezTo>
                      <a:pt x="5" y="10"/>
                      <a:pt x="5" y="18"/>
                      <a:pt x="5" y="21"/>
                    </a:cubicBezTo>
                    <a:cubicBezTo>
                      <a:pt x="4" y="25"/>
                      <a:pt x="4" y="19"/>
                      <a:pt x="3" y="20"/>
                    </a:cubicBezTo>
                    <a:cubicBezTo>
                      <a:pt x="1" y="22"/>
                      <a:pt x="1" y="25"/>
                      <a:pt x="0" y="24"/>
                    </a:cubicBezTo>
                    <a:cubicBezTo>
                      <a:pt x="0" y="24"/>
                      <a:pt x="5" y="14"/>
                      <a:pt x="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2" name="Freeform 86"/>
              <p:cNvSpPr/>
              <p:nvPr/>
            </p:nvSpPr>
            <p:spPr bwMode="auto">
              <a:xfrm>
                <a:off x="7031894" y="5416906"/>
                <a:ext cx="749300" cy="60325"/>
              </a:xfrm>
              <a:custGeom>
                <a:avLst/>
                <a:gdLst>
                  <a:gd name="T0" fmla="*/ 64 w 270"/>
                  <a:gd name="T1" fmla="*/ 9 h 22"/>
                  <a:gd name="T2" fmla="*/ 62 w 270"/>
                  <a:gd name="T3" fmla="*/ 9 h 22"/>
                  <a:gd name="T4" fmla="*/ 10 w 270"/>
                  <a:gd name="T5" fmla="*/ 14 h 22"/>
                  <a:gd name="T6" fmla="*/ 94 w 270"/>
                  <a:gd name="T7" fmla="*/ 20 h 22"/>
                  <a:gd name="T8" fmla="*/ 188 w 270"/>
                  <a:gd name="T9" fmla="*/ 19 h 22"/>
                  <a:gd name="T10" fmla="*/ 246 w 270"/>
                  <a:gd name="T11" fmla="*/ 12 h 22"/>
                  <a:gd name="T12" fmla="*/ 186 w 270"/>
                  <a:gd name="T13" fmla="*/ 6 h 22"/>
                  <a:gd name="T14" fmla="*/ 135 w 270"/>
                  <a:gd name="T15" fmla="*/ 7 h 22"/>
                  <a:gd name="T16" fmla="*/ 64 w 270"/>
                  <a:gd name="T17" fmla="*/ 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 h="22">
                    <a:moveTo>
                      <a:pt x="64" y="9"/>
                    </a:moveTo>
                    <a:cubicBezTo>
                      <a:pt x="64" y="9"/>
                      <a:pt x="63" y="9"/>
                      <a:pt x="62" y="9"/>
                    </a:cubicBezTo>
                    <a:cubicBezTo>
                      <a:pt x="52" y="9"/>
                      <a:pt x="18" y="9"/>
                      <a:pt x="10" y="14"/>
                    </a:cubicBezTo>
                    <a:cubicBezTo>
                      <a:pt x="0" y="19"/>
                      <a:pt x="48" y="22"/>
                      <a:pt x="94" y="20"/>
                    </a:cubicBezTo>
                    <a:cubicBezTo>
                      <a:pt x="140" y="19"/>
                      <a:pt x="160" y="20"/>
                      <a:pt x="188" y="19"/>
                    </a:cubicBezTo>
                    <a:cubicBezTo>
                      <a:pt x="216" y="18"/>
                      <a:pt x="270" y="14"/>
                      <a:pt x="246" y="12"/>
                    </a:cubicBezTo>
                    <a:cubicBezTo>
                      <a:pt x="222" y="10"/>
                      <a:pt x="199" y="6"/>
                      <a:pt x="186" y="6"/>
                    </a:cubicBezTo>
                    <a:cubicBezTo>
                      <a:pt x="174" y="6"/>
                      <a:pt x="145" y="5"/>
                      <a:pt x="135" y="7"/>
                    </a:cubicBezTo>
                    <a:cubicBezTo>
                      <a:pt x="126" y="9"/>
                      <a:pt x="102" y="0"/>
                      <a:pt x="64"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3" name="Freeform 87"/>
              <p:cNvSpPr/>
              <p:nvPr/>
            </p:nvSpPr>
            <p:spPr bwMode="auto">
              <a:xfrm>
                <a:off x="7198581" y="5402618"/>
                <a:ext cx="307975" cy="47625"/>
              </a:xfrm>
              <a:custGeom>
                <a:avLst/>
                <a:gdLst>
                  <a:gd name="T0" fmla="*/ 33 w 111"/>
                  <a:gd name="T1" fmla="*/ 0 h 17"/>
                  <a:gd name="T2" fmla="*/ 18 w 111"/>
                  <a:gd name="T3" fmla="*/ 12 h 17"/>
                  <a:gd name="T4" fmla="*/ 0 w 111"/>
                  <a:gd name="T5" fmla="*/ 16 h 17"/>
                  <a:gd name="T6" fmla="*/ 27 w 111"/>
                  <a:gd name="T7" fmla="*/ 14 h 17"/>
                  <a:gd name="T8" fmla="*/ 48 w 111"/>
                  <a:gd name="T9" fmla="*/ 12 h 17"/>
                  <a:gd name="T10" fmla="*/ 79 w 111"/>
                  <a:gd name="T11" fmla="*/ 16 h 17"/>
                  <a:gd name="T12" fmla="*/ 104 w 111"/>
                  <a:gd name="T13" fmla="*/ 14 h 17"/>
                  <a:gd name="T14" fmla="*/ 95 w 111"/>
                  <a:gd name="T15" fmla="*/ 12 h 17"/>
                  <a:gd name="T16" fmla="*/ 72 w 111"/>
                  <a:gd name="T17" fmla="*/ 6 h 17"/>
                  <a:gd name="T18" fmla="*/ 33 w 111"/>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7">
                    <a:moveTo>
                      <a:pt x="33" y="0"/>
                    </a:moveTo>
                    <a:cubicBezTo>
                      <a:pt x="33" y="0"/>
                      <a:pt x="35" y="10"/>
                      <a:pt x="18" y="12"/>
                    </a:cubicBezTo>
                    <a:cubicBezTo>
                      <a:pt x="1" y="13"/>
                      <a:pt x="0" y="16"/>
                      <a:pt x="0" y="16"/>
                    </a:cubicBezTo>
                    <a:cubicBezTo>
                      <a:pt x="0" y="16"/>
                      <a:pt x="18" y="14"/>
                      <a:pt x="27" y="14"/>
                    </a:cubicBezTo>
                    <a:cubicBezTo>
                      <a:pt x="37" y="15"/>
                      <a:pt x="40" y="11"/>
                      <a:pt x="48" y="12"/>
                    </a:cubicBezTo>
                    <a:cubicBezTo>
                      <a:pt x="56" y="13"/>
                      <a:pt x="68" y="17"/>
                      <a:pt x="79" y="16"/>
                    </a:cubicBezTo>
                    <a:cubicBezTo>
                      <a:pt x="90" y="16"/>
                      <a:pt x="97" y="13"/>
                      <a:pt x="104" y="14"/>
                    </a:cubicBezTo>
                    <a:cubicBezTo>
                      <a:pt x="111" y="16"/>
                      <a:pt x="105" y="12"/>
                      <a:pt x="95" y="12"/>
                    </a:cubicBezTo>
                    <a:cubicBezTo>
                      <a:pt x="85" y="12"/>
                      <a:pt x="76" y="12"/>
                      <a:pt x="72" y="6"/>
                    </a:cubicBezTo>
                    <a:cubicBezTo>
                      <a:pt x="67" y="0"/>
                      <a:pt x="33" y="0"/>
                      <a:pt x="33"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4" name="Freeform 88"/>
              <p:cNvSpPr/>
              <p:nvPr/>
            </p:nvSpPr>
            <p:spPr bwMode="auto">
              <a:xfrm>
                <a:off x="7341456" y="5061306"/>
                <a:ext cx="165100" cy="87313"/>
              </a:xfrm>
              <a:custGeom>
                <a:avLst/>
                <a:gdLst>
                  <a:gd name="T0" fmla="*/ 57 w 59"/>
                  <a:gd name="T1" fmla="*/ 0 h 31"/>
                  <a:gd name="T2" fmla="*/ 3 w 59"/>
                  <a:gd name="T3" fmla="*/ 20 h 31"/>
                  <a:gd name="T4" fmla="*/ 0 w 59"/>
                  <a:gd name="T5" fmla="*/ 31 h 31"/>
                  <a:gd name="T6" fmla="*/ 17 w 59"/>
                  <a:gd name="T7" fmla="*/ 24 h 31"/>
                  <a:gd name="T8" fmla="*/ 59 w 59"/>
                  <a:gd name="T9" fmla="*/ 0 h 31"/>
                  <a:gd name="T10" fmla="*/ 57 w 59"/>
                  <a:gd name="T11" fmla="*/ 0 h 31"/>
                </a:gdLst>
                <a:ahLst/>
                <a:cxnLst>
                  <a:cxn ang="0">
                    <a:pos x="T0" y="T1"/>
                  </a:cxn>
                  <a:cxn ang="0">
                    <a:pos x="T2" y="T3"/>
                  </a:cxn>
                  <a:cxn ang="0">
                    <a:pos x="T4" y="T5"/>
                  </a:cxn>
                  <a:cxn ang="0">
                    <a:pos x="T6" y="T7"/>
                  </a:cxn>
                  <a:cxn ang="0">
                    <a:pos x="T8" y="T9"/>
                  </a:cxn>
                  <a:cxn ang="0">
                    <a:pos x="T10" y="T11"/>
                  </a:cxn>
                </a:cxnLst>
                <a:rect l="0" t="0" r="r" b="b"/>
                <a:pathLst>
                  <a:path w="59" h="31">
                    <a:moveTo>
                      <a:pt x="57" y="0"/>
                    </a:moveTo>
                    <a:cubicBezTo>
                      <a:pt x="57" y="0"/>
                      <a:pt x="42" y="19"/>
                      <a:pt x="3" y="20"/>
                    </a:cubicBezTo>
                    <a:cubicBezTo>
                      <a:pt x="0" y="31"/>
                      <a:pt x="0" y="31"/>
                      <a:pt x="0" y="31"/>
                    </a:cubicBezTo>
                    <a:cubicBezTo>
                      <a:pt x="0" y="31"/>
                      <a:pt x="8" y="25"/>
                      <a:pt x="17" y="24"/>
                    </a:cubicBezTo>
                    <a:cubicBezTo>
                      <a:pt x="26" y="22"/>
                      <a:pt x="53" y="11"/>
                      <a:pt x="59" y="0"/>
                    </a:cubicBezTo>
                    <a:cubicBezTo>
                      <a:pt x="57" y="0"/>
                      <a:pt x="57" y="0"/>
                      <a:pt x="57"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5" name="Freeform 89"/>
              <p:cNvSpPr/>
              <p:nvPr/>
            </p:nvSpPr>
            <p:spPr bwMode="auto">
              <a:xfrm>
                <a:off x="7452581" y="5050193"/>
                <a:ext cx="39688" cy="55563"/>
              </a:xfrm>
              <a:custGeom>
                <a:avLst/>
                <a:gdLst>
                  <a:gd name="T0" fmla="*/ 12 w 14"/>
                  <a:gd name="T1" fmla="*/ 0 h 20"/>
                  <a:gd name="T2" fmla="*/ 6 w 14"/>
                  <a:gd name="T3" fmla="*/ 14 h 20"/>
                  <a:gd name="T4" fmla="*/ 6 w 14"/>
                  <a:gd name="T5" fmla="*/ 14 h 20"/>
                  <a:gd name="T6" fmla="*/ 9 w 14"/>
                  <a:gd name="T7" fmla="*/ 13 h 20"/>
                  <a:gd name="T8" fmla="*/ 12 w 14"/>
                  <a:gd name="T9" fmla="*/ 0 h 20"/>
                </a:gdLst>
                <a:ahLst/>
                <a:cxnLst>
                  <a:cxn ang="0">
                    <a:pos x="T0" y="T1"/>
                  </a:cxn>
                  <a:cxn ang="0">
                    <a:pos x="T2" y="T3"/>
                  </a:cxn>
                  <a:cxn ang="0">
                    <a:pos x="T4" y="T5"/>
                  </a:cxn>
                  <a:cxn ang="0">
                    <a:pos x="T6" y="T7"/>
                  </a:cxn>
                  <a:cxn ang="0">
                    <a:pos x="T8" y="T9"/>
                  </a:cxn>
                </a:cxnLst>
                <a:rect l="0" t="0" r="r" b="b"/>
                <a:pathLst>
                  <a:path w="14" h="20">
                    <a:moveTo>
                      <a:pt x="12" y="0"/>
                    </a:moveTo>
                    <a:cubicBezTo>
                      <a:pt x="12" y="0"/>
                      <a:pt x="12" y="9"/>
                      <a:pt x="6" y="14"/>
                    </a:cubicBezTo>
                    <a:cubicBezTo>
                      <a:pt x="0" y="20"/>
                      <a:pt x="5" y="14"/>
                      <a:pt x="6" y="14"/>
                    </a:cubicBezTo>
                    <a:cubicBezTo>
                      <a:pt x="9" y="13"/>
                      <a:pt x="9" y="13"/>
                      <a:pt x="9" y="13"/>
                    </a:cubicBezTo>
                    <a:cubicBezTo>
                      <a:pt x="9" y="13"/>
                      <a:pt x="14" y="3"/>
                      <a:pt x="1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6" name="Freeform 90"/>
              <p:cNvSpPr/>
              <p:nvPr/>
            </p:nvSpPr>
            <p:spPr bwMode="auto">
              <a:xfrm>
                <a:off x="7277956" y="4889856"/>
                <a:ext cx="192088" cy="546100"/>
              </a:xfrm>
              <a:custGeom>
                <a:avLst/>
                <a:gdLst>
                  <a:gd name="T0" fmla="*/ 20 w 69"/>
                  <a:gd name="T1" fmla="*/ 25 h 197"/>
                  <a:gd name="T2" fmla="*/ 14 w 69"/>
                  <a:gd name="T3" fmla="*/ 90 h 197"/>
                  <a:gd name="T4" fmla="*/ 5 w 69"/>
                  <a:gd name="T5" fmla="*/ 197 h 197"/>
                  <a:gd name="T6" fmla="*/ 46 w 69"/>
                  <a:gd name="T7" fmla="*/ 197 h 197"/>
                  <a:gd name="T8" fmla="*/ 29 w 69"/>
                  <a:gd name="T9" fmla="*/ 120 h 197"/>
                  <a:gd name="T10" fmla="*/ 69 w 69"/>
                  <a:gd name="T11" fmla="*/ 16 h 197"/>
                  <a:gd name="T12" fmla="*/ 58 w 69"/>
                  <a:gd name="T13" fmla="*/ 15 h 197"/>
                  <a:gd name="T14" fmla="*/ 33 w 69"/>
                  <a:gd name="T15" fmla="*/ 66 h 197"/>
                  <a:gd name="T16" fmla="*/ 34 w 69"/>
                  <a:gd name="T17" fmla="*/ 15 h 197"/>
                  <a:gd name="T18" fmla="*/ 20 w 69"/>
                  <a:gd name="T19" fmla="*/ 2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97">
                    <a:moveTo>
                      <a:pt x="20" y="25"/>
                    </a:moveTo>
                    <a:cubicBezTo>
                      <a:pt x="20" y="25"/>
                      <a:pt x="28" y="27"/>
                      <a:pt x="14" y="90"/>
                    </a:cubicBezTo>
                    <a:cubicBezTo>
                      <a:pt x="0" y="152"/>
                      <a:pt x="5" y="197"/>
                      <a:pt x="5" y="197"/>
                    </a:cubicBezTo>
                    <a:cubicBezTo>
                      <a:pt x="46" y="197"/>
                      <a:pt x="46" y="197"/>
                      <a:pt x="46" y="197"/>
                    </a:cubicBezTo>
                    <a:cubicBezTo>
                      <a:pt x="46" y="197"/>
                      <a:pt x="27" y="158"/>
                      <a:pt x="29" y="120"/>
                    </a:cubicBezTo>
                    <a:cubicBezTo>
                      <a:pt x="32" y="81"/>
                      <a:pt x="63" y="44"/>
                      <a:pt x="69" y="16"/>
                    </a:cubicBezTo>
                    <a:cubicBezTo>
                      <a:pt x="58" y="15"/>
                      <a:pt x="58" y="15"/>
                      <a:pt x="58" y="15"/>
                    </a:cubicBezTo>
                    <a:cubicBezTo>
                      <a:pt x="58" y="15"/>
                      <a:pt x="43" y="56"/>
                      <a:pt x="33" y="66"/>
                    </a:cubicBezTo>
                    <a:cubicBezTo>
                      <a:pt x="33" y="66"/>
                      <a:pt x="38" y="31"/>
                      <a:pt x="34" y="15"/>
                    </a:cubicBezTo>
                    <a:cubicBezTo>
                      <a:pt x="30" y="0"/>
                      <a:pt x="20" y="25"/>
                      <a:pt x="20" y="25"/>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7" name="Freeform 91"/>
              <p:cNvSpPr>
                <a:spLocks noEditPoints="1"/>
              </p:cNvSpPr>
              <p:nvPr/>
            </p:nvSpPr>
            <p:spPr bwMode="auto">
              <a:xfrm>
                <a:off x="7370031" y="4961293"/>
                <a:ext cx="11113" cy="111125"/>
              </a:xfrm>
              <a:custGeom>
                <a:avLst/>
                <a:gdLst>
                  <a:gd name="T0" fmla="*/ 0 w 4"/>
                  <a:gd name="T1" fmla="*/ 40 h 40"/>
                  <a:gd name="T2" fmla="*/ 0 w 4"/>
                  <a:gd name="T3" fmla="*/ 40 h 40"/>
                  <a:gd name="T4" fmla="*/ 0 w 4"/>
                  <a:gd name="T5" fmla="*/ 40 h 40"/>
                  <a:gd name="T6" fmla="*/ 0 w 4"/>
                  <a:gd name="T7" fmla="*/ 40 h 40"/>
                  <a:gd name="T8" fmla="*/ 0 w 4"/>
                  <a:gd name="T9" fmla="*/ 40 h 40"/>
                  <a:gd name="T10" fmla="*/ 0 w 4"/>
                  <a:gd name="T11" fmla="*/ 40 h 40"/>
                  <a:gd name="T12" fmla="*/ 3 w 4"/>
                  <a:gd name="T13" fmla="*/ 0 h 40"/>
                  <a:gd name="T14" fmla="*/ 3 w 4"/>
                  <a:gd name="T15" fmla="*/ 0 h 40"/>
                  <a:gd name="T16" fmla="*/ 0 w 4"/>
                  <a:gd name="T17" fmla="*/ 40 h 40"/>
                  <a:gd name="T18" fmla="*/ 3 w 4"/>
                  <a:gd name="T1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40">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3" y="0"/>
                    </a:moveTo>
                    <a:cubicBezTo>
                      <a:pt x="3" y="0"/>
                      <a:pt x="3" y="0"/>
                      <a:pt x="3" y="0"/>
                    </a:cubicBezTo>
                    <a:cubicBezTo>
                      <a:pt x="4" y="17"/>
                      <a:pt x="0" y="40"/>
                      <a:pt x="0" y="40"/>
                    </a:cubicBezTo>
                    <a:cubicBezTo>
                      <a:pt x="0" y="40"/>
                      <a:pt x="4" y="17"/>
                      <a:pt x="3"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8" name="Freeform 92"/>
              <p:cNvSpPr/>
              <p:nvPr/>
            </p:nvSpPr>
            <p:spPr bwMode="auto">
              <a:xfrm>
                <a:off x="7306531" y="4961293"/>
                <a:ext cx="149225" cy="277813"/>
              </a:xfrm>
              <a:custGeom>
                <a:avLst/>
                <a:gdLst>
                  <a:gd name="T0" fmla="*/ 26 w 54"/>
                  <a:gd name="T1" fmla="*/ 0 h 100"/>
                  <a:gd name="T2" fmla="*/ 14 w 54"/>
                  <a:gd name="T3" fmla="*/ 4 h 100"/>
                  <a:gd name="T4" fmla="*/ 9 w 54"/>
                  <a:gd name="T5" fmla="*/ 52 h 100"/>
                  <a:gd name="T6" fmla="*/ 0 w 54"/>
                  <a:gd name="T7" fmla="*/ 100 h 100"/>
                  <a:gd name="T8" fmla="*/ 21 w 54"/>
                  <a:gd name="T9" fmla="*/ 57 h 100"/>
                  <a:gd name="T10" fmla="*/ 54 w 54"/>
                  <a:gd name="T11" fmla="*/ 1 h 100"/>
                  <a:gd name="T12" fmla="*/ 44 w 54"/>
                  <a:gd name="T13" fmla="*/ 0 h 100"/>
                  <a:gd name="T14" fmla="*/ 23 w 54"/>
                  <a:gd name="T15" fmla="*/ 40 h 100"/>
                  <a:gd name="T16" fmla="*/ 23 w 54"/>
                  <a:gd name="T17" fmla="*/ 40 h 100"/>
                  <a:gd name="T18" fmla="*/ 23 w 54"/>
                  <a:gd name="T19" fmla="*/ 40 h 100"/>
                  <a:gd name="T20" fmla="*/ 23 w 54"/>
                  <a:gd name="T21" fmla="*/ 40 h 100"/>
                  <a:gd name="T22" fmla="*/ 23 w 54"/>
                  <a:gd name="T23" fmla="*/ 40 h 100"/>
                  <a:gd name="T24" fmla="*/ 23 w 54"/>
                  <a:gd name="T25" fmla="*/ 40 h 100"/>
                  <a:gd name="T26" fmla="*/ 23 w 54"/>
                  <a:gd name="T27" fmla="*/ 40 h 100"/>
                  <a:gd name="T28" fmla="*/ 23 w 54"/>
                  <a:gd name="T29" fmla="*/ 40 h 100"/>
                  <a:gd name="T30" fmla="*/ 23 w 54"/>
                  <a:gd name="T31" fmla="*/ 40 h 100"/>
                  <a:gd name="T32" fmla="*/ 26 w 54"/>
                  <a:gd name="T3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100">
                    <a:moveTo>
                      <a:pt x="26" y="0"/>
                    </a:moveTo>
                    <a:cubicBezTo>
                      <a:pt x="19" y="0"/>
                      <a:pt x="13" y="2"/>
                      <a:pt x="14" y="4"/>
                    </a:cubicBezTo>
                    <a:cubicBezTo>
                      <a:pt x="16" y="11"/>
                      <a:pt x="11" y="39"/>
                      <a:pt x="9" y="52"/>
                    </a:cubicBezTo>
                    <a:cubicBezTo>
                      <a:pt x="6" y="65"/>
                      <a:pt x="0" y="100"/>
                      <a:pt x="0" y="100"/>
                    </a:cubicBezTo>
                    <a:cubicBezTo>
                      <a:pt x="0" y="100"/>
                      <a:pt x="6" y="70"/>
                      <a:pt x="21" y="57"/>
                    </a:cubicBezTo>
                    <a:cubicBezTo>
                      <a:pt x="35" y="44"/>
                      <a:pt x="54" y="1"/>
                      <a:pt x="54" y="1"/>
                    </a:cubicBezTo>
                    <a:cubicBezTo>
                      <a:pt x="54" y="1"/>
                      <a:pt x="50" y="0"/>
                      <a:pt x="44" y="0"/>
                    </a:cubicBezTo>
                    <a:cubicBezTo>
                      <a:pt x="39" y="13"/>
                      <a:pt x="30" y="34"/>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7" y="17"/>
                      <a:pt x="26"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9" name="Freeform 93"/>
              <p:cNvSpPr/>
              <p:nvPr/>
            </p:nvSpPr>
            <p:spPr bwMode="auto">
              <a:xfrm>
                <a:off x="7139844" y="5105756"/>
                <a:ext cx="166688" cy="163513"/>
              </a:xfrm>
              <a:custGeom>
                <a:avLst/>
                <a:gdLst>
                  <a:gd name="T0" fmla="*/ 2 w 60"/>
                  <a:gd name="T1" fmla="*/ 0 h 59"/>
                  <a:gd name="T2" fmla="*/ 60 w 60"/>
                  <a:gd name="T3" fmla="*/ 45 h 59"/>
                  <a:gd name="T4" fmla="*/ 60 w 60"/>
                  <a:gd name="T5" fmla="*/ 59 h 59"/>
                  <a:gd name="T6" fmla="*/ 42 w 60"/>
                  <a:gd name="T7" fmla="*/ 44 h 59"/>
                  <a:gd name="T8" fmla="*/ 0 w 60"/>
                  <a:gd name="T9" fmla="*/ 0 h 59"/>
                  <a:gd name="T10" fmla="*/ 2 w 60"/>
                  <a:gd name="T11" fmla="*/ 0 h 59"/>
                </a:gdLst>
                <a:ahLst/>
                <a:cxnLst>
                  <a:cxn ang="0">
                    <a:pos x="T0" y="T1"/>
                  </a:cxn>
                  <a:cxn ang="0">
                    <a:pos x="T2" y="T3"/>
                  </a:cxn>
                  <a:cxn ang="0">
                    <a:pos x="T4" y="T5"/>
                  </a:cxn>
                  <a:cxn ang="0">
                    <a:pos x="T6" y="T7"/>
                  </a:cxn>
                  <a:cxn ang="0">
                    <a:pos x="T8" y="T9"/>
                  </a:cxn>
                  <a:cxn ang="0">
                    <a:pos x="T10" y="T11"/>
                  </a:cxn>
                </a:cxnLst>
                <a:rect l="0" t="0" r="r" b="b"/>
                <a:pathLst>
                  <a:path w="60" h="59">
                    <a:moveTo>
                      <a:pt x="2" y="0"/>
                    </a:moveTo>
                    <a:cubicBezTo>
                      <a:pt x="2" y="0"/>
                      <a:pt x="14" y="28"/>
                      <a:pt x="60" y="45"/>
                    </a:cubicBezTo>
                    <a:cubicBezTo>
                      <a:pt x="60" y="59"/>
                      <a:pt x="60" y="59"/>
                      <a:pt x="60" y="59"/>
                    </a:cubicBezTo>
                    <a:cubicBezTo>
                      <a:pt x="60" y="59"/>
                      <a:pt x="53" y="49"/>
                      <a:pt x="42" y="44"/>
                    </a:cubicBezTo>
                    <a:cubicBezTo>
                      <a:pt x="32" y="39"/>
                      <a:pt x="3" y="15"/>
                      <a:pt x="0" y="0"/>
                    </a:cubicBezTo>
                    <a:lnTo>
                      <a:pt x="2"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0" name="Freeform 94"/>
              <p:cNvSpPr/>
              <p:nvPr/>
            </p:nvSpPr>
            <p:spPr bwMode="auto">
              <a:xfrm>
                <a:off x="7187469" y="5061306"/>
                <a:ext cx="68263" cy="192088"/>
              </a:xfrm>
              <a:custGeom>
                <a:avLst/>
                <a:gdLst>
                  <a:gd name="T0" fmla="*/ 9 w 25"/>
                  <a:gd name="T1" fmla="*/ 0 h 69"/>
                  <a:gd name="T2" fmla="*/ 13 w 25"/>
                  <a:gd name="T3" fmla="*/ 47 h 69"/>
                  <a:gd name="T4" fmla="*/ 14 w 25"/>
                  <a:gd name="T5" fmla="*/ 48 h 69"/>
                  <a:gd name="T6" fmla="*/ 5 w 25"/>
                  <a:gd name="T7" fmla="*/ 41 h 69"/>
                  <a:gd name="T8" fmla="*/ 9 w 25"/>
                  <a:gd name="T9" fmla="*/ 0 h 69"/>
                </a:gdLst>
                <a:ahLst/>
                <a:cxnLst>
                  <a:cxn ang="0">
                    <a:pos x="T0" y="T1"/>
                  </a:cxn>
                  <a:cxn ang="0">
                    <a:pos x="T2" y="T3"/>
                  </a:cxn>
                  <a:cxn ang="0">
                    <a:pos x="T4" y="T5"/>
                  </a:cxn>
                  <a:cxn ang="0">
                    <a:pos x="T6" y="T7"/>
                  </a:cxn>
                  <a:cxn ang="0">
                    <a:pos x="T8" y="T9"/>
                  </a:cxn>
                </a:cxnLst>
                <a:rect l="0" t="0" r="r" b="b"/>
                <a:pathLst>
                  <a:path w="25" h="69">
                    <a:moveTo>
                      <a:pt x="9" y="0"/>
                    </a:moveTo>
                    <a:cubicBezTo>
                      <a:pt x="9" y="0"/>
                      <a:pt x="1" y="25"/>
                      <a:pt x="13" y="47"/>
                    </a:cubicBezTo>
                    <a:cubicBezTo>
                      <a:pt x="25" y="69"/>
                      <a:pt x="14" y="48"/>
                      <a:pt x="14" y="48"/>
                    </a:cubicBezTo>
                    <a:cubicBezTo>
                      <a:pt x="13" y="48"/>
                      <a:pt x="5" y="41"/>
                      <a:pt x="5" y="41"/>
                    </a:cubicBezTo>
                    <a:cubicBezTo>
                      <a:pt x="5" y="41"/>
                      <a:pt x="0" y="9"/>
                      <a:pt x="9"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1" name="Freeform 95"/>
              <p:cNvSpPr/>
              <p:nvPr/>
            </p:nvSpPr>
            <p:spPr bwMode="auto">
              <a:xfrm>
                <a:off x="7023956" y="4959706"/>
                <a:ext cx="265113" cy="188913"/>
              </a:xfrm>
              <a:custGeom>
                <a:avLst/>
                <a:gdLst>
                  <a:gd name="T0" fmla="*/ 93 w 96"/>
                  <a:gd name="T1" fmla="*/ 37 h 68"/>
                  <a:gd name="T2" fmla="*/ 94 w 96"/>
                  <a:gd name="T3" fmla="*/ 35 h 68"/>
                  <a:gd name="T4" fmla="*/ 86 w 96"/>
                  <a:gd name="T5" fmla="*/ 27 h 68"/>
                  <a:gd name="T6" fmla="*/ 84 w 96"/>
                  <a:gd name="T7" fmla="*/ 27 h 68"/>
                  <a:gd name="T8" fmla="*/ 75 w 96"/>
                  <a:gd name="T9" fmla="*/ 20 h 68"/>
                  <a:gd name="T10" fmla="*/ 75 w 96"/>
                  <a:gd name="T11" fmla="*/ 18 h 68"/>
                  <a:gd name="T12" fmla="*/ 65 w 96"/>
                  <a:gd name="T13" fmla="*/ 9 h 68"/>
                  <a:gd name="T14" fmla="*/ 65 w 96"/>
                  <a:gd name="T15" fmla="*/ 9 h 68"/>
                  <a:gd name="T16" fmla="*/ 51 w 96"/>
                  <a:gd name="T17" fmla="*/ 0 h 68"/>
                  <a:gd name="T18" fmla="*/ 36 w 96"/>
                  <a:gd name="T19" fmla="*/ 14 h 68"/>
                  <a:gd name="T20" fmla="*/ 36 w 96"/>
                  <a:gd name="T21" fmla="*/ 14 h 68"/>
                  <a:gd name="T22" fmla="*/ 28 w 96"/>
                  <a:gd name="T23" fmla="*/ 21 h 68"/>
                  <a:gd name="T24" fmla="*/ 24 w 96"/>
                  <a:gd name="T25" fmla="*/ 21 h 68"/>
                  <a:gd name="T26" fmla="*/ 13 w 96"/>
                  <a:gd name="T27" fmla="*/ 29 h 68"/>
                  <a:gd name="T28" fmla="*/ 0 w 96"/>
                  <a:gd name="T29" fmla="*/ 44 h 68"/>
                  <a:gd name="T30" fmla="*/ 15 w 96"/>
                  <a:gd name="T31" fmla="*/ 59 h 68"/>
                  <a:gd name="T32" fmla="*/ 21 w 96"/>
                  <a:gd name="T33" fmla="*/ 58 h 68"/>
                  <a:gd name="T34" fmla="*/ 33 w 96"/>
                  <a:gd name="T35" fmla="*/ 67 h 68"/>
                  <a:gd name="T36" fmla="*/ 39 w 96"/>
                  <a:gd name="T37" fmla="*/ 65 h 68"/>
                  <a:gd name="T38" fmla="*/ 52 w 96"/>
                  <a:gd name="T39" fmla="*/ 68 h 68"/>
                  <a:gd name="T40" fmla="*/ 73 w 96"/>
                  <a:gd name="T41" fmla="*/ 59 h 68"/>
                  <a:gd name="T42" fmla="*/ 81 w 96"/>
                  <a:gd name="T43" fmla="*/ 61 h 68"/>
                  <a:gd name="T44" fmla="*/ 96 w 96"/>
                  <a:gd name="T45" fmla="*/ 46 h 68"/>
                  <a:gd name="T46" fmla="*/ 93 w 96"/>
                  <a:gd name="T47" fmla="*/ 3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6" h="68">
                    <a:moveTo>
                      <a:pt x="93" y="37"/>
                    </a:moveTo>
                    <a:cubicBezTo>
                      <a:pt x="94" y="37"/>
                      <a:pt x="94" y="36"/>
                      <a:pt x="94" y="35"/>
                    </a:cubicBezTo>
                    <a:cubicBezTo>
                      <a:pt x="94" y="31"/>
                      <a:pt x="90" y="27"/>
                      <a:pt x="86" y="27"/>
                    </a:cubicBezTo>
                    <a:cubicBezTo>
                      <a:pt x="85" y="27"/>
                      <a:pt x="85" y="27"/>
                      <a:pt x="84" y="27"/>
                    </a:cubicBezTo>
                    <a:cubicBezTo>
                      <a:pt x="82" y="24"/>
                      <a:pt x="79" y="21"/>
                      <a:pt x="75" y="20"/>
                    </a:cubicBezTo>
                    <a:cubicBezTo>
                      <a:pt x="75" y="20"/>
                      <a:pt x="75" y="19"/>
                      <a:pt x="75" y="18"/>
                    </a:cubicBezTo>
                    <a:cubicBezTo>
                      <a:pt x="75" y="13"/>
                      <a:pt x="71" y="9"/>
                      <a:pt x="65" y="9"/>
                    </a:cubicBezTo>
                    <a:cubicBezTo>
                      <a:pt x="65" y="9"/>
                      <a:pt x="65" y="9"/>
                      <a:pt x="65" y="9"/>
                    </a:cubicBezTo>
                    <a:cubicBezTo>
                      <a:pt x="62" y="3"/>
                      <a:pt x="57" y="0"/>
                      <a:pt x="51" y="0"/>
                    </a:cubicBezTo>
                    <a:cubicBezTo>
                      <a:pt x="43" y="0"/>
                      <a:pt x="36" y="6"/>
                      <a:pt x="36" y="14"/>
                    </a:cubicBezTo>
                    <a:cubicBezTo>
                      <a:pt x="36" y="14"/>
                      <a:pt x="36" y="14"/>
                      <a:pt x="36" y="14"/>
                    </a:cubicBezTo>
                    <a:cubicBezTo>
                      <a:pt x="31" y="14"/>
                      <a:pt x="28" y="17"/>
                      <a:pt x="28" y="21"/>
                    </a:cubicBezTo>
                    <a:cubicBezTo>
                      <a:pt x="27" y="21"/>
                      <a:pt x="25" y="21"/>
                      <a:pt x="24" y="21"/>
                    </a:cubicBezTo>
                    <a:cubicBezTo>
                      <a:pt x="19" y="21"/>
                      <a:pt x="14" y="24"/>
                      <a:pt x="13" y="29"/>
                    </a:cubicBezTo>
                    <a:cubicBezTo>
                      <a:pt x="6" y="30"/>
                      <a:pt x="0" y="36"/>
                      <a:pt x="0" y="44"/>
                    </a:cubicBezTo>
                    <a:cubicBezTo>
                      <a:pt x="0" y="52"/>
                      <a:pt x="6" y="59"/>
                      <a:pt x="15" y="59"/>
                    </a:cubicBezTo>
                    <a:cubicBezTo>
                      <a:pt x="17" y="59"/>
                      <a:pt x="19" y="59"/>
                      <a:pt x="21" y="58"/>
                    </a:cubicBezTo>
                    <a:cubicBezTo>
                      <a:pt x="22" y="63"/>
                      <a:pt x="27" y="67"/>
                      <a:pt x="33" y="67"/>
                    </a:cubicBezTo>
                    <a:cubicBezTo>
                      <a:pt x="35" y="67"/>
                      <a:pt x="37" y="66"/>
                      <a:pt x="39" y="65"/>
                    </a:cubicBezTo>
                    <a:cubicBezTo>
                      <a:pt x="43" y="67"/>
                      <a:pt x="47" y="68"/>
                      <a:pt x="52" y="68"/>
                    </a:cubicBezTo>
                    <a:cubicBezTo>
                      <a:pt x="60" y="68"/>
                      <a:pt x="68" y="64"/>
                      <a:pt x="73" y="59"/>
                    </a:cubicBezTo>
                    <a:cubicBezTo>
                      <a:pt x="75" y="60"/>
                      <a:pt x="78" y="61"/>
                      <a:pt x="81" y="61"/>
                    </a:cubicBezTo>
                    <a:cubicBezTo>
                      <a:pt x="89" y="61"/>
                      <a:pt x="96" y="54"/>
                      <a:pt x="96" y="46"/>
                    </a:cubicBezTo>
                    <a:cubicBezTo>
                      <a:pt x="96" y="43"/>
                      <a:pt x="95" y="40"/>
                      <a:pt x="93" y="3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2" name="Freeform 96"/>
              <p:cNvSpPr/>
              <p:nvPr/>
            </p:nvSpPr>
            <p:spPr bwMode="auto">
              <a:xfrm>
                <a:off x="7025544" y="4961293"/>
                <a:ext cx="258763" cy="184150"/>
              </a:xfrm>
              <a:custGeom>
                <a:avLst/>
                <a:gdLst>
                  <a:gd name="T0" fmla="*/ 91 w 93"/>
                  <a:gd name="T1" fmla="*/ 36 h 66"/>
                  <a:gd name="T2" fmla="*/ 91 w 93"/>
                  <a:gd name="T3" fmla="*/ 34 h 66"/>
                  <a:gd name="T4" fmla="*/ 84 w 93"/>
                  <a:gd name="T5" fmla="*/ 26 h 66"/>
                  <a:gd name="T6" fmla="*/ 82 w 93"/>
                  <a:gd name="T7" fmla="*/ 27 h 66"/>
                  <a:gd name="T8" fmla="*/ 73 w 93"/>
                  <a:gd name="T9" fmla="*/ 20 h 66"/>
                  <a:gd name="T10" fmla="*/ 73 w 93"/>
                  <a:gd name="T11" fmla="*/ 18 h 66"/>
                  <a:gd name="T12" fmla="*/ 64 w 93"/>
                  <a:gd name="T13" fmla="*/ 8 h 66"/>
                  <a:gd name="T14" fmla="*/ 63 w 93"/>
                  <a:gd name="T15" fmla="*/ 8 h 66"/>
                  <a:gd name="T16" fmla="*/ 50 w 93"/>
                  <a:gd name="T17" fmla="*/ 0 h 66"/>
                  <a:gd name="T18" fmla="*/ 35 w 93"/>
                  <a:gd name="T19" fmla="*/ 14 h 66"/>
                  <a:gd name="T20" fmla="*/ 35 w 93"/>
                  <a:gd name="T21" fmla="*/ 14 h 66"/>
                  <a:gd name="T22" fmla="*/ 28 w 93"/>
                  <a:gd name="T23" fmla="*/ 21 h 66"/>
                  <a:gd name="T24" fmla="*/ 24 w 93"/>
                  <a:gd name="T25" fmla="*/ 20 h 66"/>
                  <a:gd name="T26" fmla="*/ 13 w 93"/>
                  <a:gd name="T27" fmla="*/ 28 h 66"/>
                  <a:gd name="T28" fmla="*/ 0 w 93"/>
                  <a:gd name="T29" fmla="*/ 43 h 66"/>
                  <a:gd name="T30" fmla="*/ 15 w 93"/>
                  <a:gd name="T31" fmla="*/ 57 h 66"/>
                  <a:gd name="T32" fmla="*/ 21 w 93"/>
                  <a:gd name="T33" fmla="*/ 56 h 66"/>
                  <a:gd name="T34" fmla="*/ 32 w 93"/>
                  <a:gd name="T35" fmla="*/ 64 h 66"/>
                  <a:gd name="T36" fmla="*/ 38 w 93"/>
                  <a:gd name="T37" fmla="*/ 63 h 66"/>
                  <a:gd name="T38" fmla="*/ 51 w 93"/>
                  <a:gd name="T39" fmla="*/ 66 h 66"/>
                  <a:gd name="T40" fmla="*/ 71 w 93"/>
                  <a:gd name="T41" fmla="*/ 57 h 66"/>
                  <a:gd name="T42" fmla="*/ 79 w 93"/>
                  <a:gd name="T43" fmla="*/ 59 h 66"/>
                  <a:gd name="T44" fmla="*/ 93 w 93"/>
                  <a:gd name="T45" fmla="*/ 44 h 66"/>
                  <a:gd name="T46" fmla="*/ 91 w 93"/>
                  <a:gd name="T47" fmla="*/ 3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 h="66">
                    <a:moveTo>
                      <a:pt x="91" y="36"/>
                    </a:moveTo>
                    <a:cubicBezTo>
                      <a:pt x="91" y="36"/>
                      <a:pt x="91" y="35"/>
                      <a:pt x="91" y="34"/>
                    </a:cubicBezTo>
                    <a:cubicBezTo>
                      <a:pt x="91" y="30"/>
                      <a:pt x="88" y="26"/>
                      <a:pt x="84" y="26"/>
                    </a:cubicBezTo>
                    <a:cubicBezTo>
                      <a:pt x="83" y="26"/>
                      <a:pt x="82" y="27"/>
                      <a:pt x="82" y="27"/>
                    </a:cubicBezTo>
                    <a:cubicBezTo>
                      <a:pt x="80" y="23"/>
                      <a:pt x="77" y="21"/>
                      <a:pt x="73" y="20"/>
                    </a:cubicBezTo>
                    <a:cubicBezTo>
                      <a:pt x="73" y="19"/>
                      <a:pt x="73" y="18"/>
                      <a:pt x="73" y="18"/>
                    </a:cubicBezTo>
                    <a:cubicBezTo>
                      <a:pt x="73" y="13"/>
                      <a:pt x="69" y="8"/>
                      <a:pt x="64" y="8"/>
                    </a:cubicBezTo>
                    <a:cubicBezTo>
                      <a:pt x="63" y="8"/>
                      <a:pt x="63" y="8"/>
                      <a:pt x="63" y="8"/>
                    </a:cubicBezTo>
                    <a:cubicBezTo>
                      <a:pt x="61" y="3"/>
                      <a:pt x="56" y="0"/>
                      <a:pt x="50" y="0"/>
                    </a:cubicBezTo>
                    <a:cubicBezTo>
                      <a:pt x="42" y="0"/>
                      <a:pt x="36" y="6"/>
                      <a:pt x="35" y="14"/>
                    </a:cubicBezTo>
                    <a:cubicBezTo>
                      <a:pt x="35" y="14"/>
                      <a:pt x="35" y="14"/>
                      <a:pt x="35" y="14"/>
                    </a:cubicBezTo>
                    <a:cubicBezTo>
                      <a:pt x="31" y="14"/>
                      <a:pt x="28" y="17"/>
                      <a:pt x="28" y="21"/>
                    </a:cubicBezTo>
                    <a:cubicBezTo>
                      <a:pt x="26" y="20"/>
                      <a:pt x="25" y="20"/>
                      <a:pt x="24" y="20"/>
                    </a:cubicBezTo>
                    <a:cubicBezTo>
                      <a:pt x="19" y="20"/>
                      <a:pt x="15" y="24"/>
                      <a:pt x="13" y="28"/>
                    </a:cubicBezTo>
                    <a:cubicBezTo>
                      <a:pt x="6" y="29"/>
                      <a:pt x="0" y="35"/>
                      <a:pt x="0" y="43"/>
                    </a:cubicBezTo>
                    <a:cubicBezTo>
                      <a:pt x="0" y="51"/>
                      <a:pt x="7" y="57"/>
                      <a:pt x="15" y="57"/>
                    </a:cubicBezTo>
                    <a:cubicBezTo>
                      <a:pt x="17" y="57"/>
                      <a:pt x="19" y="57"/>
                      <a:pt x="21" y="56"/>
                    </a:cubicBezTo>
                    <a:cubicBezTo>
                      <a:pt x="22" y="61"/>
                      <a:pt x="27" y="64"/>
                      <a:pt x="32" y="64"/>
                    </a:cubicBezTo>
                    <a:cubicBezTo>
                      <a:pt x="34" y="64"/>
                      <a:pt x="36" y="64"/>
                      <a:pt x="38" y="63"/>
                    </a:cubicBezTo>
                    <a:cubicBezTo>
                      <a:pt x="42" y="65"/>
                      <a:pt x="46" y="66"/>
                      <a:pt x="51" y="66"/>
                    </a:cubicBezTo>
                    <a:cubicBezTo>
                      <a:pt x="59" y="66"/>
                      <a:pt x="66" y="62"/>
                      <a:pt x="71" y="57"/>
                    </a:cubicBezTo>
                    <a:cubicBezTo>
                      <a:pt x="73" y="58"/>
                      <a:pt x="76" y="59"/>
                      <a:pt x="79" y="59"/>
                    </a:cubicBezTo>
                    <a:cubicBezTo>
                      <a:pt x="87" y="59"/>
                      <a:pt x="93" y="52"/>
                      <a:pt x="93" y="44"/>
                    </a:cubicBezTo>
                    <a:cubicBezTo>
                      <a:pt x="93" y="41"/>
                      <a:pt x="92" y="39"/>
                      <a:pt x="91" y="3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3" name="Freeform 97"/>
              <p:cNvSpPr/>
              <p:nvPr/>
            </p:nvSpPr>
            <p:spPr bwMode="auto">
              <a:xfrm>
                <a:off x="7039831" y="4964468"/>
                <a:ext cx="236538" cy="166688"/>
              </a:xfrm>
              <a:custGeom>
                <a:avLst/>
                <a:gdLst>
                  <a:gd name="T0" fmla="*/ 83 w 85"/>
                  <a:gd name="T1" fmla="*/ 33 h 60"/>
                  <a:gd name="T2" fmla="*/ 83 w 85"/>
                  <a:gd name="T3" fmla="*/ 31 h 60"/>
                  <a:gd name="T4" fmla="*/ 76 w 85"/>
                  <a:gd name="T5" fmla="*/ 24 h 60"/>
                  <a:gd name="T6" fmla="*/ 74 w 85"/>
                  <a:gd name="T7" fmla="*/ 25 h 60"/>
                  <a:gd name="T8" fmla="*/ 66 w 85"/>
                  <a:gd name="T9" fmla="*/ 18 h 60"/>
                  <a:gd name="T10" fmla="*/ 66 w 85"/>
                  <a:gd name="T11" fmla="*/ 16 h 60"/>
                  <a:gd name="T12" fmla="*/ 58 w 85"/>
                  <a:gd name="T13" fmla="*/ 8 h 60"/>
                  <a:gd name="T14" fmla="*/ 57 w 85"/>
                  <a:gd name="T15" fmla="*/ 8 h 60"/>
                  <a:gd name="T16" fmla="*/ 45 w 85"/>
                  <a:gd name="T17" fmla="*/ 0 h 60"/>
                  <a:gd name="T18" fmla="*/ 32 w 85"/>
                  <a:gd name="T19" fmla="*/ 13 h 60"/>
                  <a:gd name="T20" fmla="*/ 32 w 85"/>
                  <a:gd name="T21" fmla="*/ 13 h 60"/>
                  <a:gd name="T22" fmla="*/ 25 w 85"/>
                  <a:gd name="T23" fmla="*/ 19 h 60"/>
                  <a:gd name="T24" fmla="*/ 22 w 85"/>
                  <a:gd name="T25" fmla="*/ 19 h 60"/>
                  <a:gd name="T26" fmla="*/ 12 w 85"/>
                  <a:gd name="T27" fmla="*/ 26 h 60"/>
                  <a:gd name="T28" fmla="*/ 0 w 85"/>
                  <a:gd name="T29" fmla="*/ 39 h 60"/>
                  <a:gd name="T30" fmla="*/ 13 w 85"/>
                  <a:gd name="T31" fmla="*/ 52 h 60"/>
                  <a:gd name="T32" fmla="*/ 19 w 85"/>
                  <a:gd name="T33" fmla="*/ 51 h 60"/>
                  <a:gd name="T34" fmla="*/ 29 w 85"/>
                  <a:gd name="T35" fmla="*/ 59 h 60"/>
                  <a:gd name="T36" fmla="*/ 35 w 85"/>
                  <a:gd name="T37" fmla="*/ 57 h 60"/>
                  <a:gd name="T38" fmla="*/ 46 w 85"/>
                  <a:gd name="T39" fmla="*/ 60 h 60"/>
                  <a:gd name="T40" fmla="*/ 65 w 85"/>
                  <a:gd name="T41" fmla="*/ 52 h 60"/>
                  <a:gd name="T42" fmla="*/ 72 w 85"/>
                  <a:gd name="T43" fmla="*/ 54 h 60"/>
                  <a:gd name="T44" fmla="*/ 85 w 85"/>
                  <a:gd name="T45" fmla="*/ 41 h 60"/>
                  <a:gd name="T46" fmla="*/ 83 w 85"/>
                  <a:gd name="T47" fmla="*/ 3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5" h="60">
                    <a:moveTo>
                      <a:pt x="83" y="33"/>
                    </a:moveTo>
                    <a:cubicBezTo>
                      <a:pt x="83" y="33"/>
                      <a:pt x="83" y="32"/>
                      <a:pt x="83" y="31"/>
                    </a:cubicBezTo>
                    <a:cubicBezTo>
                      <a:pt x="83" y="27"/>
                      <a:pt x="80" y="24"/>
                      <a:pt x="76" y="24"/>
                    </a:cubicBezTo>
                    <a:cubicBezTo>
                      <a:pt x="75" y="24"/>
                      <a:pt x="75" y="24"/>
                      <a:pt x="74" y="25"/>
                    </a:cubicBezTo>
                    <a:cubicBezTo>
                      <a:pt x="73" y="22"/>
                      <a:pt x="70" y="19"/>
                      <a:pt x="66" y="18"/>
                    </a:cubicBezTo>
                    <a:cubicBezTo>
                      <a:pt x="66" y="18"/>
                      <a:pt x="66" y="17"/>
                      <a:pt x="66" y="16"/>
                    </a:cubicBezTo>
                    <a:cubicBezTo>
                      <a:pt x="66" y="12"/>
                      <a:pt x="63" y="8"/>
                      <a:pt x="58" y="8"/>
                    </a:cubicBezTo>
                    <a:cubicBezTo>
                      <a:pt x="57" y="8"/>
                      <a:pt x="57" y="8"/>
                      <a:pt x="57" y="8"/>
                    </a:cubicBezTo>
                    <a:cubicBezTo>
                      <a:pt x="55" y="3"/>
                      <a:pt x="51" y="0"/>
                      <a:pt x="45" y="0"/>
                    </a:cubicBezTo>
                    <a:cubicBezTo>
                      <a:pt x="38" y="0"/>
                      <a:pt x="32" y="6"/>
                      <a:pt x="32" y="13"/>
                    </a:cubicBezTo>
                    <a:cubicBezTo>
                      <a:pt x="32" y="13"/>
                      <a:pt x="32" y="13"/>
                      <a:pt x="32" y="13"/>
                    </a:cubicBezTo>
                    <a:cubicBezTo>
                      <a:pt x="28" y="13"/>
                      <a:pt x="25" y="16"/>
                      <a:pt x="25" y="19"/>
                    </a:cubicBezTo>
                    <a:cubicBezTo>
                      <a:pt x="24" y="19"/>
                      <a:pt x="23" y="19"/>
                      <a:pt x="22" y="19"/>
                    </a:cubicBezTo>
                    <a:cubicBezTo>
                      <a:pt x="17" y="19"/>
                      <a:pt x="13" y="22"/>
                      <a:pt x="12" y="26"/>
                    </a:cubicBezTo>
                    <a:cubicBezTo>
                      <a:pt x="5" y="27"/>
                      <a:pt x="0" y="32"/>
                      <a:pt x="0" y="39"/>
                    </a:cubicBezTo>
                    <a:cubicBezTo>
                      <a:pt x="0" y="47"/>
                      <a:pt x="6" y="52"/>
                      <a:pt x="13" y="52"/>
                    </a:cubicBezTo>
                    <a:cubicBezTo>
                      <a:pt x="15" y="52"/>
                      <a:pt x="17" y="52"/>
                      <a:pt x="19" y="51"/>
                    </a:cubicBezTo>
                    <a:cubicBezTo>
                      <a:pt x="20" y="56"/>
                      <a:pt x="24" y="59"/>
                      <a:pt x="29" y="59"/>
                    </a:cubicBezTo>
                    <a:cubicBezTo>
                      <a:pt x="31" y="59"/>
                      <a:pt x="33" y="58"/>
                      <a:pt x="35" y="57"/>
                    </a:cubicBezTo>
                    <a:cubicBezTo>
                      <a:pt x="38" y="59"/>
                      <a:pt x="42" y="60"/>
                      <a:pt x="46" y="60"/>
                    </a:cubicBezTo>
                    <a:cubicBezTo>
                      <a:pt x="53" y="60"/>
                      <a:pt x="60" y="57"/>
                      <a:pt x="65" y="52"/>
                    </a:cubicBezTo>
                    <a:cubicBezTo>
                      <a:pt x="67" y="53"/>
                      <a:pt x="69" y="54"/>
                      <a:pt x="72" y="54"/>
                    </a:cubicBezTo>
                    <a:cubicBezTo>
                      <a:pt x="79" y="54"/>
                      <a:pt x="85" y="48"/>
                      <a:pt x="85" y="41"/>
                    </a:cubicBezTo>
                    <a:cubicBezTo>
                      <a:pt x="85" y="38"/>
                      <a:pt x="84" y="35"/>
                      <a:pt x="83" y="3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4" name="Freeform 98"/>
              <p:cNvSpPr/>
              <p:nvPr/>
            </p:nvSpPr>
            <p:spPr bwMode="auto">
              <a:xfrm>
                <a:off x="7025544" y="4507268"/>
                <a:ext cx="671513" cy="474663"/>
              </a:xfrm>
              <a:custGeom>
                <a:avLst/>
                <a:gdLst>
                  <a:gd name="T0" fmla="*/ 236 w 242"/>
                  <a:gd name="T1" fmla="*/ 94 h 171"/>
                  <a:gd name="T2" fmla="*/ 237 w 242"/>
                  <a:gd name="T3" fmla="*/ 88 h 171"/>
                  <a:gd name="T4" fmla="*/ 217 w 242"/>
                  <a:gd name="T5" fmla="*/ 69 h 171"/>
                  <a:gd name="T6" fmla="*/ 212 w 242"/>
                  <a:gd name="T7" fmla="*/ 69 h 171"/>
                  <a:gd name="T8" fmla="*/ 188 w 242"/>
                  <a:gd name="T9" fmla="*/ 51 h 171"/>
                  <a:gd name="T10" fmla="*/ 189 w 242"/>
                  <a:gd name="T11" fmla="*/ 46 h 171"/>
                  <a:gd name="T12" fmla="*/ 165 w 242"/>
                  <a:gd name="T13" fmla="*/ 22 h 171"/>
                  <a:gd name="T14" fmla="*/ 164 w 242"/>
                  <a:gd name="T15" fmla="*/ 22 h 171"/>
                  <a:gd name="T16" fmla="*/ 129 w 242"/>
                  <a:gd name="T17" fmla="*/ 0 h 171"/>
                  <a:gd name="T18" fmla="*/ 92 w 242"/>
                  <a:gd name="T19" fmla="*/ 36 h 171"/>
                  <a:gd name="T20" fmla="*/ 91 w 242"/>
                  <a:gd name="T21" fmla="*/ 36 h 171"/>
                  <a:gd name="T22" fmla="*/ 71 w 242"/>
                  <a:gd name="T23" fmla="*/ 54 h 171"/>
                  <a:gd name="T24" fmla="*/ 61 w 242"/>
                  <a:gd name="T25" fmla="*/ 52 h 171"/>
                  <a:gd name="T26" fmla="*/ 34 w 242"/>
                  <a:gd name="T27" fmla="*/ 74 h 171"/>
                  <a:gd name="T28" fmla="*/ 0 w 242"/>
                  <a:gd name="T29" fmla="*/ 111 h 171"/>
                  <a:gd name="T30" fmla="*/ 38 w 242"/>
                  <a:gd name="T31" fmla="*/ 149 h 171"/>
                  <a:gd name="T32" fmla="*/ 53 w 242"/>
                  <a:gd name="T33" fmla="*/ 146 h 171"/>
                  <a:gd name="T34" fmla="*/ 83 w 242"/>
                  <a:gd name="T35" fmla="*/ 168 h 171"/>
                  <a:gd name="T36" fmla="*/ 99 w 242"/>
                  <a:gd name="T37" fmla="*/ 163 h 171"/>
                  <a:gd name="T38" fmla="*/ 131 w 242"/>
                  <a:gd name="T39" fmla="*/ 171 h 171"/>
                  <a:gd name="T40" fmla="*/ 184 w 242"/>
                  <a:gd name="T41" fmla="*/ 147 h 171"/>
                  <a:gd name="T42" fmla="*/ 204 w 242"/>
                  <a:gd name="T43" fmla="*/ 153 h 171"/>
                  <a:gd name="T44" fmla="*/ 242 w 242"/>
                  <a:gd name="T45" fmla="*/ 115 h 171"/>
                  <a:gd name="T46" fmla="*/ 236 w 242"/>
                  <a:gd name="T47" fmla="*/ 9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2" h="171">
                    <a:moveTo>
                      <a:pt x="236" y="94"/>
                    </a:moveTo>
                    <a:cubicBezTo>
                      <a:pt x="236" y="92"/>
                      <a:pt x="237" y="90"/>
                      <a:pt x="237" y="88"/>
                    </a:cubicBezTo>
                    <a:cubicBezTo>
                      <a:pt x="237" y="77"/>
                      <a:pt x="228" y="69"/>
                      <a:pt x="217" y="69"/>
                    </a:cubicBezTo>
                    <a:cubicBezTo>
                      <a:pt x="215" y="69"/>
                      <a:pt x="214" y="69"/>
                      <a:pt x="212" y="69"/>
                    </a:cubicBezTo>
                    <a:cubicBezTo>
                      <a:pt x="207" y="60"/>
                      <a:pt x="198" y="54"/>
                      <a:pt x="188" y="51"/>
                    </a:cubicBezTo>
                    <a:cubicBezTo>
                      <a:pt x="189" y="49"/>
                      <a:pt x="189" y="48"/>
                      <a:pt x="189" y="46"/>
                    </a:cubicBezTo>
                    <a:cubicBezTo>
                      <a:pt x="189" y="32"/>
                      <a:pt x="179" y="22"/>
                      <a:pt x="165" y="22"/>
                    </a:cubicBezTo>
                    <a:cubicBezTo>
                      <a:pt x="165" y="22"/>
                      <a:pt x="164" y="22"/>
                      <a:pt x="164" y="22"/>
                    </a:cubicBezTo>
                    <a:cubicBezTo>
                      <a:pt x="158" y="9"/>
                      <a:pt x="144" y="0"/>
                      <a:pt x="129" y="0"/>
                    </a:cubicBezTo>
                    <a:cubicBezTo>
                      <a:pt x="109" y="0"/>
                      <a:pt x="92" y="16"/>
                      <a:pt x="92" y="36"/>
                    </a:cubicBezTo>
                    <a:cubicBezTo>
                      <a:pt x="91" y="36"/>
                      <a:pt x="91" y="36"/>
                      <a:pt x="91" y="36"/>
                    </a:cubicBezTo>
                    <a:cubicBezTo>
                      <a:pt x="80" y="36"/>
                      <a:pt x="72" y="44"/>
                      <a:pt x="71" y="54"/>
                    </a:cubicBezTo>
                    <a:cubicBezTo>
                      <a:pt x="68" y="53"/>
                      <a:pt x="65" y="52"/>
                      <a:pt x="61" y="52"/>
                    </a:cubicBezTo>
                    <a:cubicBezTo>
                      <a:pt x="48" y="52"/>
                      <a:pt x="37" y="62"/>
                      <a:pt x="34" y="74"/>
                    </a:cubicBezTo>
                    <a:cubicBezTo>
                      <a:pt x="15" y="76"/>
                      <a:pt x="0" y="92"/>
                      <a:pt x="0" y="111"/>
                    </a:cubicBezTo>
                    <a:cubicBezTo>
                      <a:pt x="0" y="132"/>
                      <a:pt x="17" y="149"/>
                      <a:pt x="38" y="149"/>
                    </a:cubicBezTo>
                    <a:cubicBezTo>
                      <a:pt x="43" y="149"/>
                      <a:pt x="48" y="148"/>
                      <a:pt x="53" y="146"/>
                    </a:cubicBezTo>
                    <a:cubicBezTo>
                      <a:pt x="57" y="158"/>
                      <a:pt x="69" y="168"/>
                      <a:pt x="83" y="168"/>
                    </a:cubicBezTo>
                    <a:cubicBezTo>
                      <a:pt x="89" y="168"/>
                      <a:pt x="94" y="166"/>
                      <a:pt x="99" y="163"/>
                    </a:cubicBezTo>
                    <a:cubicBezTo>
                      <a:pt x="108" y="168"/>
                      <a:pt x="119" y="171"/>
                      <a:pt x="131" y="171"/>
                    </a:cubicBezTo>
                    <a:cubicBezTo>
                      <a:pt x="152" y="171"/>
                      <a:pt x="171" y="162"/>
                      <a:pt x="184" y="147"/>
                    </a:cubicBezTo>
                    <a:cubicBezTo>
                      <a:pt x="190" y="151"/>
                      <a:pt x="197" y="153"/>
                      <a:pt x="204" y="153"/>
                    </a:cubicBezTo>
                    <a:cubicBezTo>
                      <a:pt x="225" y="153"/>
                      <a:pt x="242" y="136"/>
                      <a:pt x="242" y="115"/>
                    </a:cubicBezTo>
                    <a:cubicBezTo>
                      <a:pt x="242" y="108"/>
                      <a:pt x="240" y="100"/>
                      <a:pt x="236" y="9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5" name="Freeform 99"/>
              <p:cNvSpPr/>
              <p:nvPr/>
            </p:nvSpPr>
            <p:spPr bwMode="auto">
              <a:xfrm>
                <a:off x="7036656" y="4515206"/>
                <a:ext cx="649288" cy="457200"/>
              </a:xfrm>
              <a:custGeom>
                <a:avLst/>
                <a:gdLst>
                  <a:gd name="T0" fmla="*/ 228 w 234"/>
                  <a:gd name="T1" fmla="*/ 91 h 165"/>
                  <a:gd name="T2" fmla="*/ 229 w 234"/>
                  <a:gd name="T3" fmla="*/ 85 h 165"/>
                  <a:gd name="T4" fmla="*/ 210 w 234"/>
                  <a:gd name="T5" fmla="*/ 66 h 165"/>
                  <a:gd name="T6" fmla="*/ 205 w 234"/>
                  <a:gd name="T7" fmla="*/ 67 h 165"/>
                  <a:gd name="T8" fmla="*/ 182 w 234"/>
                  <a:gd name="T9" fmla="*/ 49 h 165"/>
                  <a:gd name="T10" fmla="*/ 183 w 234"/>
                  <a:gd name="T11" fmla="*/ 44 h 165"/>
                  <a:gd name="T12" fmla="*/ 160 w 234"/>
                  <a:gd name="T13" fmla="*/ 21 h 165"/>
                  <a:gd name="T14" fmla="*/ 158 w 234"/>
                  <a:gd name="T15" fmla="*/ 21 h 165"/>
                  <a:gd name="T16" fmla="*/ 125 w 234"/>
                  <a:gd name="T17" fmla="*/ 0 h 165"/>
                  <a:gd name="T18" fmla="*/ 89 w 234"/>
                  <a:gd name="T19" fmla="*/ 34 h 165"/>
                  <a:gd name="T20" fmla="*/ 88 w 234"/>
                  <a:gd name="T21" fmla="*/ 34 h 165"/>
                  <a:gd name="T22" fmla="*/ 69 w 234"/>
                  <a:gd name="T23" fmla="*/ 52 h 165"/>
                  <a:gd name="T24" fmla="*/ 60 w 234"/>
                  <a:gd name="T25" fmla="*/ 50 h 165"/>
                  <a:gd name="T26" fmla="*/ 33 w 234"/>
                  <a:gd name="T27" fmla="*/ 71 h 165"/>
                  <a:gd name="T28" fmla="*/ 0 w 234"/>
                  <a:gd name="T29" fmla="*/ 107 h 165"/>
                  <a:gd name="T30" fmla="*/ 37 w 234"/>
                  <a:gd name="T31" fmla="*/ 144 h 165"/>
                  <a:gd name="T32" fmla="*/ 51 w 234"/>
                  <a:gd name="T33" fmla="*/ 141 h 165"/>
                  <a:gd name="T34" fmla="*/ 80 w 234"/>
                  <a:gd name="T35" fmla="*/ 162 h 165"/>
                  <a:gd name="T36" fmla="*/ 95 w 234"/>
                  <a:gd name="T37" fmla="*/ 158 h 165"/>
                  <a:gd name="T38" fmla="*/ 127 w 234"/>
                  <a:gd name="T39" fmla="*/ 165 h 165"/>
                  <a:gd name="T40" fmla="*/ 178 w 234"/>
                  <a:gd name="T41" fmla="*/ 142 h 165"/>
                  <a:gd name="T42" fmla="*/ 198 w 234"/>
                  <a:gd name="T43" fmla="*/ 148 h 165"/>
                  <a:gd name="T44" fmla="*/ 234 w 234"/>
                  <a:gd name="T45" fmla="*/ 111 h 165"/>
                  <a:gd name="T46" fmla="*/ 228 w 234"/>
                  <a:gd name="T47" fmla="*/ 9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4" h="165">
                    <a:moveTo>
                      <a:pt x="228" y="91"/>
                    </a:moveTo>
                    <a:cubicBezTo>
                      <a:pt x="228" y="89"/>
                      <a:pt x="229" y="87"/>
                      <a:pt x="229" y="85"/>
                    </a:cubicBezTo>
                    <a:cubicBezTo>
                      <a:pt x="229" y="75"/>
                      <a:pt x="220" y="66"/>
                      <a:pt x="210" y="66"/>
                    </a:cubicBezTo>
                    <a:cubicBezTo>
                      <a:pt x="208" y="66"/>
                      <a:pt x="206" y="66"/>
                      <a:pt x="205" y="67"/>
                    </a:cubicBezTo>
                    <a:cubicBezTo>
                      <a:pt x="200" y="58"/>
                      <a:pt x="192" y="52"/>
                      <a:pt x="182" y="49"/>
                    </a:cubicBezTo>
                    <a:cubicBezTo>
                      <a:pt x="183" y="48"/>
                      <a:pt x="183" y="46"/>
                      <a:pt x="183" y="44"/>
                    </a:cubicBezTo>
                    <a:cubicBezTo>
                      <a:pt x="183" y="31"/>
                      <a:pt x="173" y="21"/>
                      <a:pt x="160" y="21"/>
                    </a:cubicBezTo>
                    <a:cubicBezTo>
                      <a:pt x="159" y="21"/>
                      <a:pt x="159" y="21"/>
                      <a:pt x="158" y="21"/>
                    </a:cubicBezTo>
                    <a:cubicBezTo>
                      <a:pt x="152" y="8"/>
                      <a:pt x="140" y="0"/>
                      <a:pt x="125" y="0"/>
                    </a:cubicBezTo>
                    <a:cubicBezTo>
                      <a:pt x="105" y="0"/>
                      <a:pt x="89" y="15"/>
                      <a:pt x="89" y="34"/>
                    </a:cubicBezTo>
                    <a:cubicBezTo>
                      <a:pt x="88" y="34"/>
                      <a:pt x="88" y="34"/>
                      <a:pt x="88" y="34"/>
                    </a:cubicBezTo>
                    <a:cubicBezTo>
                      <a:pt x="78" y="34"/>
                      <a:pt x="69" y="42"/>
                      <a:pt x="69" y="52"/>
                    </a:cubicBezTo>
                    <a:cubicBezTo>
                      <a:pt x="66" y="51"/>
                      <a:pt x="63" y="50"/>
                      <a:pt x="60" y="50"/>
                    </a:cubicBezTo>
                    <a:cubicBezTo>
                      <a:pt x="47" y="50"/>
                      <a:pt x="36" y="59"/>
                      <a:pt x="33" y="71"/>
                    </a:cubicBezTo>
                    <a:cubicBezTo>
                      <a:pt x="15" y="73"/>
                      <a:pt x="0" y="88"/>
                      <a:pt x="0" y="107"/>
                    </a:cubicBezTo>
                    <a:cubicBezTo>
                      <a:pt x="0" y="128"/>
                      <a:pt x="17" y="144"/>
                      <a:pt x="37" y="144"/>
                    </a:cubicBezTo>
                    <a:cubicBezTo>
                      <a:pt x="42" y="144"/>
                      <a:pt x="47" y="143"/>
                      <a:pt x="51" y="141"/>
                    </a:cubicBezTo>
                    <a:cubicBezTo>
                      <a:pt x="55" y="153"/>
                      <a:pt x="67" y="162"/>
                      <a:pt x="80" y="162"/>
                    </a:cubicBezTo>
                    <a:cubicBezTo>
                      <a:pt x="86" y="162"/>
                      <a:pt x="91" y="160"/>
                      <a:pt x="95" y="158"/>
                    </a:cubicBezTo>
                    <a:cubicBezTo>
                      <a:pt x="105" y="162"/>
                      <a:pt x="115" y="165"/>
                      <a:pt x="127" y="165"/>
                    </a:cubicBezTo>
                    <a:cubicBezTo>
                      <a:pt x="147" y="165"/>
                      <a:pt x="165" y="156"/>
                      <a:pt x="178" y="142"/>
                    </a:cubicBezTo>
                    <a:cubicBezTo>
                      <a:pt x="184" y="146"/>
                      <a:pt x="191" y="148"/>
                      <a:pt x="198" y="148"/>
                    </a:cubicBezTo>
                    <a:cubicBezTo>
                      <a:pt x="218" y="148"/>
                      <a:pt x="234" y="131"/>
                      <a:pt x="234" y="111"/>
                    </a:cubicBezTo>
                    <a:cubicBezTo>
                      <a:pt x="234" y="104"/>
                      <a:pt x="232" y="97"/>
                      <a:pt x="228" y="9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6" name="Freeform 100"/>
              <p:cNvSpPr/>
              <p:nvPr/>
            </p:nvSpPr>
            <p:spPr bwMode="auto">
              <a:xfrm>
                <a:off x="7073169" y="4523143"/>
                <a:ext cx="587375" cy="415925"/>
              </a:xfrm>
              <a:custGeom>
                <a:avLst/>
                <a:gdLst>
                  <a:gd name="T0" fmla="*/ 207 w 212"/>
                  <a:gd name="T1" fmla="*/ 83 h 150"/>
                  <a:gd name="T2" fmla="*/ 208 w 212"/>
                  <a:gd name="T3" fmla="*/ 78 h 150"/>
                  <a:gd name="T4" fmla="*/ 190 w 212"/>
                  <a:gd name="T5" fmla="*/ 61 h 150"/>
                  <a:gd name="T6" fmla="*/ 186 w 212"/>
                  <a:gd name="T7" fmla="*/ 61 h 150"/>
                  <a:gd name="T8" fmla="*/ 165 w 212"/>
                  <a:gd name="T9" fmla="*/ 45 h 150"/>
                  <a:gd name="T10" fmla="*/ 166 w 212"/>
                  <a:gd name="T11" fmla="*/ 40 h 150"/>
                  <a:gd name="T12" fmla="*/ 145 w 212"/>
                  <a:gd name="T13" fmla="*/ 19 h 150"/>
                  <a:gd name="T14" fmla="*/ 143 w 212"/>
                  <a:gd name="T15" fmla="*/ 20 h 150"/>
                  <a:gd name="T16" fmla="*/ 113 w 212"/>
                  <a:gd name="T17" fmla="*/ 0 h 150"/>
                  <a:gd name="T18" fmla="*/ 80 w 212"/>
                  <a:gd name="T19" fmla="*/ 31 h 150"/>
                  <a:gd name="T20" fmla="*/ 79 w 212"/>
                  <a:gd name="T21" fmla="*/ 31 h 150"/>
                  <a:gd name="T22" fmla="*/ 62 w 212"/>
                  <a:gd name="T23" fmla="*/ 48 h 150"/>
                  <a:gd name="T24" fmla="*/ 53 w 212"/>
                  <a:gd name="T25" fmla="*/ 46 h 150"/>
                  <a:gd name="T26" fmla="*/ 30 w 212"/>
                  <a:gd name="T27" fmla="*/ 65 h 150"/>
                  <a:gd name="T28" fmla="*/ 0 w 212"/>
                  <a:gd name="T29" fmla="*/ 98 h 150"/>
                  <a:gd name="T30" fmla="*/ 33 w 212"/>
                  <a:gd name="T31" fmla="*/ 131 h 150"/>
                  <a:gd name="T32" fmla="*/ 46 w 212"/>
                  <a:gd name="T33" fmla="*/ 128 h 150"/>
                  <a:gd name="T34" fmla="*/ 72 w 212"/>
                  <a:gd name="T35" fmla="*/ 148 h 150"/>
                  <a:gd name="T36" fmla="*/ 86 w 212"/>
                  <a:gd name="T37" fmla="*/ 144 h 150"/>
                  <a:gd name="T38" fmla="*/ 115 w 212"/>
                  <a:gd name="T39" fmla="*/ 150 h 150"/>
                  <a:gd name="T40" fmla="*/ 162 w 212"/>
                  <a:gd name="T41" fmla="*/ 130 h 150"/>
                  <a:gd name="T42" fmla="*/ 179 w 212"/>
                  <a:gd name="T43" fmla="*/ 135 h 150"/>
                  <a:gd name="T44" fmla="*/ 212 w 212"/>
                  <a:gd name="T45" fmla="*/ 102 h 150"/>
                  <a:gd name="T46" fmla="*/ 207 w 212"/>
                  <a:gd name="T47" fmla="*/ 8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2" h="150">
                    <a:moveTo>
                      <a:pt x="207" y="83"/>
                    </a:moveTo>
                    <a:cubicBezTo>
                      <a:pt x="207" y="81"/>
                      <a:pt x="208" y="80"/>
                      <a:pt x="208" y="78"/>
                    </a:cubicBezTo>
                    <a:cubicBezTo>
                      <a:pt x="208" y="68"/>
                      <a:pt x="200" y="61"/>
                      <a:pt x="190" y="61"/>
                    </a:cubicBezTo>
                    <a:cubicBezTo>
                      <a:pt x="189" y="61"/>
                      <a:pt x="187" y="61"/>
                      <a:pt x="186" y="61"/>
                    </a:cubicBezTo>
                    <a:cubicBezTo>
                      <a:pt x="181" y="53"/>
                      <a:pt x="174" y="48"/>
                      <a:pt x="165" y="45"/>
                    </a:cubicBezTo>
                    <a:cubicBezTo>
                      <a:pt x="165" y="44"/>
                      <a:pt x="166" y="42"/>
                      <a:pt x="166" y="40"/>
                    </a:cubicBezTo>
                    <a:cubicBezTo>
                      <a:pt x="166" y="29"/>
                      <a:pt x="156" y="19"/>
                      <a:pt x="145" y="19"/>
                    </a:cubicBezTo>
                    <a:cubicBezTo>
                      <a:pt x="144" y="19"/>
                      <a:pt x="144" y="20"/>
                      <a:pt x="143" y="20"/>
                    </a:cubicBezTo>
                    <a:cubicBezTo>
                      <a:pt x="138" y="8"/>
                      <a:pt x="126" y="0"/>
                      <a:pt x="113" y="0"/>
                    </a:cubicBezTo>
                    <a:cubicBezTo>
                      <a:pt x="95" y="0"/>
                      <a:pt x="81" y="14"/>
                      <a:pt x="80" y="31"/>
                    </a:cubicBezTo>
                    <a:cubicBezTo>
                      <a:pt x="79" y="31"/>
                      <a:pt x="79" y="31"/>
                      <a:pt x="79" y="31"/>
                    </a:cubicBezTo>
                    <a:cubicBezTo>
                      <a:pt x="70" y="31"/>
                      <a:pt x="62" y="39"/>
                      <a:pt x="62" y="48"/>
                    </a:cubicBezTo>
                    <a:cubicBezTo>
                      <a:pt x="59" y="47"/>
                      <a:pt x="56" y="46"/>
                      <a:pt x="53" y="46"/>
                    </a:cubicBezTo>
                    <a:cubicBezTo>
                      <a:pt x="42" y="46"/>
                      <a:pt x="32" y="54"/>
                      <a:pt x="30" y="65"/>
                    </a:cubicBezTo>
                    <a:cubicBezTo>
                      <a:pt x="13" y="67"/>
                      <a:pt x="0" y="81"/>
                      <a:pt x="0" y="98"/>
                    </a:cubicBezTo>
                    <a:cubicBezTo>
                      <a:pt x="0" y="116"/>
                      <a:pt x="14" y="131"/>
                      <a:pt x="33" y="131"/>
                    </a:cubicBezTo>
                    <a:cubicBezTo>
                      <a:pt x="37" y="131"/>
                      <a:pt x="42" y="130"/>
                      <a:pt x="46" y="128"/>
                    </a:cubicBezTo>
                    <a:cubicBezTo>
                      <a:pt x="50" y="140"/>
                      <a:pt x="60" y="148"/>
                      <a:pt x="72" y="148"/>
                    </a:cubicBezTo>
                    <a:cubicBezTo>
                      <a:pt x="77" y="148"/>
                      <a:pt x="82" y="146"/>
                      <a:pt x="86" y="144"/>
                    </a:cubicBezTo>
                    <a:cubicBezTo>
                      <a:pt x="95" y="148"/>
                      <a:pt x="104" y="150"/>
                      <a:pt x="115" y="150"/>
                    </a:cubicBezTo>
                    <a:cubicBezTo>
                      <a:pt x="133" y="150"/>
                      <a:pt x="150" y="142"/>
                      <a:pt x="162" y="130"/>
                    </a:cubicBezTo>
                    <a:cubicBezTo>
                      <a:pt x="167" y="133"/>
                      <a:pt x="173" y="135"/>
                      <a:pt x="179" y="135"/>
                    </a:cubicBezTo>
                    <a:cubicBezTo>
                      <a:pt x="197" y="135"/>
                      <a:pt x="212" y="120"/>
                      <a:pt x="212" y="102"/>
                    </a:cubicBezTo>
                    <a:cubicBezTo>
                      <a:pt x="212" y="95"/>
                      <a:pt x="210" y="88"/>
                      <a:pt x="207" y="8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7" name="Freeform 101"/>
              <p:cNvSpPr/>
              <p:nvPr/>
            </p:nvSpPr>
            <p:spPr bwMode="auto">
              <a:xfrm>
                <a:off x="7428769" y="4981931"/>
                <a:ext cx="163513" cy="112713"/>
              </a:xfrm>
              <a:custGeom>
                <a:avLst/>
                <a:gdLst>
                  <a:gd name="T0" fmla="*/ 57 w 59"/>
                  <a:gd name="T1" fmla="*/ 23 h 41"/>
                  <a:gd name="T2" fmla="*/ 57 w 59"/>
                  <a:gd name="T3" fmla="*/ 21 h 41"/>
                  <a:gd name="T4" fmla="*/ 53 w 59"/>
                  <a:gd name="T5" fmla="*/ 17 h 41"/>
                  <a:gd name="T6" fmla="*/ 51 w 59"/>
                  <a:gd name="T7" fmla="*/ 17 h 41"/>
                  <a:gd name="T8" fmla="*/ 46 w 59"/>
                  <a:gd name="T9" fmla="*/ 12 h 41"/>
                  <a:gd name="T10" fmla="*/ 46 w 59"/>
                  <a:gd name="T11" fmla="*/ 11 h 41"/>
                  <a:gd name="T12" fmla="*/ 40 w 59"/>
                  <a:gd name="T13" fmla="*/ 5 h 41"/>
                  <a:gd name="T14" fmla="*/ 40 w 59"/>
                  <a:gd name="T15" fmla="*/ 5 h 41"/>
                  <a:gd name="T16" fmla="*/ 31 w 59"/>
                  <a:gd name="T17" fmla="*/ 0 h 41"/>
                  <a:gd name="T18" fmla="*/ 22 w 59"/>
                  <a:gd name="T19" fmla="*/ 8 h 41"/>
                  <a:gd name="T20" fmla="*/ 22 w 59"/>
                  <a:gd name="T21" fmla="*/ 8 h 41"/>
                  <a:gd name="T22" fmla="*/ 17 w 59"/>
                  <a:gd name="T23" fmla="*/ 13 h 41"/>
                  <a:gd name="T24" fmla="*/ 15 w 59"/>
                  <a:gd name="T25" fmla="*/ 13 h 41"/>
                  <a:gd name="T26" fmla="*/ 8 w 59"/>
                  <a:gd name="T27" fmla="*/ 18 h 41"/>
                  <a:gd name="T28" fmla="*/ 0 w 59"/>
                  <a:gd name="T29" fmla="*/ 27 h 41"/>
                  <a:gd name="T30" fmla="*/ 9 w 59"/>
                  <a:gd name="T31" fmla="*/ 36 h 41"/>
                  <a:gd name="T32" fmla="*/ 13 w 59"/>
                  <a:gd name="T33" fmla="*/ 35 h 41"/>
                  <a:gd name="T34" fmla="*/ 20 w 59"/>
                  <a:gd name="T35" fmla="*/ 40 h 41"/>
                  <a:gd name="T36" fmla="*/ 24 w 59"/>
                  <a:gd name="T37" fmla="*/ 39 h 41"/>
                  <a:gd name="T38" fmla="*/ 32 w 59"/>
                  <a:gd name="T39" fmla="*/ 41 h 41"/>
                  <a:gd name="T40" fmla="*/ 45 w 59"/>
                  <a:gd name="T41" fmla="*/ 36 h 41"/>
                  <a:gd name="T42" fmla="*/ 50 w 59"/>
                  <a:gd name="T43" fmla="*/ 37 h 41"/>
                  <a:gd name="T44" fmla="*/ 59 w 59"/>
                  <a:gd name="T45" fmla="*/ 28 h 41"/>
                  <a:gd name="T46" fmla="*/ 57 w 59"/>
                  <a:gd name="T47"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 h="41">
                    <a:moveTo>
                      <a:pt x="57" y="23"/>
                    </a:moveTo>
                    <a:cubicBezTo>
                      <a:pt x="57" y="22"/>
                      <a:pt x="57" y="22"/>
                      <a:pt x="57" y="21"/>
                    </a:cubicBezTo>
                    <a:cubicBezTo>
                      <a:pt x="57" y="19"/>
                      <a:pt x="55" y="17"/>
                      <a:pt x="53" y="17"/>
                    </a:cubicBezTo>
                    <a:cubicBezTo>
                      <a:pt x="52" y="17"/>
                      <a:pt x="52" y="17"/>
                      <a:pt x="51" y="17"/>
                    </a:cubicBezTo>
                    <a:cubicBezTo>
                      <a:pt x="50" y="15"/>
                      <a:pt x="48" y="13"/>
                      <a:pt x="46" y="12"/>
                    </a:cubicBezTo>
                    <a:cubicBezTo>
                      <a:pt x="46" y="12"/>
                      <a:pt x="46" y="11"/>
                      <a:pt x="46" y="11"/>
                    </a:cubicBezTo>
                    <a:cubicBezTo>
                      <a:pt x="46" y="8"/>
                      <a:pt x="43" y="5"/>
                      <a:pt x="40" y="5"/>
                    </a:cubicBezTo>
                    <a:cubicBezTo>
                      <a:pt x="40" y="5"/>
                      <a:pt x="40" y="5"/>
                      <a:pt x="40" y="5"/>
                    </a:cubicBezTo>
                    <a:cubicBezTo>
                      <a:pt x="38" y="2"/>
                      <a:pt x="35" y="0"/>
                      <a:pt x="31" y="0"/>
                    </a:cubicBezTo>
                    <a:cubicBezTo>
                      <a:pt x="27" y="0"/>
                      <a:pt x="23" y="4"/>
                      <a:pt x="22" y="8"/>
                    </a:cubicBezTo>
                    <a:cubicBezTo>
                      <a:pt x="22" y="8"/>
                      <a:pt x="22" y="8"/>
                      <a:pt x="22" y="8"/>
                    </a:cubicBezTo>
                    <a:cubicBezTo>
                      <a:pt x="19" y="8"/>
                      <a:pt x="17" y="10"/>
                      <a:pt x="17" y="13"/>
                    </a:cubicBezTo>
                    <a:cubicBezTo>
                      <a:pt x="17" y="13"/>
                      <a:pt x="16" y="13"/>
                      <a:pt x="15" y="13"/>
                    </a:cubicBezTo>
                    <a:cubicBezTo>
                      <a:pt x="12" y="13"/>
                      <a:pt x="9" y="15"/>
                      <a:pt x="8" y="18"/>
                    </a:cubicBezTo>
                    <a:cubicBezTo>
                      <a:pt x="4" y="18"/>
                      <a:pt x="0" y="22"/>
                      <a:pt x="0" y="27"/>
                    </a:cubicBezTo>
                    <a:cubicBezTo>
                      <a:pt x="0" y="32"/>
                      <a:pt x="4" y="36"/>
                      <a:pt x="9" y="36"/>
                    </a:cubicBezTo>
                    <a:cubicBezTo>
                      <a:pt x="11" y="36"/>
                      <a:pt x="12" y="36"/>
                      <a:pt x="13" y="35"/>
                    </a:cubicBezTo>
                    <a:cubicBezTo>
                      <a:pt x="14" y="38"/>
                      <a:pt x="17" y="40"/>
                      <a:pt x="20" y="40"/>
                    </a:cubicBezTo>
                    <a:cubicBezTo>
                      <a:pt x="22" y="40"/>
                      <a:pt x="23" y="40"/>
                      <a:pt x="24" y="39"/>
                    </a:cubicBezTo>
                    <a:cubicBezTo>
                      <a:pt x="26" y="41"/>
                      <a:pt x="29" y="41"/>
                      <a:pt x="32" y="41"/>
                    </a:cubicBezTo>
                    <a:cubicBezTo>
                      <a:pt x="37" y="41"/>
                      <a:pt x="42" y="39"/>
                      <a:pt x="45" y="36"/>
                    </a:cubicBezTo>
                    <a:cubicBezTo>
                      <a:pt x="46" y="36"/>
                      <a:pt x="48" y="37"/>
                      <a:pt x="50" y="37"/>
                    </a:cubicBezTo>
                    <a:cubicBezTo>
                      <a:pt x="55" y="37"/>
                      <a:pt x="59" y="33"/>
                      <a:pt x="59" y="28"/>
                    </a:cubicBezTo>
                    <a:cubicBezTo>
                      <a:pt x="59" y="26"/>
                      <a:pt x="58" y="24"/>
                      <a:pt x="57"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8" name="Freeform 102"/>
              <p:cNvSpPr/>
              <p:nvPr/>
            </p:nvSpPr>
            <p:spPr bwMode="auto">
              <a:xfrm>
                <a:off x="7430356" y="4983518"/>
                <a:ext cx="158750" cy="111125"/>
              </a:xfrm>
              <a:custGeom>
                <a:avLst/>
                <a:gdLst>
                  <a:gd name="T0" fmla="*/ 55 w 57"/>
                  <a:gd name="T1" fmla="*/ 22 h 40"/>
                  <a:gd name="T2" fmla="*/ 55 w 57"/>
                  <a:gd name="T3" fmla="*/ 20 h 40"/>
                  <a:gd name="T4" fmla="*/ 51 w 57"/>
                  <a:gd name="T5" fmla="*/ 16 h 40"/>
                  <a:gd name="T6" fmla="*/ 50 w 57"/>
                  <a:gd name="T7" fmla="*/ 16 h 40"/>
                  <a:gd name="T8" fmla="*/ 44 w 57"/>
                  <a:gd name="T9" fmla="*/ 12 h 40"/>
                  <a:gd name="T10" fmla="*/ 44 w 57"/>
                  <a:gd name="T11" fmla="*/ 10 h 40"/>
                  <a:gd name="T12" fmla="*/ 39 w 57"/>
                  <a:gd name="T13" fmla="*/ 5 h 40"/>
                  <a:gd name="T14" fmla="*/ 38 w 57"/>
                  <a:gd name="T15" fmla="*/ 5 h 40"/>
                  <a:gd name="T16" fmla="*/ 30 w 57"/>
                  <a:gd name="T17" fmla="*/ 0 h 40"/>
                  <a:gd name="T18" fmla="*/ 22 w 57"/>
                  <a:gd name="T19" fmla="*/ 8 h 40"/>
                  <a:gd name="T20" fmla="*/ 21 w 57"/>
                  <a:gd name="T21" fmla="*/ 8 h 40"/>
                  <a:gd name="T22" fmla="*/ 17 w 57"/>
                  <a:gd name="T23" fmla="*/ 12 h 40"/>
                  <a:gd name="T24" fmla="*/ 14 w 57"/>
                  <a:gd name="T25" fmla="*/ 12 h 40"/>
                  <a:gd name="T26" fmla="*/ 8 w 57"/>
                  <a:gd name="T27" fmla="*/ 17 h 40"/>
                  <a:gd name="T28" fmla="*/ 0 w 57"/>
                  <a:gd name="T29" fmla="*/ 26 h 40"/>
                  <a:gd name="T30" fmla="*/ 9 w 57"/>
                  <a:gd name="T31" fmla="*/ 34 h 40"/>
                  <a:gd name="T32" fmla="*/ 12 w 57"/>
                  <a:gd name="T33" fmla="*/ 34 h 40"/>
                  <a:gd name="T34" fmla="*/ 19 w 57"/>
                  <a:gd name="T35" fmla="*/ 39 h 40"/>
                  <a:gd name="T36" fmla="*/ 23 w 57"/>
                  <a:gd name="T37" fmla="*/ 38 h 40"/>
                  <a:gd name="T38" fmla="*/ 31 w 57"/>
                  <a:gd name="T39" fmla="*/ 40 h 40"/>
                  <a:gd name="T40" fmla="*/ 43 w 57"/>
                  <a:gd name="T41" fmla="*/ 34 h 40"/>
                  <a:gd name="T42" fmla="*/ 48 w 57"/>
                  <a:gd name="T43" fmla="*/ 35 h 40"/>
                  <a:gd name="T44" fmla="*/ 57 w 57"/>
                  <a:gd name="T45" fmla="*/ 27 h 40"/>
                  <a:gd name="T46" fmla="*/ 55 w 57"/>
                  <a:gd name="T47"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 h="40">
                    <a:moveTo>
                      <a:pt x="55" y="22"/>
                    </a:moveTo>
                    <a:cubicBezTo>
                      <a:pt x="55" y="21"/>
                      <a:pt x="55" y="21"/>
                      <a:pt x="55" y="20"/>
                    </a:cubicBezTo>
                    <a:cubicBezTo>
                      <a:pt x="55" y="18"/>
                      <a:pt x="53" y="16"/>
                      <a:pt x="51" y="16"/>
                    </a:cubicBezTo>
                    <a:cubicBezTo>
                      <a:pt x="51" y="16"/>
                      <a:pt x="50" y="16"/>
                      <a:pt x="50" y="16"/>
                    </a:cubicBezTo>
                    <a:cubicBezTo>
                      <a:pt x="49" y="14"/>
                      <a:pt x="47" y="12"/>
                      <a:pt x="44" y="12"/>
                    </a:cubicBezTo>
                    <a:cubicBezTo>
                      <a:pt x="44" y="11"/>
                      <a:pt x="44" y="11"/>
                      <a:pt x="44" y="10"/>
                    </a:cubicBezTo>
                    <a:cubicBezTo>
                      <a:pt x="44" y="7"/>
                      <a:pt x="42" y="5"/>
                      <a:pt x="39" y="5"/>
                    </a:cubicBezTo>
                    <a:cubicBezTo>
                      <a:pt x="38" y="5"/>
                      <a:pt x="38" y="5"/>
                      <a:pt x="38" y="5"/>
                    </a:cubicBezTo>
                    <a:cubicBezTo>
                      <a:pt x="37" y="2"/>
                      <a:pt x="34" y="0"/>
                      <a:pt x="30" y="0"/>
                    </a:cubicBezTo>
                    <a:cubicBezTo>
                      <a:pt x="26" y="0"/>
                      <a:pt x="22" y="3"/>
                      <a:pt x="22" y="8"/>
                    </a:cubicBezTo>
                    <a:cubicBezTo>
                      <a:pt x="21" y="8"/>
                      <a:pt x="21" y="8"/>
                      <a:pt x="21" y="8"/>
                    </a:cubicBezTo>
                    <a:cubicBezTo>
                      <a:pt x="19" y="8"/>
                      <a:pt x="17" y="10"/>
                      <a:pt x="17" y="12"/>
                    </a:cubicBezTo>
                    <a:cubicBezTo>
                      <a:pt x="16" y="12"/>
                      <a:pt x="15" y="12"/>
                      <a:pt x="14" y="12"/>
                    </a:cubicBezTo>
                    <a:cubicBezTo>
                      <a:pt x="11" y="12"/>
                      <a:pt x="9" y="14"/>
                      <a:pt x="8" y="17"/>
                    </a:cubicBezTo>
                    <a:cubicBezTo>
                      <a:pt x="4" y="17"/>
                      <a:pt x="0" y="21"/>
                      <a:pt x="0" y="26"/>
                    </a:cubicBezTo>
                    <a:cubicBezTo>
                      <a:pt x="0" y="31"/>
                      <a:pt x="4" y="34"/>
                      <a:pt x="9" y="34"/>
                    </a:cubicBezTo>
                    <a:cubicBezTo>
                      <a:pt x="10" y="34"/>
                      <a:pt x="11" y="34"/>
                      <a:pt x="12" y="34"/>
                    </a:cubicBezTo>
                    <a:cubicBezTo>
                      <a:pt x="13" y="37"/>
                      <a:pt x="16" y="39"/>
                      <a:pt x="19" y="39"/>
                    </a:cubicBezTo>
                    <a:cubicBezTo>
                      <a:pt x="21" y="39"/>
                      <a:pt x="22" y="38"/>
                      <a:pt x="23" y="38"/>
                    </a:cubicBezTo>
                    <a:cubicBezTo>
                      <a:pt x="25" y="39"/>
                      <a:pt x="28" y="40"/>
                      <a:pt x="31" y="40"/>
                    </a:cubicBezTo>
                    <a:cubicBezTo>
                      <a:pt x="36" y="40"/>
                      <a:pt x="40" y="37"/>
                      <a:pt x="43" y="34"/>
                    </a:cubicBezTo>
                    <a:cubicBezTo>
                      <a:pt x="45" y="35"/>
                      <a:pt x="46" y="35"/>
                      <a:pt x="48" y="35"/>
                    </a:cubicBezTo>
                    <a:cubicBezTo>
                      <a:pt x="53" y="35"/>
                      <a:pt x="57" y="31"/>
                      <a:pt x="57" y="27"/>
                    </a:cubicBezTo>
                    <a:cubicBezTo>
                      <a:pt x="57" y="25"/>
                      <a:pt x="56" y="23"/>
                      <a:pt x="55" y="2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9" name="Freeform 103"/>
              <p:cNvSpPr/>
              <p:nvPr/>
            </p:nvSpPr>
            <p:spPr bwMode="auto">
              <a:xfrm>
                <a:off x="7439881" y="4983518"/>
                <a:ext cx="142875" cy="103188"/>
              </a:xfrm>
              <a:custGeom>
                <a:avLst/>
                <a:gdLst>
                  <a:gd name="T0" fmla="*/ 50 w 52"/>
                  <a:gd name="T1" fmla="*/ 21 h 37"/>
                  <a:gd name="T2" fmla="*/ 51 w 52"/>
                  <a:gd name="T3" fmla="*/ 19 h 37"/>
                  <a:gd name="T4" fmla="*/ 46 w 52"/>
                  <a:gd name="T5" fmla="*/ 15 h 37"/>
                  <a:gd name="T6" fmla="*/ 45 w 52"/>
                  <a:gd name="T7" fmla="*/ 15 h 37"/>
                  <a:gd name="T8" fmla="*/ 40 w 52"/>
                  <a:gd name="T9" fmla="*/ 11 h 37"/>
                  <a:gd name="T10" fmla="*/ 40 w 52"/>
                  <a:gd name="T11" fmla="*/ 10 h 37"/>
                  <a:gd name="T12" fmla="*/ 35 w 52"/>
                  <a:gd name="T13" fmla="*/ 5 h 37"/>
                  <a:gd name="T14" fmla="*/ 35 w 52"/>
                  <a:gd name="T15" fmla="*/ 5 h 37"/>
                  <a:gd name="T16" fmla="*/ 28 w 52"/>
                  <a:gd name="T17" fmla="*/ 0 h 37"/>
                  <a:gd name="T18" fmla="*/ 20 w 52"/>
                  <a:gd name="T19" fmla="*/ 8 h 37"/>
                  <a:gd name="T20" fmla="*/ 19 w 52"/>
                  <a:gd name="T21" fmla="*/ 8 h 37"/>
                  <a:gd name="T22" fmla="*/ 15 w 52"/>
                  <a:gd name="T23" fmla="*/ 12 h 37"/>
                  <a:gd name="T24" fmla="*/ 13 w 52"/>
                  <a:gd name="T25" fmla="*/ 12 h 37"/>
                  <a:gd name="T26" fmla="*/ 7 w 52"/>
                  <a:gd name="T27" fmla="*/ 16 h 37"/>
                  <a:gd name="T28" fmla="*/ 0 w 52"/>
                  <a:gd name="T29" fmla="*/ 24 h 37"/>
                  <a:gd name="T30" fmla="*/ 8 w 52"/>
                  <a:gd name="T31" fmla="*/ 32 h 37"/>
                  <a:gd name="T32" fmla="*/ 11 w 52"/>
                  <a:gd name="T33" fmla="*/ 31 h 37"/>
                  <a:gd name="T34" fmla="*/ 18 w 52"/>
                  <a:gd name="T35" fmla="*/ 36 h 37"/>
                  <a:gd name="T36" fmla="*/ 21 w 52"/>
                  <a:gd name="T37" fmla="*/ 35 h 37"/>
                  <a:gd name="T38" fmla="*/ 28 w 52"/>
                  <a:gd name="T39" fmla="*/ 37 h 37"/>
                  <a:gd name="T40" fmla="*/ 39 w 52"/>
                  <a:gd name="T41" fmla="*/ 32 h 37"/>
                  <a:gd name="T42" fmla="*/ 44 w 52"/>
                  <a:gd name="T43" fmla="*/ 33 h 37"/>
                  <a:gd name="T44" fmla="*/ 52 w 52"/>
                  <a:gd name="T45" fmla="*/ 25 h 37"/>
                  <a:gd name="T46" fmla="*/ 50 w 52"/>
                  <a:gd name="T47" fmla="*/ 2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 h="37">
                    <a:moveTo>
                      <a:pt x="50" y="21"/>
                    </a:moveTo>
                    <a:cubicBezTo>
                      <a:pt x="50" y="20"/>
                      <a:pt x="51" y="20"/>
                      <a:pt x="51" y="19"/>
                    </a:cubicBezTo>
                    <a:cubicBezTo>
                      <a:pt x="51" y="17"/>
                      <a:pt x="49" y="15"/>
                      <a:pt x="46" y="15"/>
                    </a:cubicBezTo>
                    <a:cubicBezTo>
                      <a:pt x="46" y="15"/>
                      <a:pt x="46" y="15"/>
                      <a:pt x="45" y="15"/>
                    </a:cubicBezTo>
                    <a:cubicBezTo>
                      <a:pt x="44" y="13"/>
                      <a:pt x="42" y="12"/>
                      <a:pt x="40" y="11"/>
                    </a:cubicBezTo>
                    <a:cubicBezTo>
                      <a:pt x="40" y="11"/>
                      <a:pt x="40" y="10"/>
                      <a:pt x="40" y="10"/>
                    </a:cubicBezTo>
                    <a:cubicBezTo>
                      <a:pt x="40" y="7"/>
                      <a:pt x="38" y="5"/>
                      <a:pt x="35" y="5"/>
                    </a:cubicBezTo>
                    <a:cubicBezTo>
                      <a:pt x="35" y="5"/>
                      <a:pt x="35" y="5"/>
                      <a:pt x="35" y="5"/>
                    </a:cubicBezTo>
                    <a:cubicBezTo>
                      <a:pt x="34" y="2"/>
                      <a:pt x="31" y="0"/>
                      <a:pt x="28" y="0"/>
                    </a:cubicBezTo>
                    <a:cubicBezTo>
                      <a:pt x="23" y="0"/>
                      <a:pt x="20" y="4"/>
                      <a:pt x="20" y="8"/>
                    </a:cubicBezTo>
                    <a:cubicBezTo>
                      <a:pt x="19" y="8"/>
                      <a:pt x="19" y="8"/>
                      <a:pt x="19" y="8"/>
                    </a:cubicBezTo>
                    <a:cubicBezTo>
                      <a:pt x="17" y="8"/>
                      <a:pt x="15" y="10"/>
                      <a:pt x="15" y="12"/>
                    </a:cubicBezTo>
                    <a:cubicBezTo>
                      <a:pt x="15" y="12"/>
                      <a:pt x="14" y="12"/>
                      <a:pt x="13" y="12"/>
                    </a:cubicBezTo>
                    <a:cubicBezTo>
                      <a:pt x="10" y="12"/>
                      <a:pt x="8" y="13"/>
                      <a:pt x="7" y="16"/>
                    </a:cubicBezTo>
                    <a:cubicBezTo>
                      <a:pt x="3" y="16"/>
                      <a:pt x="0" y="20"/>
                      <a:pt x="0" y="24"/>
                    </a:cubicBezTo>
                    <a:cubicBezTo>
                      <a:pt x="0" y="29"/>
                      <a:pt x="4" y="32"/>
                      <a:pt x="8" y="32"/>
                    </a:cubicBezTo>
                    <a:cubicBezTo>
                      <a:pt x="9" y="32"/>
                      <a:pt x="10" y="32"/>
                      <a:pt x="11" y="31"/>
                    </a:cubicBezTo>
                    <a:cubicBezTo>
                      <a:pt x="12" y="34"/>
                      <a:pt x="15" y="36"/>
                      <a:pt x="18" y="36"/>
                    </a:cubicBezTo>
                    <a:cubicBezTo>
                      <a:pt x="19" y="36"/>
                      <a:pt x="20" y="36"/>
                      <a:pt x="21" y="35"/>
                    </a:cubicBezTo>
                    <a:cubicBezTo>
                      <a:pt x="23" y="36"/>
                      <a:pt x="26" y="37"/>
                      <a:pt x="28" y="37"/>
                    </a:cubicBezTo>
                    <a:cubicBezTo>
                      <a:pt x="32" y="37"/>
                      <a:pt x="37" y="35"/>
                      <a:pt x="39" y="32"/>
                    </a:cubicBezTo>
                    <a:cubicBezTo>
                      <a:pt x="41" y="33"/>
                      <a:pt x="42" y="33"/>
                      <a:pt x="44" y="33"/>
                    </a:cubicBezTo>
                    <a:cubicBezTo>
                      <a:pt x="48" y="33"/>
                      <a:pt x="52" y="29"/>
                      <a:pt x="52" y="25"/>
                    </a:cubicBezTo>
                    <a:cubicBezTo>
                      <a:pt x="52" y="23"/>
                      <a:pt x="51" y="22"/>
                      <a:pt x="50" y="2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0" name="Freeform 104"/>
              <p:cNvSpPr/>
              <p:nvPr/>
            </p:nvSpPr>
            <p:spPr bwMode="auto">
              <a:xfrm>
                <a:off x="7319231" y="5139093"/>
                <a:ext cx="65088" cy="285750"/>
              </a:xfrm>
              <a:custGeom>
                <a:avLst/>
                <a:gdLst>
                  <a:gd name="T0" fmla="*/ 19 w 23"/>
                  <a:gd name="T1" fmla="*/ 0 h 103"/>
                  <a:gd name="T2" fmla="*/ 5 w 23"/>
                  <a:gd name="T3" fmla="*/ 26 h 103"/>
                  <a:gd name="T4" fmla="*/ 3 w 23"/>
                  <a:gd name="T5" fmla="*/ 88 h 103"/>
                  <a:gd name="T6" fmla="*/ 11 w 23"/>
                  <a:gd name="T7" fmla="*/ 84 h 103"/>
                  <a:gd name="T8" fmla="*/ 23 w 23"/>
                  <a:gd name="T9" fmla="*/ 100 h 103"/>
                  <a:gd name="T10" fmla="*/ 19 w 23"/>
                  <a:gd name="T11" fmla="*/ 0 h 103"/>
                </a:gdLst>
                <a:ahLst/>
                <a:cxnLst>
                  <a:cxn ang="0">
                    <a:pos x="T0" y="T1"/>
                  </a:cxn>
                  <a:cxn ang="0">
                    <a:pos x="T2" y="T3"/>
                  </a:cxn>
                  <a:cxn ang="0">
                    <a:pos x="T4" y="T5"/>
                  </a:cxn>
                  <a:cxn ang="0">
                    <a:pos x="T6" y="T7"/>
                  </a:cxn>
                  <a:cxn ang="0">
                    <a:pos x="T8" y="T9"/>
                  </a:cxn>
                  <a:cxn ang="0">
                    <a:pos x="T10" y="T11"/>
                  </a:cxn>
                </a:cxnLst>
                <a:rect l="0" t="0" r="r" b="b"/>
                <a:pathLst>
                  <a:path w="23" h="103">
                    <a:moveTo>
                      <a:pt x="19" y="0"/>
                    </a:moveTo>
                    <a:cubicBezTo>
                      <a:pt x="19" y="0"/>
                      <a:pt x="10" y="11"/>
                      <a:pt x="5" y="26"/>
                    </a:cubicBezTo>
                    <a:cubicBezTo>
                      <a:pt x="0" y="42"/>
                      <a:pt x="0" y="74"/>
                      <a:pt x="3" y="88"/>
                    </a:cubicBezTo>
                    <a:cubicBezTo>
                      <a:pt x="5" y="103"/>
                      <a:pt x="5" y="78"/>
                      <a:pt x="11" y="84"/>
                    </a:cubicBezTo>
                    <a:cubicBezTo>
                      <a:pt x="17" y="90"/>
                      <a:pt x="17" y="101"/>
                      <a:pt x="23" y="100"/>
                    </a:cubicBezTo>
                    <a:cubicBezTo>
                      <a:pt x="23" y="100"/>
                      <a:pt x="1" y="58"/>
                      <a:pt x="19"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1" name="Freeform 105"/>
              <p:cNvSpPr/>
              <p:nvPr/>
            </p:nvSpPr>
            <p:spPr bwMode="auto">
              <a:xfrm>
                <a:off x="7519256" y="5428018"/>
                <a:ext cx="107950" cy="15875"/>
              </a:xfrm>
              <a:custGeom>
                <a:avLst/>
                <a:gdLst>
                  <a:gd name="T0" fmla="*/ 28 w 39"/>
                  <a:gd name="T1" fmla="*/ 0 h 6"/>
                  <a:gd name="T2" fmla="*/ 33 w 39"/>
                  <a:gd name="T3" fmla="*/ 4 h 6"/>
                  <a:gd name="T4" fmla="*/ 39 w 39"/>
                  <a:gd name="T5" fmla="*/ 5 h 6"/>
                  <a:gd name="T6" fmla="*/ 29 w 39"/>
                  <a:gd name="T7" fmla="*/ 5 h 6"/>
                  <a:gd name="T8" fmla="*/ 22 w 39"/>
                  <a:gd name="T9" fmla="*/ 4 h 6"/>
                  <a:gd name="T10" fmla="*/ 11 w 39"/>
                  <a:gd name="T11" fmla="*/ 5 h 6"/>
                  <a:gd name="T12" fmla="*/ 2 w 39"/>
                  <a:gd name="T13" fmla="*/ 5 h 6"/>
                  <a:gd name="T14" fmla="*/ 5 w 39"/>
                  <a:gd name="T15" fmla="*/ 4 h 6"/>
                  <a:gd name="T16" fmla="*/ 14 w 39"/>
                  <a:gd name="T17" fmla="*/ 2 h 6"/>
                  <a:gd name="T18" fmla="*/ 28 w 39"/>
                  <a:gd name="T1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6">
                    <a:moveTo>
                      <a:pt x="28" y="0"/>
                    </a:moveTo>
                    <a:cubicBezTo>
                      <a:pt x="28" y="0"/>
                      <a:pt x="27" y="3"/>
                      <a:pt x="33" y="4"/>
                    </a:cubicBezTo>
                    <a:cubicBezTo>
                      <a:pt x="39" y="4"/>
                      <a:pt x="39" y="5"/>
                      <a:pt x="39" y="5"/>
                    </a:cubicBezTo>
                    <a:cubicBezTo>
                      <a:pt x="39" y="5"/>
                      <a:pt x="33" y="5"/>
                      <a:pt x="29" y="5"/>
                    </a:cubicBezTo>
                    <a:cubicBezTo>
                      <a:pt x="26" y="5"/>
                      <a:pt x="25" y="4"/>
                      <a:pt x="22" y="4"/>
                    </a:cubicBezTo>
                    <a:cubicBezTo>
                      <a:pt x="19" y="4"/>
                      <a:pt x="15" y="6"/>
                      <a:pt x="11" y="5"/>
                    </a:cubicBezTo>
                    <a:cubicBezTo>
                      <a:pt x="7" y="5"/>
                      <a:pt x="5" y="4"/>
                      <a:pt x="2" y="5"/>
                    </a:cubicBezTo>
                    <a:cubicBezTo>
                      <a:pt x="0" y="5"/>
                      <a:pt x="2" y="4"/>
                      <a:pt x="5" y="4"/>
                    </a:cubicBezTo>
                    <a:cubicBezTo>
                      <a:pt x="9" y="4"/>
                      <a:pt x="12" y="4"/>
                      <a:pt x="14" y="2"/>
                    </a:cubicBezTo>
                    <a:cubicBezTo>
                      <a:pt x="15" y="0"/>
                      <a:pt x="28" y="0"/>
                      <a:pt x="28"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2" name="Freeform 106"/>
              <p:cNvSpPr/>
              <p:nvPr/>
            </p:nvSpPr>
            <p:spPr bwMode="auto">
              <a:xfrm>
                <a:off x="7519256" y="5305781"/>
                <a:ext cx="58738" cy="30163"/>
              </a:xfrm>
              <a:custGeom>
                <a:avLst/>
                <a:gdLst>
                  <a:gd name="T0" fmla="*/ 0 w 21"/>
                  <a:gd name="T1" fmla="*/ 0 h 11"/>
                  <a:gd name="T2" fmla="*/ 20 w 21"/>
                  <a:gd name="T3" fmla="*/ 7 h 11"/>
                  <a:gd name="T4" fmla="*/ 21 w 21"/>
                  <a:gd name="T5" fmla="*/ 11 h 11"/>
                  <a:gd name="T6" fmla="*/ 15 w 21"/>
                  <a:gd name="T7" fmla="*/ 8 h 11"/>
                  <a:gd name="T8" fmla="*/ 0 w 21"/>
                  <a:gd name="T9" fmla="*/ 0 h 11"/>
                  <a:gd name="T10" fmla="*/ 0 w 21"/>
                  <a:gd name="T11" fmla="*/ 0 h 11"/>
                </a:gdLst>
                <a:ahLst/>
                <a:cxnLst>
                  <a:cxn ang="0">
                    <a:pos x="T0" y="T1"/>
                  </a:cxn>
                  <a:cxn ang="0">
                    <a:pos x="T2" y="T3"/>
                  </a:cxn>
                  <a:cxn ang="0">
                    <a:pos x="T4" y="T5"/>
                  </a:cxn>
                  <a:cxn ang="0">
                    <a:pos x="T6" y="T7"/>
                  </a:cxn>
                  <a:cxn ang="0">
                    <a:pos x="T8" y="T9"/>
                  </a:cxn>
                  <a:cxn ang="0">
                    <a:pos x="T10" y="T11"/>
                  </a:cxn>
                </a:cxnLst>
                <a:rect l="0" t="0" r="r" b="b"/>
                <a:pathLst>
                  <a:path w="21" h="11">
                    <a:moveTo>
                      <a:pt x="0" y="0"/>
                    </a:moveTo>
                    <a:cubicBezTo>
                      <a:pt x="0" y="0"/>
                      <a:pt x="6" y="6"/>
                      <a:pt x="20" y="7"/>
                    </a:cubicBezTo>
                    <a:cubicBezTo>
                      <a:pt x="21" y="11"/>
                      <a:pt x="21" y="11"/>
                      <a:pt x="21" y="11"/>
                    </a:cubicBezTo>
                    <a:cubicBezTo>
                      <a:pt x="21" y="11"/>
                      <a:pt x="18" y="9"/>
                      <a:pt x="15" y="8"/>
                    </a:cubicBezTo>
                    <a:cubicBezTo>
                      <a:pt x="11" y="8"/>
                      <a:pt x="2" y="4"/>
                      <a:pt x="0" y="0"/>
                    </a:cubicBezTo>
                    <a:cubicBezTo>
                      <a:pt x="0" y="0"/>
                      <a:pt x="0" y="0"/>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3" name="Freeform 107"/>
              <p:cNvSpPr/>
              <p:nvPr/>
            </p:nvSpPr>
            <p:spPr bwMode="auto">
              <a:xfrm>
                <a:off x="7525606" y="5301018"/>
                <a:ext cx="11113" cy="19050"/>
              </a:xfrm>
              <a:custGeom>
                <a:avLst/>
                <a:gdLst>
                  <a:gd name="T0" fmla="*/ 0 w 4"/>
                  <a:gd name="T1" fmla="*/ 0 h 7"/>
                  <a:gd name="T2" fmla="*/ 2 w 4"/>
                  <a:gd name="T3" fmla="*/ 5 h 7"/>
                  <a:gd name="T4" fmla="*/ 2 w 4"/>
                  <a:gd name="T5" fmla="*/ 6 h 7"/>
                  <a:gd name="T6" fmla="*/ 1 w 4"/>
                  <a:gd name="T7" fmla="*/ 5 h 7"/>
                  <a:gd name="T8" fmla="*/ 0 w 4"/>
                  <a:gd name="T9" fmla="*/ 0 h 7"/>
                </a:gdLst>
                <a:ahLst/>
                <a:cxnLst>
                  <a:cxn ang="0">
                    <a:pos x="T0" y="T1"/>
                  </a:cxn>
                  <a:cxn ang="0">
                    <a:pos x="T2" y="T3"/>
                  </a:cxn>
                  <a:cxn ang="0">
                    <a:pos x="T4" y="T5"/>
                  </a:cxn>
                  <a:cxn ang="0">
                    <a:pos x="T6" y="T7"/>
                  </a:cxn>
                  <a:cxn ang="0">
                    <a:pos x="T8" y="T9"/>
                  </a:cxn>
                </a:cxnLst>
                <a:rect l="0" t="0" r="r" b="b"/>
                <a:pathLst>
                  <a:path w="4" h="7">
                    <a:moveTo>
                      <a:pt x="0" y="0"/>
                    </a:moveTo>
                    <a:cubicBezTo>
                      <a:pt x="0" y="0"/>
                      <a:pt x="0" y="3"/>
                      <a:pt x="2" y="5"/>
                    </a:cubicBezTo>
                    <a:cubicBezTo>
                      <a:pt x="4" y="7"/>
                      <a:pt x="2" y="5"/>
                      <a:pt x="2" y="6"/>
                    </a:cubicBezTo>
                    <a:cubicBezTo>
                      <a:pt x="1" y="5"/>
                      <a:pt x="1" y="5"/>
                      <a:pt x="1" y="5"/>
                    </a:cubicBezTo>
                    <a:cubicBezTo>
                      <a:pt x="1" y="5"/>
                      <a:pt x="0" y="2"/>
                      <a:pt x="0"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4" name="Freeform 108"/>
              <p:cNvSpPr/>
              <p:nvPr/>
            </p:nvSpPr>
            <p:spPr bwMode="auto">
              <a:xfrm>
                <a:off x="7530369" y="5245456"/>
                <a:ext cx="69850" cy="193675"/>
              </a:xfrm>
              <a:custGeom>
                <a:avLst/>
                <a:gdLst>
                  <a:gd name="T0" fmla="*/ 18 w 25"/>
                  <a:gd name="T1" fmla="*/ 9 h 70"/>
                  <a:gd name="T2" fmla="*/ 20 w 25"/>
                  <a:gd name="T3" fmla="*/ 32 h 70"/>
                  <a:gd name="T4" fmla="*/ 23 w 25"/>
                  <a:gd name="T5" fmla="*/ 70 h 70"/>
                  <a:gd name="T6" fmla="*/ 8 w 25"/>
                  <a:gd name="T7" fmla="*/ 70 h 70"/>
                  <a:gd name="T8" fmla="*/ 14 w 25"/>
                  <a:gd name="T9" fmla="*/ 42 h 70"/>
                  <a:gd name="T10" fmla="*/ 0 w 25"/>
                  <a:gd name="T11" fmla="*/ 5 h 70"/>
                  <a:gd name="T12" fmla="*/ 4 w 25"/>
                  <a:gd name="T13" fmla="*/ 5 h 70"/>
                  <a:gd name="T14" fmla="*/ 13 w 25"/>
                  <a:gd name="T15" fmla="*/ 23 h 70"/>
                  <a:gd name="T16" fmla="*/ 13 w 25"/>
                  <a:gd name="T17" fmla="*/ 5 h 70"/>
                  <a:gd name="T18" fmla="*/ 18 w 25"/>
                  <a:gd name="T19" fmla="*/ 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70">
                    <a:moveTo>
                      <a:pt x="18" y="9"/>
                    </a:moveTo>
                    <a:cubicBezTo>
                      <a:pt x="18" y="9"/>
                      <a:pt x="15" y="9"/>
                      <a:pt x="20" y="32"/>
                    </a:cubicBezTo>
                    <a:cubicBezTo>
                      <a:pt x="25" y="54"/>
                      <a:pt x="23" y="70"/>
                      <a:pt x="23" y="70"/>
                    </a:cubicBezTo>
                    <a:cubicBezTo>
                      <a:pt x="8" y="70"/>
                      <a:pt x="8" y="70"/>
                      <a:pt x="8" y="70"/>
                    </a:cubicBezTo>
                    <a:cubicBezTo>
                      <a:pt x="8" y="70"/>
                      <a:pt x="15" y="56"/>
                      <a:pt x="14" y="42"/>
                    </a:cubicBezTo>
                    <a:cubicBezTo>
                      <a:pt x="14" y="29"/>
                      <a:pt x="2" y="15"/>
                      <a:pt x="0" y="5"/>
                    </a:cubicBezTo>
                    <a:cubicBezTo>
                      <a:pt x="4" y="5"/>
                      <a:pt x="4" y="5"/>
                      <a:pt x="4" y="5"/>
                    </a:cubicBezTo>
                    <a:cubicBezTo>
                      <a:pt x="4" y="5"/>
                      <a:pt x="10" y="20"/>
                      <a:pt x="13" y="23"/>
                    </a:cubicBezTo>
                    <a:cubicBezTo>
                      <a:pt x="13" y="23"/>
                      <a:pt x="11" y="11"/>
                      <a:pt x="13" y="5"/>
                    </a:cubicBezTo>
                    <a:cubicBezTo>
                      <a:pt x="14" y="0"/>
                      <a:pt x="18" y="9"/>
                      <a:pt x="18" y="9"/>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5" name="Freeform 109"/>
              <p:cNvSpPr>
                <a:spLocks noEditPoints="1"/>
              </p:cNvSpPr>
              <p:nvPr/>
            </p:nvSpPr>
            <p:spPr bwMode="auto">
              <a:xfrm>
                <a:off x="7547831" y="5269268"/>
                <a:ext cx="19050" cy="39688"/>
              </a:xfrm>
              <a:custGeom>
                <a:avLst/>
                <a:gdLst>
                  <a:gd name="T0" fmla="*/ 7 w 7"/>
                  <a:gd name="T1" fmla="*/ 14 h 14"/>
                  <a:gd name="T2" fmla="*/ 7 w 7"/>
                  <a:gd name="T3" fmla="*/ 14 h 14"/>
                  <a:gd name="T4" fmla="*/ 7 w 7"/>
                  <a:gd name="T5" fmla="*/ 14 h 14"/>
                  <a:gd name="T6" fmla="*/ 7 w 7"/>
                  <a:gd name="T7" fmla="*/ 14 h 14"/>
                  <a:gd name="T8" fmla="*/ 7 w 7"/>
                  <a:gd name="T9" fmla="*/ 14 h 14"/>
                  <a:gd name="T10" fmla="*/ 7 w 7"/>
                  <a:gd name="T11" fmla="*/ 14 h 14"/>
                  <a:gd name="T12" fmla="*/ 7 w 7"/>
                  <a:gd name="T13" fmla="*/ 14 h 14"/>
                  <a:gd name="T14" fmla="*/ 7 w 7"/>
                  <a:gd name="T15" fmla="*/ 14 h 14"/>
                  <a:gd name="T16" fmla="*/ 7 w 7"/>
                  <a:gd name="T17" fmla="*/ 14 h 14"/>
                  <a:gd name="T18" fmla="*/ 7 w 7"/>
                  <a:gd name="T19" fmla="*/ 14 h 14"/>
                  <a:gd name="T20" fmla="*/ 7 w 7"/>
                  <a:gd name="T21" fmla="*/ 14 h 14"/>
                  <a:gd name="T22" fmla="*/ 7 w 7"/>
                  <a:gd name="T23" fmla="*/ 14 h 14"/>
                  <a:gd name="T24" fmla="*/ 7 w 7"/>
                  <a:gd name="T25" fmla="*/ 12 h 14"/>
                  <a:gd name="T26" fmla="*/ 7 w 7"/>
                  <a:gd name="T27" fmla="*/ 14 h 14"/>
                  <a:gd name="T28" fmla="*/ 7 w 7"/>
                  <a:gd name="T29" fmla="*/ 12 h 14"/>
                  <a:gd name="T30" fmla="*/ 0 w 7"/>
                  <a:gd name="T31" fmla="*/ 0 h 14"/>
                  <a:gd name="T32" fmla="*/ 0 w 7"/>
                  <a:gd name="T33" fmla="*/ 0 h 14"/>
                  <a:gd name="T34" fmla="*/ 7 w 7"/>
                  <a:gd name="T35" fmla="*/ 14 h 14"/>
                  <a:gd name="T36" fmla="*/ 7 w 7"/>
                  <a:gd name="T37" fmla="*/ 14 h 14"/>
                  <a:gd name="T38" fmla="*/ 0 w 7"/>
                  <a:gd name="T3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 h="14">
                    <a:moveTo>
                      <a:pt x="7" y="14"/>
                    </a:moveTo>
                    <a:cubicBezTo>
                      <a:pt x="7" y="14"/>
                      <a:pt x="7" y="14"/>
                      <a:pt x="7" y="14"/>
                    </a:cubicBezTo>
                    <a:cubicBezTo>
                      <a:pt x="7" y="14"/>
                      <a:pt x="7" y="14"/>
                      <a:pt x="7" y="14"/>
                    </a:cubicBezTo>
                    <a:moveTo>
                      <a:pt x="7" y="14"/>
                    </a:moveTo>
                    <a:cubicBezTo>
                      <a:pt x="7" y="14"/>
                      <a:pt x="7" y="14"/>
                      <a:pt x="7" y="14"/>
                    </a:cubicBezTo>
                    <a:cubicBezTo>
                      <a:pt x="7" y="14"/>
                      <a:pt x="7" y="14"/>
                      <a:pt x="7" y="14"/>
                    </a:cubicBezTo>
                    <a:moveTo>
                      <a:pt x="7" y="14"/>
                    </a:moveTo>
                    <a:cubicBezTo>
                      <a:pt x="7" y="14"/>
                      <a:pt x="7" y="14"/>
                      <a:pt x="7" y="14"/>
                    </a:cubicBezTo>
                    <a:cubicBezTo>
                      <a:pt x="7" y="14"/>
                      <a:pt x="7" y="14"/>
                      <a:pt x="7" y="14"/>
                    </a:cubicBezTo>
                    <a:moveTo>
                      <a:pt x="7" y="14"/>
                    </a:moveTo>
                    <a:cubicBezTo>
                      <a:pt x="7" y="14"/>
                      <a:pt x="7" y="14"/>
                      <a:pt x="7" y="14"/>
                    </a:cubicBezTo>
                    <a:cubicBezTo>
                      <a:pt x="7" y="14"/>
                      <a:pt x="7" y="14"/>
                      <a:pt x="7" y="14"/>
                    </a:cubicBezTo>
                    <a:moveTo>
                      <a:pt x="7" y="12"/>
                    </a:moveTo>
                    <a:cubicBezTo>
                      <a:pt x="7" y="13"/>
                      <a:pt x="7" y="14"/>
                      <a:pt x="7" y="14"/>
                    </a:cubicBezTo>
                    <a:cubicBezTo>
                      <a:pt x="7" y="14"/>
                      <a:pt x="7" y="13"/>
                      <a:pt x="7" y="12"/>
                    </a:cubicBezTo>
                    <a:moveTo>
                      <a:pt x="0" y="0"/>
                    </a:moveTo>
                    <a:cubicBezTo>
                      <a:pt x="0" y="0"/>
                      <a:pt x="0" y="0"/>
                      <a:pt x="0" y="0"/>
                    </a:cubicBezTo>
                    <a:cubicBezTo>
                      <a:pt x="1" y="5"/>
                      <a:pt x="5" y="12"/>
                      <a:pt x="7" y="14"/>
                    </a:cubicBezTo>
                    <a:cubicBezTo>
                      <a:pt x="7" y="14"/>
                      <a:pt x="7" y="14"/>
                      <a:pt x="7" y="14"/>
                    </a:cubicBezTo>
                    <a:cubicBezTo>
                      <a:pt x="5" y="12"/>
                      <a:pt x="1" y="5"/>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6" name="Freeform 110"/>
              <p:cNvSpPr/>
              <p:nvPr/>
            </p:nvSpPr>
            <p:spPr bwMode="auto">
              <a:xfrm>
                <a:off x="7536719" y="5269268"/>
                <a:ext cx="52388" cy="100013"/>
              </a:xfrm>
              <a:custGeom>
                <a:avLst/>
                <a:gdLst>
                  <a:gd name="T0" fmla="*/ 10 w 19"/>
                  <a:gd name="T1" fmla="*/ 0 h 36"/>
                  <a:gd name="T2" fmla="*/ 11 w 19"/>
                  <a:gd name="T3" fmla="*/ 12 h 36"/>
                  <a:gd name="T4" fmla="*/ 11 w 19"/>
                  <a:gd name="T5" fmla="*/ 14 h 36"/>
                  <a:gd name="T6" fmla="*/ 11 w 19"/>
                  <a:gd name="T7" fmla="*/ 14 h 36"/>
                  <a:gd name="T8" fmla="*/ 11 w 19"/>
                  <a:gd name="T9" fmla="*/ 14 h 36"/>
                  <a:gd name="T10" fmla="*/ 11 w 19"/>
                  <a:gd name="T11" fmla="*/ 14 h 36"/>
                  <a:gd name="T12" fmla="*/ 11 w 19"/>
                  <a:gd name="T13" fmla="*/ 14 h 36"/>
                  <a:gd name="T14" fmla="*/ 11 w 19"/>
                  <a:gd name="T15" fmla="*/ 14 h 36"/>
                  <a:gd name="T16" fmla="*/ 11 w 19"/>
                  <a:gd name="T17" fmla="*/ 14 h 36"/>
                  <a:gd name="T18" fmla="*/ 11 w 19"/>
                  <a:gd name="T19" fmla="*/ 14 h 36"/>
                  <a:gd name="T20" fmla="*/ 11 w 19"/>
                  <a:gd name="T21" fmla="*/ 14 h 36"/>
                  <a:gd name="T22" fmla="*/ 11 w 19"/>
                  <a:gd name="T23" fmla="*/ 14 h 36"/>
                  <a:gd name="T24" fmla="*/ 11 w 19"/>
                  <a:gd name="T25" fmla="*/ 14 h 36"/>
                  <a:gd name="T26" fmla="*/ 11 w 19"/>
                  <a:gd name="T27" fmla="*/ 14 h 36"/>
                  <a:gd name="T28" fmla="*/ 4 w 19"/>
                  <a:gd name="T29" fmla="*/ 0 h 36"/>
                  <a:gd name="T30" fmla="*/ 0 w 19"/>
                  <a:gd name="T31" fmla="*/ 0 h 36"/>
                  <a:gd name="T32" fmla="*/ 12 w 19"/>
                  <a:gd name="T33" fmla="*/ 20 h 36"/>
                  <a:gd name="T34" fmla="*/ 19 w 19"/>
                  <a:gd name="T35" fmla="*/ 36 h 36"/>
                  <a:gd name="T36" fmla="*/ 16 w 19"/>
                  <a:gd name="T37" fmla="*/ 19 h 36"/>
                  <a:gd name="T38" fmla="*/ 14 w 19"/>
                  <a:gd name="T39" fmla="*/ 1 h 36"/>
                  <a:gd name="T40" fmla="*/ 10 w 19"/>
                  <a:gd name="T4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6">
                    <a:moveTo>
                      <a:pt x="10" y="0"/>
                    </a:moveTo>
                    <a:cubicBezTo>
                      <a:pt x="10" y="4"/>
                      <a:pt x="10" y="9"/>
                      <a:pt x="11" y="12"/>
                    </a:cubicBezTo>
                    <a:cubicBezTo>
                      <a:pt x="11" y="13"/>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9" y="12"/>
                      <a:pt x="5" y="5"/>
                      <a:pt x="4" y="0"/>
                    </a:cubicBezTo>
                    <a:cubicBezTo>
                      <a:pt x="2" y="0"/>
                      <a:pt x="0" y="0"/>
                      <a:pt x="0" y="0"/>
                    </a:cubicBezTo>
                    <a:cubicBezTo>
                      <a:pt x="0" y="0"/>
                      <a:pt x="7" y="15"/>
                      <a:pt x="12" y="20"/>
                    </a:cubicBezTo>
                    <a:cubicBezTo>
                      <a:pt x="17" y="25"/>
                      <a:pt x="19" y="36"/>
                      <a:pt x="19" y="36"/>
                    </a:cubicBezTo>
                    <a:cubicBezTo>
                      <a:pt x="19" y="36"/>
                      <a:pt x="17" y="23"/>
                      <a:pt x="16" y="19"/>
                    </a:cubicBezTo>
                    <a:cubicBezTo>
                      <a:pt x="15" y="14"/>
                      <a:pt x="14" y="4"/>
                      <a:pt x="14" y="1"/>
                    </a:cubicBezTo>
                    <a:cubicBezTo>
                      <a:pt x="15" y="0"/>
                      <a:pt x="13" y="0"/>
                      <a:pt x="1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7" name="Freeform 111"/>
              <p:cNvSpPr/>
              <p:nvPr/>
            </p:nvSpPr>
            <p:spPr bwMode="auto">
              <a:xfrm>
                <a:off x="7589106" y="5320068"/>
                <a:ext cx="60325" cy="60325"/>
              </a:xfrm>
              <a:custGeom>
                <a:avLst/>
                <a:gdLst>
                  <a:gd name="T0" fmla="*/ 21 w 22"/>
                  <a:gd name="T1" fmla="*/ 1 h 22"/>
                  <a:gd name="T2" fmla="*/ 0 w 22"/>
                  <a:gd name="T3" fmla="*/ 17 h 22"/>
                  <a:gd name="T4" fmla="*/ 0 w 22"/>
                  <a:gd name="T5" fmla="*/ 22 h 22"/>
                  <a:gd name="T6" fmla="*/ 7 w 22"/>
                  <a:gd name="T7" fmla="*/ 16 h 22"/>
                  <a:gd name="T8" fmla="*/ 22 w 22"/>
                  <a:gd name="T9" fmla="*/ 0 h 22"/>
                  <a:gd name="T10" fmla="*/ 21 w 22"/>
                  <a:gd name="T11" fmla="*/ 1 h 22"/>
                </a:gdLst>
                <a:ahLst/>
                <a:cxnLst>
                  <a:cxn ang="0">
                    <a:pos x="T0" y="T1"/>
                  </a:cxn>
                  <a:cxn ang="0">
                    <a:pos x="T2" y="T3"/>
                  </a:cxn>
                  <a:cxn ang="0">
                    <a:pos x="T4" y="T5"/>
                  </a:cxn>
                  <a:cxn ang="0">
                    <a:pos x="T6" y="T7"/>
                  </a:cxn>
                  <a:cxn ang="0">
                    <a:pos x="T8" y="T9"/>
                  </a:cxn>
                  <a:cxn ang="0">
                    <a:pos x="T10" y="T11"/>
                  </a:cxn>
                </a:cxnLst>
                <a:rect l="0" t="0" r="r" b="b"/>
                <a:pathLst>
                  <a:path w="22" h="22">
                    <a:moveTo>
                      <a:pt x="21" y="1"/>
                    </a:moveTo>
                    <a:cubicBezTo>
                      <a:pt x="21" y="1"/>
                      <a:pt x="17" y="11"/>
                      <a:pt x="0" y="17"/>
                    </a:cubicBezTo>
                    <a:cubicBezTo>
                      <a:pt x="0" y="22"/>
                      <a:pt x="0" y="22"/>
                      <a:pt x="0" y="22"/>
                    </a:cubicBezTo>
                    <a:cubicBezTo>
                      <a:pt x="0" y="22"/>
                      <a:pt x="3" y="18"/>
                      <a:pt x="7" y="16"/>
                    </a:cubicBezTo>
                    <a:cubicBezTo>
                      <a:pt x="10" y="14"/>
                      <a:pt x="20" y="6"/>
                      <a:pt x="22" y="0"/>
                    </a:cubicBezTo>
                    <a:lnTo>
                      <a:pt x="21"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8" name="Freeform 112"/>
              <p:cNvSpPr/>
              <p:nvPr/>
            </p:nvSpPr>
            <p:spPr bwMode="auto">
              <a:xfrm>
                <a:off x="7608156" y="5305781"/>
                <a:ext cx="25400" cy="66675"/>
              </a:xfrm>
              <a:custGeom>
                <a:avLst/>
                <a:gdLst>
                  <a:gd name="T0" fmla="*/ 5 w 9"/>
                  <a:gd name="T1" fmla="*/ 0 h 24"/>
                  <a:gd name="T2" fmla="*/ 4 w 9"/>
                  <a:gd name="T3" fmla="*/ 17 h 24"/>
                  <a:gd name="T4" fmla="*/ 4 w 9"/>
                  <a:gd name="T5" fmla="*/ 17 h 24"/>
                  <a:gd name="T6" fmla="*/ 7 w 9"/>
                  <a:gd name="T7" fmla="*/ 14 h 24"/>
                  <a:gd name="T8" fmla="*/ 5 w 9"/>
                  <a:gd name="T9" fmla="*/ 0 h 24"/>
                </a:gdLst>
                <a:ahLst/>
                <a:cxnLst>
                  <a:cxn ang="0">
                    <a:pos x="T0" y="T1"/>
                  </a:cxn>
                  <a:cxn ang="0">
                    <a:pos x="T2" y="T3"/>
                  </a:cxn>
                  <a:cxn ang="0">
                    <a:pos x="T4" y="T5"/>
                  </a:cxn>
                  <a:cxn ang="0">
                    <a:pos x="T6" y="T7"/>
                  </a:cxn>
                  <a:cxn ang="0">
                    <a:pos x="T8" y="T9"/>
                  </a:cxn>
                </a:cxnLst>
                <a:rect l="0" t="0" r="r" b="b"/>
                <a:pathLst>
                  <a:path w="9" h="24">
                    <a:moveTo>
                      <a:pt x="5" y="0"/>
                    </a:moveTo>
                    <a:cubicBezTo>
                      <a:pt x="5" y="0"/>
                      <a:pt x="8" y="9"/>
                      <a:pt x="4" y="17"/>
                    </a:cubicBezTo>
                    <a:cubicBezTo>
                      <a:pt x="0" y="24"/>
                      <a:pt x="3" y="17"/>
                      <a:pt x="4" y="17"/>
                    </a:cubicBezTo>
                    <a:cubicBezTo>
                      <a:pt x="7" y="14"/>
                      <a:pt x="7" y="14"/>
                      <a:pt x="7" y="14"/>
                    </a:cubicBezTo>
                    <a:cubicBezTo>
                      <a:pt x="7" y="14"/>
                      <a:pt x="9" y="3"/>
                      <a:pt x="5"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9" name="Freeform 113"/>
              <p:cNvSpPr/>
              <p:nvPr/>
            </p:nvSpPr>
            <p:spPr bwMode="auto">
              <a:xfrm>
                <a:off x="7593869" y="5267681"/>
                <a:ext cx="98425" cy="68263"/>
              </a:xfrm>
              <a:custGeom>
                <a:avLst/>
                <a:gdLst>
                  <a:gd name="T0" fmla="*/ 1 w 35"/>
                  <a:gd name="T1" fmla="*/ 14 h 25"/>
                  <a:gd name="T2" fmla="*/ 1 w 35"/>
                  <a:gd name="T3" fmla="*/ 13 h 25"/>
                  <a:gd name="T4" fmla="*/ 4 w 35"/>
                  <a:gd name="T5" fmla="*/ 10 h 25"/>
                  <a:gd name="T6" fmla="*/ 5 w 35"/>
                  <a:gd name="T7" fmla="*/ 10 h 25"/>
                  <a:gd name="T8" fmla="*/ 8 w 35"/>
                  <a:gd name="T9" fmla="*/ 8 h 25"/>
                  <a:gd name="T10" fmla="*/ 8 w 35"/>
                  <a:gd name="T11" fmla="*/ 7 h 25"/>
                  <a:gd name="T12" fmla="*/ 11 w 35"/>
                  <a:gd name="T13" fmla="*/ 4 h 25"/>
                  <a:gd name="T14" fmla="*/ 12 w 35"/>
                  <a:gd name="T15" fmla="*/ 4 h 25"/>
                  <a:gd name="T16" fmla="*/ 17 w 35"/>
                  <a:gd name="T17" fmla="*/ 0 h 25"/>
                  <a:gd name="T18" fmla="*/ 22 w 35"/>
                  <a:gd name="T19" fmla="*/ 6 h 25"/>
                  <a:gd name="T20" fmla="*/ 22 w 35"/>
                  <a:gd name="T21" fmla="*/ 6 h 25"/>
                  <a:gd name="T22" fmla="*/ 25 w 35"/>
                  <a:gd name="T23" fmla="*/ 8 h 25"/>
                  <a:gd name="T24" fmla="*/ 26 w 35"/>
                  <a:gd name="T25" fmla="*/ 8 h 25"/>
                  <a:gd name="T26" fmla="*/ 30 w 35"/>
                  <a:gd name="T27" fmla="*/ 11 h 25"/>
                  <a:gd name="T28" fmla="*/ 35 w 35"/>
                  <a:gd name="T29" fmla="*/ 16 h 25"/>
                  <a:gd name="T30" fmla="*/ 29 w 35"/>
                  <a:gd name="T31" fmla="*/ 22 h 25"/>
                  <a:gd name="T32" fmla="*/ 27 w 35"/>
                  <a:gd name="T33" fmla="*/ 21 h 25"/>
                  <a:gd name="T34" fmla="*/ 23 w 35"/>
                  <a:gd name="T35" fmla="*/ 24 h 25"/>
                  <a:gd name="T36" fmla="*/ 21 w 35"/>
                  <a:gd name="T37" fmla="*/ 24 h 25"/>
                  <a:gd name="T38" fmla="*/ 16 w 35"/>
                  <a:gd name="T39" fmla="*/ 25 h 25"/>
                  <a:gd name="T40" fmla="*/ 9 w 35"/>
                  <a:gd name="T41" fmla="*/ 21 h 25"/>
                  <a:gd name="T42" fmla="*/ 6 w 35"/>
                  <a:gd name="T43" fmla="*/ 22 h 25"/>
                  <a:gd name="T44" fmla="*/ 0 w 35"/>
                  <a:gd name="T45" fmla="*/ 17 h 25"/>
                  <a:gd name="T46" fmla="*/ 1 w 35"/>
                  <a:gd name="T47"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 h="25">
                    <a:moveTo>
                      <a:pt x="1" y="14"/>
                    </a:moveTo>
                    <a:cubicBezTo>
                      <a:pt x="1" y="13"/>
                      <a:pt x="1" y="13"/>
                      <a:pt x="1" y="13"/>
                    </a:cubicBezTo>
                    <a:cubicBezTo>
                      <a:pt x="1" y="12"/>
                      <a:pt x="2" y="10"/>
                      <a:pt x="4" y="10"/>
                    </a:cubicBezTo>
                    <a:cubicBezTo>
                      <a:pt x="5" y="10"/>
                      <a:pt x="5" y="10"/>
                      <a:pt x="5" y="10"/>
                    </a:cubicBezTo>
                    <a:cubicBezTo>
                      <a:pt x="5" y="9"/>
                      <a:pt x="7" y="8"/>
                      <a:pt x="8" y="8"/>
                    </a:cubicBezTo>
                    <a:cubicBezTo>
                      <a:pt x="8" y="7"/>
                      <a:pt x="8" y="7"/>
                      <a:pt x="8" y="7"/>
                    </a:cubicBezTo>
                    <a:cubicBezTo>
                      <a:pt x="8" y="5"/>
                      <a:pt x="10" y="4"/>
                      <a:pt x="11" y="4"/>
                    </a:cubicBezTo>
                    <a:cubicBezTo>
                      <a:pt x="12" y="4"/>
                      <a:pt x="12" y="4"/>
                      <a:pt x="12" y="4"/>
                    </a:cubicBezTo>
                    <a:cubicBezTo>
                      <a:pt x="12" y="2"/>
                      <a:pt x="14" y="0"/>
                      <a:pt x="17" y="0"/>
                    </a:cubicBezTo>
                    <a:cubicBezTo>
                      <a:pt x="19" y="0"/>
                      <a:pt x="22" y="3"/>
                      <a:pt x="22" y="6"/>
                    </a:cubicBezTo>
                    <a:cubicBezTo>
                      <a:pt x="22" y="6"/>
                      <a:pt x="22" y="6"/>
                      <a:pt x="22" y="6"/>
                    </a:cubicBezTo>
                    <a:cubicBezTo>
                      <a:pt x="23" y="6"/>
                      <a:pt x="25" y="7"/>
                      <a:pt x="25" y="8"/>
                    </a:cubicBezTo>
                    <a:cubicBezTo>
                      <a:pt x="25" y="8"/>
                      <a:pt x="26" y="8"/>
                      <a:pt x="26" y="8"/>
                    </a:cubicBezTo>
                    <a:cubicBezTo>
                      <a:pt x="28" y="8"/>
                      <a:pt x="30" y="9"/>
                      <a:pt x="30" y="11"/>
                    </a:cubicBezTo>
                    <a:cubicBezTo>
                      <a:pt x="33" y="11"/>
                      <a:pt x="35" y="14"/>
                      <a:pt x="35" y="16"/>
                    </a:cubicBezTo>
                    <a:cubicBezTo>
                      <a:pt x="35" y="19"/>
                      <a:pt x="32" y="22"/>
                      <a:pt x="29" y="22"/>
                    </a:cubicBezTo>
                    <a:cubicBezTo>
                      <a:pt x="29" y="22"/>
                      <a:pt x="28" y="21"/>
                      <a:pt x="27" y="21"/>
                    </a:cubicBezTo>
                    <a:cubicBezTo>
                      <a:pt x="27" y="23"/>
                      <a:pt x="25" y="24"/>
                      <a:pt x="23" y="24"/>
                    </a:cubicBezTo>
                    <a:cubicBezTo>
                      <a:pt x="22" y="24"/>
                      <a:pt x="21" y="24"/>
                      <a:pt x="21" y="24"/>
                    </a:cubicBezTo>
                    <a:cubicBezTo>
                      <a:pt x="19" y="24"/>
                      <a:pt x="18" y="25"/>
                      <a:pt x="16" y="25"/>
                    </a:cubicBezTo>
                    <a:cubicBezTo>
                      <a:pt x="13" y="25"/>
                      <a:pt x="11" y="23"/>
                      <a:pt x="9" y="21"/>
                    </a:cubicBezTo>
                    <a:cubicBezTo>
                      <a:pt x="8" y="22"/>
                      <a:pt x="7" y="22"/>
                      <a:pt x="6" y="22"/>
                    </a:cubicBezTo>
                    <a:cubicBezTo>
                      <a:pt x="3" y="22"/>
                      <a:pt x="0" y="20"/>
                      <a:pt x="0" y="17"/>
                    </a:cubicBezTo>
                    <a:cubicBezTo>
                      <a:pt x="0" y="16"/>
                      <a:pt x="1" y="15"/>
                      <a:pt x="1"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0" name="Freeform 114"/>
              <p:cNvSpPr/>
              <p:nvPr/>
            </p:nvSpPr>
            <p:spPr bwMode="auto">
              <a:xfrm>
                <a:off x="7597044" y="5269268"/>
                <a:ext cx="92075" cy="65088"/>
              </a:xfrm>
              <a:custGeom>
                <a:avLst/>
                <a:gdLst>
                  <a:gd name="T0" fmla="*/ 1 w 33"/>
                  <a:gd name="T1" fmla="*/ 13 h 23"/>
                  <a:gd name="T2" fmla="*/ 1 w 33"/>
                  <a:gd name="T3" fmla="*/ 12 h 23"/>
                  <a:gd name="T4" fmla="*/ 3 w 33"/>
                  <a:gd name="T5" fmla="*/ 9 h 23"/>
                  <a:gd name="T6" fmla="*/ 4 w 33"/>
                  <a:gd name="T7" fmla="*/ 9 h 23"/>
                  <a:gd name="T8" fmla="*/ 7 w 33"/>
                  <a:gd name="T9" fmla="*/ 7 h 23"/>
                  <a:gd name="T10" fmla="*/ 7 w 33"/>
                  <a:gd name="T11" fmla="*/ 6 h 23"/>
                  <a:gd name="T12" fmla="*/ 11 w 33"/>
                  <a:gd name="T13" fmla="*/ 3 h 23"/>
                  <a:gd name="T14" fmla="*/ 11 w 33"/>
                  <a:gd name="T15" fmla="*/ 3 h 23"/>
                  <a:gd name="T16" fmla="*/ 16 w 33"/>
                  <a:gd name="T17" fmla="*/ 0 h 23"/>
                  <a:gd name="T18" fmla="*/ 21 w 33"/>
                  <a:gd name="T19" fmla="*/ 5 h 23"/>
                  <a:gd name="T20" fmla="*/ 21 w 33"/>
                  <a:gd name="T21" fmla="*/ 5 h 23"/>
                  <a:gd name="T22" fmla="*/ 24 w 33"/>
                  <a:gd name="T23" fmla="*/ 7 h 23"/>
                  <a:gd name="T24" fmla="*/ 25 w 33"/>
                  <a:gd name="T25" fmla="*/ 7 h 23"/>
                  <a:gd name="T26" fmla="*/ 29 w 33"/>
                  <a:gd name="T27" fmla="*/ 10 h 23"/>
                  <a:gd name="T28" fmla="*/ 33 w 33"/>
                  <a:gd name="T29" fmla="*/ 15 h 23"/>
                  <a:gd name="T30" fmla="*/ 28 w 33"/>
                  <a:gd name="T31" fmla="*/ 20 h 23"/>
                  <a:gd name="T32" fmla="*/ 26 w 33"/>
                  <a:gd name="T33" fmla="*/ 20 h 23"/>
                  <a:gd name="T34" fmla="*/ 22 w 33"/>
                  <a:gd name="T35" fmla="*/ 23 h 23"/>
                  <a:gd name="T36" fmla="*/ 20 w 33"/>
                  <a:gd name="T37" fmla="*/ 22 h 23"/>
                  <a:gd name="T38" fmla="*/ 15 w 33"/>
                  <a:gd name="T39" fmla="*/ 23 h 23"/>
                  <a:gd name="T40" fmla="*/ 8 w 33"/>
                  <a:gd name="T41" fmla="*/ 20 h 23"/>
                  <a:gd name="T42" fmla="*/ 5 w 33"/>
                  <a:gd name="T43" fmla="*/ 21 h 23"/>
                  <a:gd name="T44" fmla="*/ 0 w 33"/>
                  <a:gd name="T45" fmla="*/ 16 h 23"/>
                  <a:gd name="T46" fmla="*/ 1 w 33"/>
                  <a:gd name="T4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 h="23">
                    <a:moveTo>
                      <a:pt x="1" y="13"/>
                    </a:moveTo>
                    <a:cubicBezTo>
                      <a:pt x="1" y="12"/>
                      <a:pt x="1" y="12"/>
                      <a:pt x="1" y="12"/>
                    </a:cubicBezTo>
                    <a:cubicBezTo>
                      <a:pt x="1" y="11"/>
                      <a:pt x="2" y="9"/>
                      <a:pt x="3" y="9"/>
                    </a:cubicBezTo>
                    <a:cubicBezTo>
                      <a:pt x="4" y="9"/>
                      <a:pt x="4" y="9"/>
                      <a:pt x="4" y="9"/>
                    </a:cubicBezTo>
                    <a:cubicBezTo>
                      <a:pt x="5" y="8"/>
                      <a:pt x="6" y="7"/>
                      <a:pt x="7" y="7"/>
                    </a:cubicBezTo>
                    <a:cubicBezTo>
                      <a:pt x="7" y="6"/>
                      <a:pt x="7" y="6"/>
                      <a:pt x="7" y="6"/>
                    </a:cubicBezTo>
                    <a:cubicBezTo>
                      <a:pt x="7" y="4"/>
                      <a:pt x="9" y="3"/>
                      <a:pt x="11" y="3"/>
                    </a:cubicBezTo>
                    <a:cubicBezTo>
                      <a:pt x="11" y="3"/>
                      <a:pt x="11" y="3"/>
                      <a:pt x="11" y="3"/>
                    </a:cubicBezTo>
                    <a:cubicBezTo>
                      <a:pt x="12" y="1"/>
                      <a:pt x="13" y="0"/>
                      <a:pt x="16" y="0"/>
                    </a:cubicBezTo>
                    <a:cubicBezTo>
                      <a:pt x="18" y="0"/>
                      <a:pt x="21" y="2"/>
                      <a:pt x="21" y="5"/>
                    </a:cubicBezTo>
                    <a:cubicBezTo>
                      <a:pt x="21" y="5"/>
                      <a:pt x="21" y="5"/>
                      <a:pt x="21" y="5"/>
                    </a:cubicBezTo>
                    <a:cubicBezTo>
                      <a:pt x="22" y="5"/>
                      <a:pt x="23" y="6"/>
                      <a:pt x="24" y="7"/>
                    </a:cubicBezTo>
                    <a:cubicBezTo>
                      <a:pt x="24" y="7"/>
                      <a:pt x="24" y="7"/>
                      <a:pt x="25" y="7"/>
                    </a:cubicBezTo>
                    <a:cubicBezTo>
                      <a:pt x="27" y="7"/>
                      <a:pt x="28" y="8"/>
                      <a:pt x="29" y="10"/>
                    </a:cubicBezTo>
                    <a:cubicBezTo>
                      <a:pt x="31" y="10"/>
                      <a:pt x="33" y="12"/>
                      <a:pt x="33" y="15"/>
                    </a:cubicBezTo>
                    <a:cubicBezTo>
                      <a:pt x="33" y="18"/>
                      <a:pt x="31" y="20"/>
                      <a:pt x="28" y="20"/>
                    </a:cubicBezTo>
                    <a:cubicBezTo>
                      <a:pt x="27" y="20"/>
                      <a:pt x="27" y="20"/>
                      <a:pt x="26" y="20"/>
                    </a:cubicBezTo>
                    <a:cubicBezTo>
                      <a:pt x="25" y="22"/>
                      <a:pt x="24" y="23"/>
                      <a:pt x="22" y="23"/>
                    </a:cubicBezTo>
                    <a:cubicBezTo>
                      <a:pt x="21" y="23"/>
                      <a:pt x="20" y="23"/>
                      <a:pt x="20" y="22"/>
                    </a:cubicBezTo>
                    <a:cubicBezTo>
                      <a:pt x="18" y="23"/>
                      <a:pt x="17" y="23"/>
                      <a:pt x="15" y="23"/>
                    </a:cubicBezTo>
                    <a:cubicBezTo>
                      <a:pt x="12" y="23"/>
                      <a:pt x="10" y="22"/>
                      <a:pt x="8" y="20"/>
                    </a:cubicBezTo>
                    <a:cubicBezTo>
                      <a:pt x="7" y="21"/>
                      <a:pt x="6" y="21"/>
                      <a:pt x="5" y="21"/>
                    </a:cubicBezTo>
                    <a:cubicBezTo>
                      <a:pt x="2" y="21"/>
                      <a:pt x="0" y="19"/>
                      <a:pt x="0" y="16"/>
                    </a:cubicBezTo>
                    <a:cubicBezTo>
                      <a:pt x="0" y="15"/>
                      <a:pt x="0" y="14"/>
                      <a:pt x="1" y="1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1" name="Freeform 115"/>
              <p:cNvSpPr/>
              <p:nvPr/>
            </p:nvSpPr>
            <p:spPr bwMode="auto">
              <a:xfrm>
                <a:off x="7600219" y="5269268"/>
                <a:ext cx="82550" cy="61913"/>
              </a:xfrm>
              <a:custGeom>
                <a:avLst/>
                <a:gdLst>
                  <a:gd name="T0" fmla="*/ 1 w 30"/>
                  <a:gd name="T1" fmla="*/ 12 h 22"/>
                  <a:gd name="T2" fmla="*/ 1 w 30"/>
                  <a:gd name="T3" fmla="*/ 11 h 22"/>
                  <a:gd name="T4" fmla="*/ 3 w 30"/>
                  <a:gd name="T5" fmla="*/ 9 h 22"/>
                  <a:gd name="T6" fmla="*/ 4 w 30"/>
                  <a:gd name="T7" fmla="*/ 9 h 22"/>
                  <a:gd name="T8" fmla="*/ 7 w 30"/>
                  <a:gd name="T9" fmla="*/ 7 h 22"/>
                  <a:gd name="T10" fmla="*/ 7 w 30"/>
                  <a:gd name="T11" fmla="*/ 6 h 22"/>
                  <a:gd name="T12" fmla="*/ 10 w 30"/>
                  <a:gd name="T13" fmla="*/ 3 h 22"/>
                  <a:gd name="T14" fmla="*/ 10 w 30"/>
                  <a:gd name="T15" fmla="*/ 3 h 22"/>
                  <a:gd name="T16" fmla="*/ 14 w 30"/>
                  <a:gd name="T17" fmla="*/ 0 h 22"/>
                  <a:gd name="T18" fmla="*/ 19 w 30"/>
                  <a:gd name="T19" fmla="*/ 5 h 22"/>
                  <a:gd name="T20" fmla="*/ 19 w 30"/>
                  <a:gd name="T21" fmla="*/ 5 h 22"/>
                  <a:gd name="T22" fmla="*/ 22 w 30"/>
                  <a:gd name="T23" fmla="*/ 7 h 22"/>
                  <a:gd name="T24" fmla="*/ 23 w 30"/>
                  <a:gd name="T25" fmla="*/ 7 h 22"/>
                  <a:gd name="T26" fmla="*/ 26 w 30"/>
                  <a:gd name="T27" fmla="*/ 10 h 22"/>
                  <a:gd name="T28" fmla="*/ 30 w 30"/>
                  <a:gd name="T29" fmla="*/ 14 h 22"/>
                  <a:gd name="T30" fmla="*/ 26 w 30"/>
                  <a:gd name="T31" fmla="*/ 19 h 22"/>
                  <a:gd name="T32" fmla="*/ 24 w 30"/>
                  <a:gd name="T33" fmla="*/ 19 h 22"/>
                  <a:gd name="T34" fmla="*/ 20 w 30"/>
                  <a:gd name="T35" fmla="*/ 21 h 22"/>
                  <a:gd name="T36" fmla="*/ 18 w 30"/>
                  <a:gd name="T37" fmla="*/ 21 h 22"/>
                  <a:gd name="T38" fmla="*/ 14 w 30"/>
                  <a:gd name="T39" fmla="*/ 22 h 22"/>
                  <a:gd name="T40" fmla="*/ 7 w 30"/>
                  <a:gd name="T41" fmla="*/ 19 h 22"/>
                  <a:gd name="T42" fmla="*/ 5 w 30"/>
                  <a:gd name="T43" fmla="*/ 20 h 22"/>
                  <a:gd name="T44" fmla="*/ 0 w 30"/>
                  <a:gd name="T45" fmla="*/ 15 h 22"/>
                  <a:gd name="T46" fmla="*/ 1 w 30"/>
                  <a:gd name="T47"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22">
                    <a:moveTo>
                      <a:pt x="1" y="12"/>
                    </a:moveTo>
                    <a:cubicBezTo>
                      <a:pt x="1" y="11"/>
                      <a:pt x="1" y="11"/>
                      <a:pt x="1" y="11"/>
                    </a:cubicBezTo>
                    <a:cubicBezTo>
                      <a:pt x="1" y="10"/>
                      <a:pt x="2" y="9"/>
                      <a:pt x="3" y="9"/>
                    </a:cubicBezTo>
                    <a:cubicBezTo>
                      <a:pt x="4" y="9"/>
                      <a:pt x="4" y="9"/>
                      <a:pt x="4" y="9"/>
                    </a:cubicBezTo>
                    <a:cubicBezTo>
                      <a:pt x="5" y="8"/>
                      <a:pt x="6" y="7"/>
                      <a:pt x="7" y="7"/>
                    </a:cubicBezTo>
                    <a:cubicBezTo>
                      <a:pt x="7" y="6"/>
                      <a:pt x="7" y="6"/>
                      <a:pt x="7" y="6"/>
                    </a:cubicBezTo>
                    <a:cubicBezTo>
                      <a:pt x="7" y="4"/>
                      <a:pt x="8" y="3"/>
                      <a:pt x="10" y="3"/>
                    </a:cubicBezTo>
                    <a:cubicBezTo>
                      <a:pt x="10" y="3"/>
                      <a:pt x="10" y="3"/>
                      <a:pt x="10" y="3"/>
                    </a:cubicBezTo>
                    <a:cubicBezTo>
                      <a:pt x="11" y="1"/>
                      <a:pt x="12" y="0"/>
                      <a:pt x="14" y="0"/>
                    </a:cubicBezTo>
                    <a:cubicBezTo>
                      <a:pt x="17" y="0"/>
                      <a:pt x="19" y="2"/>
                      <a:pt x="19" y="5"/>
                    </a:cubicBezTo>
                    <a:cubicBezTo>
                      <a:pt x="19" y="5"/>
                      <a:pt x="19" y="5"/>
                      <a:pt x="19" y="5"/>
                    </a:cubicBezTo>
                    <a:cubicBezTo>
                      <a:pt x="21" y="5"/>
                      <a:pt x="22" y="6"/>
                      <a:pt x="22" y="7"/>
                    </a:cubicBezTo>
                    <a:cubicBezTo>
                      <a:pt x="22" y="7"/>
                      <a:pt x="22" y="7"/>
                      <a:pt x="23" y="7"/>
                    </a:cubicBezTo>
                    <a:cubicBezTo>
                      <a:pt x="24" y="7"/>
                      <a:pt x="26" y="8"/>
                      <a:pt x="26" y="10"/>
                    </a:cubicBezTo>
                    <a:cubicBezTo>
                      <a:pt x="29" y="10"/>
                      <a:pt x="30" y="12"/>
                      <a:pt x="30" y="14"/>
                    </a:cubicBezTo>
                    <a:cubicBezTo>
                      <a:pt x="30" y="17"/>
                      <a:pt x="28" y="19"/>
                      <a:pt x="26" y="19"/>
                    </a:cubicBezTo>
                    <a:cubicBezTo>
                      <a:pt x="25" y="19"/>
                      <a:pt x="24" y="19"/>
                      <a:pt x="24" y="19"/>
                    </a:cubicBezTo>
                    <a:cubicBezTo>
                      <a:pt x="23" y="20"/>
                      <a:pt x="22" y="21"/>
                      <a:pt x="20" y="21"/>
                    </a:cubicBezTo>
                    <a:cubicBezTo>
                      <a:pt x="19" y="21"/>
                      <a:pt x="19" y="21"/>
                      <a:pt x="18" y="21"/>
                    </a:cubicBezTo>
                    <a:cubicBezTo>
                      <a:pt x="17" y="21"/>
                      <a:pt x="16" y="22"/>
                      <a:pt x="14" y="22"/>
                    </a:cubicBezTo>
                    <a:cubicBezTo>
                      <a:pt x="11" y="22"/>
                      <a:pt x="9" y="21"/>
                      <a:pt x="7" y="19"/>
                    </a:cubicBezTo>
                    <a:cubicBezTo>
                      <a:pt x="7" y="19"/>
                      <a:pt x="6" y="20"/>
                      <a:pt x="5" y="20"/>
                    </a:cubicBezTo>
                    <a:cubicBezTo>
                      <a:pt x="2" y="20"/>
                      <a:pt x="0" y="17"/>
                      <a:pt x="0" y="15"/>
                    </a:cubicBezTo>
                    <a:cubicBezTo>
                      <a:pt x="0" y="14"/>
                      <a:pt x="1" y="13"/>
                      <a:pt x="1" y="1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2" name="Freeform 116"/>
              <p:cNvSpPr/>
              <p:nvPr/>
            </p:nvSpPr>
            <p:spPr bwMode="auto">
              <a:xfrm>
                <a:off x="7450994" y="5105756"/>
                <a:ext cx="238125" cy="169863"/>
              </a:xfrm>
              <a:custGeom>
                <a:avLst/>
                <a:gdLst>
                  <a:gd name="T0" fmla="*/ 2 w 86"/>
                  <a:gd name="T1" fmla="*/ 34 h 61"/>
                  <a:gd name="T2" fmla="*/ 2 w 86"/>
                  <a:gd name="T3" fmla="*/ 32 h 61"/>
                  <a:gd name="T4" fmla="*/ 9 w 86"/>
                  <a:gd name="T5" fmla="*/ 25 h 61"/>
                  <a:gd name="T6" fmla="*/ 11 w 86"/>
                  <a:gd name="T7" fmla="*/ 25 h 61"/>
                  <a:gd name="T8" fmla="*/ 19 w 86"/>
                  <a:gd name="T9" fmla="*/ 19 h 61"/>
                  <a:gd name="T10" fmla="*/ 19 w 86"/>
                  <a:gd name="T11" fmla="*/ 17 h 61"/>
                  <a:gd name="T12" fmla="*/ 27 w 86"/>
                  <a:gd name="T13" fmla="*/ 8 h 61"/>
                  <a:gd name="T14" fmla="*/ 28 w 86"/>
                  <a:gd name="T15" fmla="*/ 8 h 61"/>
                  <a:gd name="T16" fmla="*/ 40 w 86"/>
                  <a:gd name="T17" fmla="*/ 0 h 61"/>
                  <a:gd name="T18" fmla="*/ 54 w 86"/>
                  <a:gd name="T19" fmla="*/ 13 h 61"/>
                  <a:gd name="T20" fmla="*/ 54 w 86"/>
                  <a:gd name="T21" fmla="*/ 13 h 61"/>
                  <a:gd name="T22" fmla="*/ 61 w 86"/>
                  <a:gd name="T23" fmla="*/ 20 h 61"/>
                  <a:gd name="T24" fmla="*/ 64 w 86"/>
                  <a:gd name="T25" fmla="*/ 19 h 61"/>
                  <a:gd name="T26" fmla="*/ 74 w 86"/>
                  <a:gd name="T27" fmla="*/ 27 h 61"/>
                  <a:gd name="T28" fmla="*/ 86 w 86"/>
                  <a:gd name="T29" fmla="*/ 40 h 61"/>
                  <a:gd name="T30" fmla="*/ 73 w 86"/>
                  <a:gd name="T31" fmla="*/ 54 h 61"/>
                  <a:gd name="T32" fmla="*/ 67 w 86"/>
                  <a:gd name="T33" fmla="*/ 52 h 61"/>
                  <a:gd name="T34" fmla="*/ 57 w 86"/>
                  <a:gd name="T35" fmla="*/ 60 h 61"/>
                  <a:gd name="T36" fmla="*/ 51 w 86"/>
                  <a:gd name="T37" fmla="*/ 59 h 61"/>
                  <a:gd name="T38" fmla="*/ 40 w 86"/>
                  <a:gd name="T39" fmla="*/ 61 h 61"/>
                  <a:gd name="T40" fmla="*/ 21 w 86"/>
                  <a:gd name="T41" fmla="*/ 53 h 61"/>
                  <a:gd name="T42" fmla="*/ 13 w 86"/>
                  <a:gd name="T43" fmla="*/ 55 h 61"/>
                  <a:gd name="T44" fmla="*/ 0 w 86"/>
                  <a:gd name="T45" fmla="*/ 42 h 61"/>
                  <a:gd name="T46" fmla="*/ 2 w 86"/>
                  <a:gd name="T47" fmla="*/ 3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6" h="61">
                    <a:moveTo>
                      <a:pt x="2" y="34"/>
                    </a:moveTo>
                    <a:cubicBezTo>
                      <a:pt x="2" y="33"/>
                      <a:pt x="2" y="33"/>
                      <a:pt x="2" y="32"/>
                    </a:cubicBezTo>
                    <a:cubicBezTo>
                      <a:pt x="2" y="28"/>
                      <a:pt x="5" y="25"/>
                      <a:pt x="9" y="25"/>
                    </a:cubicBezTo>
                    <a:cubicBezTo>
                      <a:pt x="10" y="25"/>
                      <a:pt x="10" y="25"/>
                      <a:pt x="11" y="25"/>
                    </a:cubicBezTo>
                    <a:cubicBezTo>
                      <a:pt x="13" y="22"/>
                      <a:pt x="16" y="20"/>
                      <a:pt x="19" y="19"/>
                    </a:cubicBezTo>
                    <a:cubicBezTo>
                      <a:pt x="19" y="18"/>
                      <a:pt x="19" y="17"/>
                      <a:pt x="19" y="17"/>
                    </a:cubicBezTo>
                    <a:cubicBezTo>
                      <a:pt x="19" y="12"/>
                      <a:pt x="23" y="8"/>
                      <a:pt x="27" y="8"/>
                    </a:cubicBezTo>
                    <a:cubicBezTo>
                      <a:pt x="28" y="8"/>
                      <a:pt x="28" y="8"/>
                      <a:pt x="28" y="8"/>
                    </a:cubicBezTo>
                    <a:cubicBezTo>
                      <a:pt x="30" y="4"/>
                      <a:pt x="35" y="0"/>
                      <a:pt x="40" y="0"/>
                    </a:cubicBezTo>
                    <a:cubicBezTo>
                      <a:pt x="47" y="0"/>
                      <a:pt x="53" y="6"/>
                      <a:pt x="54" y="13"/>
                    </a:cubicBezTo>
                    <a:cubicBezTo>
                      <a:pt x="54" y="13"/>
                      <a:pt x="54" y="13"/>
                      <a:pt x="54" y="13"/>
                    </a:cubicBezTo>
                    <a:cubicBezTo>
                      <a:pt x="58" y="13"/>
                      <a:pt x="61" y="16"/>
                      <a:pt x="61" y="20"/>
                    </a:cubicBezTo>
                    <a:cubicBezTo>
                      <a:pt x="62" y="19"/>
                      <a:pt x="63" y="19"/>
                      <a:pt x="64" y="19"/>
                    </a:cubicBezTo>
                    <a:cubicBezTo>
                      <a:pt x="69" y="19"/>
                      <a:pt x="73" y="22"/>
                      <a:pt x="74" y="27"/>
                    </a:cubicBezTo>
                    <a:cubicBezTo>
                      <a:pt x="81" y="27"/>
                      <a:pt x="86" y="33"/>
                      <a:pt x="86" y="40"/>
                    </a:cubicBezTo>
                    <a:cubicBezTo>
                      <a:pt x="86" y="48"/>
                      <a:pt x="80" y="54"/>
                      <a:pt x="73" y="54"/>
                    </a:cubicBezTo>
                    <a:cubicBezTo>
                      <a:pt x="71" y="54"/>
                      <a:pt x="69" y="53"/>
                      <a:pt x="67" y="52"/>
                    </a:cubicBezTo>
                    <a:cubicBezTo>
                      <a:pt x="66" y="57"/>
                      <a:pt x="62" y="60"/>
                      <a:pt x="57" y="60"/>
                    </a:cubicBezTo>
                    <a:cubicBezTo>
                      <a:pt x="55" y="60"/>
                      <a:pt x="53" y="60"/>
                      <a:pt x="51" y="59"/>
                    </a:cubicBezTo>
                    <a:cubicBezTo>
                      <a:pt x="48" y="60"/>
                      <a:pt x="44" y="61"/>
                      <a:pt x="40" y="61"/>
                    </a:cubicBezTo>
                    <a:cubicBezTo>
                      <a:pt x="32" y="61"/>
                      <a:pt x="25" y="58"/>
                      <a:pt x="21" y="53"/>
                    </a:cubicBezTo>
                    <a:cubicBezTo>
                      <a:pt x="19" y="54"/>
                      <a:pt x="16" y="55"/>
                      <a:pt x="13" y="55"/>
                    </a:cubicBezTo>
                    <a:cubicBezTo>
                      <a:pt x="6" y="55"/>
                      <a:pt x="0" y="49"/>
                      <a:pt x="0" y="42"/>
                    </a:cubicBezTo>
                    <a:cubicBezTo>
                      <a:pt x="0" y="39"/>
                      <a:pt x="1" y="36"/>
                      <a:pt x="2" y="3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3" name="Freeform 117"/>
              <p:cNvSpPr/>
              <p:nvPr/>
            </p:nvSpPr>
            <p:spPr bwMode="auto">
              <a:xfrm>
                <a:off x="7452581" y="5108931"/>
                <a:ext cx="233363" cy="163513"/>
              </a:xfrm>
              <a:custGeom>
                <a:avLst/>
                <a:gdLst>
                  <a:gd name="T0" fmla="*/ 3 w 84"/>
                  <a:gd name="T1" fmla="*/ 33 h 59"/>
                  <a:gd name="T2" fmla="*/ 2 w 84"/>
                  <a:gd name="T3" fmla="*/ 31 h 59"/>
                  <a:gd name="T4" fmla="*/ 9 w 84"/>
                  <a:gd name="T5" fmla="*/ 24 h 59"/>
                  <a:gd name="T6" fmla="*/ 11 w 84"/>
                  <a:gd name="T7" fmla="*/ 24 h 59"/>
                  <a:gd name="T8" fmla="*/ 19 w 84"/>
                  <a:gd name="T9" fmla="*/ 18 h 59"/>
                  <a:gd name="T10" fmla="*/ 19 w 84"/>
                  <a:gd name="T11" fmla="*/ 16 h 59"/>
                  <a:gd name="T12" fmla="*/ 27 w 84"/>
                  <a:gd name="T13" fmla="*/ 8 h 59"/>
                  <a:gd name="T14" fmla="*/ 28 w 84"/>
                  <a:gd name="T15" fmla="*/ 8 h 59"/>
                  <a:gd name="T16" fmla="*/ 39 w 84"/>
                  <a:gd name="T17" fmla="*/ 0 h 59"/>
                  <a:gd name="T18" fmla="*/ 52 w 84"/>
                  <a:gd name="T19" fmla="*/ 13 h 59"/>
                  <a:gd name="T20" fmla="*/ 53 w 84"/>
                  <a:gd name="T21" fmla="*/ 13 h 59"/>
                  <a:gd name="T22" fmla="*/ 59 w 84"/>
                  <a:gd name="T23" fmla="*/ 19 h 59"/>
                  <a:gd name="T24" fmla="*/ 63 w 84"/>
                  <a:gd name="T25" fmla="*/ 19 h 59"/>
                  <a:gd name="T26" fmla="*/ 72 w 84"/>
                  <a:gd name="T27" fmla="*/ 26 h 59"/>
                  <a:gd name="T28" fmla="*/ 84 w 84"/>
                  <a:gd name="T29" fmla="*/ 39 h 59"/>
                  <a:gd name="T30" fmla="*/ 71 w 84"/>
                  <a:gd name="T31" fmla="*/ 52 h 59"/>
                  <a:gd name="T32" fmla="*/ 66 w 84"/>
                  <a:gd name="T33" fmla="*/ 51 h 59"/>
                  <a:gd name="T34" fmla="*/ 55 w 84"/>
                  <a:gd name="T35" fmla="*/ 58 h 59"/>
                  <a:gd name="T36" fmla="*/ 50 w 84"/>
                  <a:gd name="T37" fmla="*/ 57 h 59"/>
                  <a:gd name="T38" fmla="*/ 39 w 84"/>
                  <a:gd name="T39" fmla="*/ 59 h 59"/>
                  <a:gd name="T40" fmla="*/ 20 w 84"/>
                  <a:gd name="T41" fmla="*/ 51 h 59"/>
                  <a:gd name="T42" fmla="*/ 13 w 84"/>
                  <a:gd name="T43" fmla="*/ 53 h 59"/>
                  <a:gd name="T44" fmla="*/ 0 w 84"/>
                  <a:gd name="T45" fmla="*/ 40 h 59"/>
                  <a:gd name="T46" fmla="*/ 3 w 84"/>
                  <a:gd name="T47" fmla="*/ 3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4" h="59">
                    <a:moveTo>
                      <a:pt x="3" y="33"/>
                    </a:moveTo>
                    <a:cubicBezTo>
                      <a:pt x="2" y="32"/>
                      <a:pt x="2" y="32"/>
                      <a:pt x="2" y="31"/>
                    </a:cubicBezTo>
                    <a:cubicBezTo>
                      <a:pt x="2" y="27"/>
                      <a:pt x="5" y="24"/>
                      <a:pt x="9" y="24"/>
                    </a:cubicBezTo>
                    <a:cubicBezTo>
                      <a:pt x="10" y="24"/>
                      <a:pt x="10" y="24"/>
                      <a:pt x="11" y="24"/>
                    </a:cubicBezTo>
                    <a:cubicBezTo>
                      <a:pt x="13" y="21"/>
                      <a:pt x="15" y="19"/>
                      <a:pt x="19" y="18"/>
                    </a:cubicBezTo>
                    <a:cubicBezTo>
                      <a:pt x="19" y="17"/>
                      <a:pt x="19" y="17"/>
                      <a:pt x="19" y="16"/>
                    </a:cubicBezTo>
                    <a:cubicBezTo>
                      <a:pt x="19" y="12"/>
                      <a:pt x="22" y="8"/>
                      <a:pt x="27" y="8"/>
                    </a:cubicBezTo>
                    <a:cubicBezTo>
                      <a:pt x="28" y="8"/>
                      <a:pt x="28" y="8"/>
                      <a:pt x="28" y="8"/>
                    </a:cubicBezTo>
                    <a:cubicBezTo>
                      <a:pt x="30" y="3"/>
                      <a:pt x="34" y="0"/>
                      <a:pt x="39" y="0"/>
                    </a:cubicBezTo>
                    <a:cubicBezTo>
                      <a:pt x="46" y="0"/>
                      <a:pt x="52" y="6"/>
                      <a:pt x="52" y="13"/>
                    </a:cubicBezTo>
                    <a:cubicBezTo>
                      <a:pt x="53" y="13"/>
                      <a:pt x="53" y="13"/>
                      <a:pt x="53" y="13"/>
                    </a:cubicBezTo>
                    <a:cubicBezTo>
                      <a:pt x="56" y="13"/>
                      <a:pt x="59" y="16"/>
                      <a:pt x="59" y="19"/>
                    </a:cubicBezTo>
                    <a:cubicBezTo>
                      <a:pt x="60" y="19"/>
                      <a:pt x="62" y="19"/>
                      <a:pt x="63" y="19"/>
                    </a:cubicBezTo>
                    <a:cubicBezTo>
                      <a:pt x="67" y="19"/>
                      <a:pt x="71" y="22"/>
                      <a:pt x="72" y="26"/>
                    </a:cubicBezTo>
                    <a:cubicBezTo>
                      <a:pt x="79" y="26"/>
                      <a:pt x="84" y="32"/>
                      <a:pt x="84" y="39"/>
                    </a:cubicBezTo>
                    <a:cubicBezTo>
                      <a:pt x="84" y="46"/>
                      <a:pt x="78" y="52"/>
                      <a:pt x="71" y="52"/>
                    </a:cubicBezTo>
                    <a:cubicBezTo>
                      <a:pt x="69" y="52"/>
                      <a:pt x="67" y="51"/>
                      <a:pt x="66" y="51"/>
                    </a:cubicBezTo>
                    <a:cubicBezTo>
                      <a:pt x="64" y="55"/>
                      <a:pt x="60" y="58"/>
                      <a:pt x="55" y="58"/>
                    </a:cubicBezTo>
                    <a:cubicBezTo>
                      <a:pt x="53" y="58"/>
                      <a:pt x="51" y="58"/>
                      <a:pt x="50" y="57"/>
                    </a:cubicBezTo>
                    <a:cubicBezTo>
                      <a:pt x="47" y="58"/>
                      <a:pt x="43" y="59"/>
                      <a:pt x="39" y="59"/>
                    </a:cubicBezTo>
                    <a:cubicBezTo>
                      <a:pt x="31" y="59"/>
                      <a:pt x="25" y="56"/>
                      <a:pt x="20" y="51"/>
                    </a:cubicBezTo>
                    <a:cubicBezTo>
                      <a:pt x="18" y="52"/>
                      <a:pt x="16" y="53"/>
                      <a:pt x="13" y="53"/>
                    </a:cubicBezTo>
                    <a:cubicBezTo>
                      <a:pt x="6" y="53"/>
                      <a:pt x="0" y="47"/>
                      <a:pt x="0" y="40"/>
                    </a:cubicBezTo>
                    <a:cubicBezTo>
                      <a:pt x="0" y="38"/>
                      <a:pt x="1" y="35"/>
                      <a:pt x="3" y="3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4" name="Freeform 118"/>
              <p:cNvSpPr/>
              <p:nvPr/>
            </p:nvSpPr>
            <p:spPr bwMode="auto">
              <a:xfrm>
                <a:off x="7463694" y="5115281"/>
                <a:ext cx="207963" cy="146050"/>
              </a:xfrm>
              <a:custGeom>
                <a:avLst/>
                <a:gdLst>
                  <a:gd name="T0" fmla="*/ 2 w 75"/>
                  <a:gd name="T1" fmla="*/ 29 h 53"/>
                  <a:gd name="T2" fmla="*/ 1 w 75"/>
                  <a:gd name="T3" fmla="*/ 27 h 53"/>
                  <a:gd name="T4" fmla="*/ 7 w 75"/>
                  <a:gd name="T5" fmla="*/ 21 h 53"/>
                  <a:gd name="T6" fmla="*/ 9 w 75"/>
                  <a:gd name="T7" fmla="*/ 21 h 53"/>
                  <a:gd name="T8" fmla="*/ 16 w 75"/>
                  <a:gd name="T9" fmla="*/ 16 h 53"/>
                  <a:gd name="T10" fmla="*/ 16 w 75"/>
                  <a:gd name="T11" fmla="*/ 14 h 53"/>
                  <a:gd name="T12" fmla="*/ 24 w 75"/>
                  <a:gd name="T13" fmla="*/ 7 h 53"/>
                  <a:gd name="T14" fmla="*/ 24 w 75"/>
                  <a:gd name="T15" fmla="*/ 7 h 53"/>
                  <a:gd name="T16" fmla="*/ 35 w 75"/>
                  <a:gd name="T17" fmla="*/ 0 h 53"/>
                  <a:gd name="T18" fmla="*/ 47 w 75"/>
                  <a:gd name="T19" fmla="*/ 11 h 53"/>
                  <a:gd name="T20" fmla="*/ 47 w 75"/>
                  <a:gd name="T21" fmla="*/ 11 h 53"/>
                  <a:gd name="T22" fmla="*/ 53 w 75"/>
                  <a:gd name="T23" fmla="*/ 17 h 53"/>
                  <a:gd name="T24" fmla="*/ 56 w 75"/>
                  <a:gd name="T25" fmla="*/ 16 h 53"/>
                  <a:gd name="T26" fmla="*/ 65 w 75"/>
                  <a:gd name="T27" fmla="*/ 23 h 53"/>
                  <a:gd name="T28" fmla="*/ 75 w 75"/>
                  <a:gd name="T29" fmla="*/ 35 h 53"/>
                  <a:gd name="T30" fmla="*/ 64 w 75"/>
                  <a:gd name="T31" fmla="*/ 46 h 53"/>
                  <a:gd name="T32" fmla="*/ 59 w 75"/>
                  <a:gd name="T33" fmla="*/ 45 h 53"/>
                  <a:gd name="T34" fmla="*/ 50 w 75"/>
                  <a:gd name="T35" fmla="*/ 52 h 53"/>
                  <a:gd name="T36" fmla="*/ 45 w 75"/>
                  <a:gd name="T37" fmla="*/ 51 h 53"/>
                  <a:gd name="T38" fmla="*/ 34 w 75"/>
                  <a:gd name="T39" fmla="*/ 53 h 53"/>
                  <a:gd name="T40" fmla="*/ 18 w 75"/>
                  <a:gd name="T41" fmla="*/ 46 h 53"/>
                  <a:gd name="T42" fmla="*/ 11 w 75"/>
                  <a:gd name="T43" fmla="*/ 48 h 53"/>
                  <a:gd name="T44" fmla="*/ 0 w 75"/>
                  <a:gd name="T45" fmla="*/ 36 h 53"/>
                  <a:gd name="T46" fmla="*/ 2 w 75"/>
                  <a:gd name="T47" fmla="*/ 2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5" h="53">
                    <a:moveTo>
                      <a:pt x="2" y="29"/>
                    </a:moveTo>
                    <a:cubicBezTo>
                      <a:pt x="1" y="29"/>
                      <a:pt x="1" y="28"/>
                      <a:pt x="1" y="27"/>
                    </a:cubicBezTo>
                    <a:cubicBezTo>
                      <a:pt x="1" y="24"/>
                      <a:pt x="4" y="21"/>
                      <a:pt x="7" y="21"/>
                    </a:cubicBezTo>
                    <a:cubicBezTo>
                      <a:pt x="8" y="21"/>
                      <a:pt x="9" y="21"/>
                      <a:pt x="9" y="21"/>
                    </a:cubicBezTo>
                    <a:cubicBezTo>
                      <a:pt x="11" y="19"/>
                      <a:pt x="13" y="17"/>
                      <a:pt x="16" y="16"/>
                    </a:cubicBezTo>
                    <a:cubicBezTo>
                      <a:pt x="16" y="15"/>
                      <a:pt x="16" y="15"/>
                      <a:pt x="16" y="14"/>
                    </a:cubicBezTo>
                    <a:cubicBezTo>
                      <a:pt x="16" y="10"/>
                      <a:pt x="20" y="7"/>
                      <a:pt x="24" y="7"/>
                    </a:cubicBezTo>
                    <a:cubicBezTo>
                      <a:pt x="24" y="7"/>
                      <a:pt x="24" y="7"/>
                      <a:pt x="24" y="7"/>
                    </a:cubicBezTo>
                    <a:cubicBezTo>
                      <a:pt x="26" y="2"/>
                      <a:pt x="30" y="0"/>
                      <a:pt x="35" y="0"/>
                    </a:cubicBezTo>
                    <a:cubicBezTo>
                      <a:pt x="41" y="0"/>
                      <a:pt x="46" y="5"/>
                      <a:pt x="47" y="11"/>
                    </a:cubicBezTo>
                    <a:cubicBezTo>
                      <a:pt x="47" y="11"/>
                      <a:pt x="47" y="11"/>
                      <a:pt x="47" y="11"/>
                    </a:cubicBezTo>
                    <a:cubicBezTo>
                      <a:pt x="50" y="11"/>
                      <a:pt x="53" y="13"/>
                      <a:pt x="53" y="17"/>
                    </a:cubicBezTo>
                    <a:cubicBezTo>
                      <a:pt x="54" y="16"/>
                      <a:pt x="55" y="16"/>
                      <a:pt x="56" y="16"/>
                    </a:cubicBezTo>
                    <a:cubicBezTo>
                      <a:pt x="60" y="16"/>
                      <a:pt x="64" y="19"/>
                      <a:pt x="65" y="23"/>
                    </a:cubicBezTo>
                    <a:cubicBezTo>
                      <a:pt x="71" y="23"/>
                      <a:pt x="75" y="28"/>
                      <a:pt x="75" y="35"/>
                    </a:cubicBezTo>
                    <a:cubicBezTo>
                      <a:pt x="75" y="41"/>
                      <a:pt x="70" y="46"/>
                      <a:pt x="64" y="46"/>
                    </a:cubicBezTo>
                    <a:cubicBezTo>
                      <a:pt x="62" y="46"/>
                      <a:pt x="60" y="46"/>
                      <a:pt x="59" y="45"/>
                    </a:cubicBezTo>
                    <a:cubicBezTo>
                      <a:pt x="58" y="49"/>
                      <a:pt x="54" y="52"/>
                      <a:pt x="50" y="52"/>
                    </a:cubicBezTo>
                    <a:cubicBezTo>
                      <a:pt x="48" y="52"/>
                      <a:pt x="46" y="52"/>
                      <a:pt x="45" y="51"/>
                    </a:cubicBezTo>
                    <a:cubicBezTo>
                      <a:pt x="42" y="52"/>
                      <a:pt x="38" y="53"/>
                      <a:pt x="34" y="53"/>
                    </a:cubicBezTo>
                    <a:cubicBezTo>
                      <a:pt x="28" y="53"/>
                      <a:pt x="22" y="50"/>
                      <a:pt x="18" y="46"/>
                    </a:cubicBezTo>
                    <a:cubicBezTo>
                      <a:pt x="16" y="47"/>
                      <a:pt x="14" y="48"/>
                      <a:pt x="11" y="48"/>
                    </a:cubicBezTo>
                    <a:cubicBezTo>
                      <a:pt x="5" y="48"/>
                      <a:pt x="0" y="42"/>
                      <a:pt x="0" y="36"/>
                    </a:cubicBezTo>
                    <a:cubicBezTo>
                      <a:pt x="0" y="33"/>
                      <a:pt x="0" y="31"/>
                      <a:pt x="2" y="2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5" name="Freeform 119"/>
              <p:cNvSpPr/>
              <p:nvPr/>
            </p:nvSpPr>
            <p:spPr bwMode="auto">
              <a:xfrm>
                <a:off x="7489094" y="5275618"/>
                <a:ext cx="58738" cy="41275"/>
              </a:xfrm>
              <a:custGeom>
                <a:avLst/>
                <a:gdLst>
                  <a:gd name="T0" fmla="*/ 0 w 21"/>
                  <a:gd name="T1" fmla="*/ 9 h 15"/>
                  <a:gd name="T2" fmla="*/ 0 w 21"/>
                  <a:gd name="T3" fmla="*/ 8 h 15"/>
                  <a:gd name="T4" fmla="*/ 2 w 21"/>
                  <a:gd name="T5" fmla="*/ 6 h 15"/>
                  <a:gd name="T6" fmla="*/ 2 w 21"/>
                  <a:gd name="T7" fmla="*/ 6 h 15"/>
                  <a:gd name="T8" fmla="*/ 4 w 21"/>
                  <a:gd name="T9" fmla="*/ 5 h 15"/>
                  <a:gd name="T10" fmla="*/ 4 w 21"/>
                  <a:gd name="T11" fmla="*/ 4 h 15"/>
                  <a:gd name="T12" fmla="*/ 6 w 21"/>
                  <a:gd name="T13" fmla="*/ 2 h 15"/>
                  <a:gd name="T14" fmla="*/ 6 w 21"/>
                  <a:gd name="T15" fmla="*/ 2 h 15"/>
                  <a:gd name="T16" fmla="*/ 9 w 21"/>
                  <a:gd name="T17" fmla="*/ 0 h 15"/>
                  <a:gd name="T18" fmla="*/ 13 w 21"/>
                  <a:gd name="T19" fmla="*/ 3 h 15"/>
                  <a:gd name="T20" fmla="*/ 13 w 21"/>
                  <a:gd name="T21" fmla="*/ 3 h 15"/>
                  <a:gd name="T22" fmla="*/ 14 w 21"/>
                  <a:gd name="T23" fmla="*/ 5 h 15"/>
                  <a:gd name="T24" fmla="*/ 15 w 21"/>
                  <a:gd name="T25" fmla="*/ 5 h 15"/>
                  <a:gd name="T26" fmla="*/ 18 w 21"/>
                  <a:gd name="T27" fmla="*/ 7 h 15"/>
                  <a:gd name="T28" fmla="*/ 21 w 21"/>
                  <a:gd name="T29" fmla="*/ 10 h 15"/>
                  <a:gd name="T30" fmla="*/ 17 w 21"/>
                  <a:gd name="T31" fmla="*/ 13 h 15"/>
                  <a:gd name="T32" fmla="*/ 16 w 21"/>
                  <a:gd name="T33" fmla="*/ 13 h 15"/>
                  <a:gd name="T34" fmla="*/ 13 w 21"/>
                  <a:gd name="T35" fmla="*/ 15 h 15"/>
                  <a:gd name="T36" fmla="*/ 12 w 21"/>
                  <a:gd name="T37" fmla="*/ 14 h 15"/>
                  <a:gd name="T38" fmla="*/ 9 w 21"/>
                  <a:gd name="T39" fmla="*/ 15 h 15"/>
                  <a:gd name="T40" fmla="*/ 5 w 21"/>
                  <a:gd name="T41" fmla="*/ 13 h 15"/>
                  <a:gd name="T42" fmla="*/ 3 w 21"/>
                  <a:gd name="T43" fmla="*/ 14 h 15"/>
                  <a:gd name="T44" fmla="*/ 0 w 21"/>
                  <a:gd name="T45" fmla="*/ 10 h 15"/>
                  <a:gd name="T46" fmla="*/ 0 w 21"/>
                  <a:gd name="T4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15">
                    <a:moveTo>
                      <a:pt x="0" y="9"/>
                    </a:moveTo>
                    <a:cubicBezTo>
                      <a:pt x="0" y="8"/>
                      <a:pt x="0" y="8"/>
                      <a:pt x="0" y="8"/>
                    </a:cubicBezTo>
                    <a:cubicBezTo>
                      <a:pt x="0" y="7"/>
                      <a:pt x="1" y="6"/>
                      <a:pt x="2" y="6"/>
                    </a:cubicBezTo>
                    <a:cubicBezTo>
                      <a:pt x="2" y="6"/>
                      <a:pt x="2" y="6"/>
                      <a:pt x="2" y="6"/>
                    </a:cubicBezTo>
                    <a:cubicBezTo>
                      <a:pt x="3" y="6"/>
                      <a:pt x="3" y="5"/>
                      <a:pt x="4" y="5"/>
                    </a:cubicBezTo>
                    <a:cubicBezTo>
                      <a:pt x="4" y="4"/>
                      <a:pt x="4" y="4"/>
                      <a:pt x="4" y="4"/>
                    </a:cubicBezTo>
                    <a:cubicBezTo>
                      <a:pt x="4" y="3"/>
                      <a:pt x="5" y="2"/>
                      <a:pt x="6" y="2"/>
                    </a:cubicBezTo>
                    <a:cubicBezTo>
                      <a:pt x="6" y="2"/>
                      <a:pt x="6" y="2"/>
                      <a:pt x="6" y="2"/>
                    </a:cubicBezTo>
                    <a:cubicBezTo>
                      <a:pt x="7" y="1"/>
                      <a:pt x="8" y="0"/>
                      <a:pt x="9" y="0"/>
                    </a:cubicBezTo>
                    <a:cubicBezTo>
                      <a:pt x="11" y="0"/>
                      <a:pt x="13" y="2"/>
                      <a:pt x="13" y="3"/>
                    </a:cubicBezTo>
                    <a:cubicBezTo>
                      <a:pt x="13" y="3"/>
                      <a:pt x="13" y="3"/>
                      <a:pt x="13" y="3"/>
                    </a:cubicBezTo>
                    <a:cubicBezTo>
                      <a:pt x="14" y="3"/>
                      <a:pt x="14" y="4"/>
                      <a:pt x="14" y="5"/>
                    </a:cubicBezTo>
                    <a:cubicBezTo>
                      <a:pt x="15" y="5"/>
                      <a:pt x="15" y="5"/>
                      <a:pt x="15" y="5"/>
                    </a:cubicBezTo>
                    <a:cubicBezTo>
                      <a:pt x="16" y="5"/>
                      <a:pt x="17" y="6"/>
                      <a:pt x="18" y="7"/>
                    </a:cubicBezTo>
                    <a:cubicBezTo>
                      <a:pt x="19" y="7"/>
                      <a:pt x="21" y="8"/>
                      <a:pt x="21" y="10"/>
                    </a:cubicBezTo>
                    <a:cubicBezTo>
                      <a:pt x="21" y="12"/>
                      <a:pt x="19" y="13"/>
                      <a:pt x="17" y="13"/>
                    </a:cubicBezTo>
                    <a:cubicBezTo>
                      <a:pt x="17" y="13"/>
                      <a:pt x="16" y="13"/>
                      <a:pt x="16" y="13"/>
                    </a:cubicBezTo>
                    <a:cubicBezTo>
                      <a:pt x="16" y="14"/>
                      <a:pt x="15" y="15"/>
                      <a:pt x="13" y="15"/>
                    </a:cubicBezTo>
                    <a:cubicBezTo>
                      <a:pt x="13" y="15"/>
                      <a:pt x="12" y="15"/>
                      <a:pt x="12" y="14"/>
                    </a:cubicBezTo>
                    <a:cubicBezTo>
                      <a:pt x="11" y="15"/>
                      <a:pt x="10" y="15"/>
                      <a:pt x="9" y="15"/>
                    </a:cubicBezTo>
                    <a:cubicBezTo>
                      <a:pt x="7" y="15"/>
                      <a:pt x="6" y="14"/>
                      <a:pt x="5" y="13"/>
                    </a:cubicBezTo>
                    <a:cubicBezTo>
                      <a:pt x="4" y="13"/>
                      <a:pt x="4" y="14"/>
                      <a:pt x="3" y="14"/>
                    </a:cubicBezTo>
                    <a:cubicBezTo>
                      <a:pt x="1" y="14"/>
                      <a:pt x="0" y="12"/>
                      <a:pt x="0" y="10"/>
                    </a:cubicBezTo>
                    <a:cubicBezTo>
                      <a:pt x="0" y="10"/>
                      <a:pt x="0" y="9"/>
                      <a:pt x="0"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6" name="Freeform 120"/>
              <p:cNvSpPr/>
              <p:nvPr/>
            </p:nvSpPr>
            <p:spPr bwMode="auto">
              <a:xfrm>
                <a:off x="7489094" y="5278793"/>
                <a:ext cx="55563" cy="38100"/>
              </a:xfrm>
              <a:custGeom>
                <a:avLst/>
                <a:gdLst>
                  <a:gd name="T0" fmla="*/ 1 w 20"/>
                  <a:gd name="T1" fmla="*/ 7 h 14"/>
                  <a:gd name="T2" fmla="*/ 0 w 20"/>
                  <a:gd name="T3" fmla="*/ 7 h 14"/>
                  <a:gd name="T4" fmla="*/ 2 w 20"/>
                  <a:gd name="T5" fmla="*/ 5 h 14"/>
                  <a:gd name="T6" fmla="*/ 3 w 20"/>
                  <a:gd name="T7" fmla="*/ 5 h 14"/>
                  <a:gd name="T8" fmla="*/ 5 w 20"/>
                  <a:gd name="T9" fmla="*/ 4 h 14"/>
                  <a:gd name="T10" fmla="*/ 4 w 20"/>
                  <a:gd name="T11" fmla="*/ 3 h 14"/>
                  <a:gd name="T12" fmla="*/ 6 w 20"/>
                  <a:gd name="T13" fmla="*/ 1 h 14"/>
                  <a:gd name="T14" fmla="*/ 7 w 20"/>
                  <a:gd name="T15" fmla="*/ 1 h 14"/>
                  <a:gd name="T16" fmla="*/ 9 w 20"/>
                  <a:gd name="T17" fmla="*/ 0 h 14"/>
                  <a:gd name="T18" fmla="*/ 13 w 20"/>
                  <a:gd name="T19" fmla="*/ 3 h 14"/>
                  <a:gd name="T20" fmla="*/ 13 w 20"/>
                  <a:gd name="T21" fmla="*/ 3 h 14"/>
                  <a:gd name="T22" fmla="*/ 14 w 20"/>
                  <a:gd name="T23" fmla="*/ 4 h 14"/>
                  <a:gd name="T24" fmla="*/ 15 w 20"/>
                  <a:gd name="T25" fmla="*/ 4 h 14"/>
                  <a:gd name="T26" fmla="*/ 17 w 20"/>
                  <a:gd name="T27" fmla="*/ 6 h 14"/>
                  <a:gd name="T28" fmla="*/ 20 w 20"/>
                  <a:gd name="T29" fmla="*/ 9 h 14"/>
                  <a:gd name="T30" fmla="*/ 17 w 20"/>
                  <a:gd name="T31" fmla="*/ 12 h 14"/>
                  <a:gd name="T32" fmla="*/ 16 w 20"/>
                  <a:gd name="T33" fmla="*/ 12 h 14"/>
                  <a:gd name="T34" fmla="*/ 13 w 20"/>
                  <a:gd name="T35" fmla="*/ 14 h 14"/>
                  <a:gd name="T36" fmla="*/ 12 w 20"/>
                  <a:gd name="T37" fmla="*/ 13 h 14"/>
                  <a:gd name="T38" fmla="*/ 9 w 20"/>
                  <a:gd name="T39" fmla="*/ 14 h 14"/>
                  <a:gd name="T40" fmla="*/ 5 w 20"/>
                  <a:gd name="T41" fmla="*/ 12 h 14"/>
                  <a:gd name="T42" fmla="*/ 3 w 20"/>
                  <a:gd name="T43" fmla="*/ 12 h 14"/>
                  <a:gd name="T44" fmla="*/ 0 w 20"/>
                  <a:gd name="T45" fmla="*/ 9 h 14"/>
                  <a:gd name="T46" fmla="*/ 1 w 20"/>
                  <a:gd name="T47"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 h="14">
                    <a:moveTo>
                      <a:pt x="1" y="7"/>
                    </a:moveTo>
                    <a:cubicBezTo>
                      <a:pt x="0" y="7"/>
                      <a:pt x="0" y="7"/>
                      <a:pt x="0" y="7"/>
                    </a:cubicBezTo>
                    <a:cubicBezTo>
                      <a:pt x="0" y="6"/>
                      <a:pt x="1" y="5"/>
                      <a:pt x="2" y="5"/>
                    </a:cubicBezTo>
                    <a:cubicBezTo>
                      <a:pt x="3" y="5"/>
                      <a:pt x="3" y="5"/>
                      <a:pt x="3" y="5"/>
                    </a:cubicBezTo>
                    <a:cubicBezTo>
                      <a:pt x="3" y="5"/>
                      <a:pt x="4" y="4"/>
                      <a:pt x="5" y="4"/>
                    </a:cubicBezTo>
                    <a:cubicBezTo>
                      <a:pt x="4" y="3"/>
                      <a:pt x="4" y="3"/>
                      <a:pt x="4" y="3"/>
                    </a:cubicBezTo>
                    <a:cubicBezTo>
                      <a:pt x="4" y="2"/>
                      <a:pt x="5" y="1"/>
                      <a:pt x="6" y="1"/>
                    </a:cubicBezTo>
                    <a:cubicBezTo>
                      <a:pt x="7" y="1"/>
                      <a:pt x="7" y="1"/>
                      <a:pt x="7" y="1"/>
                    </a:cubicBezTo>
                    <a:cubicBezTo>
                      <a:pt x="7" y="0"/>
                      <a:pt x="8" y="0"/>
                      <a:pt x="9" y="0"/>
                    </a:cubicBezTo>
                    <a:cubicBezTo>
                      <a:pt x="11" y="0"/>
                      <a:pt x="13" y="1"/>
                      <a:pt x="13" y="3"/>
                    </a:cubicBezTo>
                    <a:cubicBezTo>
                      <a:pt x="13" y="3"/>
                      <a:pt x="13" y="3"/>
                      <a:pt x="13" y="3"/>
                    </a:cubicBezTo>
                    <a:cubicBezTo>
                      <a:pt x="14" y="3"/>
                      <a:pt x="14" y="3"/>
                      <a:pt x="14" y="4"/>
                    </a:cubicBezTo>
                    <a:cubicBezTo>
                      <a:pt x="15" y="4"/>
                      <a:pt x="15" y="4"/>
                      <a:pt x="15" y="4"/>
                    </a:cubicBezTo>
                    <a:cubicBezTo>
                      <a:pt x="16" y="4"/>
                      <a:pt x="17" y="5"/>
                      <a:pt x="17" y="6"/>
                    </a:cubicBezTo>
                    <a:cubicBezTo>
                      <a:pt x="19" y="6"/>
                      <a:pt x="20" y="7"/>
                      <a:pt x="20" y="9"/>
                    </a:cubicBezTo>
                    <a:cubicBezTo>
                      <a:pt x="20" y="11"/>
                      <a:pt x="19" y="12"/>
                      <a:pt x="17" y="12"/>
                    </a:cubicBezTo>
                    <a:cubicBezTo>
                      <a:pt x="17" y="12"/>
                      <a:pt x="16" y="12"/>
                      <a:pt x="16" y="12"/>
                    </a:cubicBezTo>
                    <a:cubicBezTo>
                      <a:pt x="15" y="13"/>
                      <a:pt x="14" y="14"/>
                      <a:pt x="13" y="14"/>
                    </a:cubicBezTo>
                    <a:cubicBezTo>
                      <a:pt x="13" y="14"/>
                      <a:pt x="12" y="13"/>
                      <a:pt x="12" y="13"/>
                    </a:cubicBezTo>
                    <a:cubicBezTo>
                      <a:pt x="11" y="14"/>
                      <a:pt x="10" y="14"/>
                      <a:pt x="9" y="14"/>
                    </a:cubicBezTo>
                    <a:cubicBezTo>
                      <a:pt x="8" y="14"/>
                      <a:pt x="6" y="13"/>
                      <a:pt x="5" y="12"/>
                    </a:cubicBezTo>
                    <a:cubicBezTo>
                      <a:pt x="4" y="12"/>
                      <a:pt x="4" y="12"/>
                      <a:pt x="3" y="12"/>
                    </a:cubicBezTo>
                    <a:cubicBezTo>
                      <a:pt x="1" y="12"/>
                      <a:pt x="0" y="11"/>
                      <a:pt x="0" y="9"/>
                    </a:cubicBezTo>
                    <a:cubicBezTo>
                      <a:pt x="0" y="9"/>
                      <a:pt x="0" y="8"/>
                      <a:pt x="1"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7" name="Freeform 121"/>
              <p:cNvSpPr/>
              <p:nvPr/>
            </p:nvSpPr>
            <p:spPr bwMode="auto">
              <a:xfrm>
                <a:off x="7492269" y="5278793"/>
                <a:ext cx="49213" cy="34925"/>
              </a:xfrm>
              <a:custGeom>
                <a:avLst/>
                <a:gdLst>
                  <a:gd name="T0" fmla="*/ 0 w 18"/>
                  <a:gd name="T1" fmla="*/ 7 h 13"/>
                  <a:gd name="T2" fmla="*/ 0 w 18"/>
                  <a:gd name="T3" fmla="*/ 7 h 13"/>
                  <a:gd name="T4" fmla="*/ 2 w 18"/>
                  <a:gd name="T5" fmla="*/ 5 h 13"/>
                  <a:gd name="T6" fmla="*/ 2 w 18"/>
                  <a:gd name="T7" fmla="*/ 5 h 13"/>
                  <a:gd name="T8" fmla="*/ 4 w 18"/>
                  <a:gd name="T9" fmla="*/ 4 h 13"/>
                  <a:gd name="T10" fmla="*/ 4 w 18"/>
                  <a:gd name="T11" fmla="*/ 3 h 13"/>
                  <a:gd name="T12" fmla="*/ 6 w 18"/>
                  <a:gd name="T13" fmla="*/ 2 h 13"/>
                  <a:gd name="T14" fmla="*/ 6 w 18"/>
                  <a:gd name="T15" fmla="*/ 2 h 13"/>
                  <a:gd name="T16" fmla="*/ 8 w 18"/>
                  <a:gd name="T17" fmla="*/ 0 h 13"/>
                  <a:gd name="T18" fmla="*/ 11 w 18"/>
                  <a:gd name="T19" fmla="*/ 3 h 13"/>
                  <a:gd name="T20" fmla="*/ 11 w 18"/>
                  <a:gd name="T21" fmla="*/ 3 h 13"/>
                  <a:gd name="T22" fmla="*/ 13 w 18"/>
                  <a:gd name="T23" fmla="*/ 4 h 13"/>
                  <a:gd name="T24" fmla="*/ 13 w 18"/>
                  <a:gd name="T25" fmla="*/ 4 h 13"/>
                  <a:gd name="T26" fmla="*/ 16 w 18"/>
                  <a:gd name="T27" fmla="*/ 6 h 13"/>
                  <a:gd name="T28" fmla="*/ 18 w 18"/>
                  <a:gd name="T29" fmla="*/ 8 h 13"/>
                  <a:gd name="T30" fmla="*/ 15 w 18"/>
                  <a:gd name="T31" fmla="*/ 11 h 13"/>
                  <a:gd name="T32" fmla="*/ 14 w 18"/>
                  <a:gd name="T33" fmla="*/ 11 h 13"/>
                  <a:gd name="T34" fmla="*/ 12 w 18"/>
                  <a:gd name="T35" fmla="*/ 13 h 13"/>
                  <a:gd name="T36" fmla="*/ 11 w 18"/>
                  <a:gd name="T37" fmla="*/ 12 h 13"/>
                  <a:gd name="T38" fmla="*/ 8 w 18"/>
                  <a:gd name="T39" fmla="*/ 13 h 13"/>
                  <a:gd name="T40" fmla="*/ 4 w 18"/>
                  <a:gd name="T41" fmla="*/ 11 h 13"/>
                  <a:gd name="T42" fmla="*/ 3 w 18"/>
                  <a:gd name="T43" fmla="*/ 11 h 13"/>
                  <a:gd name="T44" fmla="*/ 0 w 18"/>
                  <a:gd name="T45" fmla="*/ 9 h 13"/>
                  <a:gd name="T46" fmla="*/ 0 w 18"/>
                  <a:gd name="T4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13">
                    <a:moveTo>
                      <a:pt x="0" y="7"/>
                    </a:moveTo>
                    <a:cubicBezTo>
                      <a:pt x="0" y="7"/>
                      <a:pt x="0" y="7"/>
                      <a:pt x="0" y="7"/>
                    </a:cubicBezTo>
                    <a:cubicBezTo>
                      <a:pt x="0" y="6"/>
                      <a:pt x="1" y="5"/>
                      <a:pt x="2" y="5"/>
                    </a:cubicBezTo>
                    <a:cubicBezTo>
                      <a:pt x="2" y="5"/>
                      <a:pt x="2" y="5"/>
                      <a:pt x="2" y="5"/>
                    </a:cubicBezTo>
                    <a:cubicBezTo>
                      <a:pt x="2" y="4"/>
                      <a:pt x="3" y="4"/>
                      <a:pt x="4" y="4"/>
                    </a:cubicBezTo>
                    <a:cubicBezTo>
                      <a:pt x="4" y="3"/>
                      <a:pt x="4" y="3"/>
                      <a:pt x="4" y="3"/>
                    </a:cubicBezTo>
                    <a:cubicBezTo>
                      <a:pt x="4" y="2"/>
                      <a:pt x="5" y="2"/>
                      <a:pt x="6" y="2"/>
                    </a:cubicBezTo>
                    <a:cubicBezTo>
                      <a:pt x="6" y="2"/>
                      <a:pt x="6" y="2"/>
                      <a:pt x="6" y="2"/>
                    </a:cubicBezTo>
                    <a:cubicBezTo>
                      <a:pt x="6" y="1"/>
                      <a:pt x="7" y="0"/>
                      <a:pt x="8" y="0"/>
                    </a:cubicBezTo>
                    <a:cubicBezTo>
                      <a:pt x="10" y="0"/>
                      <a:pt x="11" y="1"/>
                      <a:pt x="11" y="3"/>
                    </a:cubicBezTo>
                    <a:cubicBezTo>
                      <a:pt x="11" y="3"/>
                      <a:pt x="11" y="3"/>
                      <a:pt x="11" y="3"/>
                    </a:cubicBezTo>
                    <a:cubicBezTo>
                      <a:pt x="12" y="3"/>
                      <a:pt x="13" y="3"/>
                      <a:pt x="13" y="4"/>
                    </a:cubicBezTo>
                    <a:cubicBezTo>
                      <a:pt x="13" y="4"/>
                      <a:pt x="13" y="4"/>
                      <a:pt x="13" y="4"/>
                    </a:cubicBezTo>
                    <a:cubicBezTo>
                      <a:pt x="15" y="4"/>
                      <a:pt x="15" y="5"/>
                      <a:pt x="16" y="6"/>
                    </a:cubicBezTo>
                    <a:cubicBezTo>
                      <a:pt x="17" y="6"/>
                      <a:pt x="18" y="7"/>
                      <a:pt x="18" y="8"/>
                    </a:cubicBezTo>
                    <a:cubicBezTo>
                      <a:pt x="18" y="10"/>
                      <a:pt x="17" y="11"/>
                      <a:pt x="15" y="11"/>
                    </a:cubicBezTo>
                    <a:cubicBezTo>
                      <a:pt x="15" y="11"/>
                      <a:pt x="15" y="11"/>
                      <a:pt x="14" y="11"/>
                    </a:cubicBezTo>
                    <a:cubicBezTo>
                      <a:pt x="14" y="12"/>
                      <a:pt x="13" y="13"/>
                      <a:pt x="12" y="13"/>
                    </a:cubicBezTo>
                    <a:cubicBezTo>
                      <a:pt x="11" y="13"/>
                      <a:pt x="11" y="12"/>
                      <a:pt x="11" y="12"/>
                    </a:cubicBezTo>
                    <a:cubicBezTo>
                      <a:pt x="10" y="13"/>
                      <a:pt x="9" y="13"/>
                      <a:pt x="8" y="13"/>
                    </a:cubicBezTo>
                    <a:cubicBezTo>
                      <a:pt x="7" y="13"/>
                      <a:pt x="5" y="12"/>
                      <a:pt x="4" y="11"/>
                    </a:cubicBezTo>
                    <a:cubicBezTo>
                      <a:pt x="4" y="11"/>
                      <a:pt x="3" y="11"/>
                      <a:pt x="3" y="11"/>
                    </a:cubicBezTo>
                    <a:cubicBezTo>
                      <a:pt x="1" y="11"/>
                      <a:pt x="0" y="10"/>
                      <a:pt x="0" y="9"/>
                    </a:cubicBezTo>
                    <a:cubicBezTo>
                      <a:pt x="0" y="8"/>
                      <a:pt x="0" y="8"/>
                      <a:pt x="0"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8" name="Freeform 122"/>
              <p:cNvSpPr/>
              <p:nvPr/>
            </p:nvSpPr>
            <p:spPr bwMode="auto">
              <a:xfrm>
                <a:off x="7562119" y="5334356"/>
                <a:ext cx="23813" cy="100013"/>
              </a:xfrm>
              <a:custGeom>
                <a:avLst/>
                <a:gdLst>
                  <a:gd name="T0" fmla="*/ 2 w 9"/>
                  <a:gd name="T1" fmla="*/ 0 h 36"/>
                  <a:gd name="T2" fmla="*/ 7 w 9"/>
                  <a:gd name="T3" fmla="*/ 9 h 36"/>
                  <a:gd name="T4" fmla="*/ 8 w 9"/>
                  <a:gd name="T5" fmla="*/ 31 h 36"/>
                  <a:gd name="T6" fmla="*/ 5 w 9"/>
                  <a:gd name="T7" fmla="*/ 30 h 36"/>
                  <a:gd name="T8" fmla="*/ 0 w 9"/>
                  <a:gd name="T9" fmla="*/ 36 h 36"/>
                  <a:gd name="T10" fmla="*/ 2 w 9"/>
                  <a:gd name="T11" fmla="*/ 0 h 36"/>
                </a:gdLst>
                <a:ahLst/>
                <a:cxnLst>
                  <a:cxn ang="0">
                    <a:pos x="T0" y="T1"/>
                  </a:cxn>
                  <a:cxn ang="0">
                    <a:pos x="T2" y="T3"/>
                  </a:cxn>
                  <a:cxn ang="0">
                    <a:pos x="T4" y="T5"/>
                  </a:cxn>
                  <a:cxn ang="0">
                    <a:pos x="T6" y="T7"/>
                  </a:cxn>
                  <a:cxn ang="0">
                    <a:pos x="T8" y="T9"/>
                  </a:cxn>
                  <a:cxn ang="0">
                    <a:pos x="T10" y="T11"/>
                  </a:cxn>
                </a:cxnLst>
                <a:rect l="0" t="0" r="r" b="b"/>
                <a:pathLst>
                  <a:path w="9" h="36">
                    <a:moveTo>
                      <a:pt x="2" y="0"/>
                    </a:moveTo>
                    <a:cubicBezTo>
                      <a:pt x="2" y="0"/>
                      <a:pt x="5" y="4"/>
                      <a:pt x="7" y="9"/>
                    </a:cubicBezTo>
                    <a:cubicBezTo>
                      <a:pt x="8" y="15"/>
                      <a:pt x="9" y="26"/>
                      <a:pt x="8" y="31"/>
                    </a:cubicBezTo>
                    <a:cubicBezTo>
                      <a:pt x="7" y="36"/>
                      <a:pt x="7" y="28"/>
                      <a:pt x="5" y="30"/>
                    </a:cubicBezTo>
                    <a:cubicBezTo>
                      <a:pt x="3" y="32"/>
                      <a:pt x="2" y="36"/>
                      <a:pt x="0" y="36"/>
                    </a:cubicBezTo>
                    <a:cubicBezTo>
                      <a:pt x="0" y="36"/>
                      <a:pt x="8" y="20"/>
                      <a:pt x="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9" name="Freeform 123"/>
              <p:cNvSpPr/>
              <p:nvPr/>
            </p:nvSpPr>
            <p:spPr bwMode="auto">
              <a:xfrm>
                <a:off x="4626831" y="5435956"/>
                <a:ext cx="506413" cy="41275"/>
              </a:xfrm>
              <a:custGeom>
                <a:avLst/>
                <a:gdLst>
                  <a:gd name="T0" fmla="*/ 44 w 183"/>
                  <a:gd name="T1" fmla="*/ 6 h 15"/>
                  <a:gd name="T2" fmla="*/ 42 w 183"/>
                  <a:gd name="T3" fmla="*/ 6 h 15"/>
                  <a:gd name="T4" fmla="*/ 7 w 183"/>
                  <a:gd name="T5" fmla="*/ 9 h 15"/>
                  <a:gd name="T6" fmla="*/ 64 w 183"/>
                  <a:gd name="T7" fmla="*/ 13 h 15"/>
                  <a:gd name="T8" fmla="*/ 128 w 183"/>
                  <a:gd name="T9" fmla="*/ 13 h 15"/>
                  <a:gd name="T10" fmla="*/ 167 w 183"/>
                  <a:gd name="T11" fmla="*/ 8 h 15"/>
                  <a:gd name="T12" fmla="*/ 127 w 183"/>
                  <a:gd name="T13" fmla="*/ 4 h 15"/>
                  <a:gd name="T14" fmla="*/ 92 w 183"/>
                  <a:gd name="T15" fmla="*/ 5 h 15"/>
                  <a:gd name="T16" fmla="*/ 44 w 183"/>
                  <a:gd name="T17"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15">
                    <a:moveTo>
                      <a:pt x="44" y="6"/>
                    </a:moveTo>
                    <a:cubicBezTo>
                      <a:pt x="44" y="6"/>
                      <a:pt x="43" y="6"/>
                      <a:pt x="42" y="6"/>
                    </a:cubicBezTo>
                    <a:cubicBezTo>
                      <a:pt x="36" y="6"/>
                      <a:pt x="13" y="6"/>
                      <a:pt x="7" y="9"/>
                    </a:cubicBezTo>
                    <a:cubicBezTo>
                      <a:pt x="0" y="13"/>
                      <a:pt x="33" y="15"/>
                      <a:pt x="64" y="13"/>
                    </a:cubicBezTo>
                    <a:cubicBezTo>
                      <a:pt x="95" y="12"/>
                      <a:pt x="109" y="13"/>
                      <a:pt x="128" y="13"/>
                    </a:cubicBezTo>
                    <a:cubicBezTo>
                      <a:pt x="147" y="12"/>
                      <a:pt x="183" y="9"/>
                      <a:pt x="167" y="8"/>
                    </a:cubicBezTo>
                    <a:cubicBezTo>
                      <a:pt x="151" y="7"/>
                      <a:pt x="135" y="4"/>
                      <a:pt x="127" y="4"/>
                    </a:cubicBezTo>
                    <a:cubicBezTo>
                      <a:pt x="118" y="4"/>
                      <a:pt x="99" y="3"/>
                      <a:pt x="92" y="5"/>
                    </a:cubicBezTo>
                    <a:cubicBezTo>
                      <a:pt x="86" y="6"/>
                      <a:pt x="69" y="0"/>
                      <a:pt x="44"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0" name="Freeform 124"/>
              <p:cNvSpPr/>
              <p:nvPr/>
            </p:nvSpPr>
            <p:spPr bwMode="auto">
              <a:xfrm>
                <a:off x="4739544" y="5424843"/>
                <a:ext cx="207963" cy="33338"/>
              </a:xfrm>
              <a:custGeom>
                <a:avLst/>
                <a:gdLst>
                  <a:gd name="T0" fmla="*/ 22 w 75"/>
                  <a:gd name="T1" fmla="*/ 0 h 12"/>
                  <a:gd name="T2" fmla="*/ 12 w 75"/>
                  <a:gd name="T3" fmla="*/ 8 h 12"/>
                  <a:gd name="T4" fmla="*/ 0 w 75"/>
                  <a:gd name="T5" fmla="*/ 11 h 12"/>
                  <a:gd name="T6" fmla="*/ 18 w 75"/>
                  <a:gd name="T7" fmla="*/ 10 h 12"/>
                  <a:gd name="T8" fmla="*/ 32 w 75"/>
                  <a:gd name="T9" fmla="*/ 8 h 12"/>
                  <a:gd name="T10" fmla="*/ 54 w 75"/>
                  <a:gd name="T11" fmla="*/ 11 h 12"/>
                  <a:gd name="T12" fmla="*/ 71 w 75"/>
                  <a:gd name="T13" fmla="*/ 10 h 12"/>
                  <a:gd name="T14" fmla="*/ 65 w 75"/>
                  <a:gd name="T15" fmla="*/ 8 h 12"/>
                  <a:gd name="T16" fmla="*/ 49 w 75"/>
                  <a:gd name="T17" fmla="*/ 5 h 12"/>
                  <a:gd name="T18" fmla="*/ 22 w 75"/>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12">
                    <a:moveTo>
                      <a:pt x="22" y="0"/>
                    </a:moveTo>
                    <a:cubicBezTo>
                      <a:pt x="22" y="0"/>
                      <a:pt x="23" y="7"/>
                      <a:pt x="12" y="8"/>
                    </a:cubicBezTo>
                    <a:cubicBezTo>
                      <a:pt x="1" y="9"/>
                      <a:pt x="0" y="11"/>
                      <a:pt x="0" y="11"/>
                    </a:cubicBezTo>
                    <a:cubicBezTo>
                      <a:pt x="0" y="11"/>
                      <a:pt x="12" y="10"/>
                      <a:pt x="18" y="10"/>
                    </a:cubicBezTo>
                    <a:cubicBezTo>
                      <a:pt x="25" y="10"/>
                      <a:pt x="27" y="8"/>
                      <a:pt x="32" y="8"/>
                    </a:cubicBezTo>
                    <a:cubicBezTo>
                      <a:pt x="38" y="9"/>
                      <a:pt x="46" y="12"/>
                      <a:pt x="54" y="11"/>
                    </a:cubicBezTo>
                    <a:cubicBezTo>
                      <a:pt x="61" y="11"/>
                      <a:pt x="66" y="9"/>
                      <a:pt x="71" y="10"/>
                    </a:cubicBezTo>
                    <a:cubicBezTo>
                      <a:pt x="75" y="11"/>
                      <a:pt x="71" y="8"/>
                      <a:pt x="65" y="8"/>
                    </a:cubicBezTo>
                    <a:cubicBezTo>
                      <a:pt x="58" y="8"/>
                      <a:pt x="52" y="9"/>
                      <a:pt x="49" y="5"/>
                    </a:cubicBezTo>
                    <a:cubicBezTo>
                      <a:pt x="46" y="1"/>
                      <a:pt x="22" y="0"/>
                      <a:pt x="2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1" name="Freeform 125"/>
              <p:cNvSpPr/>
              <p:nvPr/>
            </p:nvSpPr>
            <p:spPr bwMode="auto">
              <a:xfrm>
                <a:off x="4837969" y="5194656"/>
                <a:ext cx="109538" cy="58738"/>
              </a:xfrm>
              <a:custGeom>
                <a:avLst/>
                <a:gdLst>
                  <a:gd name="T0" fmla="*/ 39 w 40"/>
                  <a:gd name="T1" fmla="*/ 0 h 21"/>
                  <a:gd name="T2" fmla="*/ 2 w 40"/>
                  <a:gd name="T3" fmla="*/ 14 h 21"/>
                  <a:gd name="T4" fmla="*/ 0 w 40"/>
                  <a:gd name="T5" fmla="*/ 21 h 21"/>
                  <a:gd name="T6" fmla="*/ 12 w 40"/>
                  <a:gd name="T7" fmla="*/ 16 h 21"/>
                  <a:gd name="T8" fmla="*/ 40 w 40"/>
                  <a:gd name="T9" fmla="*/ 0 h 21"/>
                  <a:gd name="T10" fmla="*/ 39 w 40"/>
                  <a:gd name="T11" fmla="*/ 0 h 21"/>
                </a:gdLst>
                <a:ahLst/>
                <a:cxnLst>
                  <a:cxn ang="0">
                    <a:pos x="T0" y="T1"/>
                  </a:cxn>
                  <a:cxn ang="0">
                    <a:pos x="T2" y="T3"/>
                  </a:cxn>
                  <a:cxn ang="0">
                    <a:pos x="T4" y="T5"/>
                  </a:cxn>
                  <a:cxn ang="0">
                    <a:pos x="T6" y="T7"/>
                  </a:cxn>
                  <a:cxn ang="0">
                    <a:pos x="T8" y="T9"/>
                  </a:cxn>
                  <a:cxn ang="0">
                    <a:pos x="T10" y="T11"/>
                  </a:cxn>
                </a:cxnLst>
                <a:rect l="0" t="0" r="r" b="b"/>
                <a:pathLst>
                  <a:path w="40" h="21">
                    <a:moveTo>
                      <a:pt x="39" y="0"/>
                    </a:moveTo>
                    <a:cubicBezTo>
                      <a:pt x="39" y="0"/>
                      <a:pt x="29" y="12"/>
                      <a:pt x="2" y="14"/>
                    </a:cubicBezTo>
                    <a:cubicBezTo>
                      <a:pt x="0" y="21"/>
                      <a:pt x="0" y="21"/>
                      <a:pt x="0" y="21"/>
                    </a:cubicBezTo>
                    <a:cubicBezTo>
                      <a:pt x="0" y="21"/>
                      <a:pt x="6" y="17"/>
                      <a:pt x="12" y="16"/>
                    </a:cubicBezTo>
                    <a:cubicBezTo>
                      <a:pt x="18" y="15"/>
                      <a:pt x="36" y="7"/>
                      <a:pt x="40" y="0"/>
                    </a:cubicBezTo>
                    <a:cubicBezTo>
                      <a:pt x="39" y="0"/>
                      <a:pt x="39" y="0"/>
                      <a:pt x="39"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2" name="Freeform 126"/>
              <p:cNvSpPr/>
              <p:nvPr/>
            </p:nvSpPr>
            <p:spPr bwMode="auto">
              <a:xfrm>
                <a:off x="4912581" y="5186718"/>
                <a:ext cx="26988" cy="38100"/>
              </a:xfrm>
              <a:custGeom>
                <a:avLst/>
                <a:gdLst>
                  <a:gd name="T0" fmla="*/ 8 w 10"/>
                  <a:gd name="T1" fmla="*/ 0 h 14"/>
                  <a:gd name="T2" fmla="*/ 4 w 10"/>
                  <a:gd name="T3" fmla="*/ 10 h 14"/>
                  <a:gd name="T4" fmla="*/ 4 w 10"/>
                  <a:gd name="T5" fmla="*/ 10 h 14"/>
                  <a:gd name="T6" fmla="*/ 7 w 10"/>
                  <a:gd name="T7" fmla="*/ 9 h 14"/>
                  <a:gd name="T8" fmla="*/ 8 w 10"/>
                  <a:gd name="T9" fmla="*/ 0 h 14"/>
                </a:gdLst>
                <a:ahLst/>
                <a:cxnLst>
                  <a:cxn ang="0">
                    <a:pos x="T0" y="T1"/>
                  </a:cxn>
                  <a:cxn ang="0">
                    <a:pos x="T2" y="T3"/>
                  </a:cxn>
                  <a:cxn ang="0">
                    <a:pos x="T4" y="T5"/>
                  </a:cxn>
                  <a:cxn ang="0">
                    <a:pos x="T6" y="T7"/>
                  </a:cxn>
                  <a:cxn ang="0">
                    <a:pos x="T8" y="T9"/>
                  </a:cxn>
                </a:cxnLst>
                <a:rect l="0" t="0" r="r" b="b"/>
                <a:pathLst>
                  <a:path w="10" h="14">
                    <a:moveTo>
                      <a:pt x="8" y="0"/>
                    </a:moveTo>
                    <a:cubicBezTo>
                      <a:pt x="8" y="0"/>
                      <a:pt x="8" y="6"/>
                      <a:pt x="4" y="10"/>
                    </a:cubicBezTo>
                    <a:cubicBezTo>
                      <a:pt x="0" y="14"/>
                      <a:pt x="4" y="10"/>
                      <a:pt x="4" y="10"/>
                    </a:cubicBezTo>
                    <a:cubicBezTo>
                      <a:pt x="7" y="9"/>
                      <a:pt x="7" y="9"/>
                      <a:pt x="7" y="9"/>
                    </a:cubicBezTo>
                    <a:cubicBezTo>
                      <a:pt x="7" y="9"/>
                      <a:pt x="10" y="2"/>
                      <a:pt x="8"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3" name="Freeform 127"/>
              <p:cNvSpPr/>
              <p:nvPr/>
            </p:nvSpPr>
            <p:spPr bwMode="auto">
              <a:xfrm>
                <a:off x="4795106" y="5075593"/>
                <a:ext cx="130175" cy="374650"/>
              </a:xfrm>
              <a:custGeom>
                <a:avLst/>
                <a:gdLst>
                  <a:gd name="T0" fmla="*/ 13 w 47"/>
                  <a:gd name="T1" fmla="*/ 18 h 135"/>
                  <a:gd name="T2" fmla="*/ 9 w 47"/>
                  <a:gd name="T3" fmla="*/ 62 h 135"/>
                  <a:gd name="T4" fmla="*/ 3 w 47"/>
                  <a:gd name="T5" fmla="*/ 135 h 135"/>
                  <a:gd name="T6" fmla="*/ 31 w 47"/>
                  <a:gd name="T7" fmla="*/ 135 h 135"/>
                  <a:gd name="T8" fmla="*/ 19 w 47"/>
                  <a:gd name="T9" fmla="*/ 82 h 135"/>
                  <a:gd name="T10" fmla="*/ 47 w 47"/>
                  <a:gd name="T11" fmla="*/ 12 h 135"/>
                  <a:gd name="T12" fmla="*/ 39 w 47"/>
                  <a:gd name="T13" fmla="*/ 11 h 135"/>
                  <a:gd name="T14" fmla="*/ 22 w 47"/>
                  <a:gd name="T15" fmla="*/ 46 h 135"/>
                  <a:gd name="T16" fmla="*/ 23 w 47"/>
                  <a:gd name="T17" fmla="*/ 11 h 135"/>
                  <a:gd name="T18" fmla="*/ 13 w 47"/>
                  <a:gd name="T19" fmla="*/ 1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135">
                    <a:moveTo>
                      <a:pt x="13" y="18"/>
                    </a:moveTo>
                    <a:cubicBezTo>
                      <a:pt x="13" y="18"/>
                      <a:pt x="19" y="19"/>
                      <a:pt x="9" y="62"/>
                    </a:cubicBezTo>
                    <a:cubicBezTo>
                      <a:pt x="0" y="104"/>
                      <a:pt x="3" y="135"/>
                      <a:pt x="3" y="135"/>
                    </a:cubicBezTo>
                    <a:cubicBezTo>
                      <a:pt x="31" y="135"/>
                      <a:pt x="31" y="135"/>
                      <a:pt x="31" y="135"/>
                    </a:cubicBezTo>
                    <a:cubicBezTo>
                      <a:pt x="31" y="135"/>
                      <a:pt x="18" y="108"/>
                      <a:pt x="19" y="82"/>
                    </a:cubicBezTo>
                    <a:cubicBezTo>
                      <a:pt x="21" y="56"/>
                      <a:pt x="42" y="30"/>
                      <a:pt x="47" y="12"/>
                    </a:cubicBezTo>
                    <a:cubicBezTo>
                      <a:pt x="39" y="11"/>
                      <a:pt x="39" y="11"/>
                      <a:pt x="39" y="11"/>
                    </a:cubicBezTo>
                    <a:cubicBezTo>
                      <a:pt x="39" y="11"/>
                      <a:pt x="29" y="39"/>
                      <a:pt x="22" y="46"/>
                    </a:cubicBezTo>
                    <a:cubicBezTo>
                      <a:pt x="22" y="46"/>
                      <a:pt x="26" y="22"/>
                      <a:pt x="23" y="11"/>
                    </a:cubicBezTo>
                    <a:cubicBezTo>
                      <a:pt x="20" y="0"/>
                      <a:pt x="13" y="18"/>
                      <a:pt x="13" y="18"/>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4" name="Freeform 128"/>
              <p:cNvSpPr>
                <a:spLocks noEditPoints="1"/>
              </p:cNvSpPr>
              <p:nvPr/>
            </p:nvSpPr>
            <p:spPr bwMode="auto">
              <a:xfrm>
                <a:off x="4857019" y="5126393"/>
                <a:ext cx="4763" cy="76200"/>
              </a:xfrm>
              <a:custGeom>
                <a:avLst/>
                <a:gdLst>
                  <a:gd name="T0" fmla="*/ 0 w 2"/>
                  <a:gd name="T1" fmla="*/ 28 h 28"/>
                  <a:gd name="T2" fmla="*/ 0 w 2"/>
                  <a:gd name="T3" fmla="*/ 28 h 28"/>
                  <a:gd name="T4" fmla="*/ 0 w 2"/>
                  <a:gd name="T5" fmla="*/ 28 h 28"/>
                  <a:gd name="T6" fmla="*/ 0 w 2"/>
                  <a:gd name="T7" fmla="*/ 28 h 28"/>
                  <a:gd name="T8" fmla="*/ 0 w 2"/>
                  <a:gd name="T9" fmla="*/ 28 h 28"/>
                  <a:gd name="T10" fmla="*/ 0 w 2"/>
                  <a:gd name="T11" fmla="*/ 28 h 28"/>
                  <a:gd name="T12" fmla="*/ 0 w 2"/>
                  <a:gd name="T13" fmla="*/ 28 h 28"/>
                  <a:gd name="T14" fmla="*/ 0 w 2"/>
                  <a:gd name="T15" fmla="*/ 28 h 28"/>
                  <a:gd name="T16" fmla="*/ 0 w 2"/>
                  <a:gd name="T17" fmla="*/ 28 h 28"/>
                  <a:gd name="T18" fmla="*/ 0 w 2"/>
                  <a:gd name="T19" fmla="*/ 28 h 28"/>
                  <a:gd name="T20" fmla="*/ 0 w 2"/>
                  <a:gd name="T21" fmla="*/ 28 h 28"/>
                  <a:gd name="T22" fmla="*/ 0 w 2"/>
                  <a:gd name="T23" fmla="*/ 28 h 28"/>
                  <a:gd name="T24" fmla="*/ 0 w 2"/>
                  <a:gd name="T25" fmla="*/ 28 h 28"/>
                  <a:gd name="T26" fmla="*/ 0 w 2"/>
                  <a:gd name="T27" fmla="*/ 28 h 28"/>
                  <a:gd name="T28" fmla="*/ 0 w 2"/>
                  <a:gd name="T29" fmla="*/ 28 h 28"/>
                  <a:gd name="T30" fmla="*/ 0 w 2"/>
                  <a:gd name="T31" fmla="*/ 28 h 28"/>
                  <a:gd name="T32" fmla="*/ 0 w 2"/>
                  <a:gd name="T33" fmla="*/ 28 h 28"/>
                  <a:gd name="T34" fmla="*/ 0 w 2"/>
                  <a:gd name="T35" fmla="*/ 28 h 28"/>
                  <a:gd name="T36" fmla="*/ 0 w 2"/>
                  <a:gd name="T37" fmla="*/ 28 h 28"/>
                  <a:gd name="T38" fmla="*/ 0 w 2"/>
                  <a:gd name="T39" fmla="*/ 28 h 28"/>
                  <a:gd name="T40" fmla="*/ 0 w 2"/>
                  <a:gd name="T41" fmla="*/ 28 h 28"/>
                  <a:gd name="T42" fmla="*/ 0 w 2"/>
                  <a:gd name="T43" fmla="*/ 28 h 28"/>
                  <a:gd name="T44" fmla="*/ 0 w 2"/>
                  <a:gd name="T45" fmla="*/ 28 h 28"/>
                  <a:gd name="T46" fmla="*/ 0 w 2"/>
                  <a:gd name="T47" fmla="*/ 28 h 28"/>
                  <a:gd name="T48" fmla="*/ 2 w 2"/>
                  <a:gd name="T49" fmla="*/ 0 h 28"/>
                  <a:gd name="T50" fmla="*/ 2 w 2"/>
                  <a:gd name="T51" fmla="*/ 0 h 28"/>
                  <a:gd name="T52" fmla="*/ 0 w 2"/>
                  <a:gd name="T53" fmla="*/ 28 h 28"/>
                  <a:gd name="T54" fmla="*/ 2 w 2"/>
                  <a:gd name="T5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 h="28">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2" y="0"/>
                    </a:moveTo>
                    <a:cubicBezTo>
                      <a:pt x="2" y="0"/>
                      <a:pt x="2" y="0"/>
                      <a:pt x="2" y="0"/>
                    </a:cubicBezTo>
                    <a:cubicBezTo>
                      <a:pt x="2" y="11"/>
                      <a:pt x="0" y="26"/>
                      <a:pt x="0" y="28"/>
                    </a:cubicBezTo>
                    <a:cubicBezTo>
                      <a:pt x="0" y="26"/>
                      <a:pt x="2" y="11"/>
                      <a:pt x="2"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5" name="Freeform 129"/>
              <p:cNvSpPr/>
              <p:nvPr/>
            </p:nvSpPr>
            <p:spPr bwMode="auto">
              <a:xfrm>
                <a:off x="4812569" y="5126393"/>
                <a:ext cx="101600" cy="187325"/>
              </a:xfrm>
              <a:custGeom>
                <a:avLst/>
                <a:gdLst>
                  <a:gd name="T0" fmla="*/ 18 w 37"/>
                  <a:gd name="T1" fmla="*/ 0 h 68"/>
                  <a:gd name="T2" fmla="*/ 10 w 37"/>
                  <a:gd name="T3" fmla="*/ 3 h 68"/>
                  <a:gd name="T4" fmla="*/ 6 w 37"/>
                  <a:gd name="T5" fmla="*/ 36 h 68"/>
                  <a:gd name="T6" fmla="*/ 0 w 37"/>
                  <a:gd name="T7" fmla="*/ 68 h 68"/>
                  <a:gd name="T8" fmla="*/ 15 w 37"/>
                  <a:gd name="T9" fmla="*/ 39 h 68"/>
                  <a:gd name="T10" fmla="*/ 37 w 37"/>
                  <a:gd name="T11" fmla="*/ 1 h 68"/>
                  <a:gd name="T12" fmla="*/ 30 w 37"/>
                  <a:gd name="T13" fmla="*/ 0 h 68"/>
                  <a:gd name="T14" fmla="*/ 16 w 37"/>
                  <a:gd name="T15" fmla="*/ 28 h 68"/>
                  <a:gd name="T16" fmla="*/ 16 w 37"/>
                  <a:gd name="T17" fmla="*/ 28 h 68"/>
                  <a:gd name="T18" fmla="*/ 16 w 37"/>
                  <a:gd name="T19" fmla="*/ 28 h 68"/>
                  <a:gd name="T20" fmla="*/ 16 w 37"/>
                  <a:gd name="T21" fmla="*/ 28 h 68"/>
                  <a:gd name="T22" fmla="*/ 16 w 37"/>
                  <a:gd name="T23" fmla="*/ 28 h 68"/>
                  <a:gd name="T24" fmla="*/ 16 w 37"/>
                  <a:gd name="T25" fmla="*/ 28 h 68"/>
                  <a:gd name="T26" fmla="*/ 16 w 37"/>
                  <a:gd name="T27" fmla="*/ 28 h 68"/>
                  <a:gd name="T28" fmla="*/ 16 w 37"/>
                  <a:gd name="T29" fmla="*/ 28 h 68"/>
                  <a:gd name="T30" fmla="*/ 16 w 37"/>
                  <a:gd name="T31" fmla="*/ 28 h 68"/>
                  <a:gd name="T32" fmla="*/ 16 w 37"/>
                  <a:gd name="T33" fmla="*/ 28 h 68"/>
                  <a:gd name="T34" fmla="*/ 16 w 37"/>
                  <a:gd name="T35" fmla="*/ 28 h 68"/>
                  <a:gd name="T36" fmla="*/ 16 w 37"/>
                  <a:gd name="T37" fmla="*/ 28 h 68"/>
                  <a:gd name="T38" fmla="*/ 16 w 37"/>
                  <a:gd name="T39" fmla="*/ 28 h 68"/>
                  <a:gd name="T40" fmla="*/ 16 w 37"/>
                  <a:gd name="T41" fmla="*/ 28 h 68"/>
                  <a:gd name="T42" fmla="*/ 16 w 37"/>
                  <a:gd name="T43" fmla="*/ 28 h 68"/>
                  <a:gd name="T44" fmla="*/ 16 w 37"/>
                  <a:gd name="T45" fmla="*/ 28 h 68"/>
                  <a:gd name="T46" fmla="*/ 16 w 37"/>
                  <a:gd name="T47" fmla="*/ 28 h 68"/>
                  <a:gd name="T48" fmla="*/ 16 w 37"/>
                  <a:gd name="T49" fmla="*/ 28 h 68"/>
                  <a:gd name="T50" fmla="*/ 16 w 37"/>
                  <a:gd name="T51" fmla="*/ 28 h 68"/>
                  <a:gd name="T52" fmla="*/ 16 w 37"/>
                  <a:gd name="T53" fmla="*/ 28 h 68"/>
                  <a:gd name="T54" fmla="*/ 16 w 37"/>
                  <a:gd name="T55" fmla="*/ 28 h 68"/>
                  <a:gd name="T56" fmla="*/ 18 w 37"/>
                  <a:gd name="T5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68">
                    <a:moveTo>
                      <a:pt x="18" y="0"/>
                    </a:moveTo>
                    <a:cubicBezTo>
                      <a:pt x="13" y="1"/>
                      <a:pt x="10" y="1"/>
                      <a:pt x="10" y="3"/>
                    </a:cubicBezTo>
                    <a:cubicBezTo>
                      <a:pt x="11" y="8"/>
                      <a:pt x="8" y="27"/>
                      <a:pt x="6" y="36"/>
                    </a:cubicBezTo>
                    <a:cubicBezTo>
                      <a:pt x="5" y="44"/>
                      <a:pt x="0" y="68"/>
                      <a:pt x="0" y="68"/>
                    </a:cubicBezTo>
                    <a:cubicBezTo>
                      <a:pt x="0" y="68"/>
                      <a:pt x="5" y="48"/>
                      <a:pt x="15" y="39"/>
                    </a:cubicBezTo>
                    <a:cubicBezTo>
                      <a:pt x="24" y="30"/>
                      <a:pt x="37" y="1"/>
                      <a:pt x="37" y="1"/>
                    </a:cubicBezTo>
                    <a:cubicBezTo>
                      <a:pt x="37" y="1"/>
                      <a:pt x="34" y="0"/>
                      <a:pt x="30" y="0"/>
                    </a:cubicBezTo>
                    <a:cubicBezTo>
                      <a:pt x="27" y="9"/>
                      <a:pt x="21" y="23"/>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8"/>
                      <a:pt x="16" y="28"/>
                      <a:pt x="16" y="28"/>
                    </a:cubicBezTo>
                    <a:cubicBezTo>
                      <a:pt x="16" y="26"/>
                      <a:pt x="18" y="11"/>
                      <a:pt x="18"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6" name="Freeform 130"/>
              <p:cNvSpPr/>
              <p:nvPr/>
            </p:nvSpPr>
            <p:spPr bwMode="auto">
              <a:xfrm>
                <a:off x="4698269" y="5223231"/>
                <a:ext cx="117475" cy="112713"/>
              </a:xfrm>
              <a:custGeom>
                <a:avLst/>
                <a:gdLst>
                  <a:gd name="T0" fmla="*/ 2 w 42"/>
                  <a:gd name="T1" fmla="*/ 1 h 41"/>
                  <a:gd name="T2" fmla="*/ 42 w 42"/>
                  <a:gd name="T3" fmla="*/ 31 h 41"/>
                  <a:gd name="T4" fmla="*/ 42 w 42"/>
                  <a:gd name="T5" fmla="*/ 41 h 41"/>
                  <a:gd name="T6" fmla="*/ 29 w 42"/>
                  <a:gd name="T7" fmla="*/ 30 h 41"/>
                  <a:gd name="T8" fmla="*/ 0 w 42"/>
                  <a:gd name="T9" fmla="*/ 0 h 41"/>
                  <a:gd name="T10" fmla="*/ 2 w 42"/>
                  <a:gd name="T11" fmla="*/ 1 h 41"/>
                </a:gdLst>
                <a:ahLst/>
                <a:cxnLst>
                  <a:cxn ang="0">
                    <a:pos x="T0" y="T1"/>
                  </a:cxn>
                  <a:cxn ang="0">
                    <a:pos x="T2" y="T3"/>
                  </a:cxn>
                  <a:cxn ang="0">
                    <a:pos x="T4" y="T5"/>
                  </a:cxn>
                  <a:cxn ang="0">
                    <a:pos x="T6" y="T7"/>
                  </a:cxn>
                  <a:cxn ang="0">
                    <a:pos x="T8" y="T9"/>
                  </a:cxn>
                  <a:cxn ang="0">
                    <a:pos x="T10" y="T11"/>
                  </a:cxn>
                </a:cxnLst>
                <a:rect l="0" t="0" r="r" b="b"/>
                <a:pathLst>
                  <a:path w="42" h="41">
                    <a:moveTo>
                      <a:pt x="2" y="1"/>
                    </a:moveTo>
                    <a:cubicBezTo>
                      <a:pt x="2" y="1"/>
                      <a:pt x="10" y="20"/>
                      <a:pt x="42" y="31"/>
                    </a:cubicBezTo>
                    <a:cubicBezTo>
                      <a:pt x="42" y="41"/>
                      <a:pt x="42" y="41"/>
                      <a:pt x="42" y="41"/>
                    </a:cubicBezTo>
                    <a:cubicBezTo>
                      <a:pt x="42" y="41"/>
                      <a:pt x="37" y="34"/>
                      <a:pt x="29" y="30"/>
                    </a:cubicBezTo>
                    <a:cubicBezTo>
                      <a:pt x="22" y="27"/>
                      <a:pt x="3" y="11"/>
                      <a:pt x="0" y="0"/>
                    </a:cubicBezTo>
                    <a:lnTo>
                      <a:pt x="2"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7" name="Freeform 131"/>
              <p:cNvSpPr/>
              <p:nvPr/>
            </p:nvSpPr>
            <p:spPr bwMode="auto">
              <a:xfrm>
                <a:off x="4731606" y="5194656"/>
                <a:ext cx="47625" cy="130175"/>
              </a:xfrm>
              <a:custGeom>
                <a:avLst/>
                <a:gdLst>
                  <a:gd name="T0" fmla="*/ 6 w 17"/>
                  <a:gd name="T1" fmla="*/ 0 h 47"/>
                  <a:gd name="T2" fmla="*/ 9 w 17"/>
                  <a:gd name="T3" fmla="*/ 32 h 47"/>
                  <a:gd name="T4" fmla="*/ 10 w 17"/>
                  <a:gd name="T5" fmla="*/ 32 h 47"/>
                  <a:gd name="T6" fmla="*/ 3 w 17"/>
                  <a:gd name="T7" fmla="*/ 27 h 47"/>
                  <a:gd name="T8" fmla="*/ 6 w 17"/>
                  <a:gd name="T9" fmla="*/ 0 h 47"/>
                </a:gdLst>
                <a:ahLst/>
                <a:cxnLst>
                  <a:cxn ang="0">
                    <a:pos x="T0" y="T1"/>
                  </a:cxn>
                  <a:cxn ang="0">
                    <a:pos x="T2" y="T3"/>
                  </a:cxn>
                  <a:cxn ang="0">
                    <a:pos x="T4" y="T5"/>
                  </a:cxn>
                  <a:cxn ang="0">
                    <a:pos x="T6" y="T7"/>
                  </a:cxn>
                  <a:cxn ang="0">
                    <a:pos x="T8" y="T9"/>
                  </a:cxn>
                </a:cxnLst>
                <a:rect l="0" t="0" r="r" b="b"/>
                <a:pathLst>
                  <a:path w="17" h="47">
                    <a:moveTo>
                      <a:pt x="6" y="0"/>
                    </a:moveTo>
                    <a:cubicBezTo>
                      <a:pt x="6" y="0"/>
                      <a:pt x="1" y="17"/>
                      <a:pt x="9" y="32"/>
                    </a:cubicBezTo>
                    <a:cubicBezTo>
                      <a:pt x="17" y="47"/>
                      <a:pt x="10" y="32"/>
                      <a:pt x="10" y="32"/>
                    </a:cubicBezTo>
                    <a:cubicBezTo>
                      <a:pt x="3" y="27"/>
                      <a:pt x="3" y="27"/>
                      <a:pt x="3" y="27"/>
                    </a:cubicBezTo>
                    <a:cubicBezTo>
                      <a:pt x="3" y="27"/>
                      <a:pt x="0" y="6"/>
                      <a:pt x="6"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8" name="Freeform 132"/>
              <p:cNvSpPr/>
              <p:nvPr/>
            </p:nvSpPr>
            <p:spPr bwMode="auto">
              <a:xfrm>
                <a:off x="4620481" y="5123218"/>
                <a:ext cx="180975" cy="130175"/>
              </a:xfrm>
              <a:custGeom>
                <a:avLst/>
                <a:gdLst>
                  <a:gd name="T0" fmla="*/ 64 w 65"/>
                  <a:gd name="T1" fmla="*/ 26 h 47"/>
                  <a:gd name="T2" fmla="*/ 64 w 65"/>
                  <a:gd name="T3" fmla="*/ 24 h 47"/>
                  <a:gd name="T4" fmla="*/ 59 w 65"/>
                  <a:gd name="T5" fmla="*/ 19 h 47"/>
                  <a:gd name="T6" fmla="*/ 57 w 65"/>
                  <a:gd name="T7" fmla="*/ 19 h 47"/>
                  <a:gd name="T8" fmla="*/ 51 w 65"/>
                  <a:gd name="T9" fmla="*/ 14 h 47"/>
                  <a:gd name="T10" fmla="*/ 51 w 65"/>
                  <a:gd name="T11" fmla="*/ 13 h 47"/>
                  <a:gd name="T12" fmla="*/ 45 w 65"/>
                  <a:gd name="T13" fmla="*/ 6 h 47"/>
                  <a:gd name="T14" fmla="*/ 44 w 65"/>
                  <a:gd name="T15" fmla="*/ 6 h 47"/>
                  <a:gd name="T16" fmla="*/ 35 w 65"/>
                  <a:gd name="T17" fmla="*/ 0 h 47"/>
                  <a:gd name="T18" fmla="*/ 25 w 65"/>
                  <a:gd name="T19" fmla="*/ 10 h 47"/>
                  <a:gd name="T20" fmla="*/ 24 w 65"/>
                  <a:gd name="T21" fmla="*/ 10 h 47"/>
                  <a:gd name="T22" fmla="*/ 19 w 65"/>
                  <a:gd name="T23" fmla="*/ 15 h 47"/>
                  <a:gd name="T24" fmla="*/ 16 w 65"/>
                  <a:gd name="T25" fmla="*/ 15 h 47"/>
                  <a:gd name="T26" fmla="*/ 9 w 65"/>
                  <a:gd name="T27" fmla="*/ 20 h 47"/>
                  <a:gd name="T28" fmla="*/ 0 w 65"/>
                  <a:gd name="T29" fmla="*/ 31 h 47"/>
                  <a:gd name="T30" fmla="*/ 10 w 65"/>
                  <a:gd name="T31" fmla="*/ 41 h 47"/>
                  <a:gd name="T32" fmla="*/ 14 w 65"/>
                  <a:gd name="T33" fmla="*/ 40 h 47"/>
                  <a:gd name="T34" fmla="*/ 22 w 65"/>
                  <a:gd name="T35" fmla="*/ 46 h 47"/>
                  <a:gd name="T36" fmla="*/ 27 w 65"/>
                  <a:gd name="T37" fmla="*/ 45 h 47"/>
                  <a:gd name="T38" fmla="*/ 35 w 65"/>
                  <a:gd name="T39" fmla="*/ 47 h 47"/>
                  <a:gd name="T40" fmla="*/ 50 w 65"/>
                  <a:gd name="T41" fmla="*/ 40 h 47"/>
                  <a:gd name="T42" fmla="*/ 55 w 65"/>
                  <a:gd name="T43" fmla="*/ 42 h 47"/>
                  <a:gd name="T44" fmla="*/ 65 w 65"/>
                  <a:gd name="T45" fmla="*/ 32 h 47"/>
                  <a:gd name="T46" fmla="*/ 64 w 65"/>
                  <a:gd name="T47" fmla="*/ 2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 h="47">
                    <a:moveTo>
                      <a:pt x="64" y="26"/>
                    </a:moveTo>
                    <a:cubicBezTo>
                      <a:pt x="64" y="25"/>
                      <a:pt x="64" y="25"/>
                      <a:pt x="64" y="24"/>
                    </a:cubicBezTo>
                    <a:cubicBezTo>
                      <a:pt x="64" y="21"/>
                      <a:pt x="61" y="19"/>
                      <a:pt x="59" y="19"/>
                    </a:cubicBezTo>
                    <a:cubicBezTo>
                      <a:pt x="58" y="19"/>
                      <a:pt x="58" y="19"/>
                      <a:pt x="57" y="19"/>
                    </a:cubicBezTo>
                    <a:cubicBezTo>
                      <a:pt x="56" y="17"/>
                      <a:pt x="54" y="15"/>
                      <a:pt x="51" y="14"/>
                    </a:cubicBezTo>
                    <a:cubicBezTo>
                      <a:pt x="51" y="14"/>
                      <a:pt x="51" y="13"/>
                      <a:pt x="51" y="13"/>
                    </a:cubicBezTo>
                    <a:cubicBezTo>
                      <a:pt x="51" y="9"/>
                      <a:pt x="48" y="6"/>
                      <a:pt x="45" y="6"/>
                    </a:cubicBezTo>
                    <a:cubicBezTo>
                      <a:pt x="44" y="6"/>
                      <a:pt x="44" y="6"/>
                      <a:pt x="44" y="6"/>
                    </a:cubicBezTo>
                    <a:cubicBezTo>
                      <a:pt x="42" y="3"/>
                      <a:pt x="39" y="0"/>
                      <a:pt x="35" y="0"/>
                    </a:cubicBezTo>
                    <a:cubicBezTo>
                      <a:pt x="29" y="0"/>
                      <a:pt x="25" y="5"/>
                      <a:pt x="25" y="10"/>
                    </a:cubicBezTo>
                    <a:cubicBezTo>
                      <a:pt x="24" y="10"/>
                      <a:pt x="24" y="10"/>
                      <a:pt x="24" y="10"/>
                    </a:cubicBezTo>
                    <a:cubicBezTo>
                      <a:pt x="21" y="10"/>
                      <a:pt x="19" y="12"/>
                      <a:pt x="19" y="15"/>
                    </a:cubicBezTo>
                    <a:cubicBezTo>
                      <a:pt x="18" y="15"/>
                      <a:pt x="17" y="15"/>
                      <a:pt x="16" y="15"/>
                    </a:cubicBezTo>
                    <a:cubicBezTo>
                      <a:pt x="13" y="15"/>
                      <a:pt x="10" y="17"/>
                      <a:pt x="9" y="20"/>
                    </a:cubicBezTo>
                    <a:cubicBezTo>
                      <a:pt x="4" y="21"/>
                      <a:pt x="0" y="25"/>
                      <a:pt x="0" y="31"/>
                    </a:cubicBezTo>
                    <a:cubicBezTo>
                      <a:pt x="0" y="36"/>
                      <a:pt x="4" y="41"/>
                      <a:pt x="10" y="41"/>
                    </a:cubicBezTo>
                    <a:cubicBezTo>
                      <a:pt x="12" y="41"/>
                      <a:pt x="13" y="41"/>
                      <a:pt x="14" y="40"/>
                    </a:cubicBezTo>
                    <a:cubicBezTo>
                      <a:pt x="15" y="43"/>
                      <a:pt x="18" y="46"/>
                      <a:pt x="22" y="46"/>
                    </a:cubicBezTo>
                    <a:cubicBezTo>
                      <a:pt x="24" y="46"/>
                      <a:pt x="25" y="45"/>
                      <a:pt x="27" y="45"/>
                    </a:cubicBezTo>
                    <a:cubicBezTo>
                      <a:pt x="29" y="46"/>
                      <a:pt x="32" y="47"/>
                      <a:pt x="35" y="47"/>
                    </a:cubicBezTo>
                    <a:cubicBezTo>
                      <a:pt x="41" y="47"/>
                      <a:pt x="46" y="44"/>
                      <a:pt x="50" y="40"/>
                    </a:cubicBezTo>
                    <a:cubicBezTo>
                      <a:pt x="51" y="41"/>
                      <a:pt x="53" y="42"/>
                      <a:pt x="55" y="42"/>
                    </a:cubicBezTo>
                    <a:cubicBezTo>
                      <a:pt x="61" y="42"/>
                      <a:pt x="65" y="37"/>
                      <a:pt x="65" y="32"/>
                    </a:cubicBezTo>
                    <a:cubicBezTo>
                      <a:pt x="65" y="30"/>
                      <a:pt x="65" y="28"/>
                      <a:pt x="64" y="2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9" name="Freeform 133"/>
              <p:cNvSpPr/>
              <p:nvPr/>
            </p:nvSpPr>
            <p:spPr bwMode="auto">
              <a:xfrm>
                <a:off x="4623656" y="5126393"/>
                <a:ext cx="174625" cy="123825"/>
              </a:xfrm>
              <a:custGeom>
                <a:avLst/>
                <a:gdLst>
                  <a:gd name="T0" fmla="*/ 62 w 63"/>
                  <a:gd name="T1" fmla="*/ 25 h 45"/>
                  <a:gd name="T2" fmla="*/ 62 w 63"/>
                  <a:gd name="T3" fmla="*/ 23 h 45"/>
                  <a:gd name="T4" fmla="*/ 57 w 63"/>
                  <a:gd name="T5" fmla="*/ 18 h 45"/>
                  <a:gd name="T6" fmla="*/ 55 w 63"/>
                  <a:gd name="T7" fmla="*/ 18 h 45"/>
                  <a:gd name="T8" fmla="*/ 49 w 63"/>
                  <a:gd name="T9" fmla="*/ 14 h 45"/>
                  <a:gd name="T10" fmla="*/ 49 w 63"/>
                  <a:gd name="T11" fmla="*/ 12 h 45"/>
                  <a:gd name="T12" fmla="*/ 43 w 63"/>
                  <a:gd name="T13" fmla="*/ 6 h 45"/>
                  <a:gd name="T14" fmla="*/ 43 w 63"/>
                  <a:gd name="T15" fmla="*/ 6 h 45"/>
                  <a:gd name="T16" fmla="*/ 34 w 63"/>
                  <a:gd name="T17" fmla="*/ 0 h 45"/>
                  <a:gd name="T18" fmla="*/ 24 w 63"/>
                  <a:gd name="T19" fmla="*/ 10 h 45"/>
                  <a:gd name="T20" fmla="*/ 24 w 63"/>
                  <a:gd name="T21" fmla="*/ 10 h 45"/>
                  <a:gd name="T22" fmla="*/ 19 w 63"/>
                  <a:gd name="T23" fmla="*/ 14 h 45"/>
                  <a:gd name="T24" fmla="*/ 16 w 63"/>
                  <a:gd name="T25" fmla="*/ 14 h 45"/>
                  <a:gd name="T26" fmla="*/ 9 w 63"/>
                  <a:gd name="T27" fmla="*/ 20 h 45"/>
                  <a:gd name="T28" fmla="*/ 0 w 63"/>
                  <a:gd name="T29" fmla="*/ 29 h 45"/>
                  <a:gd name="T30" fmla="*/ 10 w 63"/>
                  <a:gd name="T31" fmla="*/ 39 h 45"/>
                  <a:gd name="T32" fmla="*/ 14 w 63"/>
                  <a:gd name="T33" fmla="*/ 38 h 45"/>
                  <a:gd name="T34" fmla="*/ 22 w 63"/>
                  <a:gd name="T35" fmla="*/ 44 h 45"/>
                  <a:gd name="T36" fmla="*/ 26 w 63"/>
                  <a:gd name="T37" fmla="*/ 43 h 45"/>
                  <a:gd name="T38" fmla="*/ 34 w 63"/>
                  <a:gd name="T39" fmla="*/ 45 h 45"/>
                  <a:gd name="T40" fmla="*/ 48 w 63"/>
                  <a:gd name="T41" fmla="*/ 39 h 45"/>
                  <a:gd name="T42" fmla="*/ 53 w 63"/>
                  <a:gd name="T43" fmla="*/ 40 h 45"/>
                  <a:gd name="T44" fmla="*/ 63 w 63"/>
                  <a:gd name="T45" fmla="*/ 30 h 45"/>
                  <a:gd name="T46" fmla="*/ 62 w 63"/>
                  <a:gd name="T47"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 h="45">
                    <a:moveTo>
                      <a:pt x="62" y="25"/>
                    </a:moveTo>
                    <a:cubicBezTo>
                      <a:pt x="62" y="24"/>
                      <a:pt x="62" y="24"/>
                      <a:pt x="62" y="23"/>
                    </a:cubicBezTo>
                    <a:cubicBezTo>
                      <a:pt x="62" y="21"/>
                      <a:pt x="60" y="18"/>
                      <a:pt x="57" y="18"/>
                    </a:cubicBezTo>
                    <a:cubicBezTo>
                      <a:pt x="56" y="18"/>
                      <a:pt x="56" y="18"/>
                      <a:pt x="55" y="18"/>
                    </a:cubicBezTo>
                    <a:cubicBezTo>
                      <a:pt x="54" y="16"/>
                      <a:pt x="52" y="14"/>
                      <a:pt x="49" y="14"/>
                    </a:cubicBezTo>
                    <a:cubicBezTo>
                      <a:pt x="49" y="13"/>
                      <a:pt x="49" y="13"/>
                      <a:pt x="49" y="12"/>
                    </a:cubicBezTo>
                    <a:cubicBezTo>
                      <a:pt x="49" y="9"/>
                      <a:pt x="47" y="6"/>
                      <a:pt x="43" y="6"/>
                    </a:cubicBezTo>
                    <a:cubicBezTo>
                      <a:pt x="43" y="6"/>
                      <a:pt x="43" y="6"/>
                      <a:pt x="43" y="6"/>
                    </a:cubicBezTo>
                    <a:cubicBezTo>
                      <a:pt x="41" y="3"/>
                      <a:pt x="38" y="0"/>
                      <a:pt x="34" y="0"/>
                    </a:cubicBezTo>
                    <a:cubicBezTo>
                      <a:pt x="28" y="0"/>
                      <a:pt x="24" y="4"/>
                      <a:pt x="24" y="10"/>
                    </a:cubicBezTo>
                    <a:cubicBezTo>
                      <a:pt x="24" y="10"/>
                      <a:pt x="24" y="10"/>
                      <a:pt x="24" y="10"/>
                    </a:cubicBezTo>
                    <a:cubicBezTo>
                      <a:pt x="21" y="10"/>
                      <a:pt x="19" y="12"/>
                      <a:pt x="19" y="14"/>
                    </a:cubicBezTo>
                    <a:cubicBezTo>
                      <a:pt x="18" y="14"/>
                      <a:pt x="17" y="14"/>
                      <a:pt x="16" y="14"/>
                    </a:cubicBezTo>
                    <a:cubicBezTo>
                      <a:pt x="13" y="14"/>
                      <a:pt x="10" y="16"/>
                      <a:pt x="9" y="20"/>
                    </a:cubicBezTo>
                    <a:cubicBezTo>
                      <a:pt x="4" y="20"/>
                      <a:pt x="0" y="24"/>
                      <a:pt x="0" y="29"/>
                    </a:cubicBezTo>
                    <a:cubicBezTo>
                      <a:pt x="0" y="35"/>
                      <a:pt x="4" y="39"/>
                      <a:pt x="10" y="39"/>
                    </a:cubicBezTo>
                    <a:cubicBezTo>
                      <a:pt x="11" y="39"/>
                      <a:pt x="13" y="39"/>
                      <a:pt x="14" y="38"/>
                    </a:cubicBezTo>
                    <a:cubicBezTo>
                      <a:pt x="15" y="42"/>
                      <a:pt x="18" y="44"/>
                      <a:pt x="22" y="44"/>
                    </a:cubicBezTo>
                    <a:cubicBezTo>
                      <a:pt x="23" y="44"/>
                      <a:pt x="25" y="44"/>
                      <a:pt x="26" y="43"/>
                    </a:cubicBezTo>
                    <a:cubicBezTo>
                      <a:pt x="28" y="44"/>
                      <a:pt x="31" y="45"/>
                      <a:pt x="34" y="45"/>
                    </a:cubicBezTo>
                    <a:cubicBezTo>
                      <a:pt x="40" y="45"/>
                      <a:pt x="45" y="43"/>
                      <a:pt x="48" y="39"/>
                    </a:cubicBezTo>
                    <a:cubicBezTo>
                      <a:pt x="50" y="40"/>
                      <a:pt x="51" y="40"/>
                      <a:pt x="53" y="40"/>
                    </a:cubicBezTo>
                    <a:cubicBezTo>
                      <a:pt x="59" y="40"/>
                      <a:pt x="63" y="36"/>
                      <a:pt x="63" y="30"/>
                    </a:cubicBezTo>
                    <a:cubicBezTo>
                      <a:pt x="63" y="28"/>
                      <a:pt x="63" y="26"/>
                      <a:pt x="62"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0" name="Freeform 134"/>
              <p:cNvSpPr/>
              <p:nvPr/>
            </p:nvSpPr>
            <p:spPr bwMode="auto">
              <a:xfrm>
                <a:off x="4631594" y="5127981"/>
                <a:ext cx="161925" cy="114300"/>
              </a:xfrm>
              <a:custGeom>
                <a:avLst/>
                <a:gdLst>
                  <a:gd name="T0" fmla="*/ 56 w 58"/>
                  <a:gd name="T1" fmla="*/ 23 h 41"/>
                  <a:gd name="T2" fmla="*/ 57 w 58"/>
                  <a:gd name="T3" fmla="*/ 21 h 41"/>
                  <a:gd name="T4" fmla="*/ 52 w 58"/>
                  <a:gd name="T5" fmla="*/ 17 h 41"/>
                  <a:gd name="T6" fmla="*/ 51 w 58"/>
                  <a:gd name="T7" fmla="*/ 17 h 41"/>
                  <a:gd name="T8" fmla="*/ 45 w 58"/>
                  <a:gd name="T9" fmla="*/ 12 h 41"/>
                  <a:gd name="T10" fmla="*/ 45 w 58"/>
                  <a:gd name="T11" fmla="*/ 11 h 41"/>
                  <a:gd name="T12" fmla="*/ 40 w 58"/>
                  <a:gd name="T13" fmla="*/ 5 h 41"/>
                  <a:gd name="T14" fmla="*/ 39 w 58"/>
                  <a:gd name="T15" fmla="*/ 5 h 41"/>
                  <a:gd name="T16" fmla="*/ 31 w 58"/>
                  <a:gd name="T17" fmla="*/ 0 h 41"/>
                  <a:gd name="T18" fmla="*/ 22 w 58"/>
                  <a:gd name="T19" fmla="*/ 9 h 41"/>
                  <a:gd name="T20" fmla="*/ 22 w 58"/>
                  <a:gd name="T21" fmla="*/ 9 h 41"/>
                  <a:gd name="T22" fmla="*/ 17 w 58"/>
                  <a:gd name="T23" fmla="*/ 13 h 41"/>
                  <a:gd name="T24" fmla="*/ 15 w 58"/>
                  <a:gd name="T25" fmla="*/ 13 h 41"/>
                  <a:gd name="T26" fmla="*/ 8 w 58"/>
                  <a:gd name="T27" fmla="*/ 18 h 41"/>
                  <a:gd name="T28" fmla="*/ 0 w 58"/>
                  <a:gd name="T29" fmla="*/ 27 h 41"/>
                  <a:gd name="T30" fmla="*/ 9 w 58"/>
                  <a:gd name="T31" fmla="*/ 36 h 41"/>
                  <a:gd name="T32" fmla="*/ 13 w 58"/>
                  <a:gd name="T33" fmla="*/ 35 h 41"/>
                  <a:gd name="T34" fmla="*/ 20 w 58"/>
                  <a:gd name="T35" fmla="*/ 40 h 41"/>
                  <a:gd name="T36" fmla="*/ 24 w 58"/>
                  <a:gd name="T37" fmla="*/ 39 h 41"/>
                  <a:gd name="T38" fmla="*/ 31 w 58"/>
                  <a:gd name="T39" fmla="*/ 41 h 41"/>
                  <a:gd name="T40" fmla="*/ 44 w 58"/>
                  <a:gd name="T41" fmla="*/ 35 h 41"/>
                  <a:gd name="T42" fmla="*/ 49 w 58"/>
                  <a:gd name="T43" fmla="*/ 37 h 41"/>
                  <a:gd name="T44" fmla="*/ 58 w 58"/>
                  <a:gd name="T45" fmla="*/ 28 h 41"/>
                  <a:gd name="T46" fmla="*/ 56 w 58"/>
                  <a:gd name="T47"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41">
                    <a:moveTo>
                      <a:pt x="56" y="23"/>
                    </a:moveTo>
                    <a:cubicBezTo>
                      <a:pt x="56" y="22"/>
                      <a:pt x="57" y="22"/>
                      <a:pt x="57" y="21"/>
                    </a:cubicBezTo>
                    <a:cubicBezTo>
                      <a:pt x="57" y="19"/>
                      <a:pt x="54" y="17"/>
                      <a:pt x="52" y="17"/>
                    </a:cubicBezTo>
                    <a:cubicBezTo>
                      <a:pt x="51" y="17"/>
                      <a:pt x="51" y="17"/>
                      <a:pt x="51" y="17"/>
                    </a:cubicBezTo>
                    <a:cubicBezTo>
                      <a:pt x="49" y="15"/>
                      <a:pt x="47" y="13"/>
                      <a:pt x="45" y="12"/>
                    </a:cubicBezTo>
                    <a:cubicBezTo>
                      <a:pt x="45" y="12"/>
                      <a:pt x="45" y="11"/>
                      <a:pt x="45" y="11"/>
                    </a:cubicBezTo>
                    <a:cubicBezTo>
                      <a:pt x="45" y="8"/>
                      <a:pt x="43" y="5"/>
                      <a:pt x="40" y="5"/>
                    </a:cubicBezTo>
                    <a:cubicBezTo>
                      <a:pt x="39" y="5"/>
                      <a:pt x="39" y="5"/>
                      <a:pt x="39" y="5"/>
                    </a:cubicBezTo>
                    <a:cubicBezTo>
                      <a:pt x="38" y="2"/>
                      <a:pt x="35" y="0"/>
                      <a:pt x="31" y="0"/>
                    </a:cubicBezTo>
                    <a:cubicBezTo>
                      <a:pt x="26" y="0"/>
                      <a:pt x="22" y="4"/>
                      <a:pt x="22" y="9"/>
                    </a:cubicBezTo>
                    <a:cubicBezTo>
                      <a:pt x="22" y="9"/>
                      <a:pt x="22" y="9"/>
                      <a:pt x="22" y="9"/>
                    </a:cubicBezTo>
                    <a:cubicBezTo>
                      <a:pt x="19" y="9"/>
                      <a:pt x="17" y="11"/>
                      <a:pt x="17" y="13"/>
                    </a:cubicBezTo>
                    <a:cubicBezTo>
                      <a:pt x="16" y="13"/>
                      <a:pt x="16" y="13"/>
                      <a:pt x="15" y="13"/>
                    </a:cubicBezTo>
                    <a:cubicBezTo>
                      <a:pt x="12" y="13"/>
                      <a:pt x="9" y="15"/>
                      <a:pt x="8" y="18"/>
                    </a:cubicBezTo>
                    <a:cubicBezTo>
                      <a:pt x="4" y="18"/>
                      <a:pt x="0" y="22"/>
                      <a:pt x="0" y="27"/>
                    </a:cubicBezTo>
                    <a:cubicBezTo>
                      <a:pt x="0" y="32"/>
                      <a:pt x="4" y="36"/>
                      <a:pt x="9" y="36"/>
                    </a:cubicBezTo>
                    <a:cubicBezTo>
                      <a:pt x="11" y="36"/>
                      <a:pt x="12" y="35"/>
                      <a:pt x="13" y="35"/>
                    </a:cubicBezTo>
                    <a:cubicBezTo>
                      <a:pt x="14" y="38"/>
                      <a:pt x="17" y="40"/>
                      <a:pt x="20" y="40"/>
                    </a:cubicBezTo>
                    <a:cubicBezTo>
                      <a:pt x="21" y="40"/>
                      <a:pt x="23" y="40"/>
                      <a:pt x="24" y="39"/>
                    </a:cubicBezTo>
                    <a:cubicBezTo>
                      <a:pt x="26" y="40"/>
                      <a:pt x="29" y="41"/>
                      <a:pt x="31" y="41"/>
                    </a:cubicBezTo>
                    <a:cubicBezTo>
                      <a:pt x="36" y="41"/>
                      <a:pt x="41" y="39"/>
                      <a:pt x="44" y="35"/>
                    </a:cubicBezTo>
                    <a:cubicBezTo>
                      <a:pt x="45" y="36"/>
                      <a:pt x="47" y="37"/>
                      <a:pt x="49" y="37"/>
                    </a:cubicBezTo>
                    <a:cubicBezTo>
                      <a:pt x="54" y="37"/>
                      <a:pt x="58" y="33"/>
                      <a:pt x="58" y="28"/>
                    </a:cubicBezTo>
                    <a:cubicBezTo>
                      <a:pt x="58" y="26"/>
                      <a:pt x="57" y="24"/>
                      <a:pt x="56"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1" name="Freeform 135"/>
              <p:cNvSpPr/>
              <p:nvPr/>
            </p:nvSpPr>
            <p:spPr bwMode="auto">
              <a:xfrm>
                <a:off x="4623656" y="4818418"/>
                <a:ext cx="455613" cy="320675"/>
              </a:xfrm>
              <a:custGeom>
                <a:avLst/>
                <a:gdLst>
                  <a:gd name="T0" fmla="*/ 160 w 164"/>
                  <a:gd name="T1" fmla="*/ 64 h 116"/>
                  <a:gd name="T2" fmla="*/ 161 w 164"/>
                  <a:gd name="T3" fmla="*/ 60 h 116"/>
                  <a:gd name="T4" fmla="*/ 147 w 164"/>
                  <a:gd name="T5" fmla="*/ 47 h 116"/>
                  <a:gd name="T6" fmla="*/ 144 w 164"/>
                  <a:gd name="T7" fmla="*/ 47 h 116"/>
                  <a:gd name="T8" fmla="*/ 128 w 164"/>
                  <a:gd name="T9" fmla="*/ 35 h 116"/>
                  <a:gd name="T10" fmla="*/ 128 w 164"/>
                  <a:gd name="T11" fmla="*/ 31 h 116"/>
                  <a:gd name="T12" fmla="*/ 112 w 164"/>
                  <a:gd name="T13" fmla="*/ 15 h 116"/>
                  <a:gd name="T14" fmla="*/ 111 w 164"/>
                  <a:gd name="T15" fmla="*/ 15 h 116"/>
                  <a:gd name="T16" fmla="*/ 88 w 164"/>
                  <a:gd name="T17" fmla="*/ 0 h 116"/>
                  <a:gd name="T18" fmla="*/ 62 w 164"/>
                  <a:gd name="T19" fmla="*/ 24 h 116"/>
                  <a:gd name="T20" fmla="*/ 61 w 164"/>
                  <a:gd name="T21" fmla="*/ 24 h 116"/>
                  <a:gd name="T22" fmla="*/ 48 w 164"/>
                  <a:gd name="T23" fmla="*/ 37 h 116"/>
                  <a:gd name="T24" fmla="*/ 42 w 164"/>
                  <a:gd name="T25" fmla="*/ 35 h 116"/>
                  <a:gd name="T26" fmla="*/ 23 w 164"/>
                  <a:gd name="T27" fmla="*/ 50 h 116"/>
                  <a:gd name="T28" fmla="*/ 0 w 164"/>
                  <a:gd name="T29" fmla="*/ 76 h 116"/>
                  <a:gd name="T30" fmla="*/ 26 w 164"/>
                  <a:gd name="T31" fmla="*/ 101 h 116"/>
                  <a:gd name="T32" fmla="*/ 36 w 164"/>
                  <a:gd name="T33" fmla="*/ 99 h 116"/>
                  <a:gd name="T34" fmla="*/ 56 w 164"/>
                  <a:gd name="T35" fmla="*/ 114 h 116"/>
                  <a:gd name="T36" fmla="*/ 67 w 164"/>
                  <a:gd name="T37" fmla="*/ 111 h 116"/>
                  <a:gd name="T38" fmla="*/ 89 w 164"/>
                  <a:gd name="T39" fmla="*/ 116 h 116"/>
                  <a:gd name="T40" fmla="*/ 125 w 164"/>
                  <a:gd name="T41" fmla="*/ 100 h 116"/>
                  <a:gd name="T42" fmla="*/ 139 w 164"/>
                  <a:gd name="T43" fmla="*/ 104 h 116"/>
                  <a:gd name="T44" fmla="*/ 164 w 164"/>
                  <a:gd name="T45" fmla="*/ 78 h 116"/>
                  <a:gd name="T46" fmla="*/ 160 w 164"/>
                  <a:gd name="T47" fmla="*/ 6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4" h="116">
                    <a:moveTo>
                      <a:pt x="160" y="64"/>
                    </a:moveTo>
                    <a:cubicBezTo>
                      <a:pt x="160" y="63"/>
                      <a:pt x="161" y="61"/>
                      <a:pt x="161" y="60"/>
                    </a:cubicBezTo>
                    <a:cubicBezTo>
                      <a:pt x="161" y="52"/>
                      <a:pt x="155" y="47"/>
                      <a:pt x="147" y="47"/>
                    </a:cubicBezTo>
                    <a:cubicBezTo>
                      <a:pt x="146" y="47"/>
                      <a:pt x="145" y="47"/>
                      <a:pt x="144" y="47"/>
                    </a:cubicBezTo>
                    <a:cubicBezTo>
                      <a:pt x="140" y="41"/>
                      <a:pt x="135" y="36"/>
                      <a:pt x="128" y="35"/>
                    </a:cubicBezTo>
                    <a:cubicBezTo>
                      <a:pt x="128" y="33"/>
                      <a:pt x="128" y="32"/>
                      <a:pt x="128" y="31"/>
                    </a:cubicBezTo>
                    <a:cubicBezTo>
                      <a:pt x="128" y="22"/>
                      <a:pt x="121" y="15"/>
                      <a:pt x="112" y="15"/>
                    </a:cubicBezTo>
                    <a:cubicBezTo>
                      <a:pt x="112" y="15"/>
                      <a:pt x="111" y="15"/>
                      <a:pt x="111" y="15"/>
                    </a:cubicBezTo>
                    <a:cubicBezTo>
                      <a:pt x="107" y="6"/>
                      <a:pt x="98" y="0"/>
                      <a:pt x="88" y="0"/>
                    </a:cubicBezTo>
                    <a:cubicBezTo>
                      <a:pt x="74" y="0"/>
                      <a:pt x="63" y="10"/>
                      <a:pt x="62" y="24"/>
                    </a:cubicBezTo>
                    <a:cubicBezTo>
                      <a:pt x="61" y="24"/>
                      <a:pt x="61" y="24"/>
                      <a:pt x="61" y="24"/>
                    </a:cubicBezTo>
                    <a:cubicBezTo>
                      <a:pt x="54" y="24"/>
                      <a:pt x="48" y="30"/>
                      <a:pt x="48" y="37"/>
                    </a:cubicBezTo>
                    <a:cubicBezTo>
                      <a:pt x="46" y="36"/>
                      <a:pt x="44" y="35"/>
                      <a:pt x="42" y="35"/>
                    </a:cubicBezTo>
                    <a:cubicBezTo>
                      <a:pt x="33" y="35"/>
                      <a:pt x="25" y="42"/>
                      <a:pt x="23" y="50"/>
                    </a:cubicBezTo>
                    <a:cubicBezTo>
                      <a:pt x="10" y="51"/>
                      <a:pt x="0" y="62"/>
                      <a:pt x="0" y="76"/>
                    </a:cubicBezTo>
                    <a:cubicBezTo>
                      <a:pt x="0" y="90"/>
                      <a:pt x="11" y="101"/>
                      <a:pt x="26" y="101"/>
                    </a:cubicBezTo>
                    <a:cubicBezTo>
                      <a:pt x="29" y="101"/>
                      <a:pt x="33" y="100"/>
                      <a:pt x="36" y="99"/>
                    </a:cubicBezTo>
                    <a:cubicBezTo>
                      <a:pt x="39" y="108"/>
                      <a:pt x="47" y="114"/>
                      <a:pt x="56" y="114"/>
                    </a:cubicBezTo>
                    <a:cubicBezTo>
                      <a:pt x="60" y="114"/>
                      <a:pt x="64" y="113"/>
                      <a:pt x="67" y="111"/>
                    </a:cubicBezTo>
                    <a:cubicBezTo>
                      <a:pt x="73" y="114"/>
                      <a:pt x="81" y="116"/>
                      <a:pt x="89" y="116"/>
                    </a:cubicBezTo>
                    <a:cubicBezTo>
                      <a:pt x="103" y="116"/>
                      <a:pt x="116" y="110"/>
                      <a:pt x="125" y="100"/>
                    </a:cubicBezTo>
                    <a:cubicBezTo>
                      <a:pt x="129" y="102"/>
                      <a:pt x="134" y="104"/>
                      <a:pt x="139" y="104"/>
                    </a:cubicBezTo>
                    <a:cubicBezTo>
                      <a:pt x="153" y="104"/>
                      <a:pt x="164" y="92"/>
                      <a:pt x="164" y="78"/>
                    </a:cubicBezTo>
                    <a:cubicBezTo>
                      <a:pt x="164" y="73"/>
                      <a:pt x="163" y="68"/>
                      <a:pt x="160" y="6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2" name="Freeform 136"/>
              <p:cNvSpPr/>
              <p:nvPr/>
            </p:nvSpPr>
            <p:spPr bwMode="auto">
              <a:xfrm>
                <a:off x="4631594" y="4823181"/>
                <a:ext cx="441325" cy="311150"/>
              </a:xfrm>
              <a:custGeom>
                <a:avLst/>
                <a:gdLst>
                  <a:gd name="T0" fmla="*/ 154 w 159"/>
                  <a:gd name="T1" fmla="*/ 62 h 112"/>
                  <a:gd name="T2" fmla="*/ 155 w 159"/>
                  <a:gd name="T3" fmla="*/ 58 h 112"/>
                  <a:gd name="T4" fmla="*/ 142 w 159"/>
                  <a:gd name="T5" fmla="*/ 45 h 112"/>
                  <a:gd name="T6" fmla="*/ 139 w 159"/>
                  <a:gd name="T7" fmla="*/ 45 h 112"/>
                  <a:gd name="T8" fmla="*/ 123 w 159"/>
                  <a:gd name="T9" fmla="*/ 33 h 112"/>
                  <a:gd name="T10" fmla="*/ 124 w 159"/>
                  <a:gd name="T11" fmla="*/ 30 h 112"/>
                  <a:gd name="T12" fmla="*/ 108 w 159"/>
                  <a:gd name="T13" fmla="*/ 14 h 112"/>
                  <a:gd name="T14" fmla="*/ 107 w 159"/>
                  <a:gd name="T15" fmla="*/ 14 h 112"/>
                  <a:gd name="T16" fmla="*/ 84 w 159"/>
                  <a:gd name="T17" fmla="*/ 0 h 112"/>
                  <a:gd name="T18" fmla="*/ 60 w 159"/>
                  <a:gd name="T19" fmla="*/ 23 h 112"/>
                  <a:gd name="T20" fmla="*/ 59 w 159"/>
                  <a:gd name="T21" fmla="*/ 23 h 112"/>
                  <a:gd name="T22" fmla="*/ 46 w 159"/>
                  <a:gd name="T23" fmla="*/ 35 h 112"/>
                  <a:gd name="T24" fmla="*/ 40 w 159"/>
                  <a:gd name="T25" fmla="*/ 34 h 112"/>
                  <a:gd name="T26" fmla="*/ 22 w 159"/>
                  <a:gd name="T27" fmla="*/ 48 h 112"/>
                  <a:gd name="T28" fmla="*/ 0 w 159"/>
                  <a:gd name="T29" fmla="*/ 73 h 112"/>
                  <a:gd name="T30" fmla="*/ 24 w 159"/>
                  <a:gd name="T31" fmla="*/ 98 h 112"/>
                  <a:gd name="T32" fmla="*/ 34 w 159"/>
                  <a:gd name="T33" fmla="*/ 96 h 112"/>
                  <a:gd name="T34" fmla="*/ 54 w 159"/>
                  <a:gd name="T35" fmla="*/ 110 h 112"/>
                  <a:gd name="T36" fmla="*/ 64 w 159"/>
                  <a:gd name="T37" fmla="*/ 107 h 112"/>
                  <a:gd name="T38" fmla="*/ 86 w 159"/>
                  <a:gd name="T39" fmla="*/ 112 h 112"/>
                  <a:gd name="T40" fmla="*/ 121 w 159"/>
                  <a:gd name="T41" fmla="*/ 96 h 112"/>
                  <a:gd name="T42" fmla="*/ 134 w 159"/>
                  <a:gd name="T43" fmla="*/ 100 h 112"/>
                  <a:gd name="T44" fmla="*/ 159 w 159"/>
                  <a:gd name="T45" fmla="*/ 76 h 112"/>
                  <a:gd name="T46" fmla="*/ 154 w 159"/>
                  <a:gd name="T47" fmla="*/ 6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9" h="112">
                    <a:moveTo>
                      <a:pt x="154" y="62"/>
                    </a:moveTo>
                    <a:cubicBezTo>
                      <a:pt x="155" y="60"/>
                      <a:pt x="155" y="59"/>
                      <a:pt x="155" y="58"/>
                    </a:cubicBezTo>
                    <a:cubicBezTo>
                      <a:pt x="155" y="51"/>
                      <a:pt x="149" y="45"/>
                      <a:pt x="142" y="45"/>
                    </a:cubicBezTo>
                    <a:cubicBezTo>
                      <a:pt x="141" y="45"/>
                      <a:pt x="140" y="45"/>
                      <a:pt x="139" y="45"/>
                    </a:cubicBezTo>
                    <a:cubicBezTo>
                      <a:pt x="135" y="40"/>
                      <a:pt x="130" y="35"/>
                      <a:pt x="123" y="33"/>
                    </a:cubicBezTo>
                    <a:cubicBezTo>
                      <a:pt x="123" y="32"/>
                      <a:pt x="124" y="31"/>
                      <a:pt x="124" y="30"/>
                    </a:cubicBezTo>
                    <a:cubicBezTo>
                      <a:pt x="124" y="21"/>
                      <a:pt x="117" y="14"/>
                      <a:pt x="108" y="14"/>
                    </a:cubicBezTo>
                    <a:cubicBezTo>
                      <a:pt x="108" y="14"/>
                      <a:pt x="107" y="14"/>
                      <a:pt x="107" y="14"/>
                    </a:cubicBezTo>
                    <a:cubicBezTo>
                      <a:pt x="103" y="6"/>
                      <a:pt x="94" y="0"/>
                      <a:pt x="84" y="0"/>
                    </a:cubicBezTo>
                    <a:cubicBezTo>
                      <a:pt x="71" y="0"/>
                      <a:pt x="60" y="10"/>
                      <a:pt x="60" y="23"/>
                    </a:cubicBezTo>
                    <a:cubicBezTo>
                      <a:pt x="59" y="23"/>
                      <a:pt x="59" y="23"/>
                      <a:pt x="59" y="23"/>
                    </a:cubicBezTo>
                    <a:cubicBezTo>
                      <a:pt x="52" y="23"/>
                      <a:pt x="47" y="29"/>
                      <a:pt x="46" y="35"/>
                    </a:cubicBezTo>
                    <a:cubicBezTo>
                      <a:pt x="44" y="35"/>
                      <a:pt x="42" y="34"/>
                      <a:pt x="40" y="34"/>
                    </a:cubicBezTo>
                    <a:cubicBezTo>
                      <a:pt x="31" y="34"/>
                      <a:pt x="24" y="40"/>
                      <a:pt x="22" y="48"/>
                    </a:cubicBezTo>
                    <a:cubicBezTo>
                      <a:pt x="10" y="49"/>
                      <a:pt x="0" y="60"/>
                      <a:pt x="0" y="73"/>
                    </a:cubicBezTo>
                    <a:cubicBezTo>
                      <a:pt x="0" y="87"/>
                      <a:pt x="11" y="98"/>
                      <a:pt x="24" y="98"/>
                    </a:cubicBezTo>
                    <a:cubicBezTo>
                      <a:pt x="28" y="98"/>
                      <a:pt x="31" y="97"/>
                      <a:pt x="34" y="96"/>
                    </a:cubicBezTo>
                    <a:cubicBezTo>
                      <a:pt x="37" y="104"/>
                      <a:pt x="45" y="110"/>
                      <a:pt x="54" y="110"/>
                    </a:cubicBezTo>
                    <a:cubicBezTo>
                      <a:pt x="58" y="110"/>
                      <a:pt x="61" y="109"/>
                      <a:pt x="64" y="107"/>
                    </a:cubicBezTo>
                    <a:cubicBezTo>
                      <a:pt x="71" y="110"/>
                      <a:pt x="78" y="112"/>
                      <a:pt x="86" y="112"/>
                    </a:cubicBezTo>
                    <a:cubicBezTo>
                      <a:pt x="99" y="112"/>
                      <a:pt x="112" y="106"/>
                      <a:pt x="121" y="96"/>
                    </a:cubicBezTo>
                    <a:cubicBezTo>
                      <a:pt x="124" y="99"/>
                      <a:pt x="129" y="100"/>
                      <a:pt x="134" y="100"/>
                    </a:cubicBezTo>
                    <a:cubicBezTo>
                      <a:pt x="147" y="100"/>
                      <a:pt x="159" y="89"/>
                      <a:pt x="159" y="76"/>
                    </a:cubicBezTo>
                    <a:cubicBezTo>
                      <a:pt x="159" y="70"/>
                      <a:pt x="157" y="66"/>
                      <a:pt x="154" y="6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3" name="Freeform 137"/>
              <p:cNvSpPr/>
              <p:nvPr/>
            </p:nvSpPr>
            <p:spPr bwMode="auto">
              <a:xfrm>
                <a:off x="4653819" y="4829531"/>
                <a:ext cx="403225" cy="282575"/>
              </a:xfrm>
              <a:custGeom>
                <a:avLst/>
                <a:gdLst>
                  <a:gd name="T0" fmla="*/ 141 w 145"/>
                  <a:gd name="T1" fmla="*/ 56 h 102"/>
                  <a:gd name="T2" fmla="*/ 141 w 145"/>
                  <a:gd name="T3" fmla="*/ 53 h 102"/>
                  <a:gd name="T4" fmla="*/ 130 w 145"/>
                  <a:gd name="T5" fmla="*/ 41 h 102"/>
                  <a:gd name="T6" fmla="*/ 127 w 145"/>
                  <a:gd name="T7" fmla="*/ 42 h 102"/>
                  <a:gd name="T8" fmla="*/ 112 w 145"/>
                  <a:gd name="T9" fmla="*/ 31 h 102"/>
                  <a:gd name="T10" fmla="*/ 113 w 145"/>
                  <a:gd name="T11" fmla="*/ 27 h 102"/>
                  <a:gd name="T12" fmla="*/ 99 w 145"/>
                  <a:gd name="T13" fmla="*/ 13 h 102"/>
                  <a:gd name="T14" fmla="*/ 98 w 145"/>
                  <a:gd name="T15" fmla="*/ 13 h 102"/>
                  <a:gd name="T16" fmla="*/ 77 w 145"/>
                  <a:gd name="T17" fmla="*/ 0 h 102"/>
                  <a:gd name="T18" fmla="*/ 55 w 145"/>
                  <a:gd name="T19" fmla="*/ 21 h 102"/>
                  <a:gd name="T20" fmla="*/ 54 w 145"/>
                  <a:gd name="T21" fmla="*/ 21 h 102"/>
                  <a:gd name="T22" fmla="*/ 42 w 145"/>
                  <a:gd name="T23" fmla="*/ 32 h 102"/>
                  <a:gd name="T24" fmla="*/ 37 w 145"/>
                  <a:gd name="T25" fmla="*/ 31 h 102"/>
                  <a:gd name="T26" fmla="*/ 21 w 145"/>
                  <a:gd name="T27" fmla="*/ 44 h 102"/>
                  <a:gd name="T28" fmla="*/ 0 w 145"/>
                  <a:gd name="T29" fmla="*/ 67 h 102"/>
                  <a:gd name="T30" fmla="*/ 23 w 145"/>
                  <a:gd name="T31" fmla="*/ 89 h 102"/>
                  <a:gd name="T32" fmla="*/ 32 w 145"/>
                  <a:gd name="T33" fmla="*/ 87 h 102"/>
                  <a:gd name="T34" fmla="*/ 49 w 145"/>
                  <a:gd name="T35" fmla="*/ 100 h 102"/>
                  <a:gd name="T36" fmla="*/ 59 w 145"/>
                  <a:gd name="T37" fmla="*/ 98 h 102"/>
                  <a:gd name="T38" fmla="*/ 78 w 145"/>
                  <a:gd name="T39" fmla="*/ 102 h 102"/>
                  <a:gd name="T40" fmla="*/ 110 w 145"/>
                  <a:gd name="T41" fmla="*/ 88 h 102"/>
                  <a:gd name="T42" fmla="*/ 122 w 145"/>
                  <a:gd name="T43" fmla="*/ 92 h 102"/>
                  <a:gd name="T44" fmla="*/ 145 w 145"/>
                  <a:gd name="T45" fmla="*/ 69 h 102"/>
                  <a:gd name="T46" fmla="*/ 141 w 145"/>
                  <a:gd name="T47" fmla="*/ 56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5" h="102">
                    <a:moveTo>
                      <a:pt x="141" y="56"/>
                    </a:moveTo>
                    <a:cubicBezTo>
                      <a:pt x="141" y="55"/>
                      <a:pt x="141" y="54"/>
                      <a:pt x="141" y="53"/>
                    </a:cubicBezTo>
                    <a:cubicBezTo>
                      <a:pt x="141" y="46"/>
                      <a:pt x="136" y="41"/>
                      <a:pt x="130" y="41"/>
                    </a:cubicBezTo>
                    <a:cubicBezTo>
                      <a:pt x="129" y="41"/>
                      <a:pt x="128" y="41"/>
                      <a:pt x="127" y="42"/>
                    </a:cubicBezTo>
                    <a:cubicBezTo>
                      <a:pt x="124" y="36"/>
                      <a:pt x="118" y="32"/>
                      <a:pt x="112" y="31"/>
                    </a:cubicBezTo>
                    <a:cubicBezTo>
                      <a:pt x="113" y="30"/>
                      <a:pt x="113" y="28"/>
                      <a:pt x="113" y="27"/>
                    </a:cubicBezTo>
                    <a:cubicBezTo>
                      <a:pt x="113" y="20"/>
                      <a:pt x="107" y="13"/>
                      <a:pt x="99" y="13"/>
                    </a:cubicBezTo>
                    <a:cubicBezTo>
                      <a:pt x="98" y="13"/>
                      <a:pt x="98" y="13"/>
                      <a:pt x="98" y="13"/>
                    </a:cubicBezTo>
                    <a:cubicBezTo>
                      <a:pt x="94" y="5"/>
                      <a:pt x="86" y="0"/>
                      <a:pt x="77" y="0"/>
                    </a:cubicBezTo>
                    <a:cubicBezTo>
                      <a:pt x="65" y="0"/>
                      <a:pt x="55" y="9"/>
                      <a:pt x="55" y="21"/>
                    </a:cubicBezTo>
                    <a:cubicBezTo>
                      <a:pt x="54" y="21"/>
                      <a:pt x="54" y="21"/>
                      <a:pt x="54" y="21"/>
                    </a:cubicBezTo>
                    <a:cubicBezTo>
                      <a:pt x="48" y="21"/>
                      <a:pt x="43" y="26"/>
                      <a:pt x="42" y="32"/>
                    </a:cubicBezTo>
                    <a:cubicBezTo>
                      <a:pt x="41" y="32"/>
                      <a:pt x="39" y="31"/>
                      <a:pt x="37" y="31"/>
                    </a:cubicBezTo>
                    <a:cubicBezTo>
                      <a:pt x="29" y="31"/>
                      <a:pt x="22" y="37"/>
                      <a:pt x="21" y="44"/>
                    </a:cubicBezTo>
                    <a:cubicBezTo>
                      <a:pt x="9" y="45"/>
                      <a:pt x="0" y="55"/>
                      <a:pt x="0" y="67"/>
                    </a:cubicBezTo>
                    <a:cubicBezTo>
                      <a:pt x="0" y="79"/>
                      <a:pt x="10" y="89"/>
                      <a:pt x="23" y="89"/>
                    </a:cubicBezTo>
                    <a:cubicBezTo>
                      <a:pt x="26" y="89"/>
                      <a:pt x="29" y="88"/>
                      <a:pt x="32" y="87"/>
                    </a:cubicBezTo>
                    <a:cubicBezTo>
                      <a:pt x="34" y="95"/>
                      <a:pt x="41" y="100"/>
                      <a:pt x="49" y="100"/>
                    </a:cubicBezTo>
                    <a:cubicBezTo>
                      <a:pt x="53" y="100"/>
                      <a:pt x="56" y="99"/>
                      <a:pt x="59" y="98"/>
                    </a:cubicBezTo>
                    <a:cubicBezTo>
                      <a:pt x="65" y="100"/>
                      <a:pt x="71" y="102"/>
                      <a:pt x="78" y="102"/>
                    </a:cubicBezTo>
                    <a:cubicBezTo>
                      <a:pt x="91" y="102"/>
                      <a:pt x="102" y="97"/>
                      <a:pt x="110" y="88"/>
                    </a:cubicBezTo>
                    <a:cubicBezTo>
                      <a:pt x="114" y="90"/>
                      <a:pt x="118" y="92"/>
                      <a:pt x="122" y="92"/>
                    </a:cubicBezTo>
                    <a:cubicBezTo>
                      <a:pt x="134" y="92"/>
                      <a:pt x="145" y="81"/>
                      <a:pt x="145" y="69"/>
                    </a:cubicBezTo>
                    <a:cubicBezTo>
                      <a:pt x="145" y="64"/>
                      <a:pt x="143" y="60"/>
                      <a:pt x="141" y="5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6" name="Freeform 138"/>
              <p:cNvSpPr/>
              <p:nvPr/>
            </p:nvSpPr>
            <p:spPr bwMode="auto">
              <a:xfrm>
                <a:off x="4895119" y="5139093"/>
                <a:ext cx="111125" cy="77788"/>
              </a:xfrm>
              <a:custGeom>
                <a:avLst/>
                <a:gdLst>
                  <a:gd name="T0" fmla="*/ 39 w 40"/>
                  <a:gd name="T1" fmla="*/ 15 h 28"/>
                  <a:gd name="T2" fmla="*/ 39 w 40"/>
                  <a:gd name="T3" fmla="*/ 14 h 28"/>
                  <a:gd name="T4" fmla="*/ 36 w 40"/>
                  <a:gd name="T5" fmla="*/ 11 h 28"/>
                  <a:gd name="T6" fmla="*/ 35 w 40"/>
                  <a:gd name="T7" fmla="*/ 11 h 28"/>
                  <a:gd name="T8" fmla="*/ 31 w 40"/>
                  <a:gd name="T9" fmla="*/ 8 h 28"/>
                  <a:gd name="T10" fmla="*/ 31 w 40"/>
                  <a:gd name="T11" fmla="*/ 7 h 28"/>
                  <a:gd name="T12" fmla="*/ 28 w 40"/>
                  <a:gd name="T13" fmla="*/ 4 h 28"/>
                  <a:gd name="T14" fmla="*/ 27 w 40"/>
                  <a:gd name="T15" fmla="*/ 4 h 28"/>
                  <a:gd name="T16" fmla="*/ 22 w 40"/>
                  <a:gd name="T17" fmla="*/ 0 h 28"/>
                  <a:gd name="T18" fmla="*/ 15 w 40"/>
                  <a:gd name="T19" fmla="*/ 6 h 28"/>
                  <a:gd name="T20" fmla="*/ 15 w 40"/>
                  <a:gd name="T21" fmla="*/ 6 h 28"/>
                  <a:gd name="T22" fmla="*/ 12 w 40"/>
                  <a:gd name="T23" fmla="*/ 9 h 28"/>
                  <a:gd name="T24" fmla="*/ 10 w 40"/>
                  <a:gd name="T25" fmla="*/ 9 h 28"/>
                  <a:gd name="T26" fmla="*/ 6 w 40"/>
                  <a:gd name="T27" fmla="*/ 12 h 28"/>
                  <a:gd name="T28" fmla="*/ 0 w 40"/>
                  <a:gd name="T29" fmla="*/ 18 h 28"/>
                  <a:gd name="T30" fmla="*/ 7 w 40"/>
                  <a:gd name="T31" fmla="*/ 24 h 28"/>
                  <a:gd name="T32" fmla="*/ 9 w 40"/>
                  <a:gd name="T33" fmla="*/ 24 h 28"/>
                  <a:gd name="T34" fmla="*/ 14 w 40"/>
                  <a:gd name="T35" fmla="*/ 28 h 28"/>
                  <a:gd name="T36" fmla="*/ 17 w 40"/>
                  <a:gd name="T37" fmla="*/ 27 h 28"/>
                  <a:gd name="T38" fmla="*/ 22 w 40"/>
                  <a:gd name="T39" fmla="*/ 28 h 28"/>
                  <a:gd name="T40" fmla="*/ 31 w 40"/>
                  <a:gd name="T41" fmla="*/ 24 h 28"/>
                  <a:gd name="T42" fmla="*/ 34 w 40"/>
                  <a:gd name="T43" fmla="*/ 25 h 28"/>
                  <a:gd name="T44" fmla="*/ 40 w 40"/>
                  <a:gd name="T45" fmla="*/ 19 h 28"/>
                  <a:gd name="T46" fmla="*/ 39 w 40"/>
                  <a:gd name="T47"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 h="28">
                    <a:moveTo>
                      <a:pt x="39" y="15"/>
                    </a:moveTo>
                    <a:cubicBezTo>
                      <a:pt x="39" y="15"/>
                      <a:pt x="39" y="15"/>
                      <a:pt x="39" y="14"/>
                    </a:cubicBezTo>
                    <a:cubicBezTo>
                      <a:pt x="39" y="13"/>
                      <a:pt x="38" y="11"/>
                      <a:pt x="36" y="11"/>
                    </a:cubicBezTo>
                    <a:cubicBezTo>
                      <a:pt x="35" y="11"/>
                      <a:pt x="35" y="11"/>
                      <a:pt x="35" y="11"/>
                    </a:cubicBezTo>
                    <a:cubicBezTo>
                      <a:pt x="34" y="10"/>
                      <a:pt x="33" y="9"/>
                      <a:pt x="31" y="8"/>
                    </a:cubicBezTo>
                    <a:cubicBezTo>
                      <a:pt x="31" y="7"/>
                      <a:pt x="31" y="7"/>
                      <a:pt x="31" y="7"/>
                    </a:cubicBezTo>
                    <a:cubicBezTo>
                      <a:pt x="31" y="5"/>
                      <a:pt x="30" y="4"/>
                      <a:pt x="28" y="4"/>
                    </a:cubicBezTo>
                    <a:cubicBezTo>
                      <a:pt x="27" y="4"/>
                      <a:pt x="27" y="4"/>
                      <a:pt x="27" y="4"/>
                    </a:cubicBezTo>
                    <a:cubicBezTo>
                      <a:pt x="26" y="1"/>
                      <a:pt x="24" y="0"/>
                      <a:pt x="22" y="0"/>
                    </a:cubicBezTo>
                    <a:cubicBezTo>
                      <a:pt x="18" y="0"/>
                      <a:pt x="16" y="3"/>
                      <a:pt x="15" y="6"/>
                    </a:cubicBezTo>
                    <a:cubicBezTo>
                      <a:pt x="15" y="6"/>
                      <a:pt x="15" y="6"/>
                      <a:pt x="15" y="6"/>
                    </a:cubicBezTo>
                    <a:cubicBezTo>
                      <a:pt x="14" y="6"/>
                      <a:pt x="12" y="7"/>
                      <a:pt x="12" y="9"/>
                    </a:cubicBezTo>
                    <a:cubicBezTo>
                      <a:pt x="12" y="9"/>
                      <a:pt x="11" y="9"/>
                      <a:pt x="10" y="9"/>
                    </a:cubicBezTo>
                    <a:cubicBezTo>
                      <a:pt x="8" y="9"/>
                      <a:pt x="7" y="10"/>
                      <a:pt x="6" y="12"/>
                    </a:cubicBezTo>
                    <a:cubicBezTo>
                      <a:pt x="3" y="12"/>
                      <a:pt x="0" y="15"/>
                      <a:pt x="0" y="18"/>
                    </a:cubicBezTo>
                    <a:cubicBezTo>
                      <a:pt x="0" y="22"/>
                      <a:pt x="3" y="24"/>
                      <a:pt x="7" y="24"/>
                    </a:cubicBezTo>
                    <a:cubicBezTo>
                      <a:pt x="7" y="24"/>
                      <a:pt x="8" y="24"/>
                      <a:pt x="9" y="24"/>
                    </a:cubicBezTo>
                    <a:cubicBezTo>
                      <a:pt x="10" y="26"/>
                      <a:pt x="12" y="28"/>
                      <a:pt x="14" y="28"/>
                    </a:cubicBezTo>
                    <a:cubicBezTo>
                      <a:pt x="15" y="28"/>
                      <a:pt x="16" y="27"/>
                      <a:pt x="17" y="27"/>
                    </a:cubicBezTo>
                    <a:cubicBezTo>
                      <a:pt x="18" y="28"/>
                      <a:pt x="20" y="28"/>
                      <a:pt x="22" y="28"/>
                    </a:cubicBezTo>
                    <a:cubicBezTo>
                      <a:pt x="25" y="28"/>
                      <a:pt x="29" y="27"/>
                      <a:pt x="31" y="24"/>
                    </a:cubicBezTo>
                    <a:cubicBezTo>
                      <a:pt x="32" y="25"/>
                      <a:pt x="33" y="25"/>
                      <a:pt x="34" y="25"/>
                    </a:cubicBezTo>
                    <a:cubicBezTo>
                      <a:pt x="37" y="25"/>
                      <a:pt x="40" y="22"/>
                      <a:pt x="40" y="19"/>
                    </a:cubicBezTo>
                    <a:cubicBezTo>
                      <a:pt x="40" y="18"/>
                      <a:pt x="40" y="16"/>
                      <a:pt x="39"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7" name="Freeform 139"/>
              <p:cNvSpPr/>
              <p:nvPr/>
            </p:nvSpPr>
            <p:spPr bwMode="auto">
              <a:xfrm>
                <a:off x="4898294" y="5139093"/>
                <a:ext cx="107950" cy="77788"/>
              </a:xfrm>
              <a:custGeom>
                <a:avLst/>
                <a:gdLst>
                  <a:gd name="T0" fmla="*/ 38 w 39"/>
                  <a:gd name="T1" fmla="*/ 15 h 28"/>
                  <a:gd name="T2" fmla="*/ 38 w 39"/>
                  <a:gd name="T3" fmla="*/ 14 h 28"/>
                  <a:gd name="T4" fmla="*/ 35 w 39"/>
                  <a:gd name="T5" fmla="*/ 11 h 28"/>
                  <a:gd name="T6" fmla="*/ 34 w 39"/>
                  <a:gd name="T7" fmla="*/ 11 h 28"/>
                  <a:gd name="T8" fmla="*/ 30 w 39"/>
                  <a:gd name="T9" fmla="*/ 9 h 28"/>
                  <a:gd name="T10" fmla="*/ 30 w 39"/>
                  <a:gd name="T11" fmla="*/ 8 h 28"/>
                  <a:gd name="T12" fmla="*/ 26 w 39"/>
                  <a:gd name="T13" fmla="*/ 4 h 28"/>
                  <a:gd name="T14" fmla="*/ 26 w 39"/>
                  <a:gd name="T15" fmla="*/ 4 h 28"/>
                  <a:gd name="T16" fmla="*/ 21 w 39"/>
                  <a:gd name="T17" fmla="*/ 0 h 28"/>
                  <a:gd name="T18" fmla="*/ 15 w 39"/>
                  <a:gd name="T19" fmla="*/ 6 h 28"/>
                  <a:gd name="T20" fmla="*/ 14 w 39"/>
                  <a:gd name="T21" fmla="*/ 6 h 28"/>
                  <a:gd name="T22" fmla="*/ 11 w 39"/>
                  <a:gd name="T23" fmla="*/ 9 h 28"/>
                  <a:gd name="T24" fmla="*/ 10 w 39"/>
                  <a:gd name="T25" fmla="*/ 9 h 28"/>
                  <a:gd name="T26" fmla="*/ 6 w 39"/>
                  <a:gd name="T27" fmla="*/ 12 h 28"/>
                  <a:gd name="T28" fmla="*/ 0 w 39"/>
                  <a:gd name="T29" fmla="*/ 18 h 28"/>
                  <a:gd name="T30" fmla="*/ 6 w 39"/>
                  <a:gd name="T31" fmla="*/ 24 h 28"/>
                  <a:gd name="T32" fmla="*/ 8 w 39"/>
                  <a:gd name="T33" fmla="*/ 24 h 28"/>
                  <a:gd name="T34" fmla="*/ 13 w 39"/>
                  <a:gd name="T35" fmla="*/ 27 h 28"/>
                  <a:gd name="T36" fmla="*/ 16 w 39"/>
                  <a:gd name="T37" fmla="*/ 26 h 28"/>
                  <a:gd name="T38" fmla="*/ 21 w 39"/>
                  <a:gd name="T39" fmla="*/ 28 h 28"/>
                  <a:gd name="T40" fmla="*/ 29 w 39"/>
                  <a:gd name="T41" fmla="*/ 24 h 28"/>
                  <a:gd name="T42" fmla="*/ 33 w 39"/>
                  <a:gd name="T43" fmla="*/ 25 h 28"/>
                  <a:gd name="T44" fmla="*/ 39 w 39"/>
                  <a:gd name="T45" fmla="*/ 19 h 28"/>
                  <a:gd name="T46" fmla="*/ 38 w 39"/>
                  <a:gd name="T47"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28">
                    <a:moveTo>
                      <a:pt x="38" y="15"/>
                    </a:moveTo>
                    <a:cubicBezTo>
                      <a:pt x="38" y="14"/>
                      <a:pt x="38" y="14"/>
                      <a:pt x="38" y="14"/>
                    </a:cubicBezTo>
                    <a:cubicBezTo>
                      <a:pt x="38" y="13"/>
                      <a:pt x="36" y="11"/>
                      <a:pt x="35" y="11"/>
                    </a:cubicBezTo>
                    <a:cubicBezTo>
                      <a:pt x="34" y="11"/>
                      <a:pt x="34" y="11"/>
                      <a:pt x="34" y="11"/>
                    </a:cubicBezTo>
                    <a:cubicBezTo>
                      <a:pt x="33" y="10"/>
                      <a:pt x="32" y="9"/>
                      <a:pt x="30" y="9"/>
                    </a:cubicBezTo>
                    <a:cubicBezTo>
                      <a:pt x="30" y="8"/>
                      <a:pt x="30" y="8"/>
                      <a:pt x="30" y="8"/>
                    </a:cubicBezTo>
                    <a:cubicBezTo>
                      <a:pt x="30" y="6"/>
                      <a:pt x="28" y="4"/>
                      <a:pt x="26" y="4"/>
                    </a:cubicBezTo>
                    <a:cubicBezTo>
                      <a:pt x="26" y="4"/>
                      <a:pt x="26" y="4"/>
                      <a:pt x="26" y="4"/>
                    </a:cubicBezTo>
                    <a:cubicBezTo>
                      <a:pt x="25" y="2"/>
                      <a:pt x="23" y="0"/>
                      <a:pt x="21" y="0"/>
                    </a:cubicBezTo>
                    <a:cubicBezTo>
                      <a:pt x="17" y="0"/>
                      <a:pt x="15" y="3"/>
                      <a:pt x="15" y="6"/>
                    </a:cubicBezTo>
                    <a:cubicBezTo>
                      <a:pt x="14" y="6"/>
                      <a:pt x="14" y="6"/>
                      <a:pt x="14" y="6"/>
                    </a:cubicBezTo>
                    <a:cubicBezTo>
                      <a:pt x="13" y="6"/>
                      <a:pt x="11" y="7"/>
                      <a:pt x="11" y="9"/>
                    </a:cubicBezTo>
                    <a:cubicBezTo>
                      <a:pt x="11" y="9"/>
                      <a:pt x="10" y="9"/>
                      <a:pt x="10" y="9"/>
                    </a:cubicBezTo>
                    <a:cubicBezTo>
                      <a:pt x="8" y="9"/>
                      <a:pt x="6" y="10"/>
                      <a:pt x="6" y="12"/>
                    </a:cubicBezTo>
                    <a:cubicBezTo>
                      <a:pt x="2" y="12"/>
                      <a:pt x="0" y="15"/>
                      <a:pt x="0" y="18"/>
                    </a:cubicBezTo>
                    <a:cubicBezTo>
                      <a:pt x="0" y="21"/>
                      <a:pt x="3" y="24"/>
                      <a:pt x="6" y="24"/>
                    </a:cubicBezTo>
                    <a:cubicBezTo>
                      <a:pt x="7" y="24"/>
                      <a:pt x="8" y="24"/>
                      <a:pt x="8" y="24"/>
                    </a:cubicBezTo>
                    <a:cubicBezTo>
                      <a:pt x="9" y="26"/>
                      <a:pt x="11" y="27"/>
                      <a:pt x="13" y="27"/>
                    </a:cubicBezTo>
                    <a:cubicBezTo>
                      <a:pt x="14" y="27"/>
                      <a:pt x="15" y="27"/>
                      <a:pt x="16" y="26"/>
                    </a:cubicBezTo>
                    <a:cubicBezTo>
                      <a:pt x="17" y="27"/>
                      <a:pt x="19" y="28"/>
                      <a:pt x="21" y="28"/>
                    </a:cubicBezTo>
                    <a:cubicBezTo>
                      <a:pt x="24" y="28"/>
                      <a:pt x="27" y="26"/>
                      <a:pt x="29" y="24"/>
                    </a:cubicBezTo>
                    <a:cubicBezTo>
                      <a:pt x="30" y="24"/>
                      <a:pt x="31" y="25"/>
                      <a:pt x="33" y="25"/>
                    </a:cubicBezTo>
                    <a:cubicBezTo>
                      <a:pt x="36" y="25"/>
                      <a:pt x="39" y="22"/>
                      <a:pt x="39" y="19"/>
                    </a:cubicBezTo>
                    <a:cubicBezTo>
                      <a:pt x="39" y="18"/>
                      <a:pt x="38" y="16"/>
                      <a:pt x="38"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8" name="Freeform 140"/>
              <p:cNvSpPr/>
              <p:nvPr/>
            </p:nvSpPr>
            <p:spPr bwMode="auto">
              <a:xfrm>
                <a:off x="4903056" y="5142268"/>
                <a:ext cx="98425" cy="69850"/>
              </a:xfrm>
              <a:custGeom>
                <a:avLst/>
                <a:gdLst>
                  <a:gd name="T0" fmla="*/ 34 w 35"/>
                  <a:gd name="T1" fmla="*/ 14 h 25"/>
                  <a:gd name="T2" fmla="*/ 34 w 35"/>
                  <a:gd name="T3" fmla="*/ 13 h 25"/>
                  <a:gd name="T4" fmla="*/ 31 w 35"/>
                  <a:gd name="T5" fmla="*/ 10 h 25"/>
                  <a:gd name="T6" fmla="*/ 31 w 35"/>
                  <a:gd name="T7" fmla="*/ 10 h 25"/>
                  <a:gd name="T8" fmla="*/ 27 w 35"/>
                  <a:gd name="T9" fmla="*/ 7 h 25"/>
                  <a:gd name="T10" fmla="*/ 27 w 35"/>
                  <a:gd name="T11" fmla="*/ 7 h 25"/>
                  <a:gd name="T12" fmla="*/ 24 w 35"/>
                  <a:gd name="T13" fmla="*/ 3 h 25"/>
                  <a:gd name="T14" fmla="*/ 24 w 35"/>
                  <a:gd name="T15" fmla="*/ 3 h 25"/>
                  <a:gd name="T16" fmla="*/ 19 w 35"/>
                  <a:gd name="T17" fmla="*/ 0 h 25"/>
                  <a:gd name="T18" fmla="*/ 13 w 35"/>
                  <a:gd name="T19" fmla="*/ 5 h 25"/>
                  <a:gd name="T20" fmla="*/ 13 w 35"/>
                  <a:gd name="T21" fmla="*/ 5 h 25"/>
                  <a:gd name="T22" fmla="*/ 10 w 35"/>
                  <a:gd name="T23" fmla="*/ 8 h 25"/>
                  <a:gd name="T24" fmla="*/ 9 w 35"/>
                  <a:gd name="T25" fmla="*/ 8 h 25"/>
                  <a:gd name="T26" fmla="*/ 5 w 35"/>
                  <a:gd name="T27" fmla="*/ 11 h 25"/>
                  <a:gd name="T28" fmla="*/ 0 w 35"/>
                  <a:gd name="T29" fmla="*/ 16 h 25"/>
                  <a:gd name="T30" fmla="*/ 6 w 35"/>
                  <a:gd name="T31" fmla="*/ 22 h 25"/>
                  <a:gd name="T32" fmla="*/ 8 w 35"/>
                  <a:gd name="T33" fmla="*/ 21 h 25"/>
                  <a:gd name="T34" fmla="*/ 12 w 35"/>
                  <a:gd name="T35" fmla="*/ 24 h 25"/>
                  <a:gd name="T36" fmla="*/ 14 w 35"/>
                  <a:gd name="T37" fmla="*/ 24 h 25"/>
                  <a:gd name="T38" fmla="*/ 19 w 35"/>
                  <a:gd name="T39" fmla="*/ 25 h 25"/>
                  <a:gd name="T40" fmla="*/ 27 w 35"/>
                  <a:gd name="T41" fmla="*/ 21 h 25"/>
                  <a:gd name="T42" fmla="*/ 30 w 35"/>
                  <a:gd name="T43" fmla="*/ 22 h 25"/>
                  <a:gd name="T44" fmla="*/ 35 w 35"/>
                  <a:gd name="T45" fmla="*/ 17 h 25"/>
                  <a:gd name="T46" fmla="*/ 34 w 35"/>
                  <a:gd name="T47"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 h="25">
                    <a:moveTo>
                      <a:pt x="34" y="14"/>
                    </a:moveTo>
                    <a:cubicBezTo>
                      <a:pt x="34" y="13"/>
                      <a:pt x="34" y="13"/>
                      <a:pt x="34" y="13"/>
                    </a:cubicBezTo>
                    <a:cubicBezTo>
                      <a:pt x="34" y="11"/>
                      <a:pt x="33" y="10"/>
                      <a:pt x="31" y="10"/>
                    </a:cubicBezTo>
                    <a:cubicBezTo>
                      <a:pt x="31" y="10"/>
                      <a:pt x="31" y="10"/>
                      <a:pt x="31" y="10"/>
                    </a:cubicBezTo>
                    <a:cubicBezTo>
                      <a:pt x="30" y="9"/>
                      <a:pt x="29" y="8"/>
                      <a:pt x="27" y="7"/>
                    </a:cubicBezTo>
                    <a:cubicBezTo>
                      <a:pt x="27" y="7"/>
                      <a:pt x="27" y="7"/>
                      <a:pt x="27" y="7"/>
                    </a:cubicBezTo>
                    <a:cubicBezTo>
                      <a:pt x="27" y="5"/>
                      <a:pt x="26" y="3"/>
                      <a:pt x="24" y="3"/>
                    </a:cubicBezTo>
                    <a:cubicBezTo>
                      <a:pt x="24" y="3"/>
                      <a:pt x="24" y="3"/>
                      <a:pt x="24" y="3"/>
                    </a:cubicBezTo>
                    <a:cubicBezTo>
                      <a:pt x="23" y="1"/>
                      <a:pt x="21" y="0"/>
                      <a:pt x="19" y="0"/>
                    </a:cubicBezTo>
                    <a:cubicBezTo>
                      <a:pt x="16" y="0"/>
                      <a:pt x="13" y="2"/>
                      <a:pt x="13" y="5"/>
                    </a:cubicBezTo>
                    <a:cubicBezTo>
                      <a:pt x="13" y="5"/>
                      <a:pt x="13" y="5"/>
                      <a:pt x="13" y="5"/>
                    </a:cubicBezTo>
                    <a:cubicBezTo>
                      <a:pt x="12" y="5"/>
                      <a:pt x="10" y="6"/>
                      <a:pt x="10" y="8"/>
                    </a:cubicBezTo>
                    <a:cubicBezTo>
                      <a:pt x="10" y="8"/>
                      <a:pt x="9" y="8"/>
                      <a:pt x="9" y="8"/>
                    </a:cubicBezTo>
                    <a:cubicBezTo>
                      <a:pt x="7" y="8"/>
                      <a:pt x="5" y="9"/>
                      <a:pt x="5" y="11"/>
                    </a:cubicBezTo>
                    <a:cubicBezTo>
                      <a:pt x="2" y="11"/>
                      <a:pt x="0" y="13"/>
                      <a:pt x="0" y="16"/>
                    </a:cubicBezTo>
                    <a:cubicBezTo>
                      <a:pt x="0" y="19"/>
                      <a:pt x="3" y="22"/>
                      <a:pt x="6" y="22"/>
                    </a:cubicBezTo>
                    <a:cubicBezTo>
                      <a:pt x="6" y="22"/>
                      <a:pt x="7" y="21"/>
                      <a:pt x="8" y="21"/>
                    </a:cubicBezTo>
                    <a:cubicBezTo>
                      <a:pt x="8" y="23"/>
                      <a:pt x="10" y="24"/>
                      <a:pt x="12" y="24"/>
                    </a:cubicBezTo>
                    <a:cubicBezTo>
                      <a:pt x="13" y="24"/>
                      <a:pt x="14" y="24"/>
                      <a:pt x="14" y="24"/>
                    </a:cubicBezTo>
                    <a:cubicBezTo>
                      <a:pt x="16" y="24"/>
                      <a:pt x="17" y="25"/>
                      <a:pt x="19" y="25"/>
                    </a:cubicBezTo>
                    <a:cubicBezTo>
                      <a:pt x="22" y="25"/>
                      <a:pt x="25" y="23"/>
                      <a:pt x="27" y="21"/>
                    </a:cubicBezTo>
                    <a:cubicBezTo>
                      <a:pt x="28" y="22"/>
                      <a:pt x="29" y="22"/>
                      <a:pt x="30" y="22"/>
                    </a:cubicBezTo>
                    <a:cubicBezTo>
                      <a:pt x="33" y="22"/>
                      <a:pt x="35" y="20"/>
                      <a:pt x="35" y="17"/>
                    </a:cubicBezTo>
                    <a:cubicBezTo>
                      <a:pt x="35" y="16"/>
                      <a:pt x="35" y="15"/>
                      <a:pt x="34"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9" name="Freeform 141"/>
              <p:cNvSpPr/>
              <p:nvPr/>
            </p:nvSpPr>
            <p:spPr bwMode="auto">
              <a:xfrm>
                <a:off x="4823681" y="5247043"/>
                <a:ext cx="41275" cy="192088"/>
              </a:xfrm>
              <a:custGeom>
                <a:avLst/>
                <a:gdLst>
                  <a:gd name="T0" fmla="*/ 13 w 15"/>
                  <a:gd name="T1" fmla="*/ 0 h 69"/>
                  <a:gd name="T2" fmla="*/ 3 w 15"/>
                  <a:gd name="T3" fmla="*/ 18 h 69"/>
                  <a:gd name="T4" fmla="*/ 2 w 15"/>
                  <a:gd name="T5" fmla="*/ 60 h 69"/>
                  <a:gd name="T6" fmla="*/ 7 w 15"/>
                  <a:gd name="T7" fmla="*/ 57 h 69"/>
                  <a:gd name="T8" fmla="*/ 15 w 15"/>
                  <a:gd name="T9" fmla="*/ 68 h 69"/>
                  <a:gd name="T10" fmla="*/ 13 w 15"/>
                  <a:gd name="T11" fmla="*/ 0 h 69"/>
                </a:gdLst>
                <a:ahLst/>
                <a:cxnLst>
                  <a:cxn ang="0">
                    <a:pos x="T0" y="T1"/>
                  </a:cxn>
                  <a:cxn ang="0">
                    <a:pos x="T2" y="T3"/>
                  </a:cxn>
                  <a:cxn ang="0">
                    <a:pos x="T4" y="T5"/>
                  </a:cxn>
                  <a:cxn ang="0">
                    <a:pos x="T6" y="T7"/>
                  </a:cxn>
                  <a:cxn ang="0">
                    <a:pos x="T8" y="T9"/>
                  </a:cxn>
                  <a:cxn ang="0">
                    <a:pos x="T10" y="T11"/>
                  </a:cxn>
                </a:cxnLst>
                <a:rect l="0" t="0" r="r" b="b"/>
                <a:pathLst>
                  <a:path w="15" h="69">
                    <a:moveTo>
                      <a:pt x="13" y="0"/>
                    </a:moveTo>
                    <a:cubicBezTo>
                      <a:pt x="13" y="0"/>
                      <a:pt x="6" y="7"/>
                      <a:pt x="3" y="18"/>
                    </a:cubicBezTo>
                    <a:cubicBezTo>
                      <a:pt x="0" y="28"/>
                      <a:pt x="0" y="50"/>
                      <a:pt x="2" y="60"/>
                    </a:cubicBezTo>
                    <a:cubicBezTo>
                      <a:pt x="3" y="69"/>
                      <a:pt x="3" y="53"/>
                      <a:pt x="7" y="57"/>
                    </a:cubicBezTo>
                    <a:cubicBezTo>
                      <a:pt x="11" y="61"/>
                      <a:pt x="12" y="68"/>
                      <a:pt x="15" y="68"/>
                    </a:cubicBezTo>
                    <a:cubicBezTo>
                      <a:pt x="15" y="68"/>
                      <a:pt x="1" y="39"/>
                      <a:pt x="13"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0" name="Freeform 142"/>
              <p:cNvSpPr/>
              <p:nvPr/>
            </p:nvSpPr>
            <p:spPr bwMode="auto">
              <a:xfrm>
                <a:off x="4957031" y="5442306"/>
                <a:ext cx="74613" cy="11113"/>
              </a:xfrm>
              <a:custGeom>
                <a:avLst/>
                <a:gdLst>
                  <a:gd name="T0" fmla="*/ 19 w 27"/>
                  <a:gd name="T1" fmla="*/ 0 h 4"/>
                  <a:gd name="T2" fmla="*/ 23 w 27"/>
                  <a:gd name="T3" fmla="*/ 3 h 4"/>
                  <a:gd name="T4" fmla="*/ 27 w 27"/>
                  <a:gd name="T5" fmla="*/ 4 h 4"/>
                  <a:gd name="T6" fmla="*/ 21 w 27"/>
                  <a:gd name="T7" fmla="*/ 4 h 4"/>
                  <a:gd name="T8" fmla="*/ 16 w 27"/>
                  <a:gd name="T9" fmla="*/ 3 h 4"/>
                  <a:gd name="T10" fmla="*/ 8 w 27"/>
                  <a:gd name="T11" fmla="*/ 4 h 4"/>
                  <a:gd name="T12" fmla="*/ 2 w 27"/>
                  <a:gd name="T13" fmla="*/ 4 h 4"/>
                  <a:gd name="T14" fmla="*/ 4 w 27"/>
                  <a:gd name="T15" fmla="*/ 3 h 4"/>
                  <a:gd name="T16" fmla="*/ 10 w 27"/>
                  <a:gd name="T17" fmla="*/ 2 h 4"/>
                  <a:gd name="T18" fmla="*/ 19 w 27"/>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4">
                    <a:moveTo>
                      <a:pt x="19" y="0"/>
                    </a:moveTo>
                    <a:cubicBezTo>
                      <a:pt x="19" y="0"/>
                      <a:pt x="19" y="3"/>
                      <a:pt x="23" y="3"/>
                    </a:cubicBezTo>
                    <a:cubicBezTo>
                      <a:pt x="27" y="3"/>
                      <a:pt x="27" y="4"/>
                      <a:pt x="27" y="4"/>
                    </a:cubicBezTo>
                    <a:cubicBezTo>
                      <a:pt x="27" y="4"/>
                      <a:pt x="23" y="3"/>
                      <a:pt x="21" y="4"/>
                    </a:cubicBezTo>
                    <a:cubicBezTo>
                      <a:pt x="18" y="4"/>
                      <a:pt x="18" y="3"/>
                      <a:pt x="16" y="3"/>
                    </a:cubicBezTo>
                    <a:cubicBezTo>
                      <a:pt x="14" y="3"/>
                      <a:pt x="11" y="4"/>
                      <a:pt x="8" y="4"/>
                    </a:cubicBezTo>
                    <a:cubicBezTo>
                      <a:pt x="5" y="4"/>
                      <a:pt x="4" y="3"/>
                      <a:pt x="2" y="4"/>
                    </a:cubicBezTo>
                    <a:cubicBezTo>
                      <a:pt x="0" y="4"/>
                      <a:pt x="2" y="3"/>
                      <a:pt x="4" y="3"/>
                    </a:cubicBezTo>
                    <a:cubicBezTo>
                      <a:pt x="7" y="3"/>
                      <a:pt x="9" y="3"/>
                      <a:pt x="10" y="2"/>
                    </a:cubicBezTo>
                    <a:cubicBezTo>
                      <a:pt x="11" y="0"/>
                      <a:pt x="19" y="0"/>
                      <a:pt x="19"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1" name="Freeform 143"/>
              <p:cNvSpPr/>
              <p:nvPr/>
            </p:nvSpPr>
            <p:spPr bwMode="auto">
              <a:xfrm>
                <a:off x="4957031" y="5358168"/>
                <a:ext cx="41275" cy="22225"/>
              </a:xfrm>
              <a:custGeom>
                <a:avLst/>
                <a:gdLst>
                  <a:gd name="T0" fmla="*/ 1 w 15"/>
                  <a:gd name="T1" fmla="*/ 0 h 8"/>
                  <a:gd name="T2" fmla="*/ 14 w 15"/>
                  <a:gd name="T3" fmla="*/ 5 h 8"/>
                  <a:gd name="T4" fmla="*/ 15 w 15"/>
                  <a:gd name="T5" fmla="*/ 8 h 8"/>
                  <a:gd name="T6" fmla="*/ 11 w 15"/>
                  <a:gd name="T7" fmla="*/ 6 h 8"/>
                  <a:gd name="T8" fmla="*/ 0 w 15"/>
                  <a:gd name="T9" fmla="*/ 0 h 8"/>
                  <a:gd name="T10" fmla="*/ 1 w 15"/>
                  <a:gd name="T11" fmla="*/ 0 h 8"/>
                </a:gdLst>
                <a:ahLst/>
                <a:cxnLst>
                  <a:cxn ang="0">
                    <a:pos x="T0" y="T1"/>
                  </a:cxn>
                  <a:cxn ang="0">
                    <a:pos x="T2" y="T3"/>
                  </a:cxn>
                  <a:cxn ang="0">
                    <a:pos x="T4" y="T5"/>
                  </a:cxn>
                  <a:cxn ang="0">
                    <a:pos x="T6" y="T7"/>
                  </a:cxn>
                  <a:cxn ang="0">
                    <a:pos x="T8" y="T9"/>
                  </a:cxn>
                  <a:cxn ang="0">
                    <a:pos x="T10" y="T11"/>
                  </a:cxn>
                </a:cxnLst>
                <a:rect l="0" t="0" r="r" b="b"/>
                <a:pathLst>
                  <a:path w="15" h="8">
                    <a:moveTo>
                      <a:pt x="1" y="0"/>
                    </a:moveTo>
                    <a:cubicBezTo>
                      <a:pt x="1" y="0"/>
                      <a:pt x="5" y="5"/>
                      <a:pt x="14" y="5"/>
                    </a:cubicBezTo>
                    <a:cubicBezTo>
                      <a:pt x="15" y="8"/>
                      <a:pt x="15" y="8"/>
                      <a:pt x="15" y="8"/>
                    </a:cubicBezTo>
                    <a:cubicBezTo>
                      <a:pt x="15" y="8"/>
                      <a:pt x="13" y="6"/>
                      <a:pt x="11" y="6"/>
                    </a:cubicBezTo>
                    <a:cubicBezTo>
                      <a:pt x="8" y="6"/>
                      <a:pt x="2" y="3"/>
                      <a:pt x="0" y="0"/>
                    </a:cubicBezTo>
                    <a:cubicBezTo>
                      <a:pt x="1" y="0"/>
                      <a:pt x="1" y="0"/>
                      <a:pt x="1"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2" name="Freeform 144"/>
              <p:cNvSpPr/>
              <p:nvPr/>
            </p:nvSpPr>
            <p:spPr bwMode="auto">
              <a:xfrm>
                <a:off x="4961794" y="5356581"/>
                <a:ext cx="7938" cy="12700"/>
              </a:xfrm>
              <a:custGeom>
                <a:avLst/>
                <a:gdLst>
                  <a:gd name="T0" fmla="*/ 0 w 3"/>
                  <a:gd name="T1" fmla="*/ 0 h 5"/>
                  <a:gd name="T2" fmla="*/ 2 w 3"/>
                  <a:gd name="T3" fmla="*/ 4 h 5"/>
                  <a:gd name="T4" fmla="*/ 2 w 3"/>
                  <a:gd name="T5" fmla="*/ 4 h 5"/>
                  <a:gd name="T6" fmla="*/ 1 w 3"/>
                  <a:gd name="T7" fmla="*/ 4 h 5"/>
                  <a:gd name="T8" fmla="*/ 0 w 3"/>
                  <a:gd name="T9" fmla="*/ 0 h 5"/>
                </a:gdLst>
                <a:ahLst/>
                <a:cxnLst>
                  <a:cxn ang="0">
                    <a:pos x="T0" y="T1"/>
                  </a:cxn>
                  <a:cxn ang="0">
                    <a:pos x="T2" y="T3"/>
                  </a:cxn>
                  <a:cxn ang="0">
                    <a:pos x="T4" y="T5"/>
                  </a:cxn>
                  <a:cxn ang="0">
                    <a:pos x="T6" y="T7"/>
                  </a:cxn>
                  <a:cxn ang="0">
                    <a:pos x="T8" y="T9"/>
                  </a:cxn>
                </a:cxnLst>
                <a:rect l="0" t="0" r="r" b="b"/>
                <a:pathLst>
                  <a:path w="3" h="5">
                    <a:moveTo>
                      <a:pt x="0" y="0"/>
                    </a:moveTo>
                    <a:cubicBezTo>
                      <a:pt x="0" y="0"/>
                      <a:pt x="0" y="2"/>
                      <a:pt x="2" y="4"/>
                    </a:cubicBezTo>
                    <a:cubicBezTo>
                      <a:pt x="3" y="5"/>
                      <a:pt x="2" y="4"/>
                      <a:pt x="2" y="4"/>
                    </a:cubicBezTo>
                    <a:cubicBezTo>
                      <a:pt x="1" y="4"/>
                      <a:pt x="1" y="4"/>
                      <a:pt x="1" y="4"/>
                    </a:cubicBezTo>
                    <a:cubicBezTo>
                      <a:pt x="1" y="4"/>
                      <a:pt x="0" y="1"/>
                      <a:pt x="0"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3" name="Freeform 145"/>
              <p:cNvSpPr/>
              <p:nvPr/>
            </p:nvSpPr>
            <p:spPr bwMode="auto">
              <a:xfrm>
                <a:off x="4968144" y="5316893"/>
                <a:ext cx="44450" cy="133350"/>
              </a:xfrm>
              <a:custGeom>
                <a:avLst/>
                <a:gdLst>
                  <a:gd name="T0" fmla="*/ 11 w 16"/>
                  <a:gd name="T1" fmla="*/ 6 h 48"/>
                  <a:gd name="T2" fmla="*/ 13 w 16"/>
                  <a:gd name="T3" fmla="*/ 22 h 48"/>
                  <a:gd name="T4" fmla="*/ 15 w 16"/>
                  <a:gd name="T5" fmla="*/ 48 h 48"/>
                  <a:gd name="T6" fmla="*/ 5 w 16"/>
                  <a:gd name="T7" fmla="*/ 48 h 48"/>
                  <a:gd name="T8" fmla="*/ 9 w 16"/>
                  <a:gd name="T9" fmla="*/ 29 h 48"/>
                  <a:gd name="T10" fmla="*/ 0 w 16"/>
                  <a:gd name="T11" fmla="*/ 4 h 48"/>
                  <a:gd name="T12" fmla="*/ 2 w 16"/>
                  <a:gd name="T13" fmla="*/ 4 h 48"/>
                  <a:gd name="T14" fmla="*/ 8 w 16"/>
                  <a:gd name="T15" fmla="*/ 16 h 48"/>
                  <a:gd name="T16" fmla="*/ 8 w 16"/>
                  <a:gd name="T17" fmla="*/ 4 h 48"/>
                  <a:gd name="T18" fmla="*/ 11 w 16"/>
                  <a:gd name="T19"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48">
                    <a:moveTo>
                      <a:pt x="11" y="6"/>
                    </a:moveTo>
                    <a:cubicBezTo>
                      <a:pt x="11" y="6"/>
                      <a:pt x="10" y="7"/>
                      <a:pt x="13" y="22"/>
                    </a:cubicBezTo>
                    <a:cubicBezTo>
                      <a:pt x="16" y="37"/>
                      <a:pt x="15" y="48"/>
                      <a:pt x="15" y="48"/>
                    </a:cubicBezTo>
                    <a:cubicBezTo>
                      <a:pt x="5" y="48"/>
                      <a:pt x="5" y="48"/>
                      <a:pt x="5" y="48"/>
                    </a:cubicBezTo>
                    <a:cubicBezTo>
                      <a:pt x="5" y="48"/>
                      <a:pt x="10" y="39"/>
                      <a:pt x="9" y="29"/>
                    </a:cubicBezTo>
                    <a:cubicBezTo>
                      <a:pt x="9" y="20"/>
                      <a:pt x="1" y="11"/>
                      <a:pt x="0" y="4"/>
                    </a:cubicBezTo>
                    <a:cubicBezTo>
                      <a:pt x="2" y="4"/>
                      <a:pt x="2" y="4"/>
                      <a:pt x="2" y="4"/>
                    </a:cubicBezTo>
                    <a:cubicBezTo>
                      <a:pt x="2" y="4"/>
                      <a:pt x="6" y="14"/>
                      <a:pt x="8" y="16"/>
                    </a:cubicBezTo>
                    <a:cubicBezTo>
                      <a:pt x="8" y="16"/>
                      <a:pt x="7" y="8"/>
                      <a:pt x="8" y="4"/>
                    </a:cubicBezTo>
                    <a:cubicBezTo>
                      <a:pt x="9" y="0"/>
                      <a:pt x="11" y="6"/>
                      <a:pt x="11" y="6"/>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4" name="Freeform 146"/>
              <p:cNvSpPr>
                <a:spLocks noEditPoints="1"/>
              </p:cNvSpPr>
              <p:nvPr/>
            </p:nvSpPr>
            <p:spPr bwMode="auto">
              <a:xfrm>
                <a:off x="4976081" y="5335943"/>
                <a:ext cx="14288" cy="25400"/>
              </a:xfrm>
              <a:custGeom>
                <a:avLst/>
                <a:gdLst>
                  <a:gd name="T0" fmla="*/ 5 w 5"/>
                  <a:gd name="T1" fmla="*/ 9 h 9"/>
                  <a:gd name="T2" fmla="*/ 5 w 5"/>
                  <a:gd name="T3" fmla="*/ 9 h 9"/>
                  <a:gd name="T4" fmla="*/ 5 w 5"/>
                  <a:gd name="T5" fmla="*/ 9 h 9"/>
                  <a:gd name="T6" fmla="*/ 5 w 5"/>
                  <a:gd name="T7" fmla="*/ 9 h 9"/>
                  <a:gd name="T8" fmla="*/ 5 w 5"/>
                  <a:gd name="T9" fmla="*/ 9 h 9"/>
                  <a:gd name="T10" fmla="*/ 5 w 5"/>
                  <a:gd name="T11" fmla="*/ 9 h 9"/>
                  <a:gd name="T12" fmla="*/ 5 w 5"/>
                  <a:gd name="T13" fmla="*/ 9 h 9"/>
                  <a:gd name="T14" fmla="*/ 5 w 5"/>
                  <a:gd name="T15" fmla="*/ 9 h 9"/>
                  <a:gd name="T16" fmla="*/ 5 w 5"/>
                  <a:gd name="T17" fmla="*/ 9 h 9"/>
                  <a:gd name="T18" fmla="*/ 5 w 5"/>
                  <a:gd name="T19" fmla="*/ 9 h 9"/>
                  <a:gd name="T20" fmla="*/ 5 w 5"/>
                  <a:gd name="T21" fmla="*/ 9 h 9"/>
                  <a:gd name="T22" fmla="*/ 5 w 5"/>
                  <a:gd name="T23" fmla="*/ 9 h 9"/>
                  <a:gd name="T24" fmla="*/ 5 w 5"/>
                  <a:gd name="T25" fmla="*/ 9 h 9"/>
                  <a:gd name="T26" fmla="*/ 5 w 5"/>
                  <a:gd name="T27" fmla="*/ 9 h 9"/>
                  <a:gd name="T28" fmla="*/ 5 w 5"/>
                  <a:gd name="T29" fmla="*/ 9 h 9"/>
                  <a:gd name="T30" fmla="*/ 5 w 5"/>
                  <a:gd name="T31" fmla="*/ 9 h 9"/>
                  <a:gd name="T32" fmla="*/ 5 w 5"/>
                  <a:gd name="T33" fmla="*/ 9 h 9"/>
                  <a:gd name="T34" fmla="*/ 5 w 5"/>
                  <a:gd name="T35" fmla="*/ 9 h 9"/>
                  <a:gd name="T36" fmla="*/ 5 w 5"/>
                  <a:gd name="T37" fmla="*/ 9 h 9"/>
                  <a:gd name="T38" fmla="*/ 5 w 5"/>
                  <a:gd name="T39" fmla="*/ 9 h 9"/>
                  <a:gd name="T40" fmla="*/ 5 w 5"/>
                  <a:gd name="T41" fmla="*/ 9 h 9"/>
                  <a:gd name="T42" fmla="*/ 5 w 5"/>
                  <a:gd name="T43" fmla="*/ 9 h 9"/>
                  <a:gd name="T44" fmla="*/ 5 w 5"/>
                  <a:gd name="T45" fmla="*/ 9 h 9"/>
                  <a:gd name="T46" fmla="*/ 5 w 5"/>
                  <a:gd name="T47" fmla="*/ 9 h 9"/>
                  <a:gd name="T48" fmla="*/ 0 w 5"/>
                  <a:gd name="T49" fmla="*/ 0 h 9"/>
                  <a:gd name="T50" fmla="*/ 0 w 5"/>
                  <a:gd name="T51" fmla="*/ 0 h 9"/>
                  <a:gd name="T52" fmla="*/ 5 w 5"/>
                  <a:gd name="T53" fmla="*/ 9 h 9"/>
                  <a:gd name="T54" fmla="*/ 5 w 5"/>
                  <a:gd name="T55" fmla="*/ 9 h 9"/>
                  <a:gd name="T56" fmla="*/ 0 w 5"/>
                  <a:gd name="T5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 h="9">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5" y="9"/>
                    </a:moveTo>
                    <a:cubicBezTo>
                      <a:pt x="5" y="9"/>
                      <a:pt x="5" y="9"/>
                      <a:pt x="5" y="9"/>
                    </a:cubicBezTo>
                    <a:cubicBezTo>
                      <a:pt x="5" y="9"/>
                      <a:pt x="5" y="9"/>
                      <a:pt x="5" y="9"/>
                    </a:cubicBezTo>
                    <a:moveTo>
                      <a:pt x="0" y="0"/>
                    </a:moveTo>
                    <a:cubicBezTo>
                      <a:pt x="0" y="0"/>
                      <a:pt x="0" y="0"/>
                      <a:pt x="0" y="0"/>
                    </a:cubicBezTo>
                    <a:cubicBezTo>
                      <a:pt x="2" y="3"/>
                      <a:pt x="4" y="8"/>
                      <a:pt x="5" y="9"/>
                    </a:cubicBezTo>
                    <a:cubicBezTo>
                      <a:pt x="5" y="9"/>
                      <a:pt x="5" y="9"/>
                      <a:pt x="5" y="9"/>
                    </a:cubicBezTo>
                    <a:cubicBezTo>
                      <a:pt x="4" y="8"/>
                      <a:pt x="2" y="3"/>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5" name="Freeform 147"/>
              <p:cNvSpPr>
                <a:spLocks noEditPoints="1"/>
              </p:cNvSpPr>
              <p:nvPr/>
            </p:nvSpPr>
            <p:spPr bwMode="auto">
              <a:xfrm>
                <a:off x="4969731" y="5335943"/>
                <a:ext cx="36513" cy="66675"/>
              </a:xfrm>
              <a:custGeom>
                <a:avLst/>
                <a:gdLst>
                  <a:gd name="T0" fmla="*/ 13 w 13"/>
                  <a:gd name="T1" fmla="*/ 24 h 24"/>
                  <a:gd name="T2" fmla="*/ 13 w 13"/>
                  <a:gd name="T3" fmla="*/ 24 h 24"/>
                  <a:gd name="T4" fmla="*/ 13 w 13"/>
                  <a:gd name="T5" fmla="*/ 24 h 24"/>
                  <a:gd name="T6" fmla="*/ 7 w 13"/>
                  <a:gd name="T7" fmla="*/ 0 h 24"/>
                  <a:gd name="T8" fmla="*/ 7 w 13"/>
                  <a:gd name="T9" fmla="*/ 9 h 24"/>
                  <a:gd name="T10" fmla="*/ 7 w 13"/>
                  <a:gd name="T11" fmla="*/ 9 h 24"/>
                  <a:gd name="T12" fmla="*/ 7 w 13"/>
                  <a:gd name="T13" fmla="*/ 9 h 24"/>
                  <a:gd name="T14" fmla="*/ 7 w 13"/>
                  <a:gd name="T15" fmla="*/ 9 h 24"/>
                  <a:gd name="T16" fmla="*/ 7 w 13"/>
                  <a:gd name="T17" fmla="*/ 9 h 24"/>
                  <a:gd name="T18" fmla="*/ 7 w 13"/>
                  <a:gd name="T19" fmla="*/ 9 h 24"/>
                  <a:gd name="T20" fmla="*/ 7 w 13"/>
                  <a:gd name="T21" fmla="*/ 9 h 24"/>
                  <a:gd name="T22" fmla="*/ 7 w 13"/>
                  <a:gd name="T23" fmla="*/ 9 h 24"/>
                  <a:gd name="T24" fmla="*/ 7 w 13"/>
                  <a:gd name="T25" fmla="*/ 9 h 24"/>
                  <a:gd name="T26" fmla="*/ 7 w 13"/>
                  <a:gd name="T27" fmla="*/ 9 h 24"/>
                  <a:gd name="T28" fmla="*/ 7 w 13"/>
                  <a:gd name="T29" fmla="*/ 9 h 24"/>
                  <a:gd name="T30" fmla="*/ 7 w 13"/>
                  <a:gd name="T31" fmla="*/ 9 h 24"/>
                  <a:gd name="T32" fmla="*/ 7 w 13"/>
                  <a:gd name="T33" fmla="*/ 9 h 24"/>
                  <a:gd name="T34" fmla="*/ 7 w 13"/>
                  <a:gd name="T35" fmla="*/ 9 h 24"/>
                  <a:gd name="T36" fmla="*/ 7 w 13"/>
                  <a:gd name="T37" fmla="*/ 9 h 24"/>
                  <a:gd name="T38" fmla="*/ 7 w 13"/>
                  <a:gd name="T39" fmla="*/ 9 h 24"/>
                  <a:gd name="T40" fmla="*/ 7 w 13"/>
                  <a:gd name="T41" fmla="*/ 9 h 24"/>
                  <a:gd name="T42" fmla="*/ 7 w 13"/>
                  <a:gd name="T43" fmla="*/ 9 h 24"/>
                  <a:gd name="T44" fmla="*/ 7 w 13"/>
                  <a:gd name="T45" fmla="*/ 9 h 24"/>
                  <a:gd name="T46" fmla="*/ 2 w 13"/>
                  <a:gd name="T47" fmla="*/ 0 h 24"/>
                  <a:gd name="T48" fmla="*/ 0 w 13"/>
                  <a:gd name="T49" fmla="*/ 0 h 24"/>
                  <a:gd name="T50" fmla="*/ 8 w 13"/>
                  <a:gd name="T51" fmla="*/ 13 h 24"/>
                  <a:gd name="T52" fmla="*/ 13 w 13"/>
                  <a:gd name="T53" fmla="*/ 24 h 24"/>
                  <a:gd name="T54" fmla="*/ 11 w 13"/>
                  <a:gd name="T55" fmla="*/ 12 h 24"/>
                  <a:gd name="T56" fmla="*/ 9 w 13"/>
                  <a:gd name="T57" fmla="*/ 1 h 24"/>
                  <a:gd name="T58" fmla="*/ 7 w 13"/>
                  <a:gd name="T5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24">
                    <a:moveTo>
                      <a:pt x="13" y="24"/>
                    </a:moveTo>
                    <a:cubicBezTo>
                      <a:pt x="13" y="24"/>
                      <a:pt x="13" y="24"/>
                      <a:pt x="13" y="24"/>
                    </a:cubicBezTo>
                    <a:cubicBezTo>
                      <a:pt x="13" y="24"/>
                      <a:pt x="13" y="24"/>
                      <a:pt x="13" y="24"/>
                    </a:cubicBezTo>
                    <a:moveTo>
                      <a:pt x="7" y="0"/>
                    </a:moveTo>
                    <a:cubicBezTo>
                      <a:pt x="7" y="3"/>
                      <a:pt x="7" y="8"/>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6" y="8"/>
                      <a:pt x="4" y="3"/>
                      <a:pt x="2" y="0"/>
                    </a:cubicBezTo>
                    <a:cubicBezTo>
                      <a:pt x="1" y="0"/>
                      <a:pt x="0" y="0"/>
                      <a:pt x="0" y="0"/>
                    </a:cubicBezTo>
                    <a:cubicBezTo>
                      <a:pt x="0" y="0"/>
                      <a:pt x="4" y="10"/>
                      <a:pt x="8" y="13"/>
                    </a:cubicBezTo>
                    <a:cubicBezTo>
                      <a:pt x="11" y="17"/>
                      <a:pt x="13" y="24"/>
                      <a:pt x="13" y="24"/>
                    </a:cubicBezTo>
                    <a:cubicBezTo>
                      <a:pt x="13" y="24"/>
                      <a:pt x="11" y="15"/>
                      <a:pt x="11" y="12"/>
                    </a:cubicBezTo>
                    <a:cubicBezTo>
                      <a:pt x="10" y="9"/>
                      <a:pt x="9" y="2"/>
                      <a:pt x="9" y="1"/>
                    </a:cubicBezTo>
                    <a:cubicBezTo>
                      <a:pt x="10" y="0"/>
                      <a:pt x="8" y="0"/>
                      <a:pt x="7"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6" name="Freeform 148"/>
              <p:cNvSpPr/>
              <p:nvPr/>
            </p:nvSpPr>
            <p:spPr bwMode="auto">
              <a:xfrm>
                <a:off x="5006244" y="5369281"/>
                <a:ext cx="41275" cy="42863"/>
              </a:xfrm>
              <a:custGeom>
                <a:avLst/>
                <a:gdLst>
                  <a:gd name="T0" fmla="*/ 14 w 15"/>
                  <a:gd name="T1" fmla="*/ 0 h 15"/>
                  <a:gd name="T2" fmla="*/ 0 w 15"/>
                  <a:gd name="T3" fmla="*/ 11 h 15"/>
                  <a:gd name="T4" fmla="*/ 0 w 15"/>
                  <a:gd name="T5" fmla="*/ 15 h 15"/>
                  <a:gd name="T6" fmla="*/ 4 w 15"/>
                  <a:gd name="T7" fmla="*/ 11 h 15"/>
                  <a:gd name="T8" fmla="*/ 15 w 15"/>
                  <a:gd name="T9" fmla="*/ 0 h 15"/>
                  <a:gd name="T10" fmla="*/ 14 w 15"/>
                  <a:gd name="T11" fmla="*/ 0 h 15"/>
                </a:gdLst>
                <a:ahLst/>
                <a:cxnLst>
                  <a:cxn ang="0">
                    <a:pos x="T0" y="T1"/>
                  </a:cxn>
                  <a:cxn ang="0">
                    <a:pos x="T2" y="T3"/>
                  </a:cxn>
                  <a:cxn ang="0">
                    <a:pos x="T4" y="T5"/>
                  </a:cxn>
                  <a:cxn ang="0">
                    <a:pos x="T6" y="T7"/>
                  </a:cxn>
                  <a:cxn ang="0">
                    <a:pos x="T8" y="T9"/>
                  </a:cxn>
                  <a:cxn ang="0">
                    <a:pos x="T10" y="T11"/>
                  </a:cxn>
                </a:cxnLst>
                <a:rect l="0" t="0" r="r" b="b"/>
                <a:pathLst>
                  <a:path w="15" h="15">
                    <a:moveTo>
                      <a:pt x="14" y="0"/>
                    </a:moveTo>
                    <a:cubicBezTo>
                      <a:pt x="14" y="0"/>
                      <a:pt x="11" y="7"/>
                      <a:pt x="0" y="11"/>
                    </a:cubicBezTo>
                    <a:cubicBezTo>
                      <a:pt x="0" y="15"/>
                      <a:pt x="0" y="15"/>
                      <a:pt x="0" y="15"/>
                    </a:cubicBezTo>
                    <a:cubicBezTo>
                      <a:pt x="0" y="15"/>
                      <a:pt x="2" y="12"/>
                      <a:pt x="4" y="11"/>
                    </a:cubicBezTo>
                    <a:cubicBezTo>
                      <a:pt x="7" y="10"/>
                      <a:pt x="14" y="4"/>
                      <a:pt x="15" y="0"/>
                    </a:cubicBezTo>
                    <a:lnTo>
                      <a:pt x="14"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7" name="Freeform 149"/>
              <p:cNvSpPr/>
              <p:nvPr/>
            </p:nvSpPr>
            <p:spPr bwMode="auto">
              <a:xfrm>
                <a:off x="5017356" y="5358168"/>
                <a:ext cx="17463" cy="47625"/>
              </a:xfrm>
              <a:custGeom>
                <a:avLst/>
                <a:gdLst>
                  <a:gd name="T0" fmla="*/ 4 w 6"/>
                  <a:gd name="T1" fmla="*/ 0 h 17"/>
                  <a:gd name="T2" fmla="*/ 3 w 6"/>
                  <a:gd name="T3" fmla="*/ 12 h 17"/>
                  <a:gd name="T4" fmla="*/ 3 w 6"/>
                  <a:gd name="T5" fmla="*/ 12 h 17"/>
                  <a:gd name="T6" fmla="*/ 5 w 6"/>
                  <a:gd name="T7" fmla="*/ 10 h 17"/>
                  <a:gd name="T8" fmla="*/ 4 w 6"/>
                  <a:gd name="T9" fmla="*/ 0 h 17"/>
                </a:gdLst>
                <a:ahLst/>
                <a:cxnLst>
                  <a:cxn ang="0">
                    <a:pos x="T0" y="T1"/>
                  </a:cxn>
                  <a:cxn ang="0">
                    <a:pos x="T2" y="T3"/>
                  </a:cxn>
                  <a:cxn ang="0">
                    <a:pos x="T4" y="T5"/>
                  </a:cxn>
                  <a:cxn ang="0">
                    <a:pos x="T6" y="T7"/>
                  </a:cxn>
                  <a:cxn ang="0">
                    <a:pos x="T8" y="T9"/>
                  </a:cxn>
                </a:cxnLst>
                <a:rect l="0" t="0" r="r" b="b"/>
                <a:pathLst>
                  <a:path w="6" h="17">
                    <a:moveTo>
                      <a:pt x="4" y="0"/>
                    </a:moveTo>
                    <a:cubicBezTo>
                      <a:pt x="4" y="0"/>
                      <a:pt x="6" y="6"/>
                      <a:pt x="3" y="12"/>
                    </a:cubicBezTo>
                    <a:cubicBezTo>
                      <a:pt x="0" y="17"/>
                      <a:pt x="3" y="12"/>
                      <a:pt x="3" y="12"/>
                    </a:cubicBezTo>
                    <a:cubicBezTo>
                      <a:pt x="5" y="10"/>
                      <a:pt x="5" y="10"/>
                      <a:pt x="5" y="10"/>
                    </a:cubicBezTo>
                    <a:cubicBezTo>
                      <a:pt x="5" y="10"/>
                      <a:pt x="6" y="2"/>
                      <a:pt x="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8" name="Freeform 150"/>
              <p:cNvSpPr/>
              <p:nvPr/>
            </p:nvSpPr>
            <p:spPr bwMode="auto">
              <a:xfrm>
                <a:off x="5009419" y="5334356"/>
                <a:ext cx="66675" cy="46038"/>
              </a:xfrm>
              <a:custGeom>
                <a:avLst/>
                <a:gdLst>
                  <a:gd name="T0" fmla="*/ 1 w 24"/>
                  <a:gd name="T1" fmla="*/ 9 h 17"/>
                  <a:gd name="T2" fmla="*/ 1 w 24"/>
                  <a:gd name="T3" fmla="*/ 9 h 17"/>
                  <a:gd name="T4" fmla="*/ 3 w 24"/>
                  <a:gd name="T5" fmla="*/ 7 h 17"/>
                  <a:gd name="T6" fmla="*/ 3 w 24"/>
                  <a:gd name="T7" fmla="*/ 7 h 17"/>
                  <a:gd name="T8" fmla="*/ 6 w 24"/>
                  <a:gd name="T9" fmla="*/ 5 h 17"/>
                  <a:gd name="T10" fmla="*/ 5 w 24"/>
                  <a:gd name="T11" fmla="*/ 5 h 17"/>
                  <a:gd name="T12" fmla="*/ 8 w 24"/>
                  <a:gd name="T13" fmla="*/ 2 h 17"/>
                  <a:gd name="T14" fmla="*/ 8 w 24"/>
                  <a:gd name="T15" fmla="*/ 2 h 17"/>
                  <a:gd name="T16" fmla="*/ 11 w 24"/>
                  <a:gd name="T17" fmla="*/ 0 h 17"/>
                  <a:gd name="T18" fmla="*/ 15 w 24"/>
                  <a:gd name="T19" fmla="*/ 4 h 17"/>
                  <a:gd name="T20" fmla="*/ 15 w 24"/>
                  <a:gd name="T21" fmla="*/ 4 h 17"/>
                  <a:gd name="T22" fmla="*/ 17 w 24"/>
                  <a:gd name="T23" fmla="*/ 6 h 17"/>
                  <a:gd name="T24" fmla="*/ 18 w 24"/>
                  <a:gd name="T25" fmla="*/ 5 h 17"/>
                  <a:gd name="T26" fmla="*/ 20 w 24"/>
                  <a:gd name="T27" fmla="*/ 7 h 17"/>
                  <a:gd name="T28" fmla="*/ 24 w 24"/>
                  <a:gd name="T29" fmla="*/ 11 h 17"/>
                  <a:gd name="T30" fmla="*/ 20 w 24"/>
                  <a:gd name="T31" fmla="*/ 15 h 17"/>
                  <a:gd name="T32" fmla="*/ 19 w 24"/>
                  <a:gd name="T33" fmla="*/ 14 h 17"/>
                  <a:gd name="T34" fmla="*/ 16 w 24"/>
                  <a:gd name="T35" fmla="*/ 17 h 17"/>
                  <a:gd name="T36" fmla="*/ 14 w 24"/>
                  <a:gd name="T37" fmla="*/ 16 h 17"/>
                  <a:gd name="T38" fmla="*/ 11 w 24"/>
                  <a:gd name="T39" fmla="*/ 17 h 17"/>
                  <a:gd name="T40" fmla="*/ 6 w 24"/>
                  <a:gd name="T41" fmla="*/ 15 h 17"/>
                  <a:gd name="T42" fmla="*/ 4 w 24"/>
                  <a:gd name="T43" fmla="*/ 15 h 17"/>
                  <a:gd name="T44" fmla="*/ 0 w 24"/>
                  <a:gd name="T45" fmla="*/ 11 h 17"/>
                  <a:gd name="T46" fmla="*/ 1 w 24"/>
                  <a:gd name="T47"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 h="17">
                    <a:moveTo>
                      <a:pt x="1" y="9"/>
                    </a:moveTo>
                    <a:cubicBezTo>
                      <a:pt x="1" y="9"/>
                      <a:pt x="1" y="9"/>
                      <a:pt x="1" y="9"/>
                    </a:cubicBezTo>
                    <a:cubicBezTo>
                      <a:pt x="1" y="8"/>
                      <a:pt x="2" y="7"/>
                      <a:pt x="3" y="7"/>
                    </a:cubicBezTo>
                    <a:cubicBezTo>
                      <a:pt x="3" y="7"/>
                      <a:pt x="3" y="7"/>
                      <a:pt x="3" y="7"/>
                    </a:cubicBezTo>
                    <a:cubicBezTo>
                      <a:pt x="4" y="6"/>
                      <a:pt x="5" y="6"/>
                      <a:pt x="6" y="5"/>
                    </a:cubicBezTo>
                    <a:cubicBezTo>
                      <a:pt x="5" y="5"/>
                      <a:pt x="5" y="5"/>
                      <a:pt x="5" y="5"/>
                    </a:cubicBezTo>
                    <a:cubicBezTo>
                      <a:pt x="5" y="3"/>
                      <a:pt x="7" y="2"/>
                      <a:pt x="8" y="2"/>
                    </a:cubicBezTo>
                    <a:cubicBezTo>
                      <a:pt x="8" y="2"/>
                      <a:pt x="8" y="2"/>
                      <a:pt x="8" y="2"/>
                    </a:cubicBezTo>
                    <a:cubicBezTo>
                      <a:pt x="9" y="1"/>
                      <a:pt x="10" y="0"/>
                      <a:pt x="11" y="0"/>
                    </a:cubicBezTo>
                    <a:cubicBezTo>
                      <a:pt x="13" y="0"/>
                      <a:pt x="15" y="2"/>
                      <a:pt x="15" y="4"/>
                    </a:cubicBezTo>
                    <a:cubicBezTo>
                      <a:pt x="15" y="4"/>
                      <a:pt x="15" y="4"/>
                      <a:pt x="15" y="4"/>
                    </a:cubicBezTo>
                    <a:cubicBezTo>
                      <a:pt x="16" y="4"/>
                      <a:pt x="17" y="5"/>
                      <a:pt x="17" y="6"/>
                    </a:cubicBezTo>
                    <a:cubicBezTo>
                      <a:pt x="18" y="5"/>
                      <a:pt x="18" y="5"/>
                      <a:pt x="18" y="5"/>
                    </a:cubicBezTo>
                    <a:cubicBezTo>
                      <a:pt x="19" y="5"/>
                      <a:pt x="20" y="6"/>
                      <a:pt x="20" y="7"/>
                    </a:cubicBezTo>
                    <a:cubicBezTo>
                      <a:pt x="22" y="8"/>
                      <a:pt x="24" y="9"/>
                      <a:pt x="24" y="11"/>
                    </a:cubicBezTo>
                    <a:cubicBezTo>
                      <a:pt x="24" y="13"/>
                      <a:pt x="22" y="15"/>
                      <a:pt x="20" y="15"/>
                    </a:cubicBezTo>
                    <a:cubicBezTo>
                      <a:pt x="20" y="15"/>
                      <a:pt x="19" y="15"/>
                      <a:pt x="19" y="14"/>
                    </a:cubicBezTo>
                    <a:cubicBezTo>
                      <a:pt x="18" y="16"/>
                      <a:pt x="17" y="17"/>
                      <a:pt x="16" y="17"/>
                    </a:cubicBezTo>
                    <a:cubicBezTo>
                      <a:pt x="15" y="17"/>
                      <a:pt x="15" y="16"/>
                      <a:pt x="14" y="16"/>
                    </a:cubicBezTo>
                    <a:cubicBezTo>
                      <a:pt x="13" y="17"/>
                      <a:pt x="12" y="17"/>
                      <a:pt x="11" y="17"/>
                    </a:cubicBezTo>
                    <a:cubicBezTo>
                      <a:pt x="9" y="17"/>
                      <a:pt x="7" y="16"/>
                      <a:pt x="6" y="15"/>
                    </a:cubicBezTo>
                    <a:cubicBezTo>
                      <a:pt x="5" y="15"/>
                      <a:pt x="5" y="15"/>
                      <a:pt x="4" y="15"/>
                    </a:cubicBezTo>
                    <a:cubicBezTo>
                      <a:pt x="2" y="15"/>
                      <a:pt x="0" y="13"/>
                      <a:pt x="0" y="11"/>
                    </a:cubicBezTo>
                    <a:cubicBezTo>
                      <a:pt x="0" y="11"/>
                      <a:pt x="1" y="10"/>
                      <a:pt x="1"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9" name="Freeform 151"/>
              <p:cNvSpPr/>
              <p:nvPr/>
            </p:nvSpPr>
            <p:spPr bwMode="auto">
              <a:xfrm>
                <a:off x="5012594" y="5335943"/>
                <a:ext cx="60325" cy="44450"/>
              </a:xfrm>
              <a:custGeom>
                <a:avLst/>
                <a:gdLst>
                  <a:gd name="T0" fmla="*/ 0 w 22"/>
                  <a:gd name="T1" fmla="*/ 8 h 16"/>
                  <a:gd name="T2" fmla="*/ 0 w 22"/>
                  <a:gd name="T3" fmla="*/ 8 h 16"/>
                  <a:gd name="T4" fmla="*/ 2 w 22"/>
                  <a:gd name="T5" fmla="*/ 6 h 16"/>
                  <a:gd name="T6" fmla="*/ 3 w 22"/>
                  <a:gd name="T7" fmla="*/ 6 h 16"/>
                  <a:gd name="T8" fmla="*/ 5 w 22"/>
                  <a:gd name="T9" fmla="*/ 4 h 16"/>
                  <a:gd name="T10" fmla="*/ 5 w 22"/>
                  <a:gd name="T11" fmla="*/ 4 h 16"/>
                  <a:gd name="T12" fmla="*/ 7 w 22"/>
                  <a:gd name="T13" fmla="*/ 2 h 16"/>
                  <a:gd name="T14" fmla="*/ 7 w 22"/>
                  <a:gd name="T15" fmla="*/ 2 h 16"/>
                  <a:gd name="T16" fmla="*/ 10 w 22"/>
                  <a:gd name="T17" fmla="*/ 0 h 16"/>
                  <a:gd name="T18" fmla="*/ 14 w 22"/>
                  <a:gd name="T19" fmla="*/ 3 h 16"/>
                  <a:gd name="T20" fmla="*/ 14 w 22"/>
                  <a:gd name="T21" fmla="*/ 3 h 16"/>
                  <a:gd name="T22" fmla="*/ 16 w 22"/>
                  <a:gd name="T23" fmla="*/ 5 h 16"/>
                  <a:gd name="T24" fmla="*/ 17 w 22"/>
                  <a:gd name="T25" fmla="*/ 4 h 16"/>
                  <a:gd name="T26" fmla="*/ 19 w 22"/>
                  <a:gd name="T27" fmla="*/ 6 h 16"/>
                  <a:gd name="T28" fmla="*/ 22 w 22"/>
                  <a:gd name="T29" fmla="*/ 10 h 16"/>
                  <a:gd name="T30" fmla="*/ 19 w 22"/>
                  <a:gd name="T31" fmla="*/ 13 h 16"/>
                  <a:gd name="T32" fmla="*/ 17 w 22"/>
                  <a:gd name="T33" fmla="*/ 13 h 16"/>
                  <a:gd name="T34" fmla="*/ 15 w 22"/>
                  <a:gd name="T35" fmla="*/ 15 h 16"/>
                  <a:gd name="T36" fmla="*/ 13 w 22"/>
                  <a:gd name="T37" fmla="*/ 15 h 16"/>
                  <a:gd name="T38" fmla="*/ 10 w 22"/>
                  <a:gd name="T39" fmla="*/ 16 h 16"/>
                  <a:gd name="T40" fmla="*/ 5 w 22"/>
                  <a:gd name="T41" fmla="*/ 13 h 16"/>
                  <a:gd name="T42" fmla="*/ 3 w 22"/>
                  <a:gd name="T43" fmla="*/ 14 h 16"/>
                  <a:gd name="T44" fmla="*/ 0 w 22"/>
                  <a:gd name="T45" fmla="*/ 10 h 16"/>
                  <a:gd name="T46" fmla="*/ 0 w 22"/>
                  <a:gd name="T47"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16">
                    <a:moveTo>
                      <a:pt x="0" y="8"/>
                    </a:moveTo>
                    <a:cubicBezTo>
                      <a:pt x="0" y="8"/>
                      <a:pt x="0" y="8"/>
                      <a:pt x="0" y="8"/>
                    </a:cubicBezTo>
                    <a:cubicBezTo>
                      <a:pt x="0" y="7"/>
                      <a:pt x="1" y="6"/>
                      <a:pt x="2" y="6"/>
                    </a:cubicBezTo>
                    <a:cubicBezTo>
                      <a:pt x="3" y="6"/>
                      <a:pt x="3" y="6"/>
                      <a:pt x="3" y="6"/>
                    </a:cubicBezTo>
                    <a:cubicBezTo>
                      <a:pt x="3" y="5"/>
                      <a:pt x="4" y="5"/>
                      <a:pt x="5" y="4"/>
                    </a:cubicBezTo>
                    <a:cubicBezTo>
                      <a:pt x="5" y="4"/>
                      <a:pt x="5" y="4"/>
                      <a:pt x="5" y="4"/>
                    </a:cubicBezTo>
                    <a:cubicBezTo>
                      <a:pt x="5" y="3"/>
                      <a:pt x="6" y="2"/>
                      <a:pt x="7" y="2"/>
                    </a:cubicBezTo>
                    <a:cubicBezTo>
                      <a:pt x="7" y="2"/>
                      <a:pt x="7" y="2"/>
                      <a:pt x="7" y="2"/>
                    </a:cubicBezTo>
                    <a:cubicBezTo>
                      <a:pt x="8" y="0"/>
                      <a:pt x="9" y="0"/>
                      <a:pt x="10" y="0"/>
                    </a:cubicBezTo>
                    <a:cubicBezTo>
                      <a:pt x="12" y="0"/>
                      <a:pt x="14" y="1"/>
                      <a:pt x="14" y="3"/>
                    </a:cubicBezTo>
                    <a:cubicBezTo>
                      <a:pt x="14" y="3"/>
                      <a:pt x="14" y="3"/>
                      <a:pt x="14" y="3"/>
                    </a:cubicBezTo>
                    <a:cubicBezTo>
                      <a:pt x="15" y="3"/>
                      <a:pt x="16" y="4"/>
                      <a:pt x="16" y="5"/>
                    </a:cubicBezTo>
                    <a:cubicBezTo>
                      <a:pt x="17" y="4"/>
                      <a:pt x="17" y="4"/>
                      <a:pt x="17" y="4"/>
                    </a:cubicBezTo>
                    <a:cubicBezTo>
                      <a:pt x="18" y="4"/>
                      <a:pt x="19" y="5"/>
                      <a:pt x="19" y="6"/>
                    </a:cubicBezTo>
                    <a:cubicBezTo>
                      <a:pt x="21" y="7"/>
                      <a:pt x="22" y="8"/>
                      <a:pt x="22" y="10"/>
                    </a:cubicBezTo>
                    <a:cubicBezTo>
                      <a:pt x="22" y="12"/>
                      <a:pt x="21" y="13"/>
                      <a:pt x="19" y="13"/>
                    </a:cubicBezTo>
                    <a:cubicBezTo>
                      <a:pt x="18" y="13"/>
                      <a:pt x="18" y="13"/>
                      <a:pt x="17" y="13"/>
                    </a:cubicBezTo>
                    <a:cubicBezTo>
                      <a:pt x="17" y="14"/>
                      <a:pt x="16" y="15"/>
                      <a:pt x="15" y="15"/>
                    </a:cubicBezTo>
                    <a:cubicBezTo>
                      <a:pt x="14" y="15"/>
                      <a:pt x="14" y="15"/>
                      <a:pt x="13" y="15"/>
                    </a:cubicBezTo>
                    <a:cubicBezTo>
                      <a:pt x="12" y="15"/>
                      <a:pt x="11" y="16"/>
                      <a:pt x="10" y="16"/>
                    </a:cubicBezTo>
                    <a:cubicBezTo>
                      <a:pt x="8" y="16"/>
                      <a:pt x="6" y="15"/>
                      <a:pt x="5" y="13"/>
                    </a:cubicBezTo>
                    <a:cubicBezTo>
                      <a:pt x="5" y="14"/>
                      <a:pt x="4" y="14"/>
                      <a:pt x="3" y="14"/>
                    </a:cubicBezTo>
                    <a:cubicBezTo>
                      <a:pt x="1" y="14"/>
                      <a:pt x="0" y="12"/>
                      <a:pt x="0" y="10"/>
                    </a:cubicBezTo>
                    <a:cubicBezTo>
                      <a:pt x="0" y="10"/>
                      <a:pt x="0" y="9"/>
                      <a:pt x="0"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0" name="Freeform 152"/>
              <p:cNvSpPr/>
              <p:nvPr/>
            </p:nvSpPr>
            <p:spPr bwMode="auto">
              <a:xfrm>
                <a:off x="5014181" y="5335943"/>
                <a:ext cx="55563" cy="39688"/>
              </a:xfrm>
              <a:custGeom>
                <a:avLst/>
                <a:gdLst>
                  <a:gd name="T0" fmla="*/ 0 w 20"/>
                  <a:gd name="T1" fmla="*/ 8 h 14"/>
                  <a:gd name="T2" fmla="*/ 0 w 20"/>
                  <a:gd name="T3" fmla="*/ 7 h 14"/>
                  <a:gd name="T4" fmla="*/ 2 w 20"/>
                  <a:gd name="T5" fmla="*/ 6 h 14"/>
                  <a:gd name="T6" fmla="*/ 2 w 20"/>
                  <a:gd name="T7" fmla="*/ 6 h 14"/>
                  <a:gd name="T8" fmla="*/ 4 w 20"/>
                  <a:gd name="T9" fmla="*/ 4 h 14"/>
                  <a:gd name="T10" fmla="*/ 4 w 20"/>
                  <a:gd name="T11" fmla="*/ 4 h 14"/>
                  <a:gd name="T12" fmla="*/ 6 w 20"/>
                  <a:gd name="T13" fmla="*/ 2 h 14"/>
                  <a:gd name="T14" fmla="*/ 6 w 20"/>
                  <a:gd name="T15" fmla="*/ 2 h 14"/>
                  <a:gd name="T16" fmla="*/ 9 w 20"/>
                  <a:gd name="T17" fmla="*/ 0 h 14"/>
                  <a:gd name="T18" fmla="*/ 12 w 20"/>
                  <a:gd name="T19" fmla="*/ 3 h 14"/>
                  <a:gd name="T20" fmla="*/ 12 w 20"/>
                  <a:gd name="T21" fmla="*/ 3 h 14"/>
                  <a:gd name="T22" fmla="*/ 14 w 20"/>
                  <a:gd name="T23" fmla="*/ 5 h 14"/>
                  <a:gd name="T24" fmla="*/ 15 w 20"/>
                  <a:gd name="T25" fmla="*/ 4 h 14"/>
                  <a:gd name="T26" fmla="*/ 17 w 20"/>
                  <a:gd name="T27" fmla="*/ 6 h 14"/>
                  <a:gd name="T28" fmla="*/ 20 w 20"/>
                  <a:gd name="T29" fmla="*/ 9 h 14"/>
                  <a:gd name="T30" fmla="*/ 17 w 20"/>
                  <a:gd name="T31" fmla="*/ 13 h 14"/>
                  <a:gd name="T32" fmla="*/ 16 w 20"/>
                  <a:gd name="T33" fmla="*/ 12 h 14"/>
                  <a:gd name="T34" fmla="*/ 13 w 20"/>
                  <a:gd name="T35" fmla="*/ 14 h 14"/>
                  <a:gd name="T36" fmla="*/ 12 w 20"/>
                  <a:gd name="T37" fmla="*/ 14 h 14"/>
                  <a:gd name="T38" fmla="*/ 9 w 20"/>
                  <a:gd name="T39" fmla="*/ 14 h 14"/>
                  <a:gd name="T40" fmla="*/ 4 w 20"/>
                  <a:gd name="T41" fmla="*/ 12 h 14"/>
                  <a:gd name="T42" fmla="*/ 3 w 20"/>
                  <a:gd name="T43" fmla="*/ 13 h 14"/>
                  <a:gd name="T44" fmla="*/ 0 w 20"/>
                  <a:gd name="T45" fmla="*/ 10 h 14"/>
                  <a:gd name="T46" fmla="*/ 0 w 20"/>
                  <a:gd name="T4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 h="14">
                    <a:moveTo>
                      <a:pt x="0" y="8"/>
                    </a:moveTo>
                    <a:cubicBezTo>
                      <a:pt x="0" y="7"/>
                      <a:pt x="0" y="7"/>
                      <a:pt x="0" y="7"/>
                    </a:cubicBezTo>
                    <a:cubicBezTo>
                      <a:pt x="0" y="6"/>
                      <a:pt x="1" y="6"/>
                      <a:pt x="2" y="6"/>
                    </a:cubicBezTo>
                    <a:cubicBezTo>
                      <a:pt x="2" y="6"/>
                      <a:pt x="2" y="6"/>
                      <a:pt x="2" y="6"/>
                    </a:cubicBezTo>
                    <a:cubicBezTo>
                      <a:pt x="3" y="5"/>
                      <a:pt x="3" y="4"/>
                      <a:pt x="4" y="4"/>
                    </a:cubicBezTo>
                    <a:cubicBezTo>
                      <a:pt x="4" y="4"/>
                      <a:pt x="4" y="4"/>
                      <a:pt x="4" y="4"/>
                    </a:cubicBezTo>
                    <a:cubicBezTo>
                      <a:pt x="4" y="3"/>
                      <a:pt x="5" y="2"/>
                      <a:pt x="6" y="2"/>
                    </a:cubicBezTo>
                    <a:cubicBezTo>
                      <a:pt x="6" y="2"/>
                      <a:pt x="6" y="2"/>
                      <a:pt x="6" y="2"/>
                    </a:cubicBezTo>
                    <a:cubicBezTo>
                      <a:pt x="7" y="1"/>
                      <a:pt x="8" y="0"/>
                      <a:pt x="9" y="0"/>
                    </a:cubicBezTo>
                    <a:cubicBezTo>
                      <a:pt x="11" y="0"/>
                      <a:pt x="12" y="1"/>
                      <a:pt x="12" y="3"/>
                    </a:cubicBezTo>
                    <a:cubicBezTo>
                      <a:pt x="12" y="3"/>
                      <a:pt x="12" y="3"/>
                      <a:pt x="12" y="3"/>
                    </a:cubicBezTo>
                    <a:cubicBezTo>
                      <a:pt x="13" y="3"/>
                      <a:pt x="14" y="4"/>
                      <a:pt x="14" y="5"/>
                    </a:cubicBezTo>
                    <a:cubicBezTo>
                      <a:pt x="15" y="4"/>
                      <a:pt x="15" y="4"/>
                      <a:pt x="15" y="4"/>
                    </a:cubicBezTo>
                    <a:cubicBezTo>
                      <a:pt x="16" y="4"/>
                      <a:pt x="17" y="5"/>
                      <a:pt x="17" y="6"/>
                    </a:cubicBezTo>
                    <a:cubicBezTo>
                      <a:pt x="19" y="6"/>
                      <a:pt x="20" y="8"/>
                      <a:pt x="20" y="9"/>
                    </a:cubicBezTo>
                    <a:cubicBezTo>
                      <a:pt x="20" y="11"/>
                      <a:pt x="19" y="13"/>
                      <a:pt x="17" y="13"/>
                    </a:cubicBezTo>
                    <a:cubicBezTo>
                      <a:pt x="16" y="13"/>
                      <a:pt x="16" y="12"/>
                      <a:pt x="16" y="12"/>
                    </a:cubicBezTo>
                    <a:cubicBezTo>
                      <a:pt x="15" y="13"/>
                      <a:pt x="14" y="14"/>
                      <a:pt x="13" y="14"/>
                    </a:cubicBezTo>
                    <a:cubicBezTo>
                      <a:pt x="13" y="14"/>
                      <a:pt x="12" y="14"/>
                      <a:pt x="12" y="14"/>
                    </a:cubicBezTo>
                    <a:cubicBezTo>
                      <a:pt x="11" y="14"/>
                      <a:pt x="10" y="14"/>
                      <a:pt x="9" y="14"/>
                    </a:cubicBezTo>
                    <a:cubicBezTo>
                      <a:pt x="7" y="14"/>
                      <a:pt x="6" y="14"/>
                      <a:pt x="4" y="12"/>
                    </a:cubicBezTo>
                    <a:cubicBezTo>
                      <a:pt x="4" y="13"/>
                      <a:pt x="3" y="13"/>
                      <a:pt x="3" y="13"/>
                    </a:cubicBezTo>
                    <a:cubicBezTo>
                      <a:pt x="1" y="13"/>
                      <a:pt x="0" y="11"/>
                      <a:pt x="0" y="10"/>
                    </a:cubicBezTo>
                    <a:cubicBezTo>
                      <a:pt x="0" y="9"/>
                      <a:pt x="0" y="8"/>
                      <a:pt x="0"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1" name="Freeform 153"/>
              <p:cNvSpPr/>
              <p:nvPr/>
            </p:nvSpPr>
            <p:spPr bwMode="auto">
              <a:xfrm>
                <a:off x="4912581" y="5224818"/>
                <a:ext cx="160338" cy="114300"/>
              </a:xfrm>
              <a:custGeom>
                <a:avLst/>
                <a:gdLst>
                  <a:gd name="T0" fmla="*/ 1 w 58"/>
                  <a:gd name="T1" fmla="*/ 23 h 41"/>
                  <a:gd name="T2" fmla="*/ 1 w 58"/>
                  <a:gd name="T3" fmla="*/ 21 h 41"/>
                  <a:gd name="T4" fmla="*/ 6 w 58"/>
                  <a:gd name="T5" fmla="*/ 17 h 41"/>
                  <a:gd name="T6" fmla="*/ 7 w 58"/>
                  <a:gd name="T7" fmla="*/ 17 h 41"/>
                  <a:gd name="T8" fmla="*/ 13 w 58"/>
                  <a:gd name="T9" fmla="*/ 12 h 41"/>
                  <a:gd name="T10" fmla="*/ 13 w 58"/>
                  <a:gd name="T11" fmla="*/ 11 h 41"/>
                  <a:gd name="T12" fmla="*/ 18 w 58"/>
                  <a:gd name="T13" fmla="*/ 5 h 41"/>
                  <a:gd name="T14" fmla="*/ 19 w 58"/>
                  <a:gd name="T15" fmla="*/ 5 h 41"/>
                  <a:gd name="T16" fmla="*/ 27 w 58"/>
                  <a:gd name="T17" fmla="*/ 0 h 41"/>
                  <a:gd name="T18" fmla="*/ 36 w 58"/>
                  <a:gd name="T19" fmla="*/ 8 h 41"/>
                  <a:gd name="T20" fmla="*/ 36 w 58"/>
                  <a:gd name="T21" fmla="*/ 8 h 41"/>
                  <a:gd name="T22" fmla="*/ 41 w 58"/>
                  <a:gd name="T23" fmla="*/ 13 h 41"/>
                  <a:gd name="T24" fmla="*/ 43 w 58"/>
                  <a:gd name="T25" fmla="*/ 13 h 41"/>
                  <a:gd name="T26" fmla="*/ 50 w 58"/>
                  <a:gd name="T27" fmla="*/ 18 h 41"/>
                  <a:gd name="T28" fmla="*/ 58 w 58"/>
                  <a:gd name="T29" fmla="*/ 27 h 41"/>
                  <a:gd name="T30" fmla="*/ 49 w 58"/>
                  <a:gd name="T31" fmla="*/ 36 h 41"/>
                  <a:gd name="T32" fmla="*/ 46 w 58"/>
                  <a:gd name="T33" fmla="*/ 35 h 41"/>
                  <a:gd name="T34" fmla="*/ 38 w 58"/>
                  <a:gd name="T35" fmla="*/ 40 h 41"/>
                  <a:gd name="T36" fmla="*/ 34 w 58"/>
                  <a:gd name="T37" fmla="*/ 39 h 41"/>
                  <a:gd name="T38" fmla="*/ 27 w 58"/>
                  <a:gd name="T39" fmla="*/ 41 h 41"/>
                  <a:gd name="T40" fmla="*/ 14 w 58"/>
                  <a:gd name="T41" fmla="*/ 36 h 41"/>
                  <a:gd name="T42" fmla="*/ 9 w 58"/>
                  <a:gd name="T43" fmla="*/ 37 h 41"/>
                  <a:gd name="T44" fmla="*/ 0 w 58"/>
                  <a:gd name="T45" fmla="*/ 28 h 41"/>
                  <a:gd name="T46" fmla="*/ 1 w 58"/>
                  <a:gd name="T47"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41">
                    <a:moveTo>
                      <a:pt x="1" y="23"/>
                    </a:moveTo>
                    <a:cubicBezTo>
                      <a:pt x="1" y="22"/>
                      <a:pt x="1" y="22"/>
                      <a:pt x="1" y="21"/>
                    </a:cubicBezTo>
                    <a:cubicBezTo>
                      <a:pt x="1" y="19"/>
                      <a:pt x="3" y="17"/>
                      <a:pt x="6" y="17"/>
                    </a:cubicBezTo>
                    <a:cubicBezTo>
                      <a:pt x="6" y="17"/>
                      <a:pt x="7" y="17"/>
                      <a:pt x="7" y="17"/>
                    </a:cubicBezTo>
                    <a:cubicBezTo>
                      <a:pt x="8" y="15"/>
                      <a:pt x="10" y="13"/>
                      <a:pt x="13" y="12"/>
                    </a:cubicBezTo>
                    <a:cubicBezTo>
                      <a:pt x="13" y="12"/>
                      <a:pt x="13" y="11"/>
                      <a:pt x="13" y="11"/>
                    </a:cubicBezTo>
                    <a:cubicBezTo>
                      <a:pt x="13" y="8"/>
                      <a:pt x="15" y="5"/>
                      <a:pt x="18" y="5"/>
                    </a:cubicBezTo>
                    <a:cubicBezTo>
                      <a:pt x="19" y="5"/>
                      <a:pt x="19" y="5"/>
                      <a:pt x="19" y="5"/>
                    </a:cubicBezTo>
                    <a:cubicBezTo>
                      <a:pt x="20" y="2"/>
                      <a:pt x="23" y="0"/>
                      <a:pt x="27" y="0"/>
                    </a:cubicBezTo>
                    <a:cubicBezTo>
                      <a:pt x="32" y="0"/>
                      <a:pt x="36" y="4"/>
                      <a:pt x="36" y="8"/>
                    </a:cubicBezTo>
                    <a:cubicBezTo>
                      <a:pt x="36" y="8"/>
                      <a:pt x="36" y="8"/>
                      <a:pt x="36" y="8"/>
                    </a:cubicBezTo>
                    <a:cubicBezTo>
                      <a:pt x="39" y="8"/>
                      <a:pt x="41" y="10"/>
                      <a:pt x="41" y="13"/>
                    </a:cubicBezTo>
                    <a:cubicBezTo>
                      <a:pt x="42" y="13"/>
                      <a:pt x="43" y="13"/>
                      <a:pt x="43" y="13"/>
                    </a:cubicBezTo>
                    <a:cubicBezTo>
                      <a:pt x="47" y="13"/>
                      <a:pt x="49" y="15"/>
                      <a:pt x="50" y="18"/>
                    </a:cubicBezTo>
                    <a:cubicBezTo>
                      <a:pt x="55" y="18"/>
                      <a:pt x="58" y="22"/>
                      <a:pt x="58" y="27"/>
                    </a:cubicBezTo>
                    <a:cubicBezTo>
                      <a:pt x="58" y="32"/>
                      <a:pt x="54" y="36"/>
                      <a:pt x="49" y="36"/>
                    </a:cubicBezTo>
                    <a:cubicBezTo>
                      <a:pt x="48" y="36"/>
                      <a:pt x="47" y="36"/>
                      <a:pt x="46" y="35"/>
                    </a:cubicBezTo>
                    <a:cubicBezTo>
                      <a:pt x="45" y="38"/>
                      <a:pt x="42" y="40"/>
                      <a:pt x="38" y="40"/>
                    </a:cubicBezTo>
                    <a:cubicBezTo>
                      <a:pt x="37" y="40"/>
                      <a:pt x="36" y="40"/>
                      <a:pt x="34" y="39"/>
                    </a:cubicBezTo>
                    <a:cubicBezTo>
                      <a:pt x="32" y="41"/>
                      <a:pt x="29" y="41"/>
                      <a:pt x="27" y="41"/>
                    </a:cubicBezTo>
                    <a:cubicBezTo>
                      <a:pt x="22" y="41"/>
                      <a:pt x="17" y="39"/>
                      <a:pt x="14" y="36"/>
                    </a:cubicBezTo>
                    <a:cubicBezTo>
                      <a:pt x="12" y="36"/>
                      <a:pt x="11" y="37"/>
                      <a:pt x="9" y="37"/>
                    </a:cubicBezTo>
                    <a:cubicBezTo>
                      <a:pt x="4" y="37"/>
                      <a:pt x="0" y="33"/>
                      <a:pt x="0" y="28"/>
                    </a:cubicBezTo>
                    <a:cubicBezTo>
                      <a:pt x="0" y="26"/>
                      <a:pt x="0" y="24"/>
                      <a:pt x="1"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2" name="Freeform 154"/>
              <p:cNvSpPr/>
              <p:nvPr/>
            </p:nvSpPr>
            <p:spPr bwMode="auto">
              <a:xfrm>
                <a:off x="4914169" y="5227993"/>
                <a:ext cx="155575" cy="111125"/>
              </a:xfrm>
              <a:custGeom>
                <a:avLst/>
                <a:gdLst>
                  <a:gd name="T0" fmla="*/ 1 w 56"/>
                  <a:gd name="T1" fmla="*/ 22 h 40"/>
                  <a:gd name="T2" fmla="*/ 1 w 56"/>
                  <a:gd name="T3" fmla="*/ 20 h 40"/>
                  <a:gd name="T4" fmla="*/ 6 w 56"/>
                  <a:gd name="T5" fmla="*/ 16 h 40"/>
                  <a:gd name="T6" fmla="*/ 7 w 56"/>
                  <a:gd name="T7" fmla="*/ 16 h 40"/>
                  <a:gd name="T8" fmla="*/ 12 w 56"/>
                  <a:gd name="T9" fmla="*/ 12 h 40"/>
                  <a:gd name="T10" fmla="*/ 12 w 56"/>
                  <a:gd name="T11" fmla="*/ 10 h 40"/>
                  <a:gd name="T12" fmla="*/ 18 w 56"/>
                  <a:gd name="T13" fmla="*/ 5 h 40"/>
                  <a:gd name="T14" fmla="*/ 18 w 56"/>
                  <a:gd name="T15" fmla="*/ 5 h 40"/>
                  <a:gd name="T16" fmla="*/ 26 w 56"/>
                  <a:gd name="T17" fmla="*/ 0 h 40"/>
                  <a:gd name="T18" fmla="*/ 35 w 56"/>
                  <a:gd name="T19" fmla="*/ 8 h 40"/>
                  <a:gd name="T20" fmla="*/ 35 w 56"/>
                  <a:gd name="T21" fmla="*/ 8 h 40"/>
                  <a:gd name="T22" fmla="*/ 40 w 56"/>
                  <a:gd name="T23" fmla="*/ 12 h 40"/>
                  <a:gd name="T24" fmla="*/ 42 w 56"/>
                  <a:gd name="T25" fmla="*/ 12 h 40"/>
                  <a:gd name="T26" fmla="*/ 48 w 56"/>
                  <a:gd name="T27" fmla="*/ 17 h 40"/>
                  <a:gd name="T28" fmla="*/ 56 w 56"/>
                  <a:gd name="T29" fmla="*/ 26 h 40"/>
                  <a:gd name="T30" fmla="*/ 48 w 56"/>
                  <a:gd name="T31" fmla="*/ 34 h 40"/>
                  <a:gd name="T32" fmla="*/ 44 w 56"/>
                  <a:gd name="T33" fmla="*/ 34 h 40"/>
                  <a:gd name="T34" fmla="*/ 37 w 56"/>
                  <a:gd name="T35" fmla="*/ 39 h 40"/>
                  <a:gd name="T36" fmla="*/ 33 w 56"/>
                  <a:gd name="T37" fmla="*/ 38 h 40"/>
                  <a:gd name="T38" fmla="*/ 26 w 56"/>
                  <a:gd name="T39" fmla="*/ 40 h 40"/>
                  <a:gd name="T40" fmla="*/ 13 w 56"/>
                  <a:gd name="T41" fmla="*/ 34 h 40"/>
                  <a:gd name="T42" fmla="*/ 9 w 56"/>
                  <a:gd name="T43" fmla="*/ 35 h 40"/>
                  <a:gd name="T44" fmla="*/ 0 w 56"/>
                  <a:gd name="T45" fmla="*/ 27 h 40"/>
                  <a:gd name="T46" fmla="*/ 1 w 56"/>
                  <a:gd name="T47"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 h="40">
                    <a:moveTo>
                      <a:pt x="1" y="22"/>
                    </a:moveTo>
                    <a:cubicBezTo>
                      <a:pt x="1" y="21"/>
                      <a:pt x="1" y="21"/>
                      <a:pt x="1" y="20"/>
                    </a:cubicBezTo>
                    <a:cubicBezTo>
                      <a:pt x="1" y="18"/>
                      <a:pt x="3" y="16"/>
                      <a:pt x="6" y="16"/>
                    </a:cubicBezTo>
                    <a:cubicBezTo>
                      <a:pt x="6" y="16"/>
                      <a:pt x="6" y="16"/>
                      <a:pt x="7" y="16"/>
                    </a:cubicBezTo>
                    <a:cubicBezTo>
                      <a:pt x="8" y="14"/>
                      <a:pt x="10" y="12"/>
                      <a:pt x="12" y="12"/>
                    </a:cubicBezTo>
                    <a:cubicBezTo>
                      <a:pt x="12" y="11"/>
                      <a:pt x="12" y="11"/>
                      <a:pt x="12" y="10"/>
                    </a:cubicBezTo>
                    <a:cubicBezTo>
                      <a:pt x="12" y="7"/>
                      <a:pt x="15" y="5"/>
                      <a:pt x="18" y="5"/>
                    </a:cubicBezTo>
                    <a:cubicBezTo>
                      <a:pt x="18" y="5"/>
                      <a:pt x="18" y="5"/>
                      <a:pt x="18" y="5"/>
                    </a:cubicBezTo>
                    <a:cubicBezTo>
                      <a:pt x="19" y="2"/>
                      <a:pt x="23" y="0"/>
                      <a:pt x="26" y="0"/>
                    </a:cubicBezTo>
                    <a:cubicBezTo>
                      <a:pt x="31" y="0"/>
                      <a:pt x="35" y="3"/>
                      <a:pt x="35" y="8"/>
                    </a:cubicBezTo>
                    <a:cubicBezTo>
                      <a:pt x="35" y="8"/>
                      <a:pt x="35" y="8"/>
                      <a:pt x="35" y="8"/>
                    </a:cubicBezTo>
                    <a:cubicBezTo>
                      <a:pt x="38" y="8"/>
                      <a:pt x="40" y="10"/>
                      <a:pt x="40" y="12"/>
                    </a:cubicBezTo>
                    <a:cubicBezTo>
                      <a:pt x="40" y="12"/>
                      <a:pt x="41" y="12"/>
                      <a:pt x="42" y="12"/>
                    </a:cubicBezTo>
                    <a:cubicBezTo>
                      <a:pt x="45" y="12"/>
                      <a:pt x="48" y="14"/>
                      <a:pt x="48" y="17"/>
                    </a:cubicBezTo>
                    <a:cubicBezTo>
                      <a:pt x="53" y="17"/>
                      <a:pt x="56" y="21"/>
                      <a:pt x="56" y="26"/>
                    </a:cubicBezTo>
                    <a:cubicBezTo>
                      <a:pt x="56" y="31"/>
                      <a:pt x="52" y="34"/>
                      <a:pt x="48" y="34"/>
                    </a:cubicBezTo>
                    <a:cubicBezTo>
                      <a:pt x="46" y="34"/>
                      <a:pt x="45" y="34"/>
                      <a:pt x="44" y="34"/>
                    </a:cubicBezTo>
                    <a:cubicBezTo>
                      <a:pt x="43" y="37"/>
                      <a:pt x="40" y="39"/>
                      <a:pt x="37" y="39"/>
                    </a:cubicBezTo>
                    <a:cubicBezTo>
                      <a:pt x="36" y="39"/>
                      <a:pt x="34" y="38"/>
                      <a:pt x="33" y="38"/>
                    </a:cubicBezTo>
                    <a:cubicBezTo>
                      <a:pt x="31" y="39"/>
                      <a:pt x="28" y="40"/>
                      <a:pt x="26" y="40"/>
                    </a:cubicBezTo>
                    <a:cubicBezTo>
                      <a:pt x="21" y="40"/>
                      <a:pt x="16" y="37"/>
                      <a:pt x="13" y="34"/>
                    </a:cubicBezTo>
                    <a:cubicBezTo>
                      <a:pt x="12" y="35"/>
                      <a:pt x="10" y="35"/>
                      <a:pt x="9" y="35"/>
                    </a:cubicBezTo>
                    <a:cubicBezTo>
                      <a:pt x="4" y="35"/>
                      <a:pt x="0" y="31"/>
                      <a:pt x="0" y="27"/>
                    </a:cubicBezTo>
                    <a:cubicBezTo>
                      <a:pt x="0" y="25"/>
                      <a:pt x="0" y="23"/>
                      <a:pt x="1" y="2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3" name="Freeform 155"/>
              <p:cNvSpPr/>
              <p:nvPr/>
            </p:nvSpPr>
            <p:spPr bwMode="auto">
              <a:xfrm>
                <a:off x="4920519" y="5227993"/>
                <a:ext cx="141288" cy="103188"/>
              </a:xfrm>
              <a:custGeom>
                <a:avLst/>
                <a:gdLst>
                  <a:gd name="T0" fmla="*/ 1 w 51"/>
                  <a:gd name="T1" fmla="*/ 20 h 37"/>
                  <a:gd name="T2" fmla="*/ 1 w 51"/>
                  <a:gd name="T3" fmla="*/ 19 h 37"/>
                  <a:gd name="T4" fmla="*/ 5 w 51"/>
                  <a:gd name="T5" fmla="*/ 15 h 37"/>
                  <a:gd name="T6" fmla="*/ 6 w 51"/>
                  <a:gd name="T7" fmla="*/ 15 h 37"/>
                  <a:gd name="T8" fmla="*/ 11 w 51"/>
                  <a:gd name="T9" fmla="*/ 11 h 37"/>
                  <a:gd name="T10" fmla="*/ 11 w 51"/>
                  <a:gd name="T11" fmla="*/ 10 h 37"/>
                  <a:gd name="T12" fmla="*/ 16 w 51"/>
                  <a:gd name="T13" fmla="*/ 5 h 37"/>
                  <a:gd name="T14" fmla="*/ 17 w 51"/>
                  <a:gd name="T15" fmla="*/ 5 h 37"/>
                  <a:gd name="T16" fmla="*/ 24 w 51"/>
                  <a:gd name="T17" fmla="*/ 0 h 37"/>
                  <a:gd name="T18" fmla="*/ 32 w 51"/>
                  <a:gd name="T19" fmla="*/ 8 h 37"/>
                  <a:gd name="T20" fmla="*/ 32 w 51"/>
                  <a:gd name="T21" fmla="*/ 8 h 37"/>
                  <a:gd name="T22" fmla="*/ 36 w 51"/>
                  <a:gd name="T23" fmla="*/ 12 h 37"/>
                  <a:gd name="T24" fmla="*/ 38 w 51"/>
                  <a:gd name="T25" fmla="*/ 12 h 37"/>
                  <a:gd name="T26" fmla="*/ 44 w 51"/>
                  <a:gd name="T27" fmla="*/ 16 h 37"/>
                  <a:gd name="T28" fmla="*/ 51 w 51"/>
                  <a:gd name="T29" fmla="*/ 24 h 37"/>
                  <a:gd name="T30" fmla="*/ 43 w 51"/>
                  <a:gd name="T31" fmla="*/ 32 h 37"/>
                  <a:gd name="T32" fmla="*/ 40 w 51"/>
                  <a:gd name="T33" fmla="*/ 31 h 37"/>
                  <a:gd name="T34" fmla="*/ 34 w 51"/>
                  <a:gd name="T35" fmla="*/ 36 h 37"/>
                  <a:gd name="T36" fmla="*/ 30 w 51"/>
                  <a:gd name="T37" fmla="*/ 35 h 37"/>
                  <a:gd name="T38" fmla="*/ 24 w 51"/>
                  <a:gd name="T39" fmla="*/ 37 h 37"/>
                  <a:gd name="T40" fmla="*/ 12 w 51"/>
                  <a:gd name="T41" fmla="*/ 32 h 37"/>
                  <a:gd name="T42" fmla="*/ 8 w 51"/>
                  <a:gd name="T43" fmla="*/ 33 h 37"/>
                  <a:gd name="T44" fmla="*/ 0 w 51"/>
                  <a:gd name="T45" fmla="*/ 25 h 37"/>
                  <a:gd name="T46" fmla="*/ 1 w 51"/>
                  <a:gd name="T47" fmla="*/ 2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 h="37">
                    <a:moveTo>
                      <a:pt x="1" y="20"/>
                    </a:moveTo>
                    <a:cubicBezTo>
                      <a:pt x="1" y="20"/>
                      <a:pt x="1" y="20"/>
                      <a:pt x="1" y="19"/>
                    </a:cubicBezTo>
                    <a:cubicBezTo>
                      <a:pt x="1" y="17"/>
                      <a:pt x="3" y="15"/>
                      <a:pt x="5" y="15"/>
                    </a:cubicBezTo>
                    <a:cubicBezTo>
                      <a:pt x="6" y="15"/>
                      <a:pt x="6" y="15"/>
                      <a:pt x="6" y="15"/>
                    </a:cubicBezTo>
                    <a:cubicBezTo>
                      <a:pt x="7" y="13"/>
                      <a:pt x="9" y="12"/>
                      <a:pt x="11" y="11"/>
                    </a:cubicBezTo>
                    <a:cubicBezTo>
                      <a:pt x="11" y="11"/>
                      <a:pt x="11" y="10"/>
                      <a:pt x="11" y="10"/>
                    </a:cubicBezTo>
                    <a:cubicBezTo>
                      <a:pt x="11" y="7"/>
                      <a:pt x="13" y="5"/>
                      <a:pt x="16" y="5"/>
                    </a:cubicBezTo>
                    <a:cubicBezTo>
                      <a:pt x="17" y="5"/>
                      <a:pt x="17" y="5"/>
                      <a:pt x="17" y="5"/>
                    </a:cubicBezTo>
                    <a:cubicBezTo>
                      <a:pt x="18" y="2"/>
                      <a:pt x="21" y="0"/>
                      <a:pt x="24" y="0"/>
                    </a:cubicBezTo>
                    <a:cubicBezTo>
                      <a:pt x="28" y="0"/>
                      <a:pt x="32" y="4"/>
                      <a:pt x="32" y="8"/>
                    </a:cubicBezTo>
                    <a:cubicBezTo>
                      <a:pt x="32" y="8"/>
                      <a:pt x="32" y="8"/>
                      <a:pt x="32" y="8"/>
                    </a:cubicBezTo>
                    <a:cubicBezTo>
                      <a:pt x="34" y="8"/>
                      <a:pt x="36" y="10"/>
                      <a:pt x="36" y="12"/>
                    </a:cubicBezTo>
                    <a:cubicBezTo>
                      <a:pt x="37" y="12"/>
                      <a:pt x="38" y="12"/>
                      <a:pt x="38" y="12"/>
                    </a:cubicBezTo>
                    <a:cubicBezTo>
                      <a:pt x="41" y="12"/>
                      <a:pt x="43" y="14"/>
                      <a:pt x="44" y="16"/>
                    </a:cubicBezTo>
                    <a:cubicBezTo>
                      <a:pt x="48" y="16"/>
                      <a:pt x="51" y="20"/>
                      <a:pt x="51" y="24"/>
                    </a:cubicBezTo>
                    <a:cubicBezTo>
                      <a:pt x="51" y="29"/>
                      <a:pt x="48" y="32"/>
                      <a:pt x="43" y="32"/>
                    </a:cubicBezTo>
                    <a:cubicBezTo>
                      <a:pt x="42" y="32"/>
                      <a:pt x="41" y="32"/>
                      <a:pt x="40" y="31"/>
                    </a:cubicBezTo>
                    <a:cubicBezTo>
                      <a:pt x="39" y="34"/>
                      <a:pt x="37" y="36"/>
                      <a:pt x="34" y="36"/>
                    </a:cubicBezTo>
                    <a:cubicBezTo>
                      <a:pt x="33" y="36"/>
                      <a:pt x="31" y="36"/>
                      <a:pt x="30" y="35"/>
                    </a:cubicBezTo>
                    <a:cubicBezTo>
                      <a:pt x="28" y="36"/>
                      <a:pt x="26" y="37"/>
                      <a:pt x="24" y="37"/>
                    </a:cubicBezTo>
                    <a:cubicBezTo>
                      <a:pt x="19" y="37"/>
                      <a:pt x="15" y="35"/>
                      <a:pt x="12" y="32"/>
                    </a:cubicBezTo>
                    <a:cubicBezTo>
                      <a:pt x="11" y="33"/>
                      <a:pt x="9" y="33"/>
                      <a:pt x="8" y="33"/>
                    </a:cubicBezTo>
                    <a:cubicBezTo>
                      <a:pt x="3" y="33"/>
                      <a:pt x="0" y="29"/>
                      <a:pt x="0" y="25"/>
                    </a:cubicBezTo>
                    <a:cubicBezTo>
                      <a:pt x="0" y="23"/>
                      <a:pt x="0" y="22"/>
                      <a:pt x="1" y="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4" name="Freeform 156"/>
              <p:cNvSpPr/>
              <p:nvPr/>
            </p:nvSpPr>
            <p:spPr bwMode="auto">
              <a:xfrm>
                <a:off x="4936394" y="5339118"/>
                <a:ext cx="39688" cy="28575"/>
              </a:xfrm>
              <a:custGeom>
                <a:avLst/>
                <a:gdLst>
                  <a:gd name="T0" fmla="*/ 0 w 14"/>
                  <a:gd name="T1" fmla="*/ 6 h 10"/>
                  <a:gd name="T2" fmla="*/ 0 w 14"/>
                  <a:gd name="T3" fmla="*/ 5 h 10"/>
                  <a:gd name="T4" fmla="*/ 1 w 14"/>
                  <a:gd name="T5" fmla="*/ 4 h 10"/>
                  <a:gd name="T6" fmla="*/ 2 w 14"/>
                  <a:gd name="T7" fmla="*/ 4 h 10"/>
                  <a:gd name="T8" fmla="*/ 3 w 14"/>
                  <a:gd name="T9" fmla="*/ 3 h 10"/>
                  <a:gd name="T10" fmla="*/ 3 w 14"/>
                  <a:gd name="T11" fmla="*/ 3 h 10"/>
                  <a:gd name="T12" fmla="*/ 5 w 14"/>
                  <a:gd name="T13" fmla="*/ 2 h 10"/>
                  <a:gd name="T14" fmla="*/ 5 w 14"/>
                  <a:gd name="T15" fmla="*/ 2 h 10"/>
                  <a:gd name="T16" fmla="*/ 7 w 14"/>
                  <a:gd name="T17" fmla="*/ 0 h 10"/>
                  <a:gd name="T18" fmla="*/ 9 w 14"/>
                  <a:gd name="T19" fmla="*/ 2 h 10"/>
                  <a:gd name="T20" fmla="*/ 9 w 14"/>
                  <a:gd name="T21" fmla="*/ 2 h 10"/>
                  <a:gd name="T22" fmla="*/ 10 w 14"/>
                  <a:gd name="T23" fmla="*/ 3 h 10"/>
                  <a:gd name="T24" fmla="*/ 11 w 14"/>
                  <a:gd name="T25" fmla="*/ 3 h 10"/>
                  <a:gd name="T26" fmla="*/ 12 w 14"/>
                  <a:gd name="T27" fmla="*/ 5 h 10"/>
                  <a:gd name="T28" fmla="*/ 14 w 14"/>
                  <a:gd name="T29" fmla="*/ 7 h 10"/>
                  <a:gd name="T30" fmla="*/ 12 w 14"/>
                  <a:gd name="T31" fmla="*/ 9 h 10"/>
                  <a:gd name="T32" fmla="*/ 11 w 14"/>
                  <a:gd name="T33" fmla="*/ 9 h 10"/>
                  <a:gd name="T34" fmla="*/ 9 w 14"/>
                  <a:gd name="T35" fmla="*/ 10 h 10"/>
                  <a:gd name="T36" fmla="*/ 8 w 14"/>
                  <a:gd name="T37" fmla="*/ 10 h 10"/>
                  <a:gd name="T38" fmla="*/ 7 w 14"/>
                  <a:gd name="T39" fmla="*/ 10 h 10"/>
                  <a:gd name="T40" fmla="*/ 3 w 14"/>
                  <a:gd name="T41" fmla="*/ 9 h 10"/>
                  <a:gd name="T42" fmla="*/ 2 w 14"/>
                  <a:gd name="T43" fmla="*/ 9 h 10"/>
                  <a:gd name="T44" fmla="*/ 0 w 14"/>
                  <a:gd name="T45" fmla="*/ 7 h 10"/>
                  <a:gd name="T46" fmla="*/ 0 w 14"/>
                  <a:gd name="T47"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10">
                    <a:moveTo>
                      <a:pt x="0" y="6"/>
                    </a:moveTo>
                    <a:cubicBezTo>
                      <a:pt x="0" y="5"/>
                      <a:pt x="0" y="5"/>
                      <a:pt x="0" y="5"/>
                    </a:cubicBezTo>
                    <a:cubicBezTo>
                      <a:pt x="0" y="5"/>
                      <a:pt x="1" y="4"/>
                      <a:pt x="1" y="4"/>
                    </a:cubicBezTo>
                    <a:cubicBezTo>
                      <a:pt x="2" y="4"/>
                      <a:pt x="2" y="4"/>
                      <a:pt x="2" y="4"/>
                    </a:cubicBezTo>
                    <a:cubicBezTo>
                      <a:pt x="2" y="4"/>
                      <a:pt x="3" y="3"/>
                      <a:pt x="3" y="3"/>
                    </a:cubicBezTo>
                    <a:cubicBezTo>
                      <a:pt x="3" y="3"/>
                      <a:pt x="3" y="3"/>
                      <a:pt x="3" y="3"/>
                    </a:cubicBezTo>
                    <a:cubicBezTo>
                      <a:pt x="3" y="2"/>
                      <a:pt x="4" y="2"/>
                      <a:pt x="5" y="2"/>
                    </a:cubicBezTo>
                    <a:cubicBezTo>
                      <a:pt x="5" y="2"/>
                      <a:pt x="5" y="2"/>
                      <a:pt x="5" y="2"/>
                    </a:cubicBezTo>
                    <a:cubicBezTo>
                      <a:pt x="5" y="1"/>
                      <a:pt x="6" y="0"/>
                      <a:pt x="7" y="0"/>
                    </a:cubicBezTo>
                    <a:cubicBezTo>
                      <a:pt x="8" y="0"/>
                      <a:pt x="9" y="1"/>
                      <a:pt x="9" y="2"/>
                    </a:cubicBezTo>
                    <a:cubicBezTo>
                      <a:pt x="9" y="2"/>
                      <a:pt x="9" y="2"/>
                      <a:pt x="9" y="2"/>
                    </a:cubicBezTo>
                    <a:cubicBezTo>
                      <a:pt x="10" y="2"/>
                      <a:pt x="10" y="3"/>
                      <a:pt x="10" y="3"/>
                    </a:cubicBezTo>
                    <a:cubicBezTo>
                      <a:pt x="11" y="3"/>
                      <a:pt x="11" y="3"/>
                      <a:pt x="11" y="3"/>
                    </a:cubicBezTo>
                    <a:cubicBezTo>
                      <a:pt x="11" y="3"/>
                      <a:pt x="12" y="4"/>
                      <a:pt x="12" y="5"/>
                    </a:cubicBezTo>
                    <a:cubicBezTo>
                      <a:pt x="13" y="5"/>
                      <a:pt x="14" y="6"/>
                      <a:pt x="14" y="7"/>
                    </a:cubicBezTo>
                    <a:cubicBezTo>
                      <a:pt x="14" y="8"/>
                      <a:pt x="13" y="9"/>
                      <a:pt x="12" y="9"/>
                    </a:cubicBezTo>
                    <a:cubicBezTo>
                      <a:pt x="11" y="9"/>
                      <a:pt x="11" y="9"/>
                      <a:pt x="11" y="9"/>
                    </a:cubicBezTo>
                    <a:cubicBezTo>
                      <a:pt x="11" y="10"/>
                      <a:pt x="10" y="10"/>
                      <a:pt x="9" y="10"/>
                    </a:cubicBezTo>
                    <a:cubicBezTo>
                      <a:pt x="8" y="10"/>
                      <a:pt x="8" y="10"/>
                      <a:pt x="8" y="10"/>
                    </a:cubicBezTo>
                    <a:cubicBezTo>
                      <a:pt x="8" y="10"/>
                      <a:pt x="7" y="10"/>
                      <a:pt x="7" y="10"/>
                    </a:cubicBezTo>
                    <a:cubicBezTo>
                      <a:pt x="5" y="10"/>
                      <a:pt x="4" y="10"/>
                      <a:pt x="3" y="9"/>
                    </a:cubicBezTo>
                    <a:cubicBezTo>
                      <a:pt x="3" y="9"/>
                      <a:pt x="3" y="9"/>
                      <a:pt x="2" y="9"/>
                    </a:cubicBezTo>
                    <a:cubicBezTo>
                      <a:pt x="1" y="9"/>
                      <a:pt x="0" y="8"/>
                      <a:pt x="0" y="7"/>
                    </a:cubicBezTo>
                    <a:cubicBezTo>
                      <a:pt x="0" y="7"/>
                      <a:pt x="0" y="6"/>
                      <a:pt x="0"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5" name="Freeform 157"/>
              <p:cNvSpPr/>
              <p:nvPr/>
            </p:nvSpPr>
            <p:spPr bwMode="auto">
              <a:xfrm>
                <a:off x="4936394" y="5339118"/>
                <a:ext cx="39688" cy="28575"/>
              </a:xfrm>
              <a:custGeom>
                <a:avLst/>
                <a:gdLst>
                  <a:gd name="T0" fmla="*/ 1 w 14"/>
                  <a:gd name="T1" fmla="*/ 6 h 10"/>
                  <a:gd name="T2" fmla="*/ 1 w 14"/>
                  <a:gd name="T3" fmla="*/ 5 h 10"/>
                  <a:gd name="T4" fmla="*/ 2 w 14"/>
                  <a:gd name="T5" fmla="*/ 4 h 10"/>
                  <a:gd name="T6" fmla="*/ 2 w 14"/>
                  <a:gd name="T7" fmla="*/ 4 h 10"/>
                  <a:gd name="T8" fmla="*/ 3 w 14"/>
                  <a:gd name="T9" fmla="*/ 3 h 10"/>
                  <a:gd name="T10" fmla="*/ 3 w 14"/>
                  <a:gd name="T11" fmla="*/ 3 h 10"/>
                  <a:gd name="T12" fmla="*/ 5 w 14"/>
                  <a:gd name="T13" fmla="*/ 2 h 10"/>
                  <a:gd name="T14" fmla="*/ 5 w 14"/>
                  <a:gd name="T15" fmla="*/ 2 h 10"/>
                  <a:gd name="T16" fmla="*/ 7 w 14"/>
                  <a:gd name="T17" fmla="*/ 0 h 10"/>
                  <a:gd name="T18" fmla="*/ 9 w 14"/>
                  <a:gd name="T19" fmla="*/ 2 h 10"/>
                  <a:gd name="T20" fmla="*/ 9 w 14"/>
                  <a:gd name="T21" fmla="*/ 2 h 10"/>
                  <a:gd name="T22" fmla="*/ 10 w 14"/>
                  <a:gd name="T23" fmla="*/ 4 h 10"/>
                  <a:gd name="T24" fmla="*/ 10 w 14"/>
                  <a:gd name="T25" fmla="*/ 3 h 10"/>
                  <a:gd name="T26" fmla="*/ 12 w 14"/>
                  <a:gd name="T27" fmla="*/ 5 h 10"/>
                  <a:gd name="T28" fmla="*/ 14 w 14"/>
                  <a:gd name="T29" fmla="*/ 7 h 10"/>
                  <a:gd name="T30" fmla="*/ 12 w 14"/>
                  <a:gd name="T31" fmla="*/ 9 h 10"/>
                  <a:gd name="T32" fmla="*/ 11 w 14"/>
                  <a:gd name="T33" fmla="*/ 9 h 10"/>
                  <a:gd name="T34" fmla="*/ 9 w 14"/>
                  <a:gd name="T35" fmla="*/ 10 h 10"/>
                  <a:gd name="T36" fmla="*/ 8 w 14"/>
                  <a:gd name="T37" fmla="*/ 10 h 10"/>
                  <a:gd name="T38" fmla="*/ 7 w 14"/>
                  <a:gd name="T39" fmla="*/ 10 h 10"/>
                  <a:gd name="T40" fmla="*/ 4 w 14"/>
                  <a:gd name="T41" fmla="*/ 9 h 10"/>
                  <a:gd name="T42" fmla="*/ 2 w 14"/>
                  <a:gd name="T43" fmla="*/ 9 h 10"/>
                  <a:gd name="T44" fmla="*/ 0 w 14"/>
                  <a:gd name="T45" fmla="*/ 7 h 10"/>
                  <a:gd name="T46" fmla="*/ 1 w 14"/>
                  <a:gd name="T47"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10">
                    <a:moveTo>
                      <a:pt x="1" y="6"/>
                    </a:moveTo>
                    <a:cubicBezTo>
                      <a:pt x="1" y="5"/>
                      <a:pt x="1" y="5"/>
                      <a:pt x="1" y="5"/>
                    </a:cubicBezTo>
                    <a:cubicBezTo>
                      <a:pt x="1" y="5"/>
                      <a:pt x="1" y="4"/>
                      <a:pt x="2" y="4"/>
                    </a:cubicBezTo>
                    <a:cubicBezTo>
                      <a:pt x="2" y="4"/>
                      <a:pt x="2" y="4"/>
                      <a:pt x="2" y="4"/>
                    </a:cubicBezTo>
                    <a:cubicBezTo>
                      <a:pt x="2" y="4"/>
                      <a:pt x="3" y="4"/>
                      <a:pt x="3" y="3"/>
                    </a:cubicBezTo>
                    <a:cubicBezTo>
                      <a:pt x="3" y="3"/>
                      <a:pt x="3" y="3"/>
                      <a:pt x="3" y="3"/>
                    </a:cubicBezTo>
                    <a:cubicBezTo>
                      <a:pt x="3" y="2"/>
                      <a:pt x="4" y="2"/>
                      <a:pt x="5" y="2"/>
                    </a:cubicBezTo>
                    <a:cubicBezTo>
                      <a:pt x="5" y="2"/>
                      <a:pt x="5" y="2"/>
                      <a:pt x="5" y="2"/>
                    </a:cubicBezTo>
                    <a:cubicBezTo>
                      <a:pt x="5" y="1"/>
                      <a:pt x="6" y="0"/>
                      <a:pt x="7" y="0"/>
                    </a:cubicBezTo>
                    <a:cubicBezTo>
                      <a:pt x="8" y="0"/>
                      <a:pt x="9" y="1"/>
                      <a:pt x="9" y="2"/>
                    </a:cubicBezTo>
                    <a:cubicBezTo>
                      <a:pt x="9" y="2"/>
                      <a:pt x="9" y="2"/>
                      <a:pt x="9" y="2"/>
                    </a:cubicBezTo>
                    <a:cubicBezTo>
                      <a:pt x="9" y="2"/>
                      <a:pt x="10" y="3"/>
                      <a:pt x="10" y="4"/>
                    </a:cubicBezTo>
                    <a:cubicBezTo>
                      <a:pt x="10" y="3"/>
                      <a:pt x="10" y="3"/>
                      <a:pt x="10" y="3"/>
                    </a:cubicBezTo>
                    <a:cubicBezTo>
                      <a:pt x="11" y="3"/>
                      <a:pt x="12" y="4"/>
                      <a:pt x="12" y="5"/>
                    </a:cubicBezTo>
                    <a:cubicBezTo>
                      <a:pt x="13" y="5"/>
                      <a:pt x="14" y="6"/>
                      <a:pt x="14" y="7"/>
                    </a:cubicBezTo>
                    <a:cubicBezTo>
                      <a:pt x="14" y="8"/>
                      <a:pt x="13" y="9"/>
                      <a:pt x="12" y="9"/>
                    </a:cubicBezTo>
                    <a:cubicBezTo>
                      <a:pt x="11" y="9"/>
                      <a:pt x="11" y="9"/>
                      <a:pt x="11" y="9"/>
                    </a:cubicBezTo>
                    <a:cubicBezTo>
                      <a:pt x="11" y="9"/>
                      <a:pt x="10" y="10"/>
                      <a:pt x="9" y="10"/>
                    </a:cubicBezTo>
                    <a:cubicBezTo>
                      <a:pt x="8" y="10"/>
                      <a:pt x="8" y="10"/>
                      <a:pt x="8" y="10"/>
                    </a:cubicBezTo>
                    <a:cubicBezTo>
                      <a:pt x="8" y="10"/>
                      <a:pt x="7" y="10"/>
                      <a:pt x="7" y="10"/>
                    </a:cubicBezTo>
                    <a:cubicBezTo>
                      <a:pt x="5" y="10"/>
                      <a:pt x="4" y="10"/>
                      <a:pt x="4" y="9"/>
                    </a:cubicBezTo>
                    <a:cubicBezTo>
                      <a:pt x="3" y="9"/>
                      <a:pt x="3" y="9"/>
                      <a:pt x="2" y="9"/>
                    </a:cubicBezTo>
                    <a:cubicBezTo>
                      <a:pt x="1" y="9"/>
                      <a:pt x="0" y="8"/>
                      <a:pt x="0" y="7"/>
                    </a:cubicBezTo>
                    <a:cubicBezTo>
                      <a:pt x="0" y="7"/>
                      <a:pt x="0" y="6"/>
                      <a:pt x="1"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6" name="Freeform 158"/>
              <p:cNvSpPr/>
              <p:nvPr/>
            </p:nvSpPr>
            <p:spPr bwMode="auto">
              <a:xfrm>
                <a:off x="4939569" y="5342293"/>
                <a:ext cx="33338" cy="22225"/>
              </a:xfrm>
              <a:custGeom>
                <a:avLst/>
                <a:gdLst>
                  <a:gd name="T0" fmla="*/ 0 w 12"/>
                  <a:gd name="T1" fmla="*/ 5 h 8"/>
                  <a:gd name="T2" fmla="*/ 0 w 12"/>
                  <a:gd name="T3" fmla="*/ 4 h 8"/>
                  <a:gd name="T4" fmla="*/ 1 w 12"/>
                  <a:gd name="T5" fmla="*/ 3 h 8"/>
                  <a:gd name="T6" fmla="*/ 1 w 12"/>
                  <a:gd name="T7" fmla="*/ 3 h 8"/>
                  <a:gd name="T8" fmla="*/ 3 w 12"/>
                  <a:gd name="T9" fmla="*/ 2 h 8"/>
                  <a:gd name="T10" fmla="*/ 3 w 12"/>
                  <a:gd name="T11" fmla="*/ 2 h 8"/>
                  <a:gd name="T12" fmla="*/ 4 w 12"/>
                  <a:gd name="T13" fmla="*/ 1 h 8"/>
                  <a:gd name="T14" fmla="*/ 4 w 12"/>
                  <a:gd name="T15" fmla="*/ 1 h 8"/>
                  <a:gd name="T16" fmla="*/ 6 w 12"/>
                  <a:gd name="T17" fmla="*/ 0 h 8"/>
                  <a:gd name="T18" fmla="*/ 8 w 12"/>
                  <a:gd name="T19" fmla="*/ 1 h 8"/>
                  <a:gd name="T20" fmla="*/ 8 w 12"/>
                  <a:gd name="T21" fmla="*/ 1 h 8"/>
                  <a:gd name="T22" fmla="*/ 9 w 12"/>
                  <a:gd name="T23" fmla="*/ 2 h 8"/>
                  <a:gd name="T24" fmla="*/ 9 w 12"/>
                  <a:gd name="T25" fmla="*/ 2 h 8"/>
                  <a:gd name="T26" fmla="*/ 10 w 12"/>
                  <a:gd name="T27" fmla="*/ 3 h 8"/>
                  <a:gd name="T28" fmla="*/ 12 w 12"/>
                  <a:gd name="T29" fmla="*/ 5 h 8"/>
                  <a:gd name="T30" fmla="*/ 10 w 12"/>
                  <a:gd name="T31" fmla="*/ 7 h 8"/>
                  <a:gd name="T32" fmla="*/ 10 w 12"/>
                  <a:gd name="T33" fmla="*/ 7 h 8"/>
                  <a:gd name="T34" fmla="*/ 8 w 12"/>
                  <a:gd name="T35" fmla="*/ 8 h 8"/>
                  <a:gd name="T36" fmla="*/ 7 w 12"/>
                  <a:gd name="T37" fmla="*/ 8 h 8"/>
                  <a:gd name="T38" fmla="*/ 6 w 12"/>
                  <a:gd name="T39" fmla="*/ 8 h 8"/>
                  <a:gd name="T40" fmla="*/ 3 w 12"/>
                  <a:gd name="T41" fmla="*/ 7 h 8"/>
                  <a:gd name="T42" fmla="*/ 2 w 12"/>
                  <a:gd name="T43" fmla="*/ 8 h 8"/>
                  <a:gd name="T44" fmla="*/ 0 w 12"/>
                  <a:gd name="T45" fmla="*/ 6 h 8"/>
                  <a:gd name="T46" fmla="*/ 0 w 12"/>
                  <a:gd name="T4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 h="8">
                    <a:moveTo>
                      <a:pt x="0" y="5"/>
                    </a:moveTo>
                    <a:cubicBezTo>
                      <a:pt x="0" y="4"/>
                      <a:pt x="0" y="4"/>
                      <a:pt x="0" y="4"/>
                    </a:cubicBezTo>
                    <a:cubicBezTo>
                      <a:pt x="0" y="4"/>
                      <a:pt x="1" y="3"/>
                      <a:pt x="1" y="3"/>
                    </a:cubicBezTo>
                    <a:cubicBezTo>
                      <a:pt x="1" y="3"/>
                      <a:pt x="1" y="3"/>
                      <a:pt x="1" y="3"/>
                    </a:cubicBezTo>
                    <a:cubicBezTo>
                      <a:pt x="2" y="3"/>
                      <a:pt x="2" y="2"/>
                      <a:pt x="3" y="2"/>
                    </a:cubicBezTo>
                    <a:cubicBezTo>
                      <a:pt x="3" y="2"/>
                      <a:pt x="3" y="2"/>
                      <a:pt x="3" y="2"/>
                    </a:cubicBezTo>
                    <a:cubicBezTo>
                      <a:pt x="3" y="1"/>
                      <a:pt x="3" y="1"/>
                      <a:pt x="4" y="1"/>
                    </a:cubicBezTo>
                    <a:cubicBezTo>
                      <a:pt x="4" y="1"/>
                      <a:pt x="4" y="1"/>
                      <a:pt x="4" y="1"/>
                    </a:cubicBezTo>
                    <a:cubicBezTo>
                      <a:pt x="4" y="0"/>
                      <a:pt x="5" y="0"/>
                      <a:pt x="6" y="0"/>
                    </a:cubicBezTo>
                    <a:cubicBezTo>
                      <a:pt x="7" y="0"/>
                      <a:pt x="7" y="0"/>
                      <a:pt x="8" y="1"/>
                    </a:cubicBezTo>
                    <a:cubicBezTo>
                      <a:pt x="8" y="1"/>
                      <a:pt x="8" y="1"/>
                      <a:pt x="8" y="1"/>
                    </a:cubicBezTo>
                    <a:cubicBezTo>
                      <a:pt x="8" y="1"/>
                      <a:pt x="9" y="2"/>
                      <a:pt x="9" y="2"/>
                    </a:cubicBezTo>
                    <a:cubicBezTo>
                      <a:pt x="9" y="2"/>
                      <a:pt x="9" y="2"/>
                      <a:pt x="9" y="2"/>
                    </a:cubicBezTo>
                    <a:cubicBezTo>
                      <a:pt x="10" y="2"/>
                      <a:pt x="10" y="3"/>
                      <a:pt x="10" y="3"/>
                    </a:cubicBezTo>
                    <a:cubicBezTo>
                      <a:pt x="11" y="4"/>
                      <a:pt x="12" y="4"/>
                      <a:pt x="12" y="5"/>
                    </a:cubicBezTo>
                    <a:cubicBezTo>
                      <a:pt x="12" y="6"/>
                      <a:pt x="11" y="7"/>
                      <a:pt x="10" y="7"/>
                    </a:cubicBezTo>
                    <a:cubicBezTo>
                      <a:pt x="10" y="7"/>
                      <a:pt x="10" y="7"/>
                      <a:pt x="10" y="7"/>
                    </a:cubicBezTo>
                    <a:cubicBezTo>
                      <a:pt x="9" y="8"/>
                      <a:pt x="9" y="8"/>
                      <a:pt x="8" y="8"/>
                    </a:cubicBezTo>
                    <a:cubicBezTo>
                      <a:pt x="7" y="8"/>
                      <a:pt x="7" y="8"/>
                      <a:pt x="7" y="8"/>
                    </a:cubicBezTo>
                    <a:cubicBezTo>
                      <a:pt x="7" y="8"/>
                      <a:pt x="6" y="8"/>
                      <a:pt x="6" y="8"/>
                    </a:cubicBezTo>
                    <a:cubicBezTo>
                      <a:pt x="4" y="8"/>
                      <a:pt x="3" y="8"/>
                      <a:pt x="3" y="7"/>
                    </a:cubicBezTo>
                    <a:cubicBezTo>
                      <a:pt x="2" y="7"/>
                      <a:pt x="2" y="8"/>
                      <a:pt x="2" y="8"/>
                    </a:cubicBezTo>
                    <a:cubicBezTo>
                      <a:pt x="1" y="8"/>
                      <a:pt x="0" y="7"/>
                      <a:pt x="0" y="6"/>
                    </a:cubicBezTo>
                    <a:cubicBezTo>
                      <a:pt x="0" y="5"/>
                      <a:pt x="0" y="5"/>
                      <a:pt x="0"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7" name="Freeform 159"/>
              <p:cNvSpPr/>
              <p:nvPr/>
            </p:nvSpPr>
            <p:spPr bwMode="auto">
              <a:xfrm>
                <a:off x="4987194" y="5378806"/>
                <a:ext cx="15875" cy="68263"/>
              </a:xfrm>
              <a:custGeom>
                <a:avLst/>
                <a:gdLst>
                  <a:gd name="T0" fmla="*/ 1 w 6"/>
                  <a:gd name="T1" fmla="*/ 0 h 25"/>
                  <a:gd name="T2" fmla="*/ 4 w 6"/>
                  <a:gd name="T3" fmla="*/ 6 h 25"/>
                  <a:gd name="T4" fmla="*/ 5 w 6"/>
                  <a:gd name="T5" fmla="*/ 21 h 25"/>
                  <a:gd name="T6" fmla="*/ 3 w 6"/>
                  <a:gd name="T7" fmla="*/ 20 h 25"/>
                  <a:gd name="T8" fmla="*/ 0 w 6"/>
                  <a:gd name="T9" fmla="*/ 24 h 25"/>
                  <a:gd name="T10" fmla="*/ 1 w 6"/>
                  <a:gd name="T11" fmla="*/ 0 h 25"/>
                </a:gdLst>
                <a:ahLst/>
                <a:cxnLst>
                  <a:cxn ang="0">
                    <a:pos x="T0" y="T1"/>
                  </a:cxn>
                  <a:cxn ang="0">
                    <a:pos x="T2" y="T3"/>
                  </a:cxn>
                  <a:cxn ang="0">
                    <a:pos x="T4" y="T5"/>
                  </a:cxn>
                  <a:cxn ang="0">
                    <a:pos x="T6" y="T7"/>
                  </a:cxn>
                  <a:cxn ang="0">
                    <a:pos x="T8" y="T9"/>
                  </a:cxn>
                  <a:cxn ang="0">
                    <a:pos x="T10" y="T11"/>
                  </a:cxn>
                </a:cxnLst>
                <a:rect l="0" t="0" r="r" b="b"/>
                <a:pathLst>
                  <a:path w="6" h="25">
                    <a:moveTo>
                      <a:pt x="1" y="0"/>
                    </a:moveTo>
                    <a:cubicBezTo>
                      <a:pt x="1" y="0"/>
                      <a:pt x="3" y="3"/>
                      <a:pt x="4" y="6"/>
                    </a:cubicBezTo>
                    <a:cubicBezTo>
                      <a:pt x="6" y="10"/>
                      <a:pt x="6" y="18"/>
                      <a:pt x="5" y="21"/>
                    </a:cubicBezTo>
                    <a:cubicBezTo>
                      <a:pt x="4" y="25"/>
                      <a:pt x="5" y="19"/>
                      <a:pt x="3" y="20"/>
                    </a:cubicBezTo>
                    <a:cubicBezTo>
                      <a:pt x="2" y="22"/>
                      <a:pt x="1" y="25"/>
                      <a:pt x="0" y="24"/>
                    </a:cubicBezTo>
                    <a:cubicBezTo>
                      <a:pt x="0" y="24"/>
                      <a:pt x="5" y="14"/>
                      <a:pt x="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8" name="Freeform 160"/>
              <p:cNvSpPr/>
              <p:nvPr/>
            </p:nvSpPr>
            <p:spPr bwMode="auto">
              <a:xfrm>
                <a:off x="4168044" y="5450243"/>
                <a:ext cx="300038" cy="25400"/>
              </a:xfrm>
              <a:custGeom>
                <a:avLst/>
                <a:gdLst>
                  <a:gd name="T0" fmla="*/ 25 w 108"/>
                  <a:gd name="T1" fmla="*/ 4 h 9"/>
                  <a:gd name="T2" fmla="*/ 25 w 108"/>
                  <a:gd name="T3" fmla="*/ 4 h 9"/>
                  <a:gd name="T4" fmla="*/ 4 w 108"/>
                  <a:gd name="T5" fmla="*/ 6 h 9"/>
                  <a:gd name="T6" fmla="*/ 37 w 108"/>
                  <a:gd name="T7" fmla="*/ 9 h 9"/>
                  <a:gd name="T8" fmla="*/ 75 w 108"/>
                  <a:gd name="T9" fmla="*/ 8 h 9"/>
                  <a:gd name="T10" fmla="*/ 98 w 108"/>
                  <a:gd name="T11" fmla="*/ 5 h 9"/>
                  <a:gd name="T12" fmla="*/ 74 w 108"/>
                  <a:gd name="T13" fmla="*/ 3 h 9"/>
                  <a:gd name="T14" fmla="*/ 54 w 108"/>
                  <a:gd name="T15" fmla="*/ 3 h 9"/>
                  <a:gd name="T16" fmla="*/ 25 w 108"/>
                  <a:gd name="T17"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9">
                    <a:moveTo>
                      <a:pt x="25" y="4"/>
                    </a:moveTo>
                    <a:cubicBezTo>
                      <a:pt x="25" y="4"/>
                      <a:pt x="25" y="4"/>
                      <a:pt x="25" y="4"/>
                    </a:cubicBezTo>
                    <a:cubicBezTo>
                      <a:pt x="21" y="4"/>
                      <a:pt x="7" y="4"/>
                      <a:pt x="4" y="6"/>
                    </a:cubicBezTo>
                    <a:cubicBezTo>
                      <a:pt x="0" y="8"/>
                      <a:pt x="19" y="9"/>
                      <a:pt x="37" y="9"/>
                    </a:cubicBezTo>
                    <a:cubicBezTo>
                      <a:pt x="56" y="8"/>
                      <a:pt x="64" y="9"/>
                      <a:pt x="75" y="8"/>
                    </a:cubicBezTo>
                    <a:cubicBezTo>
                      <a:pt x="86" y="8"/>
                      <a:pt x="108" y="6"/>
                      <a:pt x="98" y="5"/>
                    </a:cubicBezTo>
                    <a:cubicBezTo>
                      <a:pt x="89" y="5"/>
                      <a:pt x="80" y="3"/>
                      <a:pt x="74" y="3"/>
                    </a:cubicBezTo>
                    <a:cubicBezTo>
                      <a:pt x="69" y="3"/>
                      <a:pt x="58" y="2"/>
                      <a:pt x="54" y="3"/>
                    </a:cubicBezTo>
                    <a:cubicBezTo>
                      <a:pt x="50" y="4"/>
                      <a:pt x="40" y="0"/>
                      <a:pt x="25"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9" name="Freeform 161"/>
              <p:cNvSpPr/>
              <p:nvPr/>
            </p:nvSpPr>
            <p:spPr bwMode="auto">
              <a:xfrm>
                <a:off x="4234719" y="5443893"/>
                <a:ext cx="122238" cy="20638"/>
              </a:xfrm>
              <a:custGeom>
                <a:avLst/>
                <a:gdLst>
                  <a:gd name="T0" fmla="*/ 13 w 44"/>
                  <a:gd name="T1" fmla="*/ 0 h 7"/>
                  <a:gd name="T2" fmla="*/ 7 w 44"/>
                  <a:gd name="T3" fmla="*/ 5 h 7"/>
                  <a:gd name="T4" fmla="*/ 0 w 44"/>
                  <a:gd name="T5" fmla="*/ 7 h 7"/>
                  <a:gd name="T6" fmla="*/ 11 w 44"/>
                  <a:gd name="T7" fmla="*/ 6 h 7"/>
                  <a:gd name="T8" fmla="*/ 19 w 44"/>
                  <a:gd name="T9" fmla="*/ 5 h 7"/>
                  <a:gd name="T10" fmla="*/ 32 w 44"/>
                  <a:gd name="T11" fmla="*/ 7 h 7"/>
                  <a:gd name="T12" fmla="*/ 42 w 44"/>
                  <a:gd name="T13" fmla="*/ 6 h 7"/>
                  <a:gd name="T14" fmla="*/ 38 w 44"/>
                  <a:gd name="T15" fmla="*/ 5 h 7"/>
                  <a:gd name="T16" fmla="*/ 29 w 44"/>
                  <a:gd name="T17" fmla="*/ 3 h 7"/>
                  <a:gd name="T18" fmla="*/ 13 w 44"/>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7">
                    <a:moveTo>
                      <a:pt x="13" y="0"/>
                    </a:moveTo>
                    <a:cubicBezTo>
                      <a:pt x="13" y="0"/>
                      <a:pt x="14" y="5"/>
                      <a:pt x="7" y="5"/>
                    </a:cubicBezTo>
                    <a:cubicBezTo>
                      <a:pt x="0" y="6"/>
                      <a:pt x="0" y="7"/>
                      <a:pt x="0" y="7"/>
                    </a:cubicBezTo>
                    <a:cubicBezTo>
                      <a:pt x="0" y="7"/>
                      <a:pt x="7" y="6"/>
                      <a:pt x="11" y="6"/>
                    </a:cubicBezTo>
                    <a:cubicBezTo>
                      <a:pt x="15" y="6"/>
                      <a:pt x="16" y="5"/>
                      <a:pt x="19" y="5"/>
                    </a:cubicBezTo>
                    <a:cubicBezTo>
                      <a:pt x="22" y="6"/>
                      <a:pt x="27" y="7"/>
                      <a:pt x="32" y="7"/>
                    </a:cubicBezTo>
                    <a:cubicBezTo>
                      <a:pt x="36" y="7"/>
                      <a:pt x="39" y="6"/>
                      <a:pt x="42" y="6"/>
                    </a:cubicBezTo>
                    <a:cubicBezTo>
                      <a:pt x="44" y="7"/>
                      <a:pt x="42" y="5"/>
                      <a:pt x="38" y="5"/>
                    </a:cubicBezTo>
                    <a:cubicBezTo>
                      <a:pt x="34" y="5"/>
                      <a:pt x="30" y="5"/>
                      <a:pt x="29" y="3"/>
                    </a:cubicBezTo>
                    <a:cubicBezTo>
                      <a:pt x="27" y="1"/>
                      <a:pt x="13" y="0"/>
                      <a:pt x="13"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0" name="Freeform 162"/>
              <p:cNvSpPr/>
              <p:nvPr/>
            </p:nvSpPr>
            <p:spPr bwMode="auto">
              <a:xfrm>
                <a:off x="4293456" y="5308956"/>
                <a:ext cx="63500" cy="36513"/>
              </a:xfrm>
              <a:custGeom>
                <a:avLst/>
                <a:gdLst>
                  <a:gd name="T0" fmla="*/ 22 w 23"/>
                  <a:gd name="T1" fmla="*/ 0 h 13"/>
                  <a:gd name="T2" fmla="*/ 1 w 23"/>
                  <a:gd name="T3" fmla="*/ 8 h 13"/>
                  <a:gd name="T4" fmla="*/ 0 w 23"/>
                  <a:gd name="T5" fmla="*/ 13 h 13"/>
                  <a:gd name="T6" fmla="*/ 6 w 23"/>
                  <a:gd name="T7" fmla="*/ 10 h 13"/>
                  <a:gd name="T8" fmla="*/ 23 w 23"/>
                  <a:gd name="T9" fmla="*/ 0 h 13"/>
                  <a:gd name="T10" fmla="*/ 22 w 23"/>
                  <a:gd name="T11" fmla="*/ 0 h 13"/>
                </a:gdLst>
                <a:ahLst/>
                <a:cxnLst>
                  <a:cxn ang="0">
                    <a:pos x="T0" y="T1"/>
                  </a:cxn>
                  <a:cxn ang="0">
                    <a:pos x="T2" y="T3"/>
                  </a:cxn>
                  <a:cxn ang="0">
                    <a:pos x="T4" y="T5"/>
                  </a:cxn>
                  <a:cxn ang="0">
                    <a:pos x="T6" y="T7"/>
                  </a:cxn>
                  <a:cxn ang="0">
                    <a:pos x="T8" y="T9"/>
                  </a:cxn>
                  <a:cxn ang="0">
                    <a:pos x="T10" y="T11"/>
                  </a:cxn>
                </a:cxnLst>
                <a:rect l="0" t="0" r="r" b="b"/>
                <a:pathLst>
                  <a:path w="23" h="13">
                    <a:moveTo>
                      <a:pt x="22" y="0"/>
                    </a:moveTo>
                    <a:cubicBezTo>
                      <a:pt x="22" y="0"/>
                      <a:pt x="17" y="8"/>
                      <a:pt x="1" y="8"/>
                    </a:cubicBezTo>
                    <a:cubicBezTo>
                      <a:pt x="0" y="13"/>
                      <a:pt x="0" y="13"/>
                      <a:pt x="0" y="13"/>
                    </a:cubicBezTo>
                    <a:cubicBezTo>
                      <a:pt x="0" y="13"/>
                      <a:pt x="3" y="10"/>
                      <a:pt x="6" y="10"/>
                    </a:cubicBezTo>
                    <a:cubicBezTo>
                      <a:pt x="10" y="9"/>
                      <a:pt x="21" y="5"/>
                      <a:pt x="23" y="0"/>
                    </a:cubicBezTo>
                    <a:cubicBezTo>
                      <a:pt x="22" y="0"/>
                      <a:pt x="22" y="0"/>
                      <a:pt x="22"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1" name="Freeform 163"/>
              <p:cNvSpPr/>
              <p:nvPr/>
            </p:nvSpPr>
            <p:spPr bwMode="auto">
              <a:xfrm>
                <a:off x="4337906" y="5305781"/>
                <a:ext cx="14288" cy="22225"/>
              </a:xfrm>
              <a:custGeom>
                <a:avLst/>
                <a:gdLst>
                  <a:gd name="T0" fmla="*/ 4 w 5"/>
                  <a:gd name="T1" fmla="*/ 0 h 8"/>
                  <a:gd name="T2" fmla="*/ 2 w 5"/>
                  <a:gd name="T3" fmla="*/ 5 h 8"/>
                  <a:gd name="T4" fmla="*/ 2 w 5"/>
                  <a:gd name="T5" fmla="*/ 5 h 8"/>
                  <a:gd name="T6" fmla="*/ 3 w 5"/>
                  <a:gd name="T7" fmla="*/ 5 h 8"/>
                  <a:gd name="T8" fmla="*/ 4 w 5"/>
                  <a:gd name="T9" fmla="*/ 0 h 8"/>
                </a:gdLst>
                <a:ahLst/>
                <a:cxnLst>
                  <a:cxn ang="0">
                    <a:pos x="T0" y="T1"/>
                  </a:cxn>
                  <a:cxn ang="0">
                    <a:pos x="T2" y="T3"/>
                  </a:cxn>
                  <a:cxn ang="0">
                    <a:pos x="T4" y="T5"/>
                  </a:cxn>
                  <a:cxn ang="0">
                    <a:pos x="T6" y="T7"/>
                  </a:cxn>
                  <a:cxn ang="0">
                    <a:pos x="T8" y="T9"/>
                  </a:cxn>
                </a:cxnLst>
                <a:rect l="0" t="0" r="r" b="b"/>
                <a:pathLst>
                  <a:path w="5" h="8">
                    <a:moveTo>
                      <a:pt x="4" y="0"/>
                    </a:moveTo>
                    <a:cubicBezTo>
                      <a:pt x="4" y="0"/>
                      <a:pt x="4" y="3"/>
                      <a:pt x="2" y="5"/>
                    </a:cubicBezTo>
                    <a:cubicBezTo>
                      <a:pt x="0" y="8"/>
                      <a:pt x="2" y="5"/>
                      <a:pt x="2" y="5"/>
                    </a:cubicBezTo>
                    <a:cubicBezTo>
                      <a:pt x="3" y="5"/>
                      <a:pt x="3" y="5"/>
                      <a:pt x="3" y="5"/>
                    </a:cubicBezTo>
                    <a:cubicBezTo>
                      <a:pt x="3" y="5"/>
                      <a:pt x="5" y="1"/>
                      <a:pt x="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2" name="Freeform 164"/>
              <p:cNvSpPr/>
              <p:nvPr/>
            </p:nvSpPr>
            <p:spPr bwMode="auto">
              <a:xfrm>
                <a:off x="4266469" y="5239106"/>
                <a:ext cx="76200" cy="219075"/>
              </a:xfrm>
              <a:custGeom>
                <a:avLst/>
                <a:gdLst>
                  <a:gd name="T0" fmla="*/ 8 w 28"/>
                  <a:gd name="T1" fmla="*/ 10 h 79"/>
                  <a:gd name="T2" fmla="*/ 6 w 28"/>
                  <a:gd name="T3" fmla="*/ 36 h 79"/>
                  <a:gd name="T4" fmla="*/ 2 w 28"/>
                  <a:gd name="T5" fmla="*/ 79 h 79"/>
                  <a:gd name="T6" fmla="*/ 19 w 28"/>
                  <a:gd name="T7" fmla="*/ 79 h 79"/>
                  <a:gd name="T8" fmla="*/ 12 w 28"/>
                  <a:gd name="T9" fmla="*/ 48 h 79"/>
                  <a:gd name="T10" fmla="*/ 28 w 28"/>
                  <a:gd name="T11" fmla="*/ 7 h 79"/>
                  <a:gd name="T12" fmla="*/ 24 w 28"/>
                  <a:gd name="T13" fmla="*/ 6 h 79"/>
                  <a:gd name="T14" fmla="*/ 14 w 28"/>
                  <a:gd name="T15" fmla="*/ 27 h 79"/>
                  <a:gd name="T16" fmla="*/ 14 w 28"/>
                  <a:gd name="T17" fmla="*/ 7 h 79"/>
                  <a:gd name="T18" fmla="*/ 8 w 28"/>
                  <a:gd name="T19" fmla="*/ 1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79">
                    <a:moveTo>
                      <a:pt x="8" y="10"/>
                    </a:moveTo>
                    <a:cubicBezTo>
                      <a:pt x="8" y="10"/>
                      <a:pt x="12" y="11"/>
                      <a:pt x="6" y="36"/>
                    </a:cubicBezTo>
                    <a:cubicBezTo>
                      <a:pt x="0" y="61"/>
                      <a:pt x="2" y="79"/>
                      <a:pt x="2" y="79"/>
                    </a:cubicBezTo>
                    <a:cubicBezTo>
                      <a:pt x="19" y="79"/>
                      <a:pt x="19" y="79"/>
                      <a:pt x="19" y="79"/>
                    </a:cubicBezTo>
                    <a:cubicBezTo>
                      <a:pt x="19" y="79"/>
                      <a:pt x="11" y="64"/>
                      <a:pt x="12" y="48"/>
                    </a:cubicBezTo>
                    <a:cubicBezTo>
                      <a:pt x="13" y="33"/>
                      <a:pt x="26" y="18"/>
                      <a:pt x="28" y="7"/>
                    </a:cubicBezTo>
                    <a:cubicBezTo>
                      <a:pt x="24" y="6"/>
                      <a:pt x="24" y="6"/>
                      <a:pt x="24" y="6"/>
                    </a:cubicBezTo>
                    <a:cubicBezTo>
                      <a:pt x="24" y="6"/>
                      <a:pt x="18" y="23"/>
                      <a:pt x="14" y="27"/>
                    </a:cubicBezTo>
                    <a:cubicBezTo>
                      <a:pt x="14" y="27"/>
                      <a:pt x="16" y="13"/>
                      <a:pt x="14" y="7"/>
                    </a:cubicBezTo>
                    <a:cubicBezTo>
                      <a:pt x="13" y="0"/>
                      <a:pt x="8" y="10"/>
                      <a:pt x="8" y="1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3" name="Freeform 165"/>
              <p:cNvSpPr>
                <a:spLocks noEditPoints="1"/>
              </p:cNvSpPr>
              <p:nvPr/>
            </p:nvSpPr>
            <p:spPr bwMode="auto">
              <a:xfrm>
                <a:off x="4304569" y="5269268"/>
                <a:ext cx="3175" cy="44450"/>
              </a:xfrm>
              <a:custGeom>
                <a:avLst/>
                <a:gdLst>
                  <a:gd name="T0" fmla="*/ 0 w 1"/>
                  <a:gd name="T1" fmla="*/ 16 h 16"/>
                  <a:gd name="T2" fmla="*/ 0 w 1"/>
                  <a:gd name="T3" fmla="*/ 16 h 16"/>
                  <a:gd name="T4" fmla="*/ 0 w 1"/>
                  <a:gd name="T5" fmla="*/ 16 h 16"/>
                  <a:gd name="T6" fmla="*/ 0 w 1"/>
                  <a:gd name="T7" fmla="*/ 16 h 16"/>
                  <a:gd name="T8" fmla="*/ 0 w 1"/>
                  <a:gd name="T9" fmla="*/ 16 h 16"/>
                  <a:gd name="T10" fmla="*/ 0 w 1"/>
                  <a:gd name="T11" fmla="*/ 16 h 16"/>
                  <a:gd name="T12" fmla="*/ 0 w 1"/>
                  <a:gd name="T13" fmla="*/ 16 h 16"/>
                  <a:gd name="T14" fmla="*/ 0 w 1"/>
                  <a:gd name="T15" fmla="*/ 16 h 16"/>
                  <a:gd name="T16" fmla="*/ 0 w 1"/>
                  <a:gd name="T17" fmla="*/ 16 h 16"/>
                  <a:gd name="T18" fmla="*/ 0 w 1"/>
                  <a:gd name="T19" fmla="*/ 16 h 16"/>
                  <a:gd name="T20" fmla="*/ 0 w 1"/>
                  <a:gd name="T21" fmla="*/ 16 h 16"/>
                  <a:gd name="T22" fmla="*/ 0 w 1"/>
                  <a:gd name="T23" fmla="*/ 16 h 16"/>
                  <a:gd name="T24" fmla="*/ 1 w 1"/>
                  <a:gd name="T25" fmla="*/ 0 h 16"/>
                  <a:gd name="T26" fmla="*/ 1 w 1"/>
                  <a:gd name="T27" fmla="*/ 0 h 16"/>
                  <a:gd name="T28" fmla="*/ 0 w 1"/>
                  <a:gd name="T29" fmla="*/ 16 h 16"/>
                  <a:gd name="T30" fmla="*/ 1 w 1"/>
                  <a:gd name="T3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 h="16">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1" y="0"/>
                    </a:moveTo>
                    <a:cubicBezTo>
                      <a:pt x="1" y="0"/>
                      <a:pt x="1" y="0"/>
                      <a:pt x="1" y="0"/>
                    </a:cubicBezTo>
                    <a:cubicBezTo>
                      <a:pt x="1" y="6"/>
                      <a:pt x="0" y="15"/>
                      <a:pt x="0" y="16"/>
                    </a:cubicBezTo>
                    <a:cubicBezTo>
                      <a:pt x="0" y="15"/>
                      <a:pt x="1" y="6"/>
                      <a:pt x="1"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4" name="Freeform 166"/>
              <p:cNvSpPr/>
              <p:nvPr/>
            </p:nvSpPr>
            <p:spPr bwMode="auto">
              <a:xfrm>
                <a:off x="4277581" y="5269268"/>
                <a:ext cx="60325" cy="111125"/>
              </a:xfrm>
              <a:custGeom>
                <a:avLst/>
                <a:gdLst>
                  <a:gd name="T0" fmla="*/ 11 w 22"/>
                  <a:gd name="T1" fmla="*/ 0 h 40"/>
                  <a:gd name="T2" fmla="*/ 6 w 22"/>
                  <a:gd name="T3" fmla="*/ 1 h 40"/>
                  <a:gd name="T4" fmla="*/ 4 w 22"/>
                  <a:gd name="T5" fmla="*/ 21 h 40"/>
                  <a:gd name="T6" fmla="*/ 0 w 22"/>
                  <a:gd name="T7" fmla="*/ 40 h 40"/>
                  <a:gd name="T8" fmla="*/ 9 w 22"/>
                  <a:gd name="T9" fmla="*/ 23 h 40"/>
                  <a:gd name="T10" fmla="*/ 22 w 22"/>
                  <a:gd name="T11" fmla="*/ 0 h 40"/>
                  <a:gd name="T12" fmla="*/ 18 w 22"/>
                  <a:gd name="T13" fmla="*/ 0 h 40"/>
                  <a:gd name="T14" fmla="*/ 10 w 22"/>
                  <a:gd name="T15" fmla="*/ 16 h 40"/>
                  <a:gd name="T16" fmla="*/ 10 w 22"/>
                  <a:gd name="T17" fmla="*/ 16 h 40"/>
                  <a:gd name="T18" fmla="*/ 10 w 22"/>
                  <a:gd name="T19" fmla="*/ 16 h 40"/>
                  <a:gd name="T20" fmla="*/ 10 w 22"/>
                  <a:gd name="T21" fmla="*/ 16 h 40"/>
                  <a:gd name="T22" fmla="*/ 10 w 22"/>
                  <a:gd name="T23" fmla="*/ 16 h 40"/>
                  <a:gd name="T24" fmla="*/ 10 w 22"/>
                  <a:gd name="T25" fmla="*/ 16 h 40"/>
                  <a:gd name="T26" fmla="*/ 10 w 22"/>
                  <a:gd name="T27" fmla="*/ 16 h 40"/>
                  <a:gd name="T28" fmla="*/ 10 w 22"/>
                  <a:gd name="T29" fmla="*/ 16 h 40"/>
                  <a:gd name="T30" fmla="*/ 10 w 22"/>
                  <a:gd name="T31" fmla="*/ 16 h 40"/>
                  <a:gd name="T32" fmla="*/ 10 w 22"/>
                  <a:gd name="T33" fmla="*/ 16 h 40"/>
                  <a:gd name="T34" fmla="*/ 10 w 22"/>
                  <a:gd name="T35" fmla="*/ 16 h 40"/>
                  <a:gd name="T36" fmla="*/ 10 w 22"/>
                  <a:gd name="T37" fmla="*/ 16 h 40"/>
                  <a:gd name="T38" fmla="*/ 10 w 22"/>
                  <a:gd name="T39" fmla="*/ 16 h 40"/>
                  <a:gd name="T40" fmla="*/ 11 w 22"/>
                  <a:gd name="T4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40">
                    <a:moveTo>
                      <a:pt x="11" y="0"/>
                    </a:moveTo>
                    <a:cubicBezTo>
                      <a:pt x="8" y="0"/>
                      <a:pt x="6" y="0"/>
                      <a:pt x="6" y="1"/>
                    </a:cubicBezTo>
                    <a:cubicBezTo>
                      <a:pt x="7" y="4"/>
                      <a:pt x="5" y="16"/>
                      <a:pt x="4" y="21"/>
                    </a:cubicBezTo>
                    <a:cubicBezTo>
                      <a:pt x="3" y="26"/>
                      <a:pt x="0" y="40"/>
                      <a:pt x="0" y="40"/>
                    </a:cubicBezTo>
                    <a:cubicBezTo>
                      <a:pt x="0" y="40"/>
                      <a:pt x="3" y="28"/>
                      <a:pt x="9" y="23"/>
                    </a:cubicBezTo>
                    <a:cubicBezTo>
                      <a:pt x="15" y="17"/>
                      <a:pt x="22" y="0"/>
                      <a:pt x="22" y="0"/>
                    </a:cubicBezTo>
                    <a:cubicBezTo>
                      <a:pt x="22" y="0"/>
                      <a:pt x="20" y="0"/>
                      <a:pt x="18" y="0"/>
                    </a:cubicBezTo>
                    <a:cubicBezTo>
                      <a:pt x="16" y="5"/>
                      <a:pt x="12" y="13"/>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5"/>
                      <a:pt x="11" y="6"/>
                      <a:pt x="11"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5" name="Freeform 167"/>
              <p:cNvSpPr/>
              <p:nvPr/>
            </p:nvSpPr>
            <p:spPr bwMode="auto">
              <a:xfrm>
                <a:off x="4210906" y="5328006"/>
                <a:ext cx="68263" cy="63500"/>
              </a:xfrm>
              <a:custGeom>
                <a:avLst/>
                <a:gdLst>
                  <a:gd name="T0" fmla="*/ 1 w 25"/>
                  <a:gd name="T1" fmla="*/ 0 h 23"/>
                  <a:gd name="T2" fmla="*/ 25 w 25"/>
                  <a:gd name="T3" fmla="*/ 18 h 23"/>
                  <a:gd name="T4" fmla="*/ 25 w 25"/>
                  <a:gd name="T5" fmla="*/ 23 h 23"/>
                  <a:gd name="T6" fmla="*/ 17 w 25"/>
                  <a:gd name="T7" fmla="*/ 17 h 23"/>
                  <a:gd name="T8" fmla="*/ 0 w 25"/>
                  <a:gd name="T9" fmla="*/ 0 h 23"/>
                  <a:gd name="T10" fmla="*/ 1 w 25"/>
                  <a:gd name="T11" fmla="*/ 0 h 23"/>
                </a:gdLst>
                <a:ahLst/>
                <a:cxnLst>
                  <a:cxn ang="0">
                    <a:pos x="T0" y="T1"/>
                  </a:cxn>
                  <a:cxn ang="0">
                    <a:pos x="T2" y="T3"/>
                  </a:cxn>
                  <a:cxn ang="0">
                    <a:pos x="T4" y="T5"/>
                  </a:cxn>
                  <a:cxn ang="0">
                    <a:pos x="T6" y="T7"/>
                  </a:cxn>
                  <a:cxn ang="0">
                    <a:pos x="T8" y="T9"/>
                  </a:cxn>
                  <a:cxn ang="0">
                    <a:pos x="T10" y="T11"/>
                  </a:cxn>
                </a:cxnLst>
                <a:rect l="0" t="0" r="r" b="b"/>
                <a:pathLst>
                  <a:path w="25" h="23">
                    <a:moveTo>
                      <a:pt x="1" y="0"/>
                    </a:moveTo>
                    <a:cubicBezTo>
                      <a:pt x="1" y="0"/>
                      <a:pt x="6" y="11"/>
                      <a:pt x="25" y="18"/>
                    </a:cubicBezTo>
                    <a:cubicBezTo>
                      <a:pt x="25" y="23"/>
                      <a:pt x="25" y="23"/>
                      <a:pt x="25" y="23"/>
                    </a:cubicBezTo>
                    <a:cubicBezTo>
                      <a:pt x="25" y="23"/>
                      <a:pt x="22" y="19"/>
                      <a:pt x="17" y="17"/>
                    </a:cubicBezTo>
                    <a:cubicBezTo>
                      <a:pt x="13" y="15"/>
                      <a:pt x="2" y="6"/>
                      <a:pt x="0" y="0"/>
                    </a:cubicBezTo>
                    <a:lnTo>
                      <a:pt x="1"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6" name="Freeform 168"/>
              <p:cNvSpPr/>
              <p:nvPr/>
            </p:nvSpPr>
            <p:spPr bwMode="auto">
              <a:xfrm>
                <a:off x="4229956" y="5308956"/>
                <a:ext cx="26988" cy="77788"/>
              </a:xfrm>
              <a:custGeom>
                <a:avLst/>
                <a:gdLst>
                  <a:gd name="T0" fmla="*/ 4 w 10"/>
                  <a:gd name="T1" fmla="*/ 0 h 28"/>
                  <a:gd name="T2" fmla="*/ 6 w 10"/>
                  <a:gd name="T3" fmla="*/ 19 h 28"/>
                  <a:gd name="T4" fmla="*/ 6 w 10"/>
                  <a:gd name="T5" fmla="*/ 19 h 28"/>
                  <a:gd name="T6" fmla="*/ 2 w 10"/>
                  <a:gd name="T7" fmla="*/ 16 h 28"/>
                  <a:gd name="T8" fmla="*/ 4 w 10"/>
                  <a:gd name="T9" fmla="*/ 0 h 28"/>
                </a:gdLst>
                <a:ahLst/>
                <a:cxnLst>
                  <a:cxn ang="0">
                    <a:pos x="T0" y="T1"/>
                  </a:cxn>
                  <a:cxn ang="0">
                    <a:pos x="T2" y="T3"/>
                  </a:cxn>
                  <a:cxn ang="0">
                    <a:pos x="T4" y="T5"/>
                  </a:cxn>
                  <a:cxn ang="0">
                    <a:pos x="T6" y="T7"/>
                  </a:cxn>
                  <a:cxn ang="0">
                    <a:pos x="T8" y="T9"/>
                  </a:cxn>
                </a:cxnLst>
                <a:rect l="0" t="0" r="r" b="b"/>
                <a:pathLst>
                  <a:path w="10" h="28">
                    <a:moveTo>
                      <a:pt x="4" y="0"/>
                    </a:moveTo>
                    <a:cubicBezTo>
                      <a:pt x="4" y="0"/>
                      <a:pt x="1" y="10"/>
                      <a:pt x="6" y="19"/>
                    </a:cubicBezTo>
                    <a:cubicBezTo>
                      <a:pt x="10" y="28"/>
                      <a:pt x="6" y="19"/>
                      <a:pt x="6" y="19"/>
                    </a:cubicBezTo>
                    <a:cubicBezTo>
                      <a:pt x="2" y="16"/>
                      <a:pt x="2" y="16"/>
                      <a:pt x="2" y="16"/>
                    </a:cubicBezTo>
                    <a:cubicBezTo>
                      <a:pt x="2" y="16"/>
                      <a:pt x="0" y="4"/>
                      <a:pt x="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7" name="Freeform 169"/>
              <p:cNvSpPr/>
              <p:nvPr/>
            </p:nvSpPr>
            <p:spPr bwMode="auto">
              <a:xfrm>
                <a:off x="4163281" y="5267681"/>
                <a:ext cx="107950" cy="77788"/>
              </a:xfrm>
              <a:custGeom>
                <a:avLst/>
                <a:gdLst>
                  <a:gd name="T0" fmla="*/ 38 w 39"/>
                  <a:gd name="T1" fmla="*/ 15 h 28"/>
                  <a:gd name="T2" fmla="*/ 38 w 39"/>
                  <a:gd name="T3" fmla="*/ 14 h 28"/>
                  <a:gd name="T4" fmla="*/ 35 w 39"/>
                  <a:gd name="T5" fmla="*/ 11 h 28"/>
                  <a:gd name="T6" fmla="*/ 34 w 39"/>
                  <a:gd name="T7" fmla="*/ 11 h 28"/>
                  <a:gd name="T8" fmla="*/ 30 w 39"/>
                  <a:gd name="T9" fmla="*/ 9 h 28"/>
                  <a:gd name="T10" fmla="*/ 31 w 39"/>
                  <a:gd name="T11" fmla="*/ 8 h 28"/>
                  <a:gd name="T12" fmla="*/ 27 w 39"/>
                  <a:gd name="T13" fmla="*/ 4 h 28"/>
                  <a:gd name="T14" fmla="*/ 26 w 39"/>
                  <a:gd name="T15" fmla="*/ 4 h 28"/>
                  <a:gd name="T16" fmla="*/ 21 w 39"/>
                  <a:gd name="T17" fmla="*/ 0 h 28"/>
                  <a:gd name="T18" fmla="*/ 15 w 39"/>
                  <a:gd name="T19" fmla="*/ 6 h 28"/>
                  <a:gd name="T20" fmla="*/ 15 w 39"/>
                  <a:gd name="T21" fmla="*/ 6 h 28"/>
                  <a:gd name="T22" fmla="*/ 12 w 39"/>
                  <a:gd name="T23" fmla="*/ 9 h 28"/>
                  <a:gd name="T24" fmla="*/ 10 w 39"/>
                  <a:gd name="T25" fmla="*/ 9 h 28"/>
                  <a:gd name="T26" fmla="*/ 6 w 39"/>
                  <a:gd name="T27" fmla="*/ 12 h 28"/>
                  <a:gd name="T28" fmla="*/ 0 w 39"/>
                  <a:gd name="T29" fmla="*/ 18 h 28"/>
                  <a:gd name="T30" fmla="*/ 6 w 39"/>
                  <a:gd name="T31" fmla="*/ 24 h 28"/>
                  <a:gd name="T32" fmla="*/ 9 w 39"/>
                  <a:gd name="T33" fmla="*/ 24 h 28"/>
                  <a:gd name="T34" fmla="*/ 14 w 39"/>
                  <a:gd name="T35" fmla="*/ 27 h 28"/>
                  <a:gd name="T36" fmla="*/ 16 w 39"/>
                  <a:gd name="T37" fmla="*/ 26 h 28"/>
                  <a:gd name="T38" fmla="*/ 21 w 39"/>
                  <a:gd name="T39" fmla="*/ 28 h 28"/>
                  <a:gd name="T40" fmla="*/ 30 w 39"/>
                  <a:gd name="T41" fmla="*/ 24 h 28"/>
                  <a:gd name="T42" fmla="*/ 33 w 39"/>
                  <a:gd name="T43" fmla="*/ 25 h 28"/>
                  <a:gd name="T44" fmla="*/ 39 w 39"/>
                  <a:gd name="T45" fmla="*/ 19 h 28"/>
                  <a:gd name="T46" fmla="*/ 38 w 39"/>
                  <a:gd name="T47"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28">
                    <a:moveTo>
                      <a:pt x="38" y="15"/>
                    </a:moveTo>
                    <a:cubicBezTo>
                      <a:pt x="38" y="14"/>
                      <a:pt x="38" y="14"/>
                      <a:pt x="38" y="14"/>
                    </a:cubicBezTo>
                    <a:cubicBezTo>
                      <a:pt x="38" y="13"/>
                      <a:pt x="37" y="11"/>
                      <a:pt x="35" y="11"/>
                    </a:cubicBezTo>
                    <a:cubicBezTo>
                      <a:pt x="34" y="11"/>
                      <a:pt x="34" y="11"/>
                      <a:pt x="34" y="11"/>
                    </a:cubicBezTo>
                    <a:cubicBezTo>
                      <a:pt x="33" y="10"/>
                      <a:pt x="32" y="9"/>
                      <a:pt x="30" y="9"/>
                    </a:cubicBezTo>
                    <a:cubicBezTo>
                      <a:pt x="31" y="8"/>
                      <a:pt x="31" y="8"/>
                      <a:pt x="31" y="8"/>
                    </a:cubicBezTo>
                    <a:cubicBezTo>
                      <a:pt x="31" y="6"/>
                      <a:pt x="29" y="4"/>
                      <a:pt x="27" y="4"/>
                    </a:cubicBezTo>
                    <a:cubicBezTo>
                      <a:pt x="26" y="4"/>
                      <a:pt x="26" y="4"/>
                      <a:pt x="26" y="4"/>
                    </a:cubicBezTo>
                    <a:cubicBezTo>
                      <a:pt x="26" y="2"/>
                      <a:pt x="23" y="0"/>
                      <a:pt x="21" y="0"/>
                    </a:cubicBezTo>
                    <a:cubicBezTo>
                      <a:pt x="18" y="0"/>
                      <a:pt x="15" y="3"/>
                      <a:pt x="15" y="6"/>
                    </a:cubicBezTo>
                    <a:cubicBezTo>
                      <a:pt x="15" y="6"/>
                      <a:pt x="15" y="6"/>
                      <a:pt x="15" y="6"/>
                    </a:cubicBezTo>
                    <a:cubicBezTo>
                      <a:pt x="13" y="6"/>
                      <a:pt x="12" y="7"/>
                      <a:pt x="12" y="9"/>
                    </a:cubicBezTo>
                    <a:cubicBezTo>
                      <a:pt x="11" y="9"/>
                      <a:pt x="11" y="9"/>
                      <a:pt x="10" y="9"/>
                    </a:cubicBezTo>
                    <a:cubicBezTo>
                      <a:pt x="8" y="9"/>
                      <a:pt x="6" y="10"/>
                      <a:pt x="6" y="12"/>
                    </a:cubicBezTo>
                    <a:cubicBezTo>
                      <a:pt x="3" y="12"/>
                      <a:pt x="0" y="15"/>
                      <a:pt x="0" y="18"/>
                    </a:cubicBezTo>
                    <a:cubicBezTo>
                      <a:pt x="0" y="21"/>
                      <a:pt x="3" y="24"/>
                      <a:pt x="6" y="24"/>
                    </a:cubicBezTo>
                    <a:cubicBezTo>
                      <a:pt x="7" y="24"/>
                      <a:pt x="8" y="24"/>
                      <a:pt x="9" y="24"/>
                    </a:cubicBezTo>
                    <a:cubicBezTo>
                      <a:pt x="10" y="26"/>
                      <a:pt x="11" y="27"/>
                      <a:pt x="14" y="27"/>
                    </a:cubicBezTo>
                    <a:cubicBezTo>
                      <a:pt x="15" y="27"/>
                      <a:pt x="15" y="27"/>
                      <a:pt x="16" y="26"/>
                    </a:cubicBezTo>
                    <a:cubicBezTo>
                      <a:pt x="18" y="27"/>
                      <a:pt x="19" y="28"/>
                      <a:pt x="21" y="28"/>
                    </a:cubicBezTo>
                    <a:cubicBezTo>
                      <a:pt x="25" y="28"/>
                      <a:pt x="28" y="26"/>
                      <a:pt x="30" y="24"/>
                    </a:cubicBezTo>
                    <a:cubicBezTo>
                      <a:pt x="31" y="24"/>
                      <a:pt x="32" y="25"/>
                      <a:pt x="33" y="25"/>
                    </a:cubicBezTo>
                    <a:cubicBezTo>
                      <a:pt x="36" y="25"/>
                      <a:pt x="39" y="22"/>
                      <a:pt x="39" y="19"/>
                    </a:cubicBezTo>
                    <a:cubicBezTo>
                      <a:pt x="39" y="17"/>
                      <a:pt x="39" y="16"/>
                      <a:pt x="38"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8" name="Freeform 170"/>
              <p:cNvSpPr/>
              <p:nvPr/>
            </p:nvSpPr>
            <p:spPr bwMode="auto">
              <a:xfrm>
                <a:off x="4166456" y="5269268"/>
                <a:ext cx="101600" cy="73025"/>
              </a:xfrm>
              <a:custGeom>
                <a:avLst/>
                <a:gdLst>
                  <a:gd name="T0" fmla="*/ 36 w 37"/>
                  <a:gd name="T1" fmla="*/ 14 h 26"/>
                  <a:gd name="T2" fmla="*/ 37 w 37"/>
                  <a:gd name="T3" fmla="*/ 13 h 26"/>
                  <a:gd name="T4" fmla="*/ 34 w 37"/>
                  <a:gd name="T5" fmla="*/ 10 h 26"/>
                  <a:gd name="T6" fmla="*/ 33 w 37"/>
                  <a:gd name="T7" fmla="*/ 10 h 26"/>
                  <a:gd name="T8" fmla="*/ 29 w 37"/>
                  <a:gd name="T9" fmla="*/ 8 h 26"/>
                  <a:gd name="T10" fmla="*/ 29 w 37"/>
                  <a:gd name="T11" fmla="*/ 7 h 26"/>
                  <a:gd name="T12" fmla="*/ 26 w 37"/>
                  <a:gd name="T13" fmla="*/ 3 h 26"/>
                  <a:gd name="T14" fmla="*/ 25 w 37"/>
                  <a:gd name="T15" fmla="*/ 3 h 26"/>
                  <a:gd name="T16" fmla="*/ 20 w 37"/>
                  <a:gd name="T17" fmla="*/ 0 h 26"/>
                  <a:gd name="T18" fmla="*/ 14 w 37"/>
                  <a:gd name="T19" fmla="*/ 5 h 26"/>
                  <a:gd name="T20" fmla="*/ 14 w 37"/>
                  <a:gd name="T21" fmla="*/ 5 h 26"/>
                  <a:gd name="T22" fmla="*/ 11 w 37"/>
                  <a:gd name="T23" fmla="*/ 8 h 26"/>
                  <a:gd name="T24" fmla="*/ 10 w 37"/>
                  <a:gd name="T25" fmla="*/ 8 h 26"/>
                  <a:gd name="T26" fmla="*/ 5 w 37"/>
                  <a:gd name="T27" fmla="*/ 11 h 26"/>
                  <a:gd name="T28" fmla="*/ 0 w 37"/>
                  <a:gd name="T29" fmla="*/ 17 h 26"/>
                  <a:gd name="T30" fmla="*/ 6 w 37"/>
                  <a:gd name="T31" fmla="*/ 23 h 26"/>
                  <a:gd name="T32" fmla="*/ 8 w 37"/>
                  <a:gd name="T33" fmla="*/ 22 h 26"/>
                  <a:gd name="T34" fmla="*/ 13 w 37"/>
                  <a:gd name="T35" fmla="*/ 26 h 26"/>
                  <a:gd name="T36" fmla="*/ 15 w 37"/>
                  <a:gd name="T37" fmla="*/ 25 h 26"/>
                  <a:gd name="T38" fmla="*/ 20 w 37"/>
                  <a:gd name="T39" fmla="*/ 26 h 26"/>
                  <a:gd name="T40" fmla="*/ 28 w 37"/>
                  <a:gd name="T41" fmla="*/ 22 h 26"/>
                  <a:gd name="T42" fmla="*/ 32 w 37"/>
                  <a:gd name="T43" fmla="*/ 23 h 26"/>
                  <a:gd name="T44" fmla="*/ 37 w 37"/>
                  <a:gd name="T45" fmla="*/ 18 h 26"/>
                  <a:gd name="T46" fmla="*/ 36 w 37"/>
                  <a:gd name="T47" fmla="*/ 1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 h="26">
                    <a:moveTo>
                      <a:pt x="36" y="14"/>
                    </a:moveTo>
                    <a:cubicBezTo>
                      <a:pt x="37" y="13"/>
                      <a:pt x="37" y="13"/>
                      <a:pt x="37" y="13"/>
                    </a:cubicBezTo>
                    <a:cubicBezTo>
                      <a:pt x="37" y="12"/>
                      <a:pt x="35" y="10"/>
                      <a:pt x="34" y="10"/>
                    </a:cubicBezTo>
                    <a:cubicBezTo>
                      <a:pt x="33" y="10"/>
                      <a:pt x="33" y="10"/>
                      <a:pt x="33" y="10"/>
                    </a:cubicBezTo>
                    <a:cubicBezTo>
                      <a:pt x="32" y="9"/>
                      <a:pt x="31" y="8"/>
                      <a:pt x="29" y="8"/>
                    </a:cubicBezTo>
                    <a:cubicBezTo>
                      <a:pt x="29" y="7"/>
                      <a:pt x="29" y="7"/>
                      <a:pt x="29" y="7"/>
                    </a:cubicBezTo>
                    <a:cubicBezTo>
                      <a:pt x="29" y="5"/>
                      <a:pt x="28" y="3"/>
                      <a:pt x="26" y="3"/>
                    </a:cubicBezTo>
                    <a:cubicBezTo>
                      <a:pt x="25" y="3"/>
                      <a:pt x="25" y="3"/>
                      <a:pt x="25" y="3"/>
                    </a:cubicBezTo>
                    <a:cubicBezTo>
                      <a:pt x="24" y="1"/>
                      <a:pt x="22" y="0"/>
                      <a:pt x="20" y="0"/>
                    </a:cubicBezTo>
                    <a:cubicBezTo>
                      <a:pt x="17" y="0"/>
                      <a:pt x="14" y="2"/>
                      <a:pt x="14" y="5"/>
                    </a:cubicBezTo>
                    <a:cubicBezTo>
                      <a:pt x="14" y="5"/>
                      <a:pt x="14" y="5"/>
                      <a:pt x="14" y="5"/>
                    </a:cubicBezTo>
                    <a:cubicBezTo>
                      <a:pt x="12" y="5"/>
                      <a:pt x="11" y="7"/>
                      <a:pt x="11" y="8"/>
                    </a:cubicBezTo>
                    <a:cubicBezTo>
                      <a:pt x="11" y="8"/>
                      <a:pt x="10" y="8"/>
                      <a:pt x="10" y="8"/>
                    </a:cubicBezTo>
                    <a:cubicBezTo>
                      <a:pt x="8" y="8"/>
                      <a:pt x="6" y="9"/>
                      <a:pt x="5" y="11"/>
                    </a:cubicBezTo>
                    <a:cubicBezTo>
                      <a:pt x="2" y="11"/>
                      <a:pt x="0" y="14"/>
                      <a:pt x="0" y="17"/>
                    </a:cubicBezTo>
                    <a:cubicBezTo>
                      <a:pt x="0" y="20"/>
                      <a:pt x="3" y="23"/>
                      <a:pt x="6" y="23"/>
                    </a:cubicBezTo>
                    <a:cubicBezTo>
                      <a:pt x="7" y="23"/>
                      <a:pt x="8" y="23"/>
                      <a:pt x="8" y="22"/>
                    </a:cubicBezTo>
                    <a:cubicBezTo>
                      <a:pt x="9" y="24"/>
                      <a:pt x="11" y="26"/>
                      <a:pt x="13" y="26"/>
                    </a:cubicBezTo>
                    <a:cubicBezTo>
                      <a:pt x="14" y="26"/>
                      <a:pt x="15" y="25"/>
                      <a:pt x="15" y="25"/>
                    </a:cubicBezTo>
                    <a:cubicBezTo>
                      <a:pt x="17" y="26"/>
                      <a:pt x="18" y="26"/>
                      <a:pt x="20" y="26"/>
                    </a:cubicBezTo>
                    <a:cubicBezTo>
                      <a:pt x="24" y="26"/>
                      <a:pt x="26" y="25"/>
                      <a:pt x="28" y="22"/>
                    </a:cubicBezTo>
                    <a:cubicBezTo>
                      <a:pt x="29" y="23"/>
                      <a:pt x="30" y="23"/>
                      <a:pt x="32" y="23"/>
                    </a:cubicBezTo>
                    <a:cubicBezTo>
                      <a:pt x="35" y="23"/>
                      <a:pt x="37" y="21"/>
                      <a:pt x="37" y="18"/>
                    </a:cubicBezTo>
                    <a:cubicBezTo>
                      <a:pt x="37" y="16"/>
                      <a:pt x="37" y="15"/>
                      <a:pt x="36"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9" name="Freeform 171"/>
              <p:cNvSpPr/>
              <p:nvPr/>
            </p:nvSpPr>
            <p:spPr bwMode="auto">
              <a:xfrm>
                <a:off x="4171219" y="5269268"/>
                <a:ext cx="95250" cy="66675"/>
              </a:xfrm>
              <a:custGeom>
                <a:avLst/>
                <a:gdLst>
                  <a:gd name="T0" fmla="*/ 33 w 34"/>
                  <a:gd name="T1" fmla="*/ 14 h 24"/>
                  <a:gd name="T2" fmla="*/ 33 w 34"/>
                  <a:gd name="T3" fmla="*/ 13 h 24"/>
                  <a:gd name="T4" fmla="*/ 30 w 34"/>
                  <a:gd name="T5" fmla="*/ 10 h 24"/>
                  <a:gd name="T6" fmla="*/ 30 w 34"/>
                  <a:gd name="T7" fmla="*/ 10 h 24"/>
                  <a:gd name="T8" fmla="*/ 26 w 34"/>
                  <a:gd name="T9" fmla="*/ 8 h 24"/>
                  <a:gd name="T10" fmla="*/ 27 w 34"/>
                  <a:gd name="T11" fmla="*/ 7 h 24"/>
                  <a:gd name="T12" fmla="*/ 23 w 34"/>
                  <a:gd name="T13" fmla="*/ 3 h 24"/>
                  <a:gd name="T14" fmla="*/ 23 w 34"/>
                  <a:gd name="T15" fmla="*/ 3 h 24"/>
                  <a:gd name="T16" fmla="*/ 18 w 34"/>
                  <a:gd name="T17" fmla="*/ 0 h 24"/>
                  <a:gd name="T18" fmla="*/ 13 w 34"/>
                  <a:gd name="T19" fmla="*/ 5 h 24"/>
                  <a:gd name="T20" fmla="*/ 13 w 34"/>
                  <a:gd name="T21" fmla="*/ 5 h 24"/>
                  <a:gd name="T22" fmla="*/ 10 w 34"/>
                  <a:gd name="T23" fmla="*/ 8 h 24"/>
                  <a:gd name="T24" fmla="*/ 9 w 34"/>
                  <a:gd name="T25" fmla="*/ 8 h 24"/>
                  <a:gd name="T26" fmla="*/ 5 w 34"/>
                  <a:gd name="T27" fmla="*/ 11 h 24"/>
                  <a:gd name="T28" fmla="*/ 0 w 34"/>
                  <a:gd name="T29" fmla="*/ 16 h 24"/>
                  <a:gd name="T30" fmla="*/ 5 w 34"/>
                  <a:gd name="T31" fmla="*/ 21 h 24"/>
                  <a:gd name="T32" fmla="*/ 7 w 34"/>
                  <a:gd name="T33" fmla="*/ 21 h 24"/>
                  <a:gd name="T34" fmla="*/ 12 w 34"/>
                  <a:gd name="T35" fmla="*/ 24 h 24"/>
                  <a:gd name="T36" fmla="*/ 14 w 34"/>
                  <a:gd name="T37" fmla="*/ 23 h 24"/>
                  <a:gd name="T38" fmla="*/ 18 w 34"/>
                  <a:gd name="T39" fmla="*/ 24 h 24"/>
                  <a:gd name="T40" fmla="*/ 26 w 34"/>
                  <a:gd name="T41" fmla="*/ 21 h 24"/>
                  <a:gd name="T42" fmla="*/ 29 w 34"/>
                  <a:gd name="T43" fmla="*/ 22 h 24"/>
                  <a:gd name="T44" fmla="*/ 34 w 34"/>
                  <a:gd name="T45" fmla="*/ 17 h 24"/>
                  <a:gd name="T46" fmla="*/ 33 w 34"/>
                  <a:gd name="T47"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3" y="14"/>
                    </a:moveTo>
                    <a:cubicBezTo>
                      <a:pt x="33" y="13"/>
                      <a:pt x="33" y="13"/>
                      <a:pt x="33" y="13"/>
                    </a:cubicBezTo>
                    <a:cubicBezTo>
                      <a:pt x="33" y="11"/>
                      <a:pt x="32" y="10"/>
                      <a:pt x="30" y="10"/>
                    </a:cubicBezTo>
                    <a:cubicBezTo>
                      <a:pt x="30" y="10"/>
                      <a:pt x="30" y="10"/>
                      <a:pt x="30" y="10"/>
                    </a:cubicBezTo>
                    <a:cubicBezTo>
                      <a:pt x="29" y="9"/>
                      <a:pt x="28" y="8"/>
                      <a:pt x="26" y="8"/>
                    </a:cubicBezTo>
                    <a:cubicBezTo>
                      <a:pt x="27" y="7"/>
                      <a:pt x="27" y="7"/>
                      <a:pt x="27" y="7"/>
                    </a:cubicBezTo>
                    <a:cubicBezTo>
                      <a:pt x="27" y="5"/>
                      <a:pt x="25" y="3"/>
                      <a:pt x="23" y="3"/>
                    </a:cubicBezTo>
                    <a:cubicBezTo>
                      <a:pt x="23" y="3"/>
                      <a:pt x="23" y="3"/>
                      <a:pt x="23" y="3"/>
                    </a:cubicBezTo>
                    <a:cubicBezTo>
                      <a:pt x="22" y="2"/>
                      <a:pt x="20" y="0"/>
                      <a:pt x="18" y="0"/>
                    </a:cubicBezTo>
                    <a:cubicBezTo>
                      <a:pt x="15" y="0"/>
                      <a:pt x="13" y="3"/>
                      <a:pt x="13" y="5"/>
                    </a:cubicBezTo>
                    <a:cubicBezTo>
                      <a:pt x="13" y="5"/>
                      <a:pt x="13" y="5"/>
                      <a:pt x="13" y="5"/>
                    </a:cubicBezTo>
                    <a:cubicBezTo>
                      <a:pt x="11" y="5"/>
                      <a:pt x="10" y="6"/>
                      <a:pt x="10" y="8"/>
                    </a:cubicBezTo>
                    <a:cubicBezTo>
                      <a:pt x="10" y="8"/>
                      <a:pt x="9" y="8"/>
                      <a:pt x="9" y="8"/>
                    </a:cubicBezTo>
                    <a:cubicBezTo>
                      <a:pt x="7" y="8"/>
                      <a:pt x="5" y="9"/>
                      <a:pt x="5" y="11"/>
                    </a:cubicBezTo>
                    <a:cubicBezTo>
                      <a:pt x="2" y="11"/>
                      <a:pt x="0" y="13"/>
                      <a:pt x="0" y="16"/>
                    </a:cubicBezTo>
                    <a:cubicBezTo>
                      <a:pt x="0" y="19"/>
                      <a:pt x="2" y="21"/>
                      <a:pt x="5" y="21"/>
                    </a:cubicBezTo>
                    <a:cubicBezTo>
                      <a:pt x="6" y="21"/>
                      <a:pt x="7" y="21"/>
                      <a:pt x="7" y="21"/>
                    </a:cubicBezTo>
                    <a:cubicBezTo>
                      <a:pt x="8" y="23"/>
                      <a:pt x="10" y="24"/>
                      <a:pt x="12" y="24"/>
                    </a:cubicBezTo>
                    <a:cubicBezTo>
                      <a:pt x="12" y="24"/>
                      <a:pt x="13" y="24"/>
                      <a:pt x="14" y="23"/>
                    </a:cubicBezTo>
                    <a:cubicBezTo>
                      <a:pt x="15" y="24"/>
                      <a:pt x="17" y="24"/>
                      <a:pt x="18" y="24"/>
                    </a:cubicBezTo>
                    <a:cubicBezTo>
                      <a:pt x="21" y="24"/>
                      <a:pt x="24" y="23"/>
                      <a:pt x="26" y="21"/>
                    </a:cubicBezTo>
                    <a:cubicBezTo>
                      <a:pt x="27" y="21"/>
                      <a:pt x="28" y="22"/>
                      <a:pt x="29" y="22"/>
                    </a:cubicBezTo>
                    <a:cubicBezTo>
                      <a:pt x="32" y="22"/>
                      <a:pt x="34" y="19"/>
                      <a:pt x="34" y="17"/>
                    </a:cubicBezTo>
                    <a:cubicBezTo>
                      <a:pt x="34" y="15"/>
                      <a:pt x="34" y="14"/>
                      <a:pt x="33"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0" name="Freeform 172"/>
              <p:cNvSpPr/>
              <p:nvPr/>
            </p:nvSpPr>
            <p:spPr bwMode="auto">
              <a:xfrm>
                <a:off x="4166456" y="5086706"/>
                <a:ext cx="268288" cy="192088"/>
              </a:xfrm>
              <a:custGeom>
                <a:avLst/>
                <a:gdLst>
                  <a:gd name="T0" fmla="*/ 94 w 97"/>
                  <a:gd name="T1" fmla="*/ 38 h 69"/>
                  <a:gd name="T2" fmla="*/ 95 w 97"/>
                  <a:gd name="T3" fmla="*/ 35 h 69"/>
                  <a:gd name="T4" fmla="*/ 87 w 97"/>
                  <a:gd name="T5" fmla="*/ 28 h 69"/>
                  <a:gd name="T6" fmla="*/ 85 w 97"/>
                  <a:gd name="T7" fmla="*/ 28 h 69"/>
                  <a:gd name="T8" fmla="*/ 75 w 97"/>
                  <a:gd name="T9" fmla="*/ 21 h 69"/>
                  <a:gd name="T10" fmla="*/ 76 w 97"/>
                  <a:gd name="T11" fmla="*/ 18 h 69"/>
                  <a:gd name="T12" fmla="*/ 66 w 97"/>
                  <a:gd name="T13" fmla="*/ 9 h 69"/>
                  <a:gd name="T14" fmla="*/ 65 w 97"/>
                  <a:gd name="T15" fmla="*/ 9 h 69"/>
                  <a:gd name="T16" fmla="*/ 52 w 97"/>
                  <a:gd name="T17" fmla="*/ 0 h 69"/>
                  <a:gd name="T18" fmla="*/ 37 w 97"/>
                  <a:gd name="T19" fmla="*/ 14 h 69"/>
                  <a:gd name="T20" fmla="*/ 36 w 97"/>
                  <a:gd name="T21" fmla="*/ 14 h 69"/>
                  <a:gd name="T22" fmla="*/ 28 w 97"/>
                  <a:gd name="T23" fmla="*/ 22 h 69"/>
                  <a:gd name="T24" fmla="*/ 25 w 97"/>
                  <a:gd name="T25" fmla="*/ 21 h 69"/>
                  <a:gd name="T26" fmla="*/ 14 w 97"/>
                  <a:gd name="T27" fmla="*/ 30 h 69"/>
                  <a:gd name="T28" fmla="*/ 0 w 97"/>
                  <a:gd name="T29" fmla="*/ 45 h 69"/>
                  <a:gd name="T30" fmla="*/ 15 w 97"/>
                  <a:gd name="T31" fmla="*/ 60 h 69"/>
                  <a:gd name="T32" fmla="*/ 21 w 97"/>
                  <a:gd name="T33" fmla="*/ 59 h 69"/>
                  <a:gd name="T34" fmla="*/ 33 w 97"/>
                  <a:gd name="T35" fmla="*/ 67 h 69"/>
                  <a:gd name="T36" fmla="*/ 40 w 97"/>
                  <a:gd name="T37" fmla="*/ 66 h 69"/>
                  <a:gd name="T38" fmla="*/ 52 w 97"/>
                  <a:gd name="T39" fmla="*/ 69 h 69"/>
                  <a:gd name="T40" fmla="*/ 74 w 97"/>
                  <a:gd name="T41" fmla="*/ 59 h 69"/>
                  <a:gd name="T42" fmla="*/ 82 w 97"/>
                  <a:gd name="T43" fmla="*/ 61 h 69"/>
                  <a:gd name="T44" fmla="*/ 97 w 97"/>
                  <a:gd name="T45" fmla="*/ 46 h 69"/>
                  <a:gd name="T46" fmla="*/ 94 w 97"/>
                  <a:gd name="T47" fmla="*/ 3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7" h="69">
                    <a:moveTo>
                      <a:pt x="94" y="38"/>
                    </a:moveTo>
                    <a:cubicBezTo>
                      <a:pt x="95" y="37"/>
                      <a:pt x="95" y="36"/>
                      <a:pt x="95" y="35"/>
                    </a:cubicBezTo>
                    <a:cubicBezTo>
                      <a:pt x="95" y="31"/>
                      <a:pt x="91" y="28"/>
                      <a:pt x="87" y="28"/>
                    </a:cubicBezTo>
                    <a:cubicBezTo>
                      <a:pt x="86" y="28"/>
                      <a:pt x="86" y="28"/>
                      <a:pt x="85" y="28"/>
                    </a:cubicBezTo>
                    <a:cubicBezTo>
                      <a:pt x="83" y="24"/>
                      <a:pt x="79" y="22"/>
                      <a:pt x="75" y="21"/>
                    </a:cubicBezTo>
                    <a:cubicBezTo>
                      <a:pt x="76" y="20"/>
                      <a:pt x="76" y="19"/>
                      <a:pt x="76" y="18"/>
                    </a:cubicBezTo>
                    <a:cubicBezTo>
                      <a:pt x="76" y="13"/>
                      <a:pt x="71" y="9"/>
                      <a:pt x="66" y="9"/>
                    </a:cubicBezTo>
                    <a:cubicBezTo>
                      <a:pt x="65" y="9"/>
                      <a:pt x="65" y="9"/>
                      <a:pt x="65" y="9"/>
                    </a:cubicBezTo>
                    <a:cubicBezTo>
                      <a:pt x="63" y="4"/>
                      <a:pt x="58" y="0"/>
                      <a:pt x="52" y="0"/>
                    </a:cubicBezTo>
                    <a:cubicBezTo>
                      <a:pt x="44" y="0"/>
                      <a:pt x="37" y="6"/>
                      <a:pt x="37" y="14"/>
                    </a:cubicBezTo>
                    <a:cubicBezTo>
                      <a:pt x="36" y="14"/>
                      <a:pt x="36" y="14"/>
                      <a:pt x="36" y="14"/>
                    </a:cubicBezTo>
                    <a:cubicBezTo>
                      <a:pt x="32" y="14"/>
                      <a:pt x="29" y="18"/>
                      <a:pt x="28" y="22"/>
                    </a:cubicBezTo>
                    <a:cubicBezTo>
                      <a:pt x="27" y="21"/>
                      <a:pt x="26" y="21"/>
                      <a:pt x="25" y="21"/>
                    </a:cubicBezTo>
                    <a:cubicBezTo>
                      <a:pt x="19" y="21"/>
                      <a:pt x="15" y="25"/>
                      <a:pt x="14" y="30"/>
                    </a:cubicBezTo>
                    <a:cubicBezTo>
                      <a:pt x="6" y="30"/>
                      <a:pt x="0" y="37"/>
                      <a:pt x="0" y="45"/>
                    </a:cubicBezTo>
                    <a:cubicBezTo>
                      <a:pt x="0" y="53"/>
                      <a:pt x="7" y="60"/>
                      <a:pt x="15" y="60"/>
                    </a:cubicBezTo>
                    <a:cubicBezTo>
                      <a:pt x="17" y="60"/>
                      <a:pt x="19" y="59"/>
                      <a:pt x="21" y="59"/>
                    </a:cubicBezTo>
                    <a:cubicBezTo>
                      <a:pt x="23" y="64"/>
                      <a:pt x="28" y="67"/>
                      <a:pt x="33" y="67"/>
                    </a:cubicBezTo>
                    <a:cubicBezTo>
                      <a:pt x="35" y="67"/>
                      <a:pt x="38" y="67"/>
                      <a:pt x="40" y="66"/>
                    </a:cubicBezTo>
                    <a:cubicBezTo>
                      <a:pt x="43" y="67"/>
                      <a:pt x="48" y="69"/>
                      <a:pt x="52" y="69"/>
                    </a:cubicBezTo>
                    <a:cubicBezTo>
                      <a:pt x="61" y="69"/>
                      <a:pt x="69" y="65"/>
                      <a:pt x="74" y="59"/>
                    </a:cubicBezTo>
                    <a:cubicBezTo>
                      <a:pt x="76" y="61"/>
                      <a:pt x="79" y="61"/>
                      <a:pt x="82" y="61"/>
                    </a:cubicBezTo>
                    <a:cubicBezTo>
                      <a:pt x="90" y="61"/>
                      <a:pt x="97" y="55"/>
                      <a:pt x="97" y="46"/>
                    </a:cubicBezTo>
                    <a:cubicBezTo>
                      <a:pt x="97" y="43"/>
                      <a:pt x="96" y="40"/>
                      <a:pt x="94" y="3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1" name="Freeform 173"/>
              <p:cNvSpPr/>
              <p:nvPr/>
            </p:nvSpPr>
            <p:spPr bwMode="auto">
              <a:xfrm>
                <a:off x="4171219" y="5089881"/>
                <a:ext cx="258763" cy="182563"/>
              </a:xfrm>
              <a:custGeom>
                <a:avLst/>
                <a:gdLst>
                  <a:gd name="T0" fmla="*/ 91 w 93"/>
                  <a:gd name="T1" fmla="*/ 37 h 66"/>
                  <a:gd name="T2" fmla="*/ 91 w 93"/>
                  <a:gd name="T3" fmla="*/ 34 h 66"/>
                  <a:gd name="T4" fmla="*/ 84 w 93"/>
                  <a:gd name="T5" fmla="*/ 27 h 66"/>
                  <a:gd name="T6" fmla="*/ 82 w 93"/>
                  <a:gd name="T7" fmla="*/ 27 h 66"/>
                  <a:gd name="T8" fmla="*/ 72 w 93"/>
                  <a:gd name="T9" fmla="*/ 20 h 66"/>
                  <a:gd name="T10" fmla="*/ 73 w 93"/>
                  <a:gd name="T11" fmla="*/ 18 h 66"/>
                  <a:gd name="T12" fmla="*/ 64 w 93"/>
                  <a:gd name="T13" fmla="*/ 9 h 66"/>
                  <a:gd name="T14" fmla="*/ 63 w 93"/>
                  <a:gd name="T15" fmla="*/ 9 h 66"/>
                  <a:gd name="T16" fmla="*/ 50 w 93"/>
                  <a:gd name="T17" fmla="*/ 0 h 66"/>
                  <a:gd name="T18" fmla="*/ 35 w 93"/>
                  <a:gd name="T19" fmla="*/ 14 h 66"/>
                  <a:gd name="T20" fmla="*/ 35 w 93"/>
                  <a:gd name="T21" fmla="*/ 14 h 66"/>
                  <a:gd name="T22" fmla="*/ 27 w 93"/>
                  <a:gd name="T23" fmla="*/ 21 h 66"/>
                  <a:gd name="T24" fmla="*/ 23 w 93"/>
                  <a:gd name="T25" fmla="*/ 21 h 66"/>
                  <a:gd name="T26" fmla="*/ 13 w 93"/>
                  <a:gd name="T27" fmla="*/ 29 h 66"/>
                  <a:gd name="T28" fmla="*/ 0 w 93"/>
                  <a:gd name="T29" fmla="*/ 43 h 66"/>
                  <a:gd name="T30" fmla="*/ 14 w 93"/>
                  <a:gd name="T31" fmla="*/ 58 h 66"/>
                  <a:gd name="T32" fmla="*/ 20 w 93"/>
                  <a:gd name="T33" fmla="*/ 57 h 66"/>
                  <a:gd name="T34" fmla="*/ 32 w 93"/>
                  <a:gd name="T35" fmla="*/ 65 h 66"/>
                  <a:gd name="T36" fmla="*/ 38 w 93"/>
                  <a:gd name="T37" fmla="*/ 63 h 66"/>
                  <a:gd name="T38" fmla="*/ 50 w 93"/>
                  <a:gd name="T39" fmla="*/ 66 h 66"/>
                  <a:gd name="T40" fmla="*/ 71 w 93"/>
                  <a:gd name="T41" fmla="*/ 57 h 66"/>
                  <a:gd name="T42" fmla="*/ 79 w 93"/>
                  <a:gd name="T43" fmla="*/ 60 h 66"/>
                  <a:gd name="T44" fmla="*/ 93 w 93"/>
                  <a:gd name="T45" fmla="*/ 45 h 66"/>
                  <a:gd name="T46" fmla="*/ 91 w 93"/>
                  <a:gd name="T4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 h="66">
                    <a:moveTo>
                      <a:pt x="91" y="37"/>
                    </a:moveTo>
                    <a:cubicBezTo>
                      <a:pt x="91" y="36"/>
                      <a:pt x="91" y="35"/>
                      <a:pt x="91" y="34"/>
                    </a:cubicBezTo>
                    <a:cubicBezTo>
                      <a:pt x="91" y="30"/>
                      <a:pt x="88" y="27"/>
                      <a:pt x="84" y="27"/>
                    </a:cubicBezTo>
                    <a:cubicBezTo>
                      <a:pt x="83" y="27"/>
                      <a:pt x="82" y="27"/>
                      <a:pt x="82" y="27"/>
                    </a:cubicBezTo>
                    <a:cubicBezTo>
                      <a:pt x="80" y="24"/>
                      <a:pt x="76" y="21"/>
                      <a:pt x="72" y="20"/>
                    </a:cubicBezTo>
                    <a:cubicBezTo>
                      <a:pt x="73" y="19"/>
                      <a:pt x="73" y="19"/>
                      <a:pt x="73" y="18"/>
                    </a:cubicBezTo>
                    <a:cubicBezTo>
                      <a:pt x="73" y="13"/>
                      <a:pt x="69" y="9"/>
                      <a:pt x="64" y="9"/>
                    </a:cubicBezTo>
                    <a:cubicBezTo>
                      <a:pt x="63" y="9"/>
                      <a:pt x="63" y="9"/>
                      <a:pt x="63" y="9"/>
                    </a:cubicBezTo>
                    <a:cubicBezTo>
                      <a:pt x="61" y="4"/>
                      <a:pt x="56" y="0"/>
                      <a:pt x="50" y="0"/>
                    </a:cubicBezTo>
                    <a:cubicBezTo>
                      <a:pt x="42" y="0"/>
                      <a:pt x="35" y="6"/>
                      <a:pt x="35" y="14"/>
                    </a:cubicBezTo>
                    <a:cubicBezTo>
                      <a:pt x="35" y="14"/>
                      <a:pt x="35" y="14"/>
                      <a:pt x="35" y="14"/>
                    </a:cubicBezTo>
                    <a:cubicBezTo>
                      <a:pt x="31" y="14"/>
                      <a:pt x="27" y="17"/>
                      <a:pt x="27" y="21"/>
                    </a:cubicBezTo>
                    <a:cubicBezTo>
                      <a:pt x="26" y="21"/>
                      <a:pt x="25" y="21"/>
                      <a:pt x="23" y="21"/>
                    </a:cubicBezTo>
                    <a:cubicBezTo>
                      <a:pt x="18" y="21"/>
                      <a:pt x="14" y="24"/>
                      <a:pt x="13" y="29"/>
                    </a:cubicBezTo>
                    <a:cubicBezTo>
                      <a:pt x="6" y="30"/>
                      <a:pt x="0" y="36"/>
                      <a:pt x="0" y="43"/>
                    </a:cubicBezTo>
                    <a:cubicBezTo>
                      <a:pt x="0" y="51"/>
                      <a:pt x="6" y="58"/>
                      <a:pt x="14" y="58"/>
                    </a:cubicBezTo>
                    <a:cubicBezTo>
                      <a:pt x="16" y="58"/>
                      <a:pt x="18" y="57"/>
                      <a:pt x="20" y="57"/>
                    </a:cubicBezTo>
                    <a:cubicBezTo>
                      <a:pt x="22" y="62"/>
                      <a:pt x="26" y="65"/>
                      <a:pt x="32" y="65"/>
                    </a:cubicBezTo>
                    <a:cubicBezTo>
                      <a:pt x="34" y="65"/>
                      <a:pt x="36" y="65"/>
                      <a:pt x="38" y="63"/>
                    </a:cubicBezTo>
                    <a:cubicBezTo>
                      <a:pt x="42" y="65"/>
                      <a:pt x="46" y="66"/>
                      <a:pt x="50" y="66"/>
                    </a:cubicBezTo>
                    <a:cubicBezTo>
                      <a:pt x="59" y="66"/>
                      <a:pt x="66" y="63"/>
                      <a:pt x="71" y="57"/>
                    </a:cubicBezTo>
                    <a:cubicBezTo>
                      <a:pt x="73" y="59"/>
                      <a:pt x="76" y="60"/>
                      <a:pt x="79" y="60"/>
                    </a:cubicBezTo>
                    <a:cubicBezTo>
                      <a:pt x="87" y="60"/>
                      <a:pt x="93" y="53"/>
                      <a:pt x="93" y="45"/>
                    </a:cubicBezTo>
                    <a:cubicBezTo>
                      <a:pt x="93" y="42"/>
                      <a:pt x="92" y="39"/>
                      <a:pt x="91" y="3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2" name="Freeform 174"/>
              <p:cNvSpPr/>
              <p:nvPr/>
            </p:nvSpPr>
            <p:spPr bwMode="auto">
              <a:xfrm>
                <a:off x="4185506" y="5093056"/>
                <a:ext cx="234950" cy="168275"/>
              </a:xfrm>
              <a:custGeom>
                <a:avLst/>
                <a:gdLst>
                  <a:gd name="T0" fmla="*/ 83 w 85"/>
                  <a:gd name="T1" fmla="*/ 34 h 61"/>
                  <a:gd name="T2" fmla="*/ 83 w 85"/>
                  <a:gd name="T3" fmla="*/ 32 h 61"/>
                  <a:gd name="T4" fmla="*/ 76 w 85"/>
                  <a:gd name="T5" fmla="*/ 25 h 61"/>
                  <a:gd name="T6" fmla="*/ 74 w 85"/>
                  <a:gd name="T7" fmla="*/ 25 h 61"/>
                  <a:gd name="T8" fmla="*/ 66 w 85"/>
                  <a:gd name="T9" fmla="*/ 19 h 61"/>
                  <a:gd name="T10" fmla="*/ 66 w 85"/>
                  <a:gd name="T11" fmla="*/ 17 h 61"/>
                  <a:gd name="T12" fmla="*/ 58 w 85"/>
                  <a:gd name="T13" fmla="*/ 8 h 61"/>
                  <a:gd name="T14" fmla="*/ 57 w 85"/>
                  <a:gd name="T15" fmla="*/ 8 h 61"/>
                  <a:gd name="T16" fmla="*/ 45 w 85"/>
                  <a:gd name="T17" fmla="*/ 0 h 61"/>
                  <a:gd name="T18" fmla="*/ 32 w 85"/>
                  <a:gd name="T19" fmla="*/ 13 h 61"/>
                  <a:gd name="T20" fmla="*/ 31 w 85"/>
                  <a:gd name="T21" fmla="*/ 13 h 61"/>
                  <a:gd name="T22" fmla="*/ 25 w 85"/>
                  <a:gd name="T23" fmla="*/ 20 h 61"/>
                  <a:gd name="T24" fmla="*/ 21 w 85"/>
                  <a:gd name="T25" fmla="*/ 19 h 61"/>
                  <a:gd name="T26" fmla="*/ 12 w 85"/>
                  <a:gd name="T27" fmla="*/ 27 h 61"/>
                  <a:gd name="T28" fmla="*/ 0 w 85"/>
                  <a:gd name="T29" fmla="*/ 40 h 61"/>
                  <a:gd name="T30" fmla="*/ 13 w 85"/>
                  <a:gd name="T31" fmla="*/ 53 h 61"/>
                  <a:gd name="T32" fmla="*/ 18 w 85"/>
                  <a:gd name="T33" fmla="*/ 52 h 61"/>
                  <a:gd name="T34" fmla="*/ 29 w 85"/>
                  <a:gd name="T35" fmla="*/ 60 h 61"/>
                  <a:gd name="T36" fmla="*/ 34 w 85"/>
                  <a:gd name="T37" fmla="*/ 58 h 61"/>
                  <a:gd name="T38" fmla="*/ 46 w 85"/>
                  <a:gd name="T39" fmla="*/ 61 h 61"/>
                  <a:gd name="T40" fmla="*/ 65 w 85"/>
                  <a:gd name="T41" fmla="*/ 52 h 61"/>
                  <a:gd name="T42" fmla="*/ 72 w 85"/>
                  <a:gd name="T43" fmla="*/ 55 h 61"/>
                  <a:gd name="T44" fmla="*/ 85 w 85"/>
                  <a:gd name="T45" fmla="*/ 41 h 61"/>
                  <a:gd name="T46" fmla="*/ 83 w 85"/>
                  <a:gd name="T47" fmla="*/ 3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5" h="61">
                    <a:moveTo>
                      <a:pt x="83" y="34"/>
                    </a:moveTo>
                    <a:cubicBezTo>
                      <a:pt x="83" y="33"/>
                      <a:pt x="83" y="32"/>
                      <a:pt x="83" y="32"/>
                    </a:cubicBezTo>
                    <a:cubicBezTo>
                      <a:pt x="83" y="28"/>
                      <a:pt x="80" y="25"/>
                      <a:pt x="76" y="25"/>
                    </a:cubicBezTo>
                    <a:cubicBezTo>
                      <a:pt x="75" y="25"/>
                      <a:pt x="75" y="25"/>
                      <a:pt x="74" y="25"/>
                    </a:cubicBezTo>
                    <a:cubicBezTo>
                      <a:pt x="72" y="22"/>
                      <a:pt x="69" y="20"/>
                      <a:pt x="66" y="19"/>
                    </a:cubicBezTo>
                    <a:cubicBezTo>
                      <a:pt x="66" y="18"/>
                      <a:pt x="66" y="17"/>
                      <a:pt x="66" y="17"/>
                    </a:cubicBezTo>
                    <a:cubicBezTo>
                      <a:pt x="66" y="12"/>
                      <a:pt x="62" y="8"/>
                      <a:pt x="58" y="8"/>
                    </a:cubicBezTo>
                    <a:cubicBezTo>
                      <a:pt x="57" y="8"/>
                      <a:pt x="57" y="8"/>
                      <a:pt x="57" y="8"/>
                    </a:cubicBezTo>
                    <a:cubicBezTo>
                      <a:pt x="55" y="4"/>
                      <a:pt x="50" y="0"/>
                      <a:pt x="45" y="0"/>
                    </a:cubicBezTo>
                    <a:cubicBezTo>
                      <a:pt x="38" y="0"/>
                      <a:pt x="32" y="6"/>
                      <a:pt x="32" y="13"/>
                    </a:cubicBezTo>
                    <a:cubicBezTo>
                      <a:pt x="31" y="13"/>
                      <a:pt x="31" y="13"/>
                      <a:pt x="31" y="13"/>
                    </a:cubicBezTo>
                    <a:cubicBezTo>
                      <a:pt x="28" y="13"/>
                      <a:pt x="25" y="16"/>
                      <a:pt x="25" y="20"/>
                    </a:cubicBezTo>
                    <a:cubicBezTo>
                      <a:pt x="24" y="19"/>
                      <a:pt x="22" y="19"/>
                      <a:pt x="21" y="19"/>
                    </a:cubicBezTo>
                    <a:cubicBezTo>
                      <a:pt x="17" y="19"/>
                      <a:pt x="13" y="22"/>
                      <a:pt x="12" y="27"/>
                    </a:cubicBezTo>
                    <a:cubicBezTo>
                      <a:pt x="5" y="27"/>
                      <a:pt x="0" y="33"/>
                      <a:pt x="0" y="40"/>
                    </a:cubicBezTo>
                    <a:cubicBezTo>
                      <a:pt x="0" y="47"/>
                      <a:pt x="6" y="53"/>
                      <a:pt x="13" y="53"/>
                    </a:cubicBezTo>
                    <a:cubicBezTo>
                      <a:pt x="15" y="53"/>
                      <a:pt x="17" y="53"/>
                      <a:pt x="18" y="52"/>
                    </a:cubicBezTo>
                    <a:cubicBezTo>
                      <a:pt x="20" y="56"/>
                      <a:pt x="24" y="60"/>
                      <a:pt x="29" y="60"/>
                    </a:cubicBezTo>
                    <a:cubicBezTo>
                      <a:pt x="31" y="60"/>
                      <a:pt x="33" y="59"/>
                      <a:pt x="34" y="58"/>
                    </a:cubicBezTo>
                    <a:cubicBezTo>
                      <a:pt x="38" y="60"/>
                      <a:pt x="42" y="61"/>
                      <a:pt x="46" y="61"/>
                    </a:cubicBezTo>
                    <a:cubicBezTo>
                      <a:pt x="53" y="61"/>
                      <a:pt x="60" y="58"/>
                      <a:pt x="65" y="52"/>
                    </a:cubicBezTo>
                    <a:cubicBezTo>
                      <a:pt x="67" y="54"/>
                      <a:pt x="69" y="55"/>
                      <a:pt x="72" y="55"/>
                    </a:cubicBezTo>
                    <a:cubicBezTo>
                      <a:pt x="79" y="55"/>
                      <a:pt x="85" y="49"/>
                      <a:pt x="85" y="41"/>
                    </a:cubicBezTo>
                    <a:cubicBezTo>
                      <a:pt x="85" y="38"/>
                      <a:pt x="84" y="36"/>
                      <a:pt x="83" y="3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3" name="Freeform 175"/>
              <p:cNvSpPr/>
              <p:nvPr/>
            </p:nvSpPr>
            <p:spPr bwMode="auto">
              <a:xfrm>
                <a:off x="4326794" y="5278793"/>
                <a:ext cx="66675" cy="44450"/>
              </a:xfrm>
              <a:custGeom>
                <a:avLst/>
                <a:gdLst>
                  <a:gd name="T0" fmla="*/ 23 w 24"/>
                  <a:gd name="T1" fmla="*/ 9 h 16"/>
                  <a:gd name="T2" fmla="*/ 23 w 24"/>
                  <a:gd name="T3" fmla="*/ 8 h 16"/>
                  <a:gd name="T4" fmla="*/ 21 w 24"/>
                  <a:gd name="T5" fmla="*/ 6 h 16"/>
                  <a:gd name="T6" fmla="*/ 21 w 24"/>
                  <a:gd name="T7" fmla="*/ 6 h 16"/>
                  <a:gd name="T8" fmla="*/ 18 w 24"/>
                  <a:gd name="T9" fmla="*/ 5 h 16"/>
                  <a:gd name="T10" fmla="*/ 18 w 24"/>
                  <a:gd name="T11" fmla="*/ 4 h 16"/>
                  <a:gd name="T12" fmla="*/ 16 w 24"/>
                  <a:gd name="T13" fmla="*/ 2 h 16"/>
                  <a:gd name="T14" fmla="*/ 16 w 24"/>
                  <a:gd name="T15" fmla="*/ 2 h 16"/>
                  <a:gd name="T16" fmla="*/ 13 w 24"/>
                  <a:gd name="T17" fmla="*/ 0 h 16"/>
                  <a:gd name="T18" fmla="*/ 9 w 24"/>
                  <a:gd name="T19" fmla="*/ 3 h 16"/>
                  <a:gd name="T20" fmla="*/ 9 w 24"/>
                  <a:gd name="T21" fmla="*/ 3 h 16"/>
                  <a:gd name="T22" fmla="*/ 7 w 24"/>
                  <a:gd name="T23" fmla="*/ 5 h 16"/>
                  <a:gd name="T24" fmla="*/ 6 w 24"/>
                  <a:gd name="T25" fmla="*/ 5 h 16"/>
                  <a:gd name="T26" fmla="*/ 3 w 24"/>
                  <a:gd name="T27" fmla="*/ 7 h 16"/>
                  <a:gd name="T28" fmla="*/ 0 w 24"/>
                  <a:gd name="T29" fmla="*/ 10 h 16"/>
                  <a:gd name="T30" fmla="*/ 4 w 24"/>
                  <a:gd name="T31" fmla="*/ 14 h 16"/>
                  <a:gd name="T32" fmla="*/ 5 w 24"/>
                  <a:gd name="T33" fmla="*/ 14 h 16"/>
                  <a:gd name="T34" fmla="*/ 8 w 24"/>
                  <a:gd name="T35" fmla="*/ 16 h 16"/>
                  <a:gd name="T36" fmla="*/ 10 w 24"/>
                  <a:gd name="T37" fmla="*/ 15 h 16"/>
                  <a:gd name="T38" fmla="*/ 13 w 24"/>
                  <a:gd name="T39" fmla="*/ 16 h 16"/>
                  <a:gd name="T40" fmla="*/ 18 w 24"/>
                  <a:gd name="T41" fmla="*/ 14 h 16"/>
                  <a:gd name="T42" fmla="*/ 20 w 24"/>
                  <a:gd name="T43" fmla="*/ 14 h 16"/>
                  <a:gd name="T44" fmla="*/ 24 w 24"/>
                  <a:gd name="T45" fmla="*/ 11 h 16"/>
                  <a:gd name="T46" fmla="*/ 23 w 24"/>
                  <a:gd name="T47" fmla="*/ 9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 h="16">
                    <a:moveTo>
                      <a:pt x="23" y="9"/>
                    </a:moveTo>
                    <a:cubicBezTo>
                      <a:pt x="23" y="8"/>
                      <a:pt x="23" y="8"/>
                      <a:pt x="23" y="8"/>
                    </a:cubicBezTo>
                    <a:cubicBezTo>
                      <a:pt x="23" y="7"/>
                      <a:pt x="22" y="6"/>
                      <a:pt x="21" y="6"/>
                    </a:cubicBezTo>
                    <a:cubicBezTo>
                      <a:pt x="21" y="6"/>
                      <a:pt x="21" y="6"/>
                      <a:pt x="21" y="6"/>
                    </a:cubicBezTo>
                    <a:cubicBezTo>
                      <a:pt x="20" y="5"/>
                      <a:pt x="19" y="5"/>
                      <a:pt x="18" y="5"/>
                    </a:cubicBezTo>
                    <a:cubicBezTo>
                      <a:pt x="18" y="4"/>
                      <a:pt x="18" y="4"/>
                      <a:pt x="18" y="4"/>
                    </a:cubicBezTo>
                    <a:cubicBezTo>
                      <a:pt x="18" y="3"/>
                      <a:pt x="17" y="2"/>
                      <a:pt x="16" y="2"/>
                    </a:cubicBezTo>
                    <a:cubicBezTo>
                      <a:pt x="16" y="2"/>
                      <a:pt x="16" y="2"/>
                      <a:pt x="16" y="2"/>
                    </a:cubicBezTo>
                    <a:cubicBezTo>
                      <a:pt x="15" y="0"/>
                      <a:pt x="14" y="0"/>
                      <a:pt x="13" y="0"/>
                    </a:cubicBezTo>
                    <a:cubicBezTo>
                      <a:pt x="11" y="0"/>
                      <a:pt x="9" y="1"/>
                      <a:pt x="9" y="3"/>
                    </a:cubicBezTo>
                    <a:cubicBezTo>
                      <a:pt x="9" y="3"/>
                      <a:pt x="9" y="3"/>
                      <a:pt x="9" y="3"/>
                    </a:cubicBezTo>
                    <a:cubicBezTo>
                      <a:pt x="8" y="3"/>
                      <a:pt x="7" y="4"/>
                      <a:pt x="7" y="5"/>
                    </a:cubicBezTo>
                    <a:cubicBezTo>
                      <a:pt x="6" y="5"/>
                      <a:pt x="6" y="5"/>
                      <a:pt x="6" y="5"/>
                    </a:cubicBezTo>
                    <a:cubicBezTo>
                      <a:pt x="5" y="5"/>
                      <a:pt x="4" y="6"/>
                      <a:pt x="3" y="7"/>
                    </a:cubicBezTo>
                    <a:cubicBezTo>
                      <a:pt x="2" y="7"/>
                      <a:pt x="0" y="8"/>
                      <a:pt x="0" y="10"/>
                    </a:cubicBezTo>
                    <a:cubicBezTo>
                      <a:pt x="0" y="12"/>
                      <a:pt x="2" y="14"/>
                      <a:pt x="4" y="14"/>
                    </a:cubicBezTo>
                    <a:cubicBezTo>
                      <a:pt x="4" y="14"/>
                      <a:pt x="5" y="14"/>
                      <a:pt x="5" y="14"/>
                    </a:cubicBezTo>
                    <a:cubicBezTo>
                      <a:pt x="6" y="15"/>
                      <a:pt x="7" y="16"/>
                      <a:pt x="8" y="16"/>
                    </a:cubicBezTo>
                    <a:cubicBezTo>
                      <a:pt x="9" y="16"/>
                      <a:pt x="9" y="16"/>
                      <a:pt x="10" y="15"/>
                    </a:cubicBezTo>
                    <a:cubicBezTo>
                      <a:pt x="11" y="16"/>
                      <a:pt x="12" y="16"/>
                      <a:pt x="13" y="16"/>
                    </a:cubicBezTo>
                    <a:cubicBezTo>
                      <a:pt x="15" y="16"/>
                      <a:pt x="17" y="15"/>
                      <a:pt x="18" y="14"/>
                    </a:cubicBezTo>
                    <a:cubicBezTo>
                      <a:pt x="19" y="14"/>
                      <a:pt x="19" y="14"/>
                      <a:pt x="20" y="14"/>
                    </a:cubicBezTo>
                    <a:cubicBezTo>
                      <a:pt x="22" y="14"/>
                      <a:pt x="24" y="13"/>
                      <a:pt x="24" y="11"/>
                    </a:cubicBezTo>
                    <a:cubicBezTo>
                      <a:pt x="24" y="10"/>
                      <a:pt x="23" y="9"/>
                      <a:pt x="23"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4" name="Freeform 176"/>
              <p:cNvSpPr/>
              <p:nvPr/>
            </p:nvSpPr>
            <p:spPr bwMode="auto">
              <a:xfrm>
                <a:off x="4329969" y="5278793"/>
                <a:ext cx="60325" cy="44450"/>
              </a:xfrm>
              <a:custGeom>
                <a:avLst/>
                <a:gdLst>
                  <a:gd name="T0" fmla="*/ 22 w 22"/>
                  <a:gd name="T1" fmla="*/ 9 h 16"/>
                  <a:gd name="T2" fmla="*/ 22 w 22"/>
                  <a:gd name="T3" fmla="*/ 8 h 16"/>
                  <a:gd name="T4" fmla="*/ 20 w 22"/>
                  <a:gd name="T5" fmla="*/ 6 h 16"/>
                  <a:gd name="T6" fmla="*/ 19 w 22"/>
                  <a:gd name="T7" fmla="*/ 6 h 16"/>
                  <a:gd name="T8" fmla="*/ 17 w 22"/>
                  <a:gd name="T9" fmla="*/ 5 h 16"/>
                  <a:gd name="T10" fmla="*/ 17 w 22"/>
                  <a:gd name="T11" fmla="*/ 4 h 16"/>
                  <a:gd name="T12" fmla="*/ 15 w 22"/>
                  <a:gd name="T13" fmla="*/ 2 h 16"/>
                  <a:gd name="T14" fmla="*/ 15 w 22"/>
                  <a:gd name="T15" fmla="*/ 2 h 16"/>
                  <a:gd name="T16" fmla="*/ 12 w 22"/>
                  <a:gd name="T17" fmla="*/ 0 h 16"/>
                  <a:gd name="T18" fmla="*/ 8 w 22"/>
                  <a:gd name="T19" fmla="*/ 3 h 16"/>
                  <a:gd name="T20" fmla="*/ 8 w 22"/>
                  <a:gd name="T21" fmla="*/ 3 h 16"/>
                  <a:gd name="T22" fmla="*/ 6 w 22"/>
                  <a:gd name="T23" fmla="*/ 5 h 16"/>
                  <a:gd name="T24" fmla="*/ 5 w 22"/>
                  <a:gd name="T25" fmla="*/ 5 h 16"/>
                  <a:gd name="T26" fmla="*/ 3 w 22"/>
                  <a:gd name="T27" fmla="*/ 7 h 16"/>
                  <a:gd name="T28" fmla="*/ 0 w 22"/>
                  <a:gd name="T29" fmla="*/ 10 h 16"/>
                  <a:gd name="T30" fmla="*/ 3 w 22"/>
                  <a:gd name="T31" fmla="*/ 14 h 16"/>
                  <a:gd name="T32" fmla="*/ 4 w 22"/>
                  <a:gd name="T33" fmla="*/ 14 h 16"/>
                  <a:gd name="T34" fmla="*/ 7 w 22"/>
                  <a:gd name="T35" fmla="*/ 16 h 16"/>
                  <a:gd name="T36" fmla="*/ 9 w 22"/>
                  <a:gd name="T37" fmla="*/ 15 h 16"/>
                  <a:gd name="T38" fmla="*/ 12 w 22"/>
                  <a:gd name="T39" fmla="*/ 16 h 16"/>
                  <a:gd name="T40" fmla="*/ 17 w 22"/>
                  <a:gd name="T41" fmla="*/ 14 h 16"/>
                  <a:gd name="T42" fmla="*/ 19 w 22"/>
                  <a:gd name="T43" fmla="*/ 14 h 16"/>
                  <a:gd name="T44" fmla="*/ 22 w 22"/>
                  <a:gd name="T45" fmla="*/ 11 h 16"/>
                  <a:gd name="T46" fmla="*/ 22 w 22"/>
                  <a:gd name="T47" fmla="*/ 9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16">
                    <a:moveTo>
                      <a:pt x="22" y="9"/>
                    </a:moveTo>
                    <a:cubicBezTo>
                      <a:pt x="22" y="8"/>
                      <a:pt x="22" y="8"/>
                      <a:pt x="22" y="8"/>
                    </a:cubicBezTo>
                    <a:cubicBezTo>
                      <a:pt x="22" y="7"/>
                      <a:pt x="21" y="6"/>
                      <a:pt x="20" y="6"/>
                    </a:cubicBezTo>
                    <a:cubicBezTo>
                      <a:pt x="19" y="6"/>
                      <a:pt x="19" y="6"/>
                      <a:pt x="19" y="6"/>
                    </a:cubicBezTo>
                    <a:cubicBezTo>
                      <a:pt x="19" y="5"/>
                      <a:pt x="18" y="5"/>
                      <a:pt x="17" y="5"/>
                    </a:cubicBezTo>
                    <a:cubicBezTo>
                      <a:pt x="17" y="4"/>
                      <a:pt x="17" y="4"/>
                      <a:pt x="17" y="4"/>
                    </a:cubicBezTo>
                    <a:cubicBezTo>
                      <a:pt x="17" y="3"/>
                      <a:pt x="16" y="2"/>
                      <a:pt x="15" y="2"/>
                    </a:cubicBezTo>
                    <a:cubicBezTo>
                      <a:pt x="15" y="2"/>
                      <a:pt x="15" y="2"/>
                      <a:pt x="15" y="2"/>
                    </a:cubicBezTo>
                    <a:cubicBezTo>
                      <a:pt x="14" y="1"/>
                      <a:pt x="13" y="0"/>
                      <a:pt x="12" y="0"/>
                    </a:cubicBezTo>
                    <a:cubicBezTo>
                      <a:pt x="10" y="0"/>
                      <a:pt x="8" y="1"/>
                      <a:pt x="8" y="3"/>
                    </a:cubicBezTo>
                    <a:cubicBezTo>
                      <a:pt x="8" y="3"/>
                      <a:pt x="8" y="3"/>
                      <a:pt x="8" y="3"/>
                    </a:cubicBezTo>
                    <a:cubicBezTo>
                      <a:pt x="7" y="3"/>
                      <a:pt x="6" y="4"/>
                      <a:pt x="6" y="5"/>
                    </a:cubicBezTo>
                    <a:cubicBezTo>
                      <a:pt x="5" y="5"/>
                      <a:pt x="5" y="5"/>
                      <a:pt x="5" y="5"/>
                    </a:cubicBezTo>
                    <a:cubicBezTo>
                      <a:pt x="4" y="5"/>
                      <a:pt x="3" y="6"/>
                      <a:pt x="3" y="7"/>
                    </a:cubicBezTo>
                    <a:cubicBezTo>
                      <a:pt x="1" y="7"/>
                      <a:pt x="0" y="8"/>
                      <a:pt x="0" y="10"/>
                    </a:cubicBezTo>
                    <a:cubicBezTo>
                      <a:pt x="0" y="12"/>
                      <a:pt x="1" y="14"/>
                      <a:pt x="3" y="14"/>
                    </a:cubicBezTo>
                    <a:cubicBezTo>
                      <a:pt x="4" y="14"/>
                      <a:pt x="4" y="14"/>
                      <a:pt x="4" y="14"/>
                    </a:cubicBezTo>
                    <a:cubicBezTo>
                      <a:pt x="5" y="15"/>
                      <a:pt x="6" y="16"/>
                      <a:pt x="7" y="16"/>
                    </a:cubicBezTo>
                    <a:cubicBezTo>
                      <a:pt x="8" y="16"/>
                      <a:pt x="8" y="15"/>
                      <a:pt x="9" y="15"/>
                    </a:cubicBezTo>
                    <a:cubicBezTo>
                      <a:pt x="10" y="16"/>
                      <a:pt x="11" y="16"/>
                      <a:pt x="12" y="16"/>
                    </a:cubicBezTo>
                    <a:cubicBezTo>
                      <a:pt x="14" y="16"/>
                      <a:pt x="16" y="15"/>
                      <a:pt x="17" y="14"/>
                    </a:cubicBezTo>
                    <a:cubicBezTo>
                      <a:pt x="17" y="14"/>
                      <a:pt x="18" y="14"/>
                      <a:pt x="19" y="14"/>
                    </a:cubicBezTo>
                    <a:cubicBezTo>
                      <a:pt x="21" y="14"/>
                      <a:pt x="22" y="13"/>
                      <a:pt x="22" y="11"/>
                    </a:cubicBezTo>
                    <a:cubicBezTo>
                      <a:pt x="22" y="10"/>
                      <a:pt x="22" y="9"/>
                      <a:pt x="22"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5" name="Freeform 177"/>
              <p:cNvSpPr/>
              <p:nvPr/>
            </p:nvSpPr>
            <p:spPr bwMode="auto">
              <a:xfrm>
                <a:off x="4331556" y="5278793"/>
                <a:ext cx="55563" cy="41275"/>
              </a:xfrm>
              <a:custGeom>
                <a:avLst/>
                <a:gdLst>
                  <a:gd name="T0" fmla="*/ 20 w 20"/>
                  <a:gd name="T1" fmla="*/ 8 h 15"/>
                  <a:gd name="T2" fmla="*/ 20 w 20"/>
                  <a:gd name="T3" fmla="*/ 8 h 15"/>
                  <a:gd name="T4" fmla="*/ 18 w 20"/>
                  <a:gd name="T5" fmla="*/ 6 h 15"/>
                  <a:gd name="T6" fmla="*/ 18 w 20"/>
                  <a:gd name="T7" fmla="*/ 6 h 15"/>
                  <a:gd name="T8" fmla="*/ 16 w 20"/>
                  <a:gd name="T9" fmla="*/ 5 h 15"/>
                  <a:gd name="T10" fmla="*/ 16 w 20"/>
                  <a:gd name="T11" fmla="*/ 4 h 15"/>
                  <a:gd name="T12" fmla="*/ 14 w 20"/>
                  <a:gd name="T13" fmla="*/ 2 h 15"/>
                  <a:gd name="T14" fmla="*/ 14 w 20"/>
                  <a:gd name="T15" fmla="*/ 2 h 15"/>
                  <a:gd name="T16" fmla="*/ 11 w 20"/>
                  <a:gd name="T17" fmla="*/ 0 h 15"/>
                  <a:gd name="T18" fmla="*/ 7 w 20"/>
                  <a:gd name="T19" fmla="*/ 3 h 15"/>
                  <a:gd name="T20" fmla="*/ 7 w 20"/>
                  <a:gd name="T21" fmla="*/ 3 h 15"/>
                  <a:gd name="T22" fmla="*/ 6 w 20"/>
                  <a:gd name="T23" fmla="*/ 5 h 15"/>
                  <a:gd name="T24" fmla="*/ 5 w 20"/>
                  <a:gd name="T25" fmla="*/ 5 h 15"/>
                  <a:gd name="T26" fmla="*/ 3 w 20"/>
                  <a:gd name="T27" fmla="*/ 6 h 15"/>
                  <a:gd name="T28" fmla="*/ 0 w 20"/>
                  <a:gd name="T29" fmla="*/ 10 h 15"/>
                  <a:gd name="T30" fmla="*/ 3 w 20"/>
                  <a:gd name="T31" fmla="*/ 13 h 15"/>
                  <a:gd name="T32" fmla="*/ 4 w 20"/>
                  <a:gd name="T33" fmla="*/ 13 h 15"/>
                  <a:gd name="T34" fmla="*/ 7 w 20"/>
                  <a:gd name="T35" fmla="*/ 14 h 15"/>
                  <a:gd name="T36" fmla="*/ 8 w 20"/>
                  <a:gd name="T37" fmla="*/ 14 h 15"/>
                  <a:gd name="T38" fmla="*/ 11 w 20"/>
                  <a:gd name="T39" fmla="*/ 15 h 15"/>
                  <a:gd name="T40" fmla="*/ 15 w 20"/>
                  <a:gd name="T41" fmla="*/ 13 h 15"/>
                  <a:gd name="T42" fmla="*/ 17 w 20"/>
                  <a:gd name="T43" fmla="*/ 13 h 15"/>
                  <a:gd name="T44" fmla="*/ 20 w 20"/>
                  <a:gd name="T45" fmla="*/ 10 h 15"/>
                  <a:gd name="T46" fmla="*/ 20 w 20"/>
                  <a:gd name="T47"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 h="15">
                    <a:moveTo>
                      <a:pt x="20" y="8"/>
                    </a:moveTo>
                    <a:cubicBezTo>
                      <a:pt x="20" y="8"/>
                      <a:pt x="20" y="8"/>
                      <a:pt x="20" y="8"/>
                    </a:cubicBezTo>
                    <a:cubicBezTo>
                      <a:pt x="20" y="7"/>
                      <a:pt x="19" y="6"/>
                      <a:pt x="18" y="6"/>
                    </a:cubicBezTo>
                    <a:cubicBezTo>
                      <a:pt x="18" y="6"/>
                      <a:pt x="18" y="6"/>
                      <a:pt x="18" y="6"/>
                    </a:cubicBezTo>
                    <a:cubicBezTo>
                      <a:pt x="17" y="5"/>
                      <a:pt x="17" y="5"/>
                      <a:pt x="16" y="5"/>
                    </a:cubicBezTo>
                    <a:cubicBezTo>
                      <a:pt x="16" y="4"/>
                      <a:pt x="16" y="4"/>
                      <a:pt x="16" y="4"/>
                    </a:cubicBezTo>
                    <a:cubicBezTo>
                      <a:pt x="16" y="3"/>
                      <a:pt x="15" y="2"/>
                      <a:pt x="14" y="2"/>
                    </a:cubicBezTo>
                    <a:cubicBezTo>
                      <a:pt x="14" y="2"/>
                      <a:pt x="14" y="2"/>
                      <a:pt x="14" y="2"/>
                    </a:cubicBezTo>
                    <a:cubicBezTo>
                      <a:pt x="13" y="1"/>
                      <a:pt x="12" y="0"/>
                      <a:pt x="11" y="0"/>
                    </a:cubicBezTo>
                    <a:cubicBezTo>
                      <a:pt x="9" y="0"/>
                      <a:pt x="8" y="1"/>
                      <a:pt x="7" y="3"/>
                    </a:cubicBezTo>
                    <a:cubicBezTo>
                      <a:pt x="7" y="3"/>
                      <a:pt x="7" y="3"/>
                      <a:pt x="7" y="3"/>
                    </a:cubicBezTo>
                    <a:cubicBezTo>
                      <a:pt x="7" y="3"/>
                      <a:pt x="6" y="4"/>
                      <a:pt x="6" y="5"/>
                    </a:cubicBezTo>
                    <a:cubicBezTo>
                      <a:pt x="5" y="5"/>
                      <a:pt x="5" y="5"/>
                      <a:pt x="5" y="5"/>
                    </a:cubicBezTo>
                    <a:cubicBezTo>
                      <a:pt x="4" y="5"/>
                      <a:pt x="3" y="5"/>
                      <a:pt x="3" y="6"/>
                    </a:cubicBezTo>
                    <a:cubicBezTo>
                      <a:pt x="1" y="7"/>
                      <a:pt x="0" y="8"/>
                      <a:pt x="0" y="10"/>
                    </a:cubicBezTo>
                    <a:cubicBezTo>
                      <a:pt x="0" y="11"/>
                      <a:pt x="1" y="13"/>
                      <a:pt x="3" y="13"/>
                    </a:cubicBezTo>
                    <a:cubicBezTo>
                      <a:pt x="3" y="13"/>
                      <a:pt x="4" y="13"/>
                      <a:pt x="4" y="13"/>
                    </a:cubicBezTo>
                    <a:cubicBezTo>
                      <a:pt x="5" y="14"/>
                      <a:pt x="6" y="14"/>
                      <a:pt x="7" y="14"/>
                    </a:cubicBezTo>
                    <a:cubicBezTo>
                      <a:pt x="7" y="14"/>
                      <a:pt x="8" y="14"/>
                      <a:pt x="8" y="14"/>
                    </a:cubicBezTo>
                    <a:cubicBezTo>
                      <a:pt x="9" y="14"/>
                      <a:pt x="10" y="15"/>
                      <a:pt x="11" y="15"/>
                    </a:cubicBezTo>
                    <a:cubicBezTo>
                      <a:pt x="13" y="15"/>
                      <a:pt x="14" y="14"/>
                      <a:pt x="15" y="13"/>
                    </a:cubicBezTo>
                    <a:cubicBezTo>
                      <a:pt x="16" y="13"/>
                      <a:pt x="17" y="13"/>
                      <a:pt x="17" y="13"/>
                    </a:cubicBezTo>
                    <a:cubicBezTo>
                      <a:pt x="19" y="13"/>
                      <a:pt x="20" y="12"/>
                      <a:pt x="20" y="10"/>
                    </a:cubicBezTo>
                    <a:cubicBezTo>
                      <a:pt x="20" y="9"/>
                      <a:pt x="20" y="9"/>
                      <a:pt x="20"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6" name="Freeform 178"/>
              <p:cNvSpPr/>
              <p:nvPr/>
            </p:nvSpPr>
            <p:spPr bwMode="auto">
              <a:xfrm>
                <a:off x="4282344" y="5339118"/>
                <a:ext cx="26988" cy="115888"/>
              </a:xfrm>
              <a:custGeom>
                <a:avLst/>
                <a:gdLst>
                  <a:gd name="T0" fmla="*/ 8 w 10"/>
                  <a:gd name="T1" fmla="*/ 0 h 42"/>
                  <a:gd name="T2" fmla="*/ 3 w 10"/>
                  <a:gd name="T3" fmla="*/ 11 h 42"/>
                  <a:gd name="T4" fmla="*/ 1 w 10"/>
                  <a:gd name="T5" fmla="*/ 36 h 42"/>
                  <a:gd name="T6" fmla="*/ 5 w 10"/>
                  <a:gd name="T7" fmla="*/ 34 h 42"/>
                  <a:gd name="T8" fmla="*/ 10 w 10"/>
                  <a:gd name="T9" fmla="*/ 41 h 42"/>
                  <a:gd name="T10" fmla="*/ 8 w 10"/>
                  <a:gd name="T11" fmla="*/ 0 h 42"/>
                </a:gdLst>
                <a:ahLst/>
                <a:cxnLst>
                  <a:cxn ang="0">
                    <a:pos x="T0" y="T1"/>
                  </a:cxn>
                  <a:cxn ang="0">
                    <a:pos x="T2" y="T3"/>
                  </a:cxn>
                  <a:cxn ang="0">
                    <a:pos x="T4" y="T5"/>
                  </a:cxn>
                  <a:cxn ang="0">
                    <a:pos x="T6" y="T7"/>
                  </a:cxn>
                  <a:cxn ang="0">
                    <a:pos x="T8" y="T9"/>
                  </a:cxn>
                  <a:cxn ang="0">
                    <a:pos x="T10" y="T11"/>
                  </a:cxn>
                </a:cxnLst>
                <a:rect l="0" t="0" r="r" b="b"/>
                <a:pathLst>
                  <a:path w="10" h="42">
                    <a:moveTo>
                      <a:pt x="8" y="0"/>
                    </a:moveTo>
                    <a:cubicBezTo>
                      <a:pt x="8" y="0"/>
                      <a:pt x="4" y="5"/>
                      <a:pt x="3" y="11"/>
                    </a:cubicBezTo>
                    <a:cubicBezTo>
                      <a:pt x="1" y="17"/>
                      <a:pt x="0" y="30"/>
                      <a:pt x="1" y="36"/>
                    </a:cubicBezTo>
                    <a:cubicBezTo>
                      <a:pt x="3" y="42"/>
                      <a:pt x="2" y="32"/>
                      <a:pt x="5" y="34"/>
                    </a:cubicBezTo>
                    <a:cubicBezTo>
                      <a:pt x="7" y="36"/>
                      <a:pt x="7" y="41"/>
                      <a:pt x="10" y="41"/>
                    </a:cubicBezTo>
                    <a:cubicBezTo>
                      <a:pt x="10" y="41"/>
                      <a:pt x="1" y="24"/>
                      <a:pt x="8"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7" name="Freeform 179"/>
              <p:cNvSpPr/>
              <p:nvPr/>
            </p:nvSpPr>
            <p:spPr bwMode="auto">
              <a:xfrm>
                <a:off x="4363306" y="5455006"/>
                <a:ext cx="44450" cy="6350"/>
              </a:xfrm>
              <a:custGeom>
                <a:avLst/>
                <a:gdLst>
                  <a:gd name="T0" fmla="*/ 11 w 16"/>
                  <a:gd name="T1" fmla="*/ 0 h 2"/>
                  <a:gd name="T2" fmla="*/ 13 w 16"/>
                  <a:gd name="T3" fmla="*/ 2 h 2"/>
                  <a:gd name="T4" fmla="*/ 16 w 16"/>
                  <a:gd name="T5" fmla="*/ 2 h 2"/>
                  <a:gd name="T6" fmla="*/ 12 w 16"/>
                  <a:gd name="T7" fmla="*/ 2 h 2"/>
                  <a:gd name="T8" fmla="*/ 9 w 16"/>
                  <a:gd name="T9" fmla="*/ 2 h 2"/>
                  <a:gd name="T10" fmla="*/ 5 w 16"/>
                  <a:gd name="T11" fmla="*/ 2 h 2"/>
                  <a:gd name="T12" fmla="*/ 1 w 16"/>
                  <a:gd name="T13" fmla="*/ 2 h 2"/>
                  <a:gd name="T14" fmla="*/ 2 w 16"/>
                  <a:gd name="T15" fmla="*/ 2 h 2"/>
                  <a:gd name="T16" fmla="*/ 6 w 16"/>
                  <a:gd name="T17" fmla="*/ 1 h 2"/>
                  <a:gd name="T18" fmla="*/ 11 w 16"/>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
                    <a:moveTo>
                      <a:pt x="11" y="0"/>
                    </a:moveTo>
                    <a:cubicBezTo>
                      <a:pt x="11" y="0"/>
                      <a:pt x="11" y="1"/>
                      <a:pt x="13" y="2"/>
                    </a:cubicBezTo>
                    <a:cubicBezTo>
                      <a:pt x="16" y="2"/>
                      <a:pt x="16" y="2"/>
                      <a:pt x="16" y="2"/>
                    </a:cubicBezTo>
                    <a:cubicBezTo>
                      <a:pt x="16" y="2"/>
                      <a:pt x="13" y="2"/>
                      <a:pt x="12" y="2"/>
                    </a:cubicBezTo>
                    <a:cubicBezTo>
                      <a:pt x="11" y="2"/>
                      <a:pt x="10" y="2"/>
                      <a:pt x="9" y="2"/>
                    </a:cubicBezTo>
                    <a:cubicBezTo>
                      <a:pt x="8" y="2"/>
                      <a:pt x="6" y="2"/>
                      <a:pt x="5" y="2"/>
                    </a:cubicBezTo>
                    <a:cubicBezTo>
                      <a:pt x="3" y="2"/>
                      <a:pt x="2" y="2"/>
                      <a:pt x="1" y="2"/>
                    </a:cubicBezTo>
                    <a:cubicBezTo>
                      <a:pt x="0" y="2"/>
                      <a:pt x="1" y="2"/>
                      <a:pt x="2" y="2"/>
                    </a:cubicBezTo>
                    <a:cubicBezTo>
                      <a:pt x="4" y="2"/>
                      <a:pt x="5" y="2"/>
                      <a:pt x="6" y="1"/>
                    </a:cubicBezTo>
                    <a:cubicBezTo>
                      <a:pt x="6" y="0"/>
                      <a:pt x="11" y="0"/>
                      <a:pt x="1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8" name="Freeform 180"/>
              <p:cNvSpPr/>
              <p:nvPr/>
            </p:nvSpPr>
            <p:spPr bwMode="auto">
              <a:xfrm>
                <a:off x="4363306" y="5405793"/>
                <a:ext cx="23813" cy="14288"/>
              </a:xfrm>
              <a:custGeom>
                <a:avLst/>
                <a:gdLst>
                  <a:gd name="T0" fmla="*/ 0 w 9"/>
                  <a:gd name="T1" fmla="*/ 0 h 5"/>
                  <a:gd name="T2" fmla="*/ 8 w 9"/>
                  <a:gd name="T3" fmla="*/ 3 h 5"/>
                  <a:gd name="T4" fmla="*/ 9 w 9"/>
                  <a:gd name="T5" fmla="*/ 5 h 5"/>
                  <a:gd name="T6" fmla="*/ 6 w 9"/>
                  <a:gd name="T7" fmla="*/ 4 h 5"/>
                  <a:gd name="T8" fmla="*/ 0 w 9"/>
                  <a:gd name="T9" fmla="*/ 0 h 5"/>
                  <a:gd name="T10" fmla="*/ 0 w 9"/>
                  <a:gd name="T11" fmla="*/ 0 h 5"/>
                </a:gdLst>
                <a:ahLst/>
                <a:cxnLst>
                  <a:cxn ang="0">
                    <a:pos x="T0" y="T1"/>
                  </a:cxn>
                  <a:cxn ang="0">
                    <a:pos x="T2" y="T3"/>
                  </a:cxn>
                  <a:cxn ang="0">
                    <a:pos x="T4" y="T5"/>
                  </a:cxn>
                  <a:cxn ang="0">
                    <a:pos x="T6" y="T7"/>
                  </a:cxn>
                  <a:cxn ang="0">
                    <a:pos x="T8" y="T9"/>
                  </a:cxn>
                  <a:cxn ang="0">
                    <a:pos x="T10" y="T11"/>
                  </a:cxn>
                </a:cxnLst>
                <a:rect l="0" t="0" r="r" b="b"/>
                <a:pathLst>
                  <a:path w="9" h="5">
                    <a:moveTo>
                      <a:pt x="0" y="0"/>
                    </a:moveTo>
                    <a:cubicBezTo>
                      <a:pt x="0" y="0"/>
                      <a:pt x="3" y="3"/>
                      <a:pt x="8" y="3"/>
                    </a:cubicBezTo>
                    <a:cubicBezTo>
                      <a:pt x="9" y="5"/>
                      <a:pt x="9" y="5"/>
                      <a:pt x="9" y="5"/>
                    </a:cubicBezTo>
                    <a:cubicBezTo>
                      <a:pt x="9" y="5"/>
                      <a:pt x="7" y="4"/>
                      <a:pt x="6" y="4"/>
                    </a:cubicBezTo>
                    <a:cubicBezTo>
                      <a:pt x="5" y="3"/>
                      <a:pt x="1" y="2"/>
                      <a:pt x="0" y="0"/>
                    </a:cubicBezTo>
                    <a:cubicBezTo>
                      <a:pt x="0" y="0"/>
                      <a:pt x="0" y="0"/>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9" name="Freeform 181"/>
              <p:cNvSpPr/>
              <p:nvPr/>
            </p:nvSpPr>
            <p:spPr bwMode="auto">
              <a:xfrm>
                <a:off x="4364894" y="5405793"/>
                <a:ext cx="6350" cy="6350"/>
              </a:xfrm>
              <a:custGeom>
                <a:avLst/>
                <a:gdLst>
                  <a:gd name="T0" fmla="*/ 0 w 2"/>
                  <a:gd name="T1" fmla="*/ 0 h 2"/>
                  <a:gd name="T2" fmla="*/ 1 w 2"/>
                  <a:gd name="T3" fmla="*/ 2 h 2"/>
                  <a:gd name="T4" fmla="*/ 1 w 2"/>
                  <a:gd name="T5" fmla="*/ 2 h 2"/>
                  <a:gd name="T6" fmla="*/ 1 w 2"/>
                  <a:gd name="T7" fmla="*/ 2 h 2"/>
                  <a:gd name="T8" fmla="*/ 1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cubicBezTo>
                      <a:pt x="0" y="0"/>
                      <a:pt x="0" y="1"/>
                      <a:pt x="1" y="2"/>
                    </a:cubicBezTo>
                    <a:cubicBezTo>
                      <a:pt x="2" y="2"/>
                      <a:pt x="1" y="2"/>
                      <a:pt x="1" y="2"/>
                    </a:cubicBezTo>
                    <a:cubicBezTo>
                      <a:pt x="1" y="2"/>
                      <a:pt x="1" y="2"/>
                      <a:pt x="1" y="2"/>
                    </a:cubicBezTo>
                    <a:cubicBezTo>
                      <a:pt x="1" y="2"/>
                      <a:pt x="1" y="2"/>
                      <a:pt x="1" y="2"/>
                    </a:cubicBezTo>
                    <a:cubicBezTo>
                      <a:pt x="1" y="2"/>
                      <a:pt x="0" y="0"/>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0" name="Freeform 182"/>
              <p:cNvSpPr/>
              <p:nvPr/>
            </p:nvSpPr>
            <p:spPr bwMode="auto">
              <a:xfrm>
                <a:off x="4368069" y="5380393"/>
                <a:ext cx="28575" cy="80963"/>
              </a:xfrm>
              <a:custGeom>
                <a:avLst/>
                <a:gdLst>
                  <a:gd name="T0" fmla="*/ 7 w 10"/>
                  <a:gd name="T1" fmla="*/ 4 h 29"/>
                  <a:gd name="T2" fmla="*/ 8 w 10"/>
                  <a:gd name="T3" fmla="*/ 13 h 29"/>
                  <a:gd name="T4" fmla="*/ 9 w 10"/>
                  <a:gd name="T5" fmla="*/ 29 h 29"/>
                  <a:gd name="T6" fmla="*/ 3 w 10"/>
                  <a:gd name="T7" fmla="*/ 29 h 29"/>
                  <a:gd name="T8" fmla="*/ 6 w 10"/>
                  <a:gd name="T9" fmla="*/ 18 h 29"/>
                  <a:gd name="T10" fmla="*/ 0 w 10"/>
                  <a:gd name="T11" fmla="*/ 3 h 29"/>
                  <a:gd name="T12" fmla="*/ 2 w 10"/>
                  <a:gd name="T13" fmla="*/ 3 h 29"/>
                  <a:gd name="T14" fmla="*/ 5 w 10"/>
                  <a:gd name="T15" fmla="*/ 10 h 29"/>
                  <a:gd name="T16" fmla="*/ 5 w 10"/>
                  <a:gd name="T17" fmla="*/ 3 h 29"/>
                  <a:gd name="T18" fmla="*/ 7 w 10"/>
                  <a:gd name="T19"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29">
                    <a:moveTo>
                      <a:pt x="7" y="4"/>
                    </a:moveTo>
                    <a:cubicBezTo>
                      <a:pt x="7" y="4"/>
                      <a:pt x="6" y="4"/>
                      <a:pt x="8" y="13"/>
                    </a:cubicBezTo>
                    <a:cubicBezTo>
                      <a:pt x="10" y="22"/>
                      <a:pt x="9" y="29"/>
                      <a:pt x="9" y="29"/>
                    </a:cubicBezTo>
                    <a:cubicBezTo>
                      <a:pt x="3" y="29"/>
                      <a:pt x="3" y="29"/>
                      <a:pt x="3" y="29"/>
                    </a:cubicBezTo>
                    <a:cubicBezTo>
                      <a:pt x="3" y="29"/>
                      <a:pt x="6" y="23"/>
                      <a:pt x="6" y="18"/>
                    </a:cubicBezTo>
                    <a:cubicBezTo>
                      <a:pt x="5" y="12"/>
                      <a:pt x="1" y="7"/>
                      <a:pt x="0" y="3"/>
                    </a:cubicBezTo>
                    <a:cubicBezTo>
                      <a:pt x="2" y="3"/>
                      <a:pt x="2" y="3"/>
                      <a:pt x="2" y="3"/>
                    </a:cubicBezTo>
                    <a:cubicBezTo>
                      <a:pt x="2" y="3"/>
                      <a:pt x="4" y="9"/>
                      <a:pt x="5" y="10"/>
                    </a:cubicBezTo>
                    <a:cubicBezTo>
                      <a:pt x="5" y="10"/>
                      <a:pt x="4" y="5"/>
                      <a:pt x="5" y="3"/>
                    </a:cubicBezTo>
                    <a:cubicBezTo>
                      <a:pt x="6" y="0"/>
                      <a:pt x="7" y="4"/>
                      <a:pt x="7" y="4"/>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1" name="Freeform 183"/>
              <p:cNvSpPr>
                <a:spLocks noEditPoints="1"/>
              </p:cNvSpPr>
              <p:nvPr/>
            </p:nvSpPr>
            <p:spPr bwMode="auto">
              <a:xfrm>
                <a:off x="4374419" y="5391506"/>
                <a:ext cx="7938" cy="17463"/>
              </a:xfrm>
              <a:custGeom>
                <a:avLst/>
                <a:gdLst>
                  <a:gd name="T0" fmla="*/ 3 w 3"/>
                  <a:gd name="T1" fmla="*/ 6 h 6"/>
                  <a:gd name="T2" fmla="*/ 3 w 3"/>
                  <a:gd name="T3" fmla="*/ 6 h 6"/>
                  <a:gd name="T4" fmla="*/ 3 w 3"/>
                  <a:gd name="T5" fmla="*/ 6 h 6"/>
                  <a:gd name="T6" fmla="*/ 3 w 3"/>
                  <a:gd name="T7" fmla="*/ 6 h 6"/>
                  <a:gd name="T8" fmla="*/ 3 w 3"/>
                  <a:gd name="T9" fmla="*/ 6 h 6"/>
                  <a:gd name="T10" fmla="*/ 3 w 3"/>
                  <a:gd name="T11" fmla="*/ 6 h 6"/>
                  <a:gd name="T12" fmla="*/ 0 w 3"/>
                  <a:gd name="T13" fmla="*/ 0 h 6"/>
                  <a:gd name="T14" fmla="*/ 0 w 3"/>
                  <a:gd name="T15" fmla="*/ 0 h 6"/>
                  <a:gd name="T16" fmla="*/ 3 w 3"/>
                  <a:gd name="T17" fmla="*/ 6 h 6"/>
                  <a:gd name="T18" fmla="*/ 3 w 3"/>
                  <a:gd name="T19" fmla="*/ 6 h 6"/>
                  <a:gd name="T20" fmla="*/ 0 w 3"/>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6">
                    <a:moveTo>
                      <a:pt x="3" y="6"/>
                    </a:moveTo>
                    <a:cubicBezTo>
                      <a:pt x="3" y="6"/>
                      <a:pt x="3" y="6"/>
                      <a:pt x="3" y="6"/>
                    </a:cubicBezTo>
                    <a:cubicBezTo>
                      <a:pt x="3" y="6"/>
                      <a:pt x="3" y="6"/>
                      <a:pt x="3" y="6"/>
                    </a:cubicBezTo>
                    <a:moveTo>
                      <a:pt x="3" y="6"/>
                    </a:moveTo>
                    <a:cubicBezTo>
                      <a:pt x="3" y="6"/>
                      <a:pt x="3" y="6"/>
                      <a:pt x="3" y="6"/>
                    </a:cubicBezTo>
                    <a:cubicBezTo>
                      <a:pt x="3" y="6"/>
                      <a:pt x="3" y="6"/>
                      <a:pt x="3" y="6"/>
                    </a:cubicBezTo>
                    <a:moveTo>
                      <a:pt x="0" y="0"/>
                    </a:moveTo>
                    <a:cubicBezTo>
                      <a:pt x="0" y="0"/>
                      <a:pt x="0" y="0"/>
                      <a:pt x="0" y="0"/>
                    </a:cubicBezTo>
                    <a:cubicBezTo>
                      <a:pt x="1" y="2"/>
                      <a:pt x="2" y="5"/>
                      <a:pt x="3" y="6"/>
                    </a:cubicBezTo>
                    <a:cubicBezTo>
                      <a:pt x="3" y="6"/>
                      <a:pt x="3" y="6"/>
                      <a:pt x="3" y="6"/>
                    </a:cubicBezTo>
                    <a:cubicBezTo>
                      <a:pt x="2" y="5"/>
                      <a:pt x="1" y="2"/>
                      <a:pt x="0"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2" name="Freeform 184"/>
              <p:cNvSpPr/>
              <p:nvPr/>
            </p:nvSpPr>
            <p:spPr bwMode="auto">
              <a:xfrm>
                <a:off x="4371244" y="5391506"/>
                <a:ext cx="19050" cy="42863"/>
              </a:xfrm>
              <a:custGeom>
                <a:avLst/>
                <a:gdLst>
                  <a:gd name="T0" fmla="*/ 4 w 7"/>
                  <a:gd name="T1" fmla="*/ 0 h 15"/>
                  <a:gd name="T2" fmla="*/ 4 w 7"/>
                  <a:gd name="T3" fmla="*/ 6 h 15"/>
                  <a:gd name="T4" fmla="*/ 4 w 7"/>
                  <a:gd name="T5" fmla="*/ 6 h 15"/>
                  <a:gd name="T6" fmla="*/ 4 w 7"/>
                  <a:gd name="T7" fmla="*/ 6 h 15"/>
                  <a:gd name="T8" fmla="*/ 4 w 7"/>
                  <a:gd name="T9" fmla="*/ 6 h 15"/>
                  <a:gd name="T10" fmla="*/ 4 w 7"/>
                  <a:gd name="T11" fmla="*/ 6 h 15"/>
                  <a:gd name="T12" fmla="*/ 4 w 7"/>
                  <a:gd name="T13" fmla="*/ 6 h 15"/>
                  <a:gd name="T14" fmla="*/ 4 w 7"/>
                  <a:gd name="T15" fmla="*/ 6 h 15"/>
                  <a:gd name="T16" fmla="*/ 1 w 7"/>
                  <a:gd name="T17" fmla="*/ 0 h 15"/>
                  <a:gd name="T18" fmla="*/ 0 w 7"/>
                  <a:gd name="T19" fmla="*/ 0 h 15"/>
                  <a:gd name="T20" fmla="*/ 4 w 7"/>
                  <a:gd name="T21" fmla="*/ 8 h 15"/>
                  <a:gd name="T22" fmla="*/ 7 w 7"/>
                  <a:gd name="T23" fmla="*/ 15 h 15"/>
                  <a:gd name="T24" fmla="*/ 6 w 7"/>
                  <a:gd name="T25" fmla="*/ 8 h 15"/>
                  <a:gd name="T26" fmla="*/ 5 w 7"/>
                  <a:gd name="T27" fmla="*/ 1 h 15"/>
                  <a:gd name="T28" fmla="*/ 4 w 7"/>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15">
                    <a:moveTo>
                      <a:pt x="4" y="0"/>
                    </a:moveTo>
                    <a:cubicBezTo>
                      <a:pt x="4" y="3"/>
                      <a:pt x="4" y="6"/>
                      <a:pt x="4" y="6"/>
                    </a:cubicBezTo>
                    <a:cubicBezTo>
                      <a:pt x="4" y="6"/>
                      <a:pt x="4" y="6"/>
                      <a:pt x="4" y="6"/>
                    </a:cubicBezTo>
                    <a:cubicBezTo>
                      <a:pt x="4" y="6"/>
                      <a:pt x="4" y="6"/>
                      <a:pt x="4" y="6"/>
                    </a:cubicBezTo>
                    <a:cubicBezTo>
                      <a:pt x="4" y="6"/>
                      <a:pt x="4" y="6"/>
                      <a:pt x="4" y="6"/>
                    </a:cubicBezTo>
                    <a:cubicBezTo>
                      <a:pt x="4" y="6"/>
                      <a:pt x="4" y="6"/>
                      <a:pt x="4" y="6"/>
                    </a:cubicBezTo>
                    <a:cubicBezTo>
                      <a:pt x="4" y="6"/>
                      <a:pt x="4" y="6"/>
                      <a:pt x="4" y="6"/>
                    </a:cubicBezTo>
                    <a:cubicBezTo>
                      <a:pt x="4" y="6"/>
                      <a:pt x="4" y="6"/>
                      <a:pt x="4" y="6"/>
                    </a:cubicBezTo>
                    <a:cubicBezTo>
                      <a:pt x="3" y="5"/>
                      <a:pt x="2" y="2"/>
                      <a:pt x="1" y="0"/>
                    </a:cubicBezTo>
                    <a:cubicBezTo>
                      <a:pt x="0" y="0"/>
                      <a:pt x="0" y="0"/>
                      <a:pt x="0" y="0"/>
                    </a:cubicBezTo>
                    <a:cubicBezTo>
                      <a:pt x="0" y="0"/>
                      <a:pt x="2" y="6"/>
                      <a:pt x="4" y="8"/>
                    </a:cubicBezTo>
                    <a:cubicBezTo>
                      <a:pt x="7" y="10"/>
                      <a:pt x="7" y="15"/>
                      <a:pt x="7" y="15"/>
                    </a:cubicBezTo>
                    <a:cubicBezTo>
                      <a:pt x="7" y="15"/>
                      <a:pt x="7" y="9"/>
                      <a:pt x="6" y="8"/>
                    </a:cubicBezTo>
                    <a:cubicBezTo>
                      <a:pt x="6" y="6"/>
                      <a:pt x="5" y="2"/>
                      <a:pt x="5" y="1"/>
                    </a:cubicBezTo>
                    <a:cubicBezTo>
                      <a:pt x="5" y="0"/>
                      <a:pt x="5" y="0"/>
                      <a:pt x="4" y="0"/>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3" name="Freeform 185"/>
              <p:cNvSpPr/>
              <p:nvPr/>
            </p:nvSpPr>
            <p:spPr bwMode="auto">
              <a:xfrm>
                <a:off x="4390294" y="5413731"/>
                <a:ext cx="25400" cy="22225"/>
              </a:xfrm>
              <a:custGeom>
                <a:avLst/>
                <a:gdLst>
                  <a:gd name="T0" fmla="*/ 9 w 9"/>
                  <a:gd name="T1" fmla="*/ 0 h 8"/>
                  <a:gd name="T2" fmla="*/ 0 w 9"/>
                  <a:gd name="T3" fmla="*/ 6 h 8"/>
                  <a:gd name="T4" fmla="*/ 0 w 9"/>
                  <a:gd name="T5" fmla="*/ 8 h 8"/>
                  <a:gd name="T6" fmla="*/ 3 w 9"/>
                  <a:gd name="T7" fmla="*/ 6 h 8"/>
                  <a:gd name="T8" fmla="*/ 9 w 9"/>
                  <a:gd name="T9" fmla="*/ 0 h 8"/>
                </a:gdLst>
                <a:ahLst/>
                <a:cxnLst>
                  <a:cxn ang="0">
                    <a:pos x="T0" y="T1"/>
                  </a:cxn>
                  <a:cxn ang="0">
                    <a:pos x="T2" y="T3"/>
                  </a:cxn>
                  <a:cxn ang="0">
                    <a:pos x="T4" y="T5"/>
                  </a:cxn>
                  <a:cxn ang="0">
                    <a:pos x="T6" y="T7"/>
                  </a:cxn>
                  <a:cxn ang="0">
                    <a:pos x="T8" y="T9"/>
                  </a:cxn>
                </a:cxnLst>
                <a:rect l="0" t="0" r="r" b="b"/>
                <a:pathLst>
                  <a:path w="9" h="8">
                    <a:moveTo>
                      <a:pt x="9" y="0"/>
                    </a:moveTo>
                    <a:cubicBezTo>
                      <a:pt x="9" y="0"/>
                      <a:pt x="7" y="4"/>
                      <a:pt x="0" y="6"/>
                    </a:cubicBezTo>
                    <a:cubicBezTo>
                      <a:pt x="0" y="8"/>
                      <a:pt x="0" y="8"/>
                      <a:pt x="0" y="8"/>
                    </a:cubicBezTo>
                    <a:cubicBezTo>
                      <a:pt x="0" y="8"/>
                      <a:pt x="1" y="7"/>
                      <a:pt x="3" y="6"/>
                    </a:cubicBezTo>
                    <a:cubicBezTo>
                      <a:pt x="4" y="5"/>
                      <a:pt x="8" y="2"/>
                      <a:pt x="9"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4" name="Freeform 186"/>
              <p:cNvSpPr/>
              <p:nvPr/>
            </p:nvSpPr>
            <p:spPr bwMode="auto">
              <a:xfrm>
                <a:off x="4398231" y="5405793"/>
                <a:ext cx="11113" cy="28575"/>
              </a:xfrm>
              <a:custGeom>
                <a:avLst/>
                <a:gdLst>
                  <a:gd name="T0" fmla="*/ 2 w 4"/>
                  <a:gd name="T1" fmla="*/ 0 h 10"/>
                  <a:gd name="T2" fmla="*/ 2 w 4"/>
                  <a:gd name="T3" fmla="*/ 7 h 10"/>
                  <a:gd name="T4" fmla="*/ 2 w 4"/>
                  <a:gd name="T5" fmla="*/ 7 h 10"/>
                  <a:gd name="T6" fmla="*/ 3 w 4"/>
                  <a:gd name="T7" fmla="*/ 6 h 10"/>
                  <a:gd name="T8" fmla="*/ 2 w 4"/>
                  <a:gd name="T9" fmla="*/ 0 h 10"/>
                </a:gdLst>
                <a:ahLst/>
                <a:cxnLst>
                  <a:cxn ang="0">
                    <a:pos x="T0" y="T1"/>
                  </a:cxn>
                  <a:cxn ang="0">
                    <a:pos x="T2" y="T3"/>
                  </a:cxn>
                  <a:cxn ang="0">
                    <a:pos x="T4" y="T5"/>
                  </a:cxn>
                  <a:cxn ang="0">
                    <a:pos x="T6" y="T7"/>
                  </a:cxn>
                  <a:cxn ang="0">
                    <a:pos x="T8" y="T9"/>
                  </a:cxn>
                </a:cxnLst>
                <a:rect l="0" t="0" r="r" b="b"/>
                <a:pathLst>
                  <a:path w="4" h="10">
                    <a:moveTo>
                      <a:pt x="2" y="0"/>
                    </a:moveTo>
                    <a:cubicBezTo>
                      <a:pt x="2" y="0"/>
                      <a:pt x="3" y="4"/>
                      <a:pt x="2" y="7"/>
                    </a:cubicBezTo>
                    <a:cubicBezTo>
                      <a:pt x="0" y="10"/>
                      <a:pt x="1" y="7"/>
                      <a:pt x="2" y="7"/>
                    </a:cubicBezTo>
                    <a:cubicBezTo>
                      <a:pt x="3" y="6"/>
                      <a:pt x="3" y="6"/>
                      <a:pt x="3" y="6"/>
                    </a:cubicBezTo>
                    <a:cubicBezTo>
                      <a:pt x="3" y="6"/>
                      <a:pt x="4" y="2"/>
                      <a:pt x="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5" name="Freeform 187"/>
              <p:cNvSpPr/>
              <p:nvPr/>
            </p:nvSpPr>
            <p:spPr bwMode="auto">
              <a:xfrm>
                <a:off x="4393469" y="5391506"/>
                <a:ext cx="38100" cy="28575"/>
              </a:xfrm>
              <a:custGeom>
                <a:avLst/>
                <a:gdLst>
                  <a:gd name="T0" fmla="*/ 1 w 14"/>
                  <a:gd name="T1" fmla="*/ 5 h 10"/>
                  <a:gd name="T2" fmla="*/ 1 w 14"/>
                  <a:gd name="T3" fmla="*/ 5 h 10"/>
                  <a:gd name="T4" fmla="*/ 2 w 14"/>
                  <a:gd name="T5" fmla="*/ 4 h 10"/>
                  <a:gd name="T6" fmla="*/ 2 w 14"/>
                  <a:gd name="T7" fmla="*/ 4 h 10"/>
                  <a:gd name="T8" fmla="*/ 3 w 14"/>
                  <a:gd name="T9" fmla="*/ 3 h 10"/>
                  <a:gd name="T10" fmla="*/ 3 w 14"/>
                  <a:gd name="T11" fmla="*/ 3 h 10"/>
                  <a:gd name="T12" fmla="*/ 5 w 14"/>
                  <a:gd name="T13" fmla="*/ 1 h 10"/>
                  <a:gd name="T14" fmla="*/ 5 w 14"/>
                  <a:gd name="T15" fmla="*/ 1 h 10"/>
                  <a:gd name="T16" fmla="*/ 7 w 14"/>
                  <a:gd name="T17" fmla="*/ 0 h 10"/>
                  <a:gd name="T18" fmla="*/ 9 w 14"/>
                  <a:gd name="T19" fmla="*/ 2 h 10"/>
                  <a:gd name="T20" fmla="*/ 9 w 14"/>
                  <a:gd name="T21" fmla="*/ 2 h 10"/>
                  <a:gd name="T22" fmla="*/ 10 w 14"/>
                  <a:gd name="T23" fmla="*/ 3 h 10"/>
                  <a:gd name="T24" fmla="*/ 11 w 14"/>
                  <a:gd name="T25" fmla="*/ 3 h 10"/>
                  <a:gd name="T26" fmla="*/ 12 w 14"/>
                  <a:gd name="T27" fmla="*/ 4 h 10"/>
                  <a:gd name="T28" fmla="*/ 14 w 14"/>
                  <a:gd name="T29" fmla="*/ 6 h 10"/>
                  <a:gd name="T30" fmla="*/ 12 w 14"/>
                  <a:gd name="T31" fmla="*/ 9 h 10"/>
                  <a:gd name="T32" fmla="*/ 11 w 14"/>
                  <a:gd name="T33" fmla="*/ 8 h 10"/>
                  <a:gd name="T34" fmla="*/ 9 w 14"/>
                  <a:gd name="T35" fmla="*/ 10 h 10"/>
                  <a:gd name="T36" fmla="*/ 8 w 14"/>
                  <a:gd name="T37" fmla="*/ 9 h 10"/>
                  <a:gd name="T38" fmla="*/ 7 w 14"/>
                  <a:gd name="T39" fmla="*/ 10 h 10"/>
                  <a:gd name="T40" fmla="*/ 4 w 14"/>
                  <a:gd name="T41" fmla="*/ 8 h 10"/>
                  <a:gd name="T42" fmla="*/ 2 w 14"/>
                  <a:gd name="T43" fmla="*/ 9 h 10"/>
                  <a:gd name="T44" fmla="*/ 0 w 14"/>
                  <a:gd name="T45" fmla="*/ 7 h 10"/>
                  <a:gd name="T46" fmla="*/ 1 w 14"/>
                  <a:gd name="T4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10">
                    <a:moveTo>
                      <a:pt x="1" y="5"/>
                    </a:moveTo>
                    <a:cubicBezTo>
                      <a:pt x="1" y="5"/>
                      <a:pt x="1" y="5"/>
                      <a:pt x="1" y="5"/>
                    </a:cubicBezTo>
                    <a:cubicBezTo>
                      <a:pt x="1" y="4"/>
                      <a:pt x="1" y="4"/>
                      <a:pt x="2" y="4"/>
                    </a:cubicBezTo>
                    <a:cubicBezTo>
                      <a:pt x="2" y="4"/>
                      <a:pt x="2" y="4"/>
                      <a:pt x="2" y="4"/>
                    </a:cubicBezTo>
                    <a:cubicBezTo>
                      <a:pt x="2" y="3"/>
                      <a:pt x="3" y="3"/>
                      <a:pt x="3" y="3"/>
                    </a:cubicBezTo>
                    <a:cubicBezTo>
                      <a:pt x="3" y="3"/>
                      <a:pt x="3" y="3"/>
                      <a:pt x="3" y="3"/>
                    </a:cubicBezTo>
                    <a:cubicBezTo>
                      <a:pt x="3" y="2"/>
                      <a:pt x="4" y="1"/>
                      <a:pt x="5" y="1"/>
                    </a:cubicBezTo>
                    <a:cubicBezTo>
                      <a:pt x="5" y="1"/>
                      <a:pt x="5" y="1"/>
                      <a:pt x="5" y="1"/>
                    </a:cubicBezTo>
                    <a:cubicBezTo>
                      <a:pt x="5" y="1"/>
                      <a:pt x="6" y="0"/>
                      <a:pt x="7" y="0"/>
                    </a:cubicBezTo>
                    <a:cubicBezTo>
                      <a:pt x="8" y="0"/>
                      <a:pt x="9" y="1"/>
                      <a:pt x="9" y="2"/>
                    </a:cubicBezTo>
                    <a:cubicBezTo>
                      <a:pt x="9" y="2"/>
                      <a:pt x="9" y="2"/>
                      <a:pt x="9" y="2"/>
                    </a:cubicBezTo>
                    <a:cubicBezTo>
                      <a:pt x="9" y="2"/>
                      <a:pt x="10" y="3"/>
                      <a:pt x="10" y="3"/>
                    </a:cubicBezTo>
                    <a:cubicBezTo>
                      <a:pt x="11" y="3"/>
                      <a:pt x="11" y="3"/>
                      <a:pt x="11" y="3"/>
                    </a:cubicBezTo>
                    <a:cubicBezTo>
                      <a:pt x="11" y="3"/>
                      <a:pt x="12" y="4"/>
                      <a:pt x="12" y="4"/>
                    </a:cubicBezTo>
                    <a:cubicBezTo>
                      <a:pt x="13" y="4"/>
                      <a:pt x="14" y="5"/>
                      <a:pt x="14" y="6"/>
                    </a:cubicBezTo>
                    <a:cubicBezTo>
                      <a:pt x="14" y="8"/>
                      <a:pt x="13" y="9"/>
                      <a:pt x="12" y="9"/>
                    </a:cubicBezTo>
                    <a:cubicBezTo>
                      <a:pt x="11" y="8"/>
                      <a:pt x="11" y="8"/>
                      <a:pt x="11" y="8"/>
                    </a:cubicBezTo>
                    <a:cubicBezTo>
                      <a:pt x="11" y="9"/>
                      <a:pt x="10" y="10"/>
                      <a:pt x="9" y="10"/>
                    </a:cubicBezTo>
                    <a:cubicBezTo>
                      <a:pt x="8" y="9"/>
                      <a:pt x="8" y="9"/>
                      <a:pt x="8" y="9"/>
                    </a:cubicBezTo>
                    <a:cubicBezTo>
                      <a:pt x="8" y="10"/>
                      <a:pt x="7" y="10"/>
                      <a:pt x="7" y="10"/>
                    </a:cubicBezTo>
                    <a:cubicBezTo>
                      <a:pt x="5" y="10"/>
                      <a:pt x="4" y="9"/>
                      <a:pt x="4" y="8"/>
                    </a:cubicBezTo>
                    <a:cubicBezTo>
                      <a:pt x="3" y="9"/>
                      <a:pt x="3" y="9"/>
                      <a:pt x="2" y="9"/>
                    </a:cubicBezTo>
                    <a:cubicBezTo>
                      <a:pt x="1" y="9"/>
                      <a:pt x="0" y="8"/>
                      <a:pt x="0" y="7"/>
                    </a:cubicBezTo>
                    <a:cubicBezTo>
                      <a:pt x="0" y="6"/>
                      <a:pt x="0" y="6"/>
                      <a:pt x="1"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6" name="Freeform 188"/>
              <p:cNvSpPr/>
              <p:nvPr/>
            </p:nvSpPr>
            <p:spPr bwMode="auto">
              <a:xfrm>
                <a:off x="4393469" y="5391506"/>
                <a:ext cx="38100" cy="28575"/>
              </a:xfrm>
              <a:custGeom>
                <a:avLst/>
                <a:gdLst>
                  <a:gd name="T0" fmla="*/ 1 w 14"/>
                  <a:gd name="T1" fmla="*/ 5 h 10"/>
                  <a:gd name="T2" fmla="*/ 1 w 14"/>
                  <a:gd name="T3" fmla="*/ 5 h 10"/>
                  <a:gd name="T4" fmla="*/ 2 w 14"/>
                  <a:gd name="T5" fmla="*/ 4 h 10"/>
                  <a:gd name="T6" fmla="*/ 2 w 14"/>
                  <a:gd name="T7" fmla="*/ 4 h 10"/>
                  <a:gd name="T8" fmla="*/ 3 w 14"/>
                  <a:gd name="T9" fmla="*/ 3 h 10"/>
                  <a:gd name="T10" fmla="*/ 3 w 14"/>
                  <a:gd name="T11" fmla="*/ 3 h 10"/>
                  <a:gd name="T12" fmla="*/ 5 w 14"/>
                  <a:gd name="T13" fmla="*/ 1 h 10"/>
                  <a:gd name="T14" fmla="*/ 5 w 14"/>
                  <a:gd name="T15" fmla="*/ 1 h 10"/>
                  <a:gd name="T16" fmla="*/ 7 w 14"/>
                  <a:gd name="T17" fmla="*/ 0 h 10"/>
                  <a:gd name="T18" fmla="*/ 9 w 14"/>
                  <a:gd name="T19" fmla="*/ 2 h 10"/>
                  <a:gd name="T20" fmla="*/ 9 w 14"/>
                  <a:gd name="T21" fmla="*/ 2 h 10"/>
                  <a:gd name="T22" fmla="*/ 10 w 14"/>
                  <a:gd name="T23" fmla="*/ 3 h 10"/>
                  <a:gd name="T24" fmla="*/ 10 w 14"/>
                  <a:gd name="T25" fmla="*/ 3 h 10"/>
                  <a:gd name="T26" fmla="*/ 12 w 14"/>
                  <a:gd name="T27" fmla="*/ 4 h 10"/>
                  <a:gd name="T28" fmla="*/ 14 w 14"/>
                  <a:gd name="T29" fmla="*/ 6 h 10"/>
                  <a:gd name="T30" fmla="*/ 12 w 14"/>
                  <a:gd name="T31" fmla="*/ 8 h 10"/>
                  <a:gd name="T32" fmla="*/ 11 w 14"/>
                  <a:gd name="T33" fmla="*/ 8 h 10"/>
                  <a:gd name="T34" fmla="*/ 9 w 14"/>
                  <a:gd name="T35" fmla="*/ 9 h 10"/>
                  <a:gd name="T36" fmla="*/ 8 w 14"/>
                  <a:gd name="T37" fmla="*/ 9 h 10"/>
                  <a:gd name="T38" fmla="*/ 7 w 14"/>
                  <a:gd name="T39" fmla="*/ 10 h 10"/>
                  <a:gd name="T40" fmla="*/ 4 w 14"/>
                  <a:gd name="T41" fmla="*/ 8 h 10"/>
                  <a:gd name="T42" fmla="*/ 3 w 14"/>
                  <a:gd name="T43" fmla="*/ 9 h 10"/>
                  <a:gd name="T44" fmla="*/ 0 w 14"/>
                  <a:gd name="T45" fmla="*/ 7 h 10"/>
                  <a:gd name="T46" fmla="*/ 1 w 14"/>
                  <a:gd name="T4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10">
                    <a:moveTo>
                      <a:pt x="1" y="5"/>
                    </a:moveTo>
                    <a:cubicBezTo>
                      <a:pt x="1" y="5"/>
                      <a:pt x="1" y="5"/>
                      <a:pt x="1" y="5"/>
                    </a:cubicBezTo>
                    <a:cubicBezTo>
                      <a:pt x="1" y="4"/>
                      <a:pt x="1" y="4"/>
                      <a:pt x="2" y="4"/>
                    </a:cubicBezTo>
                    <a:cubicBezTo>
                      <a:pt x="2" y="4"/>
                      <a:pt x="2" y="4"/>
                      <a:pt x="2" y="4"/>
                    </a:cubicBezTo>
                    <a:cubicBezTo>
                      <a:pt x="2" y="4"/>
                      <a:pt x="3" y="3"/>
                      <a:pt x="3" y="3"/>
                    </a:cubicBezTo>
                    <a:cubicBezTo>
                      <a:pt x="3" y="3"/>
                      <a:pt x="3" y="3"/>
                      <a:pt x="3" y="3"/>
                    </a:cubicBezTo>
                    <a:cubicBezTo>
                      <a:pt x="3" y="2"/>
                      <a:pt x="4" y="1"/>
                      <a:pt x="5" y="1"/>
                    </a:cubicBezTo>
                    <a:cubicBezTo>
                      <a:pt x="5" y="1"/>
                      <a:pt x="5" y="1"/>
                      <a:pt x="5" y="1"/>
                    </a:cubicBezTo>
                    <a:cubicBezTo>
                      <a:pt x="5" y="1"/>
                      <a:pt x="6" y="0"/>
                      <a:pt x="7" y="0"/>
                    </a:cubicBezTo>
                    <a:cubicBezTo>
                      <a:pt x="8" y="0"/>
                      <a:pt x="9" y="1"/>
                      <a:pt x="9" y="2"/>
                    </a:cubicBezTo>
                    <a:cubicBezTo>
                      <a:pt x="9" y="2"/>
                      <a:pt x="9" y="2"/>
                      <a:pt x="9" y="2"/>
                    </a:cubicBezTo>
                    <a:cubicBezTo>
                      <a:pt x="9" y="2"/>
                      <a:pt x="10" y="3"/>
                      <a:pt x="10" y="3"/>
                    </a:cubicBezTo>
                    <a:cubicBezTo>
                      <a:pt x="10" y="3"/>
                      <a:pt x="10" y="3"/>
                      <a:pt x="10" y="3"/>
                    </a:cubicBezTo>
                    <a:cubicBezTo>
                      <a:pt x="11" y="3"/>
                      <a:pt x="12" y="4"/>
                      <a:pt x="12" y="4"/>
                    </a:cubicBezTo>
                    <a:cubicBezTo>
                      <a:pt x="13" y="4"/>
                      <a:pt x="14" y="5"/>
                      <a:pt x="14" y="6"/>
                    </a:cubicBezTo>
                    <a:cubicBezTo>
                      <a:pt x="14" y="7"/>
                      <a:pt x="13" y="8"/>
                      <a:pt x="12" y="8"/>
                    </a:cubicBezTo>
                    <a:cubicBezTo>
                      <a:pt x="11" y="8"/>
                      <a:pt x="11" y="8"/>
                      <a:pt x="11" y="8"/>
                    </a:cubicBezTo>
                    <a:cubicBezTo>
                      <a:pt x="11" y="9"/>
                      <a:pt x="10" y="9"/>
                      <a:pt x="9" y="9"/>
                    </a:cubicBezTo>
                    <a:cubicBezTo>
                      <a:pt x="8" y="9"/>
                      <a:pt x="8" y="9"/>
                      <a:pt x="8" y="9"/>
                    </a:cubicBezTo>
                    <a:cubicBezTo>
                      <a:pt x="8" y="9"/>
                      <a:pt x="7" y="10"/>
                      <a:pt x="7" y="10"/>
                    </a:cubicBezTo>
                    <a:cubicBezTo>
                      <a:pt x="5" y="10"/>
                      <a:pt x="4" y="9"/>
                      <a:pt x="4" y="8"/>
                    </a:cubicBezTo>
                    <a:cubicBezTo>
                      <a:pt x="3" y="8"/>
                      <a:pt x="3" y="9"/>
                      <a:pt x="3" y="9"/>
                    </a:cubicBezTo>
                    <a:cubicBezTo>
                      <a:pt x="1" y="9"/>
                      <a:pt x="0" y="8"/>
                      <a:pt x="0" y="7"/>
                    </a:cubicBezTo>
                    <a:cubicBezTo>
                      <a:pt x="0" y="6"/>
                      <a:pt x="1" y="6"/>
                      <a:pt x="1"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7" name="Freeform 189"/>
              <p:cNvSpPr/>
              <p:nvPr/>
            </p:nvSpPr>
            <p:spPr bwMode="auto">
              <a:xfrm>
                <a:off x="4396644" y="5391506"/>
                <a:ext cx="33338" cy="25400"/>
              </a:xfrm>
              <a:custGeom>
                <a:avLst/>
                <a:gdLst>
                  <a:gd name="T0" fmla="*/ 0 w 12"/>
                  <a:gd name="T1" fmla="*/ 5 h 9"/>
                  <a:gd name="T2" fmla="*/ 0 w 12"/>
                  <a:gd name="T3" fmla="*/ 5 h 9"/>
                  <a:gd name="T4" fmla="*/ 1 w 12"/>
                  <a:gd name="T5" fmla="*/ 4 h 9"/>
                  <a:gd name="T6" fmla="*/ 2 w 12"/>
                  <a:gd name="T7" fmla="*/ 4 h 9"/>
                  <a:gd name="T8" fmla="*/ 3 w 12"/>
                  <a:gd name="T9" fmla="*/ 3 h 9"/>
                  <a:gd name="T10" fmla="*/ 3 w 12"/>
                  <a:gd name="T11" fmla="*/ 3 h 9"/>
                  <a:gd name="T12" fmla="*/ 4 w 12"/>
                  <a:gd name="T13" fmla="*/ 1 h 9"/>
                  <a:gd name="T14" fmla="*/ 4 w 12"/>
                  <a:gd name="T15" fmla="*/ 1 h 9"/>
                  <a:gd name="T16" fmla="*/ 6 w 12"/>
                  <a:gd name="T17" fmla="*/ 0 h 9"/>
                  <a:gd name="T18" fmla="*/ 8 w 12"/>
                  <a:gd name="T19" fmla="*/ 2 h 9"/>
                  <a:gd name="T20" fmla="*/ 8 w 12"/>
                  <a:gd name="T21" fmla="*/ 2 h 9"/>
                  <a:gd name="T22" fmla="*/ 9 w 12"/>
                  <a:gd name="T23" fmla="*/ 3 h 9"/>
                  <a:gd name="T24" fmla="*/ 9 w 12"/>
                  <a:gd name="T25" fmla="*/ 3 h 9"/>
                  <a:gd name="T26" fmla="*/ 10 w 12"/>
                  <a:gd name="T27" fmla="*/ 4 h 9"/>
                  <a:gd name="T28" fmla="*/ 12 w 12"/>
                  <a:gd name="T29" fmla="*/ 6 h 9"/>
                  <a:gd name="T30" fmla="*/ 10 w 12"/>
                  <a:gd name="T31" fmla="*/ 8 h 9"/>
                  <a:gd name="T32" fmla="*/ 9 w 12"/>
                  <a:gd name="T33" fmla="*/ 8 h 9"/>
                  <a:gd name="T34" fmla="*/ 8 w 12"/>
                  <a:gd name="T35" fmla="*/ 9 h 9"/>
                  <a:gd name="T36" fmla="*/ 7 w 12"/>
                  <a:gd name="T37" fmla="*/ 9 h 9"/>
                  <a:gd name="T38" fmla="*/ 6 w 12"/>
                  <a:gd name="T39" fmla="*/ 9 h 9"/>
                  <a:gd name="T40" fmla="*/ 3 w 12"/>
                  <a:gd name="T41" fmla="*/ 8 h 9"/>
                  <a:gd name="T42" fmla="*/ 2 w 12"/>
                  <a:gd name="T43" fmla="*/ 8 h 9"/>
                  <a:gd name="T44" fmla="*/ 0 w 12"/>
                  <a:gd name="T45" fmla="*/ 6 h 9"/>
                  <a:gd name="T46" fmla="*/ 0 w 12"/>
                  <a:gd name="T4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 h="9">
                    <a:moveTo>
                      <a:pt x="0" y="5"/>
                    </a:moveTo>
                    <a:cubicBezTo>
                      <a:pt x="0" y="5"/>
                      <a:pt x="0" y="5"/>
                      <a:pt x="0" y="5"/>
                    </a:cubicBezTo>
                    <a:cubicBezTo>
                      <a:pt x="0" y="4"/>
                      <a:pt x="1" y="4"/>
                      <a:pt x="1" y="4"/>
                    </a:cubicBezTo>
                    <a:cubicBezTo>
                      <a:pt x="2" y="4"/>
                      <a:pt x="2" y="4"/>
                      <a:pt x="2" y="4"/>
                    </a:cubicBezTo>
                    <a:cubicBezTo>
                      <a:pt x="2" y="3"/>
                      <a:pt x="2" y="3"/>
                      <a:pt x="3" y="3"/>
                    </a:cubicBezTo>
                    <a:cubicBezTo>
                      <a:pt x="3" y="3"/>
                      <a:pt x="3" y="3"/>
                      <a:pt x="3" y="3"/>
                    </a:cubicBezTo>
                    <a:cubicBezTo>
                      <a:pt x="3" y="2"/>
                      <a:pt x="3" y="1"/>
                      <a:pt x="4" y="1"/>
                    </a:cubicBezTo>
                    <a:cubicBezTo>
                      <a:pt x="4" y="1"/>
                      <a:pt x="4" y="1"/>
                      <a:pt x="4" y="1"/>
                    </a:cubicBezTo>
                    <a:cubicBezTo>
                      <a:pt x="4" y="1"/>
                      <a:pt x="5" y="0"/>
                      <a:pt x="6" y="0"/>
                    </a:cubicBezTo>
                    <a:cubicBezTo>
                      <a:pt x="7" y="0"/>
                      <a:pt x="7" y="1"/>
                      <a:pt x="8" y="2"/>
                    </a:cubicBezTo>
                    <a:cubicBezTo>
                      <a:pt x="8" y="2"/>
                      <a:pt x="8" y="2"/>
                      <a:pt x="8" y="2"/>
                    </a:cubicBezTo>
                    <a:cubicBezTo>
                      <a:pt x="8" y="2"/>
                      <a:pt x="9" y="3"/>
                      <a:pt x="9" y="3"/>
                    </a:cubicBezTo>
                    <a:cubicBezTo>
                      <a:pt x="9" y="3"/>
                      <a:pt x="9" y="3"/>
                      <a:pt x="9" y="3"/>
                    </a:cubicBezTo>
                    <a:cubicBezTo>
                      <a:pt x="10" y="3"/>
                      <a:pt x="10" y="3"/>
                      <a:pt x="10" y="4"/>
                    </a:cubicBezTo>
                    <a:cubicBezTo>
                      <a:pt x="11" y="4"/>
                      <a:pt x="12" y="5"/>
                      <a:pt x="12" y="6"/>
                    </a:cubicBezTo>
                    <a:cubicBezTo>
                      <a:pt x="12" y="7"/>
                      <a:pt x="11" y="8"/>
                      <a:pt x="10" y="8"/>
                    </a:cubicBezTo>
                    <a:cubicBezTo>
                      <a:pt x="9" y="8"/>
                      <a:pt x="9" y="8"/>
                      <a:pt x="9" y="8"/>
                    </a:cubicBezTo>
                    <a:cubicBezTo>
                      <a:pt x="9" y="8"/>
                      <a:pt x="9" y="9"/>
                      <a:pt x="8" y="9"/>
                    </a:cubicBezTo>
                    <a:cubicBezTo>
                      <a:pt x="7" y="9"/>
                      <a:pt x="7" y="9"/>
                      <a:pt x="7" y="9"/>
                    </a:cubicBezTo>
                    <a:cubicBezTo>
                      <a:pt x="7" y="9"/>
                      <a:pt x="6" y="9"/>
                      <a:pt x="6" y="9"/>
                    </a:cubicBezTo>
                    <a:cubicBezTo>
                      <a:pt x="4" y="9"/>
                      <a:pt x="4" y="8"/>
                      <a:pt x="3" y="8"/>
                    </a:cubicBezTo>
                    <a:cubicBezTo>
                      <a:pt x="3" y="8"/>
                      <a:pt x="2" y="8"/>
                      <a:pt x="2" y="8"/>
                    </a:cubicBezTo>
                    <a:cubicBezTo>
                      <a:pt x="1" y="8"/>
                      <a:pt x="0" y="7"/>
                      <a:pt x="0" y="6"/>
                    </a:cubicBezTo>
                    <a:cubicBezTo>
                      <a:pt x="0" y="6"/>
                      <a:pt x="0" y="5"/>
                      <a:pt x="0"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8" name="Freeform 190"/>
              <p:cNvSpPr/>
              <p:nvPr/>
            </p:nvSpPr>
            <p:spPr bwMode="auto">
              <a:xfrm>
                <a:off x="4334731" y="5328006"/>
                <a:ext cx="96838" cy="66675"/>
              </a:xfrm>
              <a:custGeom>
                <a:avLst/>
                <a:gdLst>
                  <a:gd name="T0" fmla="*/ 1 w 35"/>
                  <a:gd name="T1" fmla="*/ 13 h 24"/>
                  <a:gd name="T2" fmla="*/ 1 w 35"/>
                  <a:gd name="T3" fmla="*/ 12 h 24"/>
                  <a:gd name="T4" fmla="*/ 4 w 35"/>
                  <a:gd name="T5" fmla="*/ 10 h 24"/>
                  <a:gd name="T6" fmla="*/ 5 w 35"/>
                  <a:gd name="T7" fmla="*/ 10 h 24"/>
                  <a:gd name="T8" fmla="*/ 8 w 35"/>
                  <a:gd name="T9" fmla="*/ 7 h 24"/>
                  <a:gd name="T10" fmla="*/ 8 w 35"/>
                  <a:gd name="T11" fmla="*/ 6 h 24"/>
                  <a:gd name="T12" fmla="*/ 11 w 35"/>
                  <a:gd name="T13" fmla="*/ 3 h 24"/>
                  <a:gd name="T14" fmla="*/ 11 w 35"/>
                  <a:gd name="T15" fmla="*/ 3 h 24"/>
                  <a:gd name="T16" fmla="*/ 16 w 35"/>
                  <a:gd name="T17" fmla="*/ 0 h 24"/>
                  <a:gd name="T18" fmla="*/ 22 w 35"/>
                  <a:gd name="T19" fmla="*/ 5 h 24"/>
                  <a:gd name="T20" fmla="*/ 22 w 35"/>
                  <a:gd name="T21" fmla="*/ 5 h 24"/>
                  <a:gd name="T22" fmla="*/ 25 w 35"/>
                  <a:gd name="T23" fmla="*/ 8 h 24"/>
                  <a:gd name="T24" fmla="*/ 26 w 35"/>
                  <a:gd name="T25" fmla="*/ 7 h 24"/>
                  <a:gd name="T26" fmla="*/ 30 w 35"/>
                  <a:gd name="T27" fmla="*/ 10 h 24"/>
                  <a:gd name="T28" fmla="*/ 35 w 35"/>
                  <a:gd name="T29" fmla="*/ 16 h 24"/>
                  <a:gd name="T30" fmla="*/ 29 w 35"/>
                  <a:gd name="T31" fmla="*/ 21 h 24"/>
                  <a:gd name="T32" fmla="*/ 27 w 35"/>
                  <a:gd name="T33" fmla="*/ 21 h 24"/>
                  <a:gd name="T34" fmla="*/ 23 w 35"/>
                  <a:gd name="T35" fmla="*/ 24 h 24"/>
                  <a:gd name="T36" fmla="*/ 21 w 35"/>
                  <a:gd name="T37" fmla="*/ 23 h 24"/>
                  <a:gd name="T38" fmla="*/ 16 w 35"/>
                  <a:gd name="T39" fmla="*/ 24 h 24"/>
                  <a:gd name="T40" fmla="*/ 8 w 35"/>
                  <a:gd name="T41" fmla="*/ 21 h 24"/>
                  <a:gd name="T42" fmla="*/ 6 w 35"/>
                  <a:gd name="T43" fmla="*/ 22 h 24"/>
                  <a:gd name="T44" fmla="*/ 0 w 35"/>
                  <a:gd name="T45" fmla="*/ 16 h 24"/>
                  <a:gd name="T46" fmla="*/ 1 w 35"/>
                  <a:gd name="T47" fmla="*/ 1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 h="24">
                    <a:moveTo>
                      <a:pt x="1" y="13"/>
                    </a:moveTo>
                    <a:cubicBezTo>
                      <a:pt x="1" y="12"/>
                      <a:pt x="1" y="12"/>
                      <a:pt x="1" y="12"/>
                    </a:cubicBezTo>
                    <a:cubicBezTo>
                      <a:pt x="1" y="11"/>
                      <a:pt x="2" y="10"/>
                      <a:pt x="4" y="10"/>
                    </a:cubicBezTo>
                    <a:cubicBezTo>
                      <a:pt x="5" y="10"/>
                      <a:pt x="5" y="10"/>
                      <a:pt x="5" y="10"/>
                    </a:cubicBezTo>
                    <a:cubicBezTo>
                      <a:pt x="5" y="8"/>
                      <a:pt x="6" y="7"/>
                      <a:pt x="8" y="7"/>
                    </a:cubicBezTo>
                    <a:cubicBezTo>
                      <a:pt x="8" y="6"/>
                      <a:pt x="8" y="6"/>
                      <a:pt x="8" y="6"/>
                    </a:cubicBezTo>
                    <a:cubicBezTo>
                      <a:pt x="8" y="4"/>
                      <a:pt x="9" y="3"/>
                      <a:pt x="11" y="3"/>
                    </a:cubicBezTo>
                    <a:cubicBezTo>
                      <a:pt x="11" y="3"/>
                      <a:pt x="11" y="3"/>
                      <a:pt x="11" y="3"/>
                    </a:cubicBezTo>
                    <a:cubicBezTo>
                      <a:pt x="12" y="1"/>
                      <a:pt x="14" y="0"/>
                      <a:pt x="16" y="0"/>
                    </a:cubicBezTo>
                    <a:cubicBezTo>
                      <a:pt x="19" y="0"/>
                      <a:pt x="22" y="2"/>
                      <a:pt x="22" y="5"/>
                    </a:cubicBezTo>
                    <a:cubicBezTo>
                      <a:pt x="22" y="5"/>
                      <a:pt x="22" y="5"/>
                      <a:pt x="22" y="5"/>
                    </a:cubicBezTo>
                    <a:cubicBezTo>
                      <a:pt x="23" y="5"/>
                      <a:pt x="25" y="6"/>
                      <a:pt x="25" y="8"/>
                    </a:cubicBezTo>
                    <a:cubicBezTo>
                      <a:pt x="25" y="7"/>
                      <a:pt x="26" y="7"/>
                      <a:pt x="26" y="7"/>
                    </a:cubicBezTo>
                    <a:cubicBezTo>
                      <a:pt x="28" y="7"/>
                      <a:pt x="29" y="9"/>
                      <a:pt x="30" y="10"/>
                    </a:cubicBezTo>
                    <a:cubicBezTo>
                      <a:pt x="33" y="11"/>
                      <a:pt x="35" y="13"/>
                      <a:pt x="35" y="16"/>
                    </a:cubicBezTo>
                    <a:cubicBezTo>
                      <a:pt x="35" y="19"/>
                      <a:pt x="32" y="21"/>
                      <a:pt x="29" y="21"/>
                    </a:cubicBezTo>
                    <a:cubicBezTo>
                      <a:pt x="29" y="21"/>
                      <a:pt x="28" y="21"/>
                      <a:pt x="27" y="21"/>
                    </a:cubicBezTo>
                    <a:cubicBezTo>
                      <a:pt x="27" y="22"/>
                      <a:pt x="25" y="24"/>
                      <a:pt x="23" y="24"/>
                    </a:cubicBezTo>
                    <a:cubicBezTo>
                      <a:pt x="22" y="24"/>
                      <a:pt x="21" y="23"/>
                      <a:pt x="21" y="23"/>
                    </a:cubicBezTo>
                    <a:cubicBezTo>
                      <a:pt x="19" y="24"/>
                      <a:pt x="18" y="24"/>
                      <a:pt x="16" y="24"/>
                    </a:cubicBezTo>
                    <a:cubicBezTo>
                      <a:pt x="13" y="24"/>
                      <a:pt x="10" y="23"/>
                      <a:pt x="8" y="21"/>
                    </a:cubicBezTo>
                    <a:cubicBezTo>
                      <a:pt x="8" y="21"/>
                      <a:pt x="7" y="22"/>
                      <a:pt x="6" y="22"/>
                    </a:cubicBezTo>
                    <a:cubicBezTo>
                      <a:pt x="3" y="22"/>
                      <a:pt x="0" y="19"/>
                      <a:pt x="0" y="16"/>
                    </a:cubicBezTo>
                    <a:cubicBezTo>
                      <a:pt x="0" y="15"/>
                      <a:pt x="1" y="14"/>
                      <a:pt x="1" y="1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9" name="Freeform 191"/>
              <p:cNvSpPr/>
              <p:nvPr/>
            </p:nvSpPr>
            <p:spPr bwMode="auto">
              <a:xfrm>
                <a:off x="4337906" y="5328006"/>
                <a:ext cx="92075" cy="66675"/>
              </a:xfrm>
              <a:custGeom>
                <a:avLst/>
                <a:gdLst>
                  <a:gd name="T0" fmla="*/ 1 w 33"/>
                  <a:gd name="T1" fmla="*/ 13 h 24"/>
                  <a:gd name="T2" fmla="*/ 1 w 33"/>
                  <a:gd name="T3" fmla="*/ 12 h 24"/>
                  <a:gd name="T4" fmla="*/ 3 w 33"/>
                  <a:gd name="T5" fmla="*/ 10 h 24"/>
                  <a:gd name="T6" fmla="*/ 4 w 33"/>
                  <a:gd name="T7" fmla="*/ 10 h 24"/>
                  <a:gd name="T8" fmla="*/ 7 w 33"/>
                  <a:gd name="T9" fmla="*/ 7 h 24"/>
                  <a:gd name="T10" fmla="*/ 7 w 33"/>
                  <a:gd name="T11" fmla="*/ 6 h 24"/>
                  <a:gd name="T12" fmla="*/ 10 w 33"/>
                  <a:gd name="T13" fmla="*/ 3 h 24"/>
                  <a:gd name="T14" fmla="*/ 11 w 33"/>
                  <a:gd name="T15" fmla="*/ 3 h 24"/>
                  <a:gd name="T16" fmla="*/ 15 w 33"/>
                  <a:gd name="T17" fmla="*/ 0 h 24"/>
                  <a:gd name="T18" fmla="*/ 21 w 33"/>
                  <a:gd name="T19" fmla="*/ 5 h 24"/>
                  <a:gd name="T20" fmla="*/ 21 w 33"/>
                  <a:gd name="T21" fmla="*/ 5 h 24"/>
                  <a:gd name="T22" fmla="*/ 23 w 33"/>
                  <a:gd name="T23" fmla="*/ 8 h 24"/>
                  <a:gd name="T24" fmla="*/ 25 w 33"/>
                  <a:gd name="T25" fmla="*/ 7 h 24"/>
                  <a:gd name="T26" fmla="*/ 28 w 33"/>
                  <a:gd name="T27" fmla="*/ 10 h 24"/>
                  <a:gd name="T28" fmla="*/ 33 w 33"/>
                  <a:gd name="T29" fmla="*/ 16 h 24"/>
                  <a:gd name="T30" fmla="*/ 28 w 33"/>
                  <a:gd name="T31" fmla="*/ 21 h 24"/>
                  <a:gd name="T32" fmla="*/ 26 w 33"/>
                  <a:gd name="T33" fmla="*/ 20 h 24"/>
                  <a:gd name="T34" fmla="*/ 22 w 33"/>
                  <a:gd name="T35" fmla="*/ 23 h 24"/>
                  <a:gd name="T36" fmla="*/ 20 w 33"/>
                  <a:gd name="T37" fmla="*/ 23 h 24"/>
                  <a:gd name="T38" fmla="*/ 15 w 33"/>
                  <a:gd name="T39" fmla="*/ 24 h 24"/>
                  <a:gd name="T40" fmla="*/ 8 w 33"/>
                  <a:gd name="T41" fmla="*/ 21 h 24"/>
                  <a:gd name="T42" fmla="*/ 5 w 33"/>
                  <a:gd name="T43" fmla="*/ 21 h 24"/>
                  <a:gd name="T44" fmla="*/ 0 w 33"/>
                  <a:gd name="T45" fmla="*/ 16 h 24"/>
                  <a:gd name="T46" fmla="*/ 1 w 33"/>
                  <a:gd name="T47" fmla="*/ 1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 h="24">
                    <a:moveTo>
                      <a:pt x="1" y="13"/>
                    </a:moveTo>
                    <a:cubicBezTo>
                      <a:pt x="1" y="12"/>
                      <a:pt x="1" y="12"/>
                      <a:pt x="1" y="12"/>
                    </a:cubicBezTo>
                    <a:cubicBezTo>
                      <a:pt x="1" y="11"/>
                      <a:pt x="2" y="10"/>
                      <a:pt x="3" y="10"/>
                    </a:cubicBezTo>
                    <a:cubicBezTo>
                      <a:pt x="4" y="10"/>
                      <a:pt x="4" y="10"/>
                      <a:pt x="4" y="10"/>
                    </a:cubicBezTo>
                    <a:cubicBezTo>
                      <a:pt x="5" y="9"/>
                      <a:pt x="6" y="8"/>
                      <a:pt x="7" y="7"/>
                    </a:cubicBezTo>
                    <a:cubicBezTo>
                      <a:pt x="7" y="6"/>
                      <a:pt x="7" y="6"/>
                      <a:pt x="7" y="6"/>
                    </a:cubicBezTo>
                    <a:cubicBezTo>
                      <a:pt x="7" y="5"/>
                      <a:pt x="9" y="3"/>
                      <a:pt x="10" y="3"/>
                    </a:cubicBezTo>
                    <a:cubicBezTo>
                      <a:pt x="11" y="3"/>
                      <a:pt x="11" y="3"/>
                      <a:pt x="11" y="3"/>
                    </a:cubicBezTo>
                    <a:cubicBezTo>
                      <a:pt x="11" y="1"/>
                      <a:pt x="13" y="0"/>
                      <a:pt x="15" y="0"/>
                    </a:cubicBezTo>
                    <a:cubicBezTo>
                      <a:pt x="18" y="0"/>
                      <a:pt x="20" y="2"/>
                      <a:pt x="21" y="5"/>
                    </a:cubicBezTo>
                    <a:cubicBezTo>
                      <a:pt x="21" y="5"/>
                      <a:pt x="21" y="5"/>
                      <a:pt x="21" y="5"/>
                    </a:cubicBezTo>
                    <a:cubicBezTo>
                      <a:pt x="22" y="5"/>
                      <a:pt x="23" y="6"/>
                      <a:pt x="23" y="8"/>
                    </a:cubicBezTo>
                    <a:cubicBezTo>
                      <a:pt x="24" y="8"/>
                      <a:pt x="24" y="7"/>
                      <a:pt x="25" y="7"/>
                    </a:cubicBezTo>
                    <a:cubicBezTo>
                      <a:pt x="27" y="7"/>
                      <a:pt x="28" y="9"/>
                      <a:pt x="28" y="10"/>
                    </a:cubicBezTo>
                    <a:cubicBezTo>
                      <a:pt x="31" y="11"/>
                      <a:pt x="33" y="13"/>
                      <a:pt x="33" y="16"/>
                    </a:cubicBezTo>
                    <a:cubicBezTo>
                      <a:pt x="33" y="18"/>
                      <a:pt x="31" y="21"/>
                      <a:pt x="28" y="21"/>
                    </a:cubicBezTo>
                    <a:cubicBezTo>
                      <a:pt x="27" y="21"/>
                      <a:pt x="27" y="21"/>
                      <a:pt x="26" y="20"/>
                    </a:cubicBezTo>
                    <a:cubicBezTo>
                      <a:pt x="25" y="22"/>
                      <a:pt x="24" y="23"/>
                      <a:pt x="22" y="23"/>
                    </a:cubicBezTo>
                    <a:cubicBezTo>
                      <a:pt x="21" y="23"/>
                      <a:pt x="20" y="23"/>
                      <a:pt x="20" y="23"/>
                    </a:cubicBezTo>
                    <a:cubicBezTo>
                      <a:pt x="18" y="23"/>
                      <a:pt x="17" y="24"/>
                      <a:pt x="15" y="24"/>
                    </a:cubicBezTo>
                    <a:cubicBezTo>
                      <a:pt x="12" y="24"/>
                      <a:pt x="10" y="23"/>
                      <a:pt x="8" y="21"/>
                    </a:cubicBezTo>
                    <a:cubicBezTo>
                      <a:pt x="7" y="21"/>
                      <a:pt x="6" y="21"/>
                      <a:pt x="5" y="21"/>
                    </a:cubicBezTo>
                    <a:cubicBezTo>
                      <a:pt x="2" y="21"/>
                      <a:pt x="0" y="19"/>
                      <a:pt x="0" y="16"/>
                    </a:cubicBezTo>
                    <a:cubicBezTo>
                      <a:pt x="0" y="15"/>
                      <a:pt x="0" y="14"/>
                      <a:pt x="1" y="1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0" name="Freeform 192"/>
              <p:cNvSpPr/>
              <p:nvPr/>
            </p:nvSpPr>
            <p:spPr bwMode="auto">
              <a:xfrm>
                <a:off x="4341081" y="5331181"/>
                <a:ext cx="82550" cy="58738"/>
              </a:xfrm>
              <a:custGeom>
                <a:avLst/>
                <a:gdLst>
                  <a:gd name="T0" fmla="*/ 1 w 30"/>
                  <a:gd name="T1" fmla="*/ 12 h 21"/>
                  <a:gd name="T2" fmla="*/ 1 w 30"/>
                  <a:gd name="T3" fmla="*/ 11 h 21"/>
                  <a:gd name="T4" fmla="*/ 3 w 30"/>
                  <a:gd name="T5" fmla="*/ 8 h 21"/>
                  <a:gd name="T6" fmla="*/ 4 w 30"/>
                  <a:gd name="T7" fmla="*/ 8 h 21"/>
                  <a:gd name="T8" fmla="*/ 7 w 30"/>
                  <a:gd name="T9" fmla="*/ 6 h 21"/>
                  <a:gd name="T10" fmla="*/ 7 w 30"/>
                  <a:gd name="T11" fmla="*/ 5 h 21"/>
                  <a:gd name="T12" fmla="*/ 10 w 30"/>
                  <a:gd name="T13" fmla="*/ 2 h 21"/>
                  <a:gd name="T14" fmla="*/ 10 w 30"/>
                  <a:gd name="T15" fmla="*/ 2 h 21"/>
                  <a:gd name="T16" fmla="*/ 14 w 30"/>
                  <a:gd name="T17" fmla="*/ 0 h 21"/>
                  <a:gd name="T18" fmla="*/ 19 w 30"/>
                  <a:gd name="T19" fmla="*/ 4 h 21"/>
                  <a:gd name="T20" fmla="*/ 19 w 30"/>
                  <a:gd name="T21" fmla="*/ 4 h 21"/>
                  <a:gd name="T22" fmla="*/ 22 w 30"/>
                  <a:gd name="T23" fmla="*/ 6 h 21"/>
                  <a:gd name="T24" fmla="*/ 23 w 30"/>
                  <a:gd name="T25" fmla="*/ 6 h 21"/>
                  <a:gd name="T26" fmla="*/ 26 w 30"/>
                  <a:gd name="T27" fmla="*/ 9 h 21"/>
                  <a:gd name="T28" fmla="*/ 30 w 30"/>
                  <a:gd name="T29" fmla="*/ 14 h 21"/>
                  <a:gd name="T30" fmla="*/ 26 w 30"/>
                  <a:gd name="T31" fmla="*/ 18 h 21"/>
                  <a:gd name="T32" fmla="*/ 24 w 30"/>
                  <a:gd name="T33" fmla="*/ 18 h 21"/>
                  <a:gd name="T34" fmla="*/ 20 w 30"/>
                  <a:gd name="T35" fmla="*/ 21 h 21"/>
                  <a:gd name="T36" fmla="*/ 18 w 30"/>
                  <a:gd name="T37" fmla="*/ 20 h 21"/>
                  <a:gd name="T38" fmla="*/ 14 w 30"/>
                  <a:gd name="T39" fmla="*/ 21 h 21"/>
                  <a:gd name="T40" fmla="*/ 7 w 30"/>
                  <a:gd name="T41" fmla="*/ 18 h 21"/>
                  <a:gd name="T42" fmla="*/ 5 w 30"/>
                  <a:gd name="T43" fmla="*/ 19 h 21"/>
                  <a:gd name="T44" fmla="*/ 0 w 30"/>
                  <a:gd name="T45" fmla="*/ 14 h 21"/>
                  <a:gd name="T46" fmla="*/ 1 w 30"/>
                  <a:gd name="T47"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21">
                    <a:moveTo>
                      <a:pt x="1" y="12"/>
                    </a:moveTo>
                    <a:cubicBezTo>
                      <a:pt x="1" y="11"/>
                      <a:pt x="1" y="11"/>
                      <a:pt x="1" y="11"/>
                    </a:cubicBezTo>
                    <a:cubicBezTo>
                      <a:pt x="1" y="9"/>
                      <a:pt x="2" y="8"/>
                      <a:pt x="3" y="8"/>
                    </a:cubicBezTo>
                    <a:cubicBezTo>
                      <a:pt x="4" y="8"/>
                      <a:pt x="4" y="8"/>
                      <a:pt x="4" y="8"/>
                    </a:cubicBezTo>
                    <a:cubicBezTo>
                      <a:pt x="5" y="7"/>
                      <a:pt x="6" y="6"/>
                      <a:pt x="7" y="6"/>
                    </a:cubicBezTo>
                    <a:cubicBezTo>
                      <a:pt x="7" y="5"/>
                      <a:pt x="7" y="5"/>
                      <a:pt x="7" y="5"/>
                    </a:cubicBezTo>
                    <a:cubicBezTo>
                      <a:pt x="7" y="4"/>
                      <a:pt x="8" y="2"/>
                      <a:pt x="10" y="2"/>
                    </a:cubicBezTo>
                    <a:cubicBezTo>
                      <a:pt x="10" y="2"/>
                      <a:pt x="10" y="2"/>
                      <a:pt x="10" y="2"/>
                    </a:cubicBezTo>
                    <a:cubicBezTo>
                      <a:pt x="11" y="1"/>
                      <a:pt x="12" y="0"/>
                      <a:pt x="14" y="0"/>
                    </a:cubicBezTo>
                    <a:cubicBezTo>
                      <a:pt x="17" y="0"/>
                      <a:pt x="19" y="2"/>
                      <a:pt x="19" y="4"/>
                    </a:cubicBezTo>
                    <a:cubicBezTo>
                      <a:pt x="19" y="4"/>
                      <a:pt x="19" y="4"/>
                      <a:pt x="19" y="4"/>
                    </a:cubicBezTo>
                    <a:cubicBezTo>
                      <a:pt x="20" y="4"/>
                      <a:pt x="22" y="5"/>
                      <a:pt x="22" y="6"/>
                    </a:cubicBezTo>
                    <a:cubicBezTo>
                      <a:pt x="22" y="6"/>
                      <a:pt x="22" y="6"/>
                      <a:pt x="23" y="6"/>
                    </a:cubicBezTo>
                    <a:cubicBezTo>
                      <a:pt x="24" y="6"/>
                      <a:pt x="26" y="7"/>
                      <a:pt x="26" y="9"/>
                    </a:cubicBezTo>
                    <a:cubicBezTo>
                      <a:pt x="29" y="9"/>
                      <a:pt x="30" y="11"/>
                      <a:pt x="30" y="14"/>
                    </a:cubicBezTo>
                    <a:cubicBezTo>
                      <a:pt x="30" y="16"/>
                      <a:pt x="28" y="18"/>
                      <a:pt x="26" y="18"/>
                    </a:cubicBezTo>
                    <a:cubicBezTo>
                      <a:pt x="25" y="18"/>
                      <a:pt x="24" y="18"/>
                      <a:pt x="24" y="18"/>
                    </a:cubicBezTo>
                    <a:cubicBezTo>
                      <a:pt x="23" y="20"/>
                      <a:pt x="22" y="21"/>
                      <a:pt x="20" y="21"/>
                    </a:cubicBezTo>
                    <a:cubicBezTo>
                      <a:pt x="19" y="21"/>
                      <a:pt x="19" y="21"/>
                      <a:pt x="18" y="20"/>
                    </a:cubicBezTo>
                    <a:cubicBezTo>
                      <a:pt x="17" y="21"/>
                      <a:pt x="16" y="21"/>
                      <a:pt x="14" y="21"/>
                    </a:cubicBezTo>
                    <a:cubicBezTo>
                      <a:pt x="11" y="21"/>
                      <a:pt x="9" y="20"/>
                      <a:pt x="7" y="18"/>
                    </a:cubicBezTo>
                    <a:cubicBezTo>
                      <a:pt x="7" y="19"/>
                      <a:pt x="6" y="19"/>
                      <a:pt x="5" y="19"/>
                    </a:cubicBezTo>
                    <a:cubicBezTo>
                      <a:pt x="2" y="19"/>
                      <a:pt x="0" y="17"/>
                      <a:pt x="0" y="14"/>
                    </a:cubicBezTo>
                    <a:cubicBezTo>
                      <a:pt x="0" y="13"/>
                      <a:pt x="0" y="12"/>
                      <a:pt x="1" y="1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1" name="Freeform 193"/>
              <p:cNvSpPr/>
              <p:nvPr/>
            </p:nvSpPr>
            <p:spPr bwMode="auto">
              <a:xfrm>
                <a:off x="4352194" y="5394681"/>
                <a:ext cx="22225" cy="17463"/>
              </a:xfrm>
              <a:custGeom>
                <a:avLst/>
                <a:gdLst>
                  <a:gd name="T0" fmla="*/ 0 w 8"/>
                  <a:gd name="T1" fmla="*/ 3 h 6"/>
                  <a:gd name="T2" fmla="*/ 0 w 8"/>
                  <a:gd name="T3" fmla="*/ 3 h 6"/>
                  <a:gd name="T4" fmla="*/ 1 w 8"/>
                  <a:gd name="T5" fmla="*/ 3 h 6"/>
                  <a:gd name="T6" fmla="*/ 1 w 8"/>
                  <a:gd name="T7" fmla="*/ 3 h 6"/>
                  <a:gd name="T8" fmla="*/ 2 w 8"/>
                  <a:gd name="T9" fmla="*/ 2 h 6"/>
                  <a:gd name="T10" fmla="*/ 2 w 8"/>
                  <a:gd name="T11" fmla="*/ 2 h 6"/>
                  <a:gd name="T12" fmla="*/ 2 w 8"/>
                  <a:gd name="T13" fmla="*/ 1 h 6"/>
                  <a:gd name="T14" fmla="*/ 2 w 8"/>
                  <a:gd name="T15" fmla="*/ 1 h 6"/>
                  <a:gd name="T16" fmla="*/ 4 w 8"/>
                  <a:gd name="T17" fmla="*/ 0 h 6"/>
                  <a:gd name="T18" fmla="*/ 5 w 8"/>
                  <a:gd name="T19" fmla="*/ 1 h 6"/>
                  <a:gd name="T20" fmla="*/ 5 w 8"/>
                  <a:gd name="T21" fmla="*/ 1 h 6"/>
                  <a:gd name="T22" fmla="*/ 6 w 8"/>
                  <a:gd name="T23" fmla="*/ 2 h 6"/>
                  <a:gd name="T24" fmla="*/ 6 w 8"/>
                  <a:gd name="T25" fmla="*/ 2 h 6"/>
                  <a:gd name="T26" fmla="*/ 7 w 8"/>
                  <a:gd name="T27" fmla="*/ 3 h 6"/>
                  <a:gd name="T28" fmla="*/ 8 w 8"/>
                  <a:gd name="T29" fmla="*/ 4 h 6"/>
                  <a:gd name="T30" fmla="*/ 7 w 8"/>
                  <a:gd name="T31" fmla="*/ 5 h 6"/>
                  <a:gd name="T32" fmla="*/ 6 w 8"/>
                  <a:gd name="T33" fmla="*/ 5 h 6"/>
                  <a:gd name="T34" fmla="*/ 5 w 8"/>
                  <a:gd name="T35" fmla="*/ 6 h 6"/>
                  <a:gd name="T36" fmla="*/ 5 w 8"/>
                  <a:gd name="T37" fmla="*/ 6 h 6"/>
                  <a:gd name="T38" fmla="*/ 4 w 8"/>
                  <a:gd name="T39" fmla="*/ 6 h 6"/>
                  <a:gd name="T40" fmla="*/ 2 w 8"/>
                  <a:gd name="T41" fmla="*/ 5 h 6"/>
                  <a:gd name="T42" fmla="*/ 1 w 8"/>
                  <a:gd name="T43" fmla="*/ 5 h 6"/>
                  <a:gd name="T44" fmla="*/ 0 w 8"/>
                  <a:gd name="T45" fmla="*/ 4 h 6"/>
                  <a:gd name="T46" fmla="*/ 0 w 8"/>
                  <a:gd name="T47"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 h="6">
                    <a:moveTo>
                      <a:pt x="0" y="3"/>
                    </a:moveTo>
                    <a:cubicBezTo>
                      <a:pt x="0" y="3"/>
                      <a:pt x="0" y="3"/>
                      <a:pt x="0" y="3"/>
                    </a:cubicBezTo>
                    <a:cubicBezTo>
                      <a:pt x="0" y="3"/>
                      <a:pt x="0" y="3"/>
                      <a:pt x="1" y="3"/>
                    </a:cubicBezTo>
                    <a:cubicBezTo>
                      <a:pt x="1" y="3"/>
                      <a:pt x="1" y="3"/>
                      <a:pt x="1" y="3"/>
                    </a:cubicBezTo>
                    <a:cubicBezTo>
                      <a:pt x="2" y="2"/>
                      <a:pt x="2" y="2"/>
                      <a:pt x="2" y="2"/>
                    </a:cubicBezTo>
                    <a:cubicBezTo>
                      <a:pt x="2" y="2"/>
                      <a:pt x="2" y="2"/>
                      <a:pt x="2" y="2"/>
                    </a:cubicBezTo>
                    <a:cubicBezTo>
                      <a:pt x="2" y="1"/>
                      <a:pt x="2" y="1"/>
                      <a:pt x="2" y="1"/>
                    </a:cubicBezTo>
                    <a:cubicBezTo>
                      <a:pt x="2" y="1"/>
                      <a:pt x="2" y="1"/>
                      <a:pt x="2" y="1"/>
                    </a:cubicBezTo>
                    <a:cubicBezTo>
                      <a:pt x="3" y="0"/>
                      <a:pt x="3" y="0"/>
                      <a:pt x="4" y="0"/>
                    </a:cubicBezTo>
                    <a:cubicBezTo>
                      <a:pt x="4" y="0"/>
                      <a:pt x="5" y="1"/>
                      <a:pt x="5" y="1"/>
                    </a:cubicBezTo>
                    <a:cubicBezTo>
                      <a:pt x="5" y="1"/>
                      <a:pt x="5" y="1"/>
                      <a:pt x="5" y="1"/>
                    </a:cubicBezTo>
                    <a:cubicBezTo>
                      <a:pt x="5" y="1"/>
                      <a:pt x="6" y="2"/>
                      <a:pt x="6" y="2"/>
                    </a:cubicBezTo>
                    <a:cubicBezTo>
                      <a:pt x="6" y="2"/>
                      <a:pt x="6" y="2"/>
                      <a:pt x="6" y="2"/>
                    </a:cubicBezTo>
                    <a:cubicBezTo>
                      <a:pt x="6" y="2"/>
                      <a:pt x="7" y="2"/>
                      <a:pt x="7" y="3"/>
                    </a:cubicBezTo>
                    <a:cubicBezTo>
                      <a:pt x="8" y="3"/>
                      <a:pt x="8" y="3"/>
                      <a:pt x="8" y="4"/>
                    </a:cubicBezTo>
                    <a:cubicBezTo>
                      <a:pt x="8" y="5"/>
                      <a:pt x="8" y="5"/>
                      <a:pt x="7" y="5"/>
                    </a:cubicBezTo>
                    <a:cubicBezTo>
                      <a:pt x="6" y="5"/>
                      <a:pt x="6" y="5"/>
                      <a:pt x="6" y="5"/>
                    </a:cubicBezTo>
                    <a:cubicBezTo>
                      <a:pt x="6" y="6"/>
                      <a:pt x="6" y="6"/>
                      <a:pt x="5" y="6"/>
                    </a:cubicBezTo>
                    <a:cubicBezTo>
                      <a:pt x="5" y="6"/>
                      <a:pt x="5" y="6"/>
                      <a:pt x="5" y="6"/>
                    </a:cubicBezTo>
                    <a:cubicBezTo>
                      <a:pt x="4" y="6"/>
                      <a:pt x="4" y="6"/>
                      <a:pt x="4" y="6"/>
                    </a:cubicBezTo>
                    <a:cubicBezTo>
                      <a:pt x="3" y="6"/>
                      <a:pt x="2" y="6"/>
                      <a:pt x="2" y="5"/>
                    </a:cubicBezTo>
                    <a:cubicBezTo>
                      <a:pt x="1" y="5"/>
                      <a:pt x="1" y="5"/>
                      <a:pt x="1" y="5"/>
                    </a:cubicBezTo>
                    <a:cubicBezTo>
                      <a:pt x="0" y="5"/>
                      <a:pt x="0" y="5"/>
                      <a:pt x="0" y="4"/>
                    </a:cubicBezTo>
                    <a:lnTo>
                      <a:pt x="0" y="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2" name="Freeform 194"/>
              <p:cNvSpPr/>
              <p:nvPr/>
            </p:nvSpPr>
            <p:spPr bwMode="auto">
              <a:xfrm>
                <a:off x="4352194" y="5394681"/>
                <a:ext cx="22225" cy="17463"/>
              </a:xfrm>
              <a:custGeom>
                <a:avLst/>
                <a:gdLst>
                  <a:gd name="T0" fmla="*/ 0 w 8"/>
                  <a:gd name="T1" fmla="*/ 3 h 6"/>
                  <a:gd name="T2" fmla="*/ 0 w 8"/>
                  <a:gd name="T3" fmla="*/ 3 h 6"/>
                  <a:gd name="T4" fmla="*/ 1 w 8"/>
                  <a:gd name="T5" fmla="*/ 3 h 6"/>
                  <a:gd name="T6" fmla="*/ 1 w 8"/>
                  <a:gd name="T7" fmla="*/ 3 h 6"/>
                  <a:gd name="T8" fmla="*/ 2 w 8"/>
                  <a:gd name="T9" fmla="*/ 2 h 6"/>
                  <a:gd name="T10" fmla="*/ 2 w 8"/>
                  <a:gd name="T11" fmla="*/ 2 h 6"/>
                  <a:gd name="T12" fmla="*/ 2 w 8"/>
                  <a:gd name="T13" fmla="*/ 1 h 6"/>
                  <a:gd name="T14" fmla="*/ 3 w 8"/>
                  <a:gd name="T15" fmla="*/ 1 h 6"/>
                  <a:gd name="T16" fmla="*/ 4 w 8"/>
                  <a:gd name="T17" fmla="*/ 0 h 6"/>
                  <a:gd name="T18" fmla="*/ 5 w 8"/>
                  <a:gd name="T19" fmla="*/ 1 h 6"/>
                  <a:gd name="T20" fmla="*/ 5 w 8"/>
                  <a:gd name="T21" fmla="*/ 1 h 6"/>
                  <a:gd name="T22" fmla="*/ 6 w 8"/>
                  <a:gd name="T23" fmla="*/ 2 h 6"/>
                  <a:gd name="T24" fmla="*/ 6 w 8"/>
                  <a:gd name="T25" fmla="*/ 2 h 6"/>
                  <a:gd name="T26" fmla="*/ 7 w 8"/>
                  <a:gd name="T27" fmla="*/ 3 h 6"/>
                  <a:gd name="T28" fmla="*/ 8 w 8"/>
                  <a:gd name="T29" fmla="*/ 4 h 6"/>
                  <a:gd name="T30" fmla="*/ 7 w 8"/>
                  <a:gd name="T31" fmla="*/ 5 h 6"/>
                  <a:gd name="T32" fmla="*/ 6 w 8"/>
                  <a:gd name="T33" fmla="*/ 5 h 6"/>
                  <a:gd name="T34" fmla="*/ 5 w 8"/>
                  <a:gd name="T35" fmla="*/ 6 h 6"/>
                  <a:gd name="T36" fmla="*/ 5 w 8"/>
                  <a:gd name="T37" fmla="*/ 6 h 6"/>
                  <a:gd name="T38" fmla="*/ 4 w 8"/>
                  <a:gd name="T39" fmla="*/ 6 h 6"/>
                  <a:gd name="T40" fmla="*/ 2 w 8"/>
                  <a:gd name="T41" fmla="*/ 5 h 6"/>
                  <a:gd name="T42" fmla="*/ 1 w 8"/>
                  <a:gd name="T43" fmla="*/ 5 h 6"/>
                  <a:gd name="T44" fmla="*/ 0 w 8"/>
                  <a:gd name="T45" fmla="*/ 4 h 6"/>
                  <a:gd name="T46" fmla="*/ 0 w 8"/>
                  <a:gd name="T47"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 h="6">
                    <a:moveTo>
                      <a:pt x="0" y="3"/>
                    </a:moveTo>
                    <a:cubicBezTo>
                      <a:pt x="0" y="3"/>
                      <a:pt x="0" y="3"/>
                      <a:pt x="0" y="3"/>
                    </a:cubicBezTo>
                    <a:cubicBezTo>
                      <a:pt x="0" y="3"/>
                      <a:pt x="0" y="3"/>
                      <a:pt x="1" y="3"/>
                    </a:cubicBezTo>
                    <a:cubicBezTo>
                      <a:pt x="1" y="3"/>
                      <a:pt x="1" y="3"/>
                      <a:pt x="1" y="3"/>
                    </a:cubicBezTo>
                    <a:cubicBezTo>
                      <a:pt x="2" y="2"/>
                      <a:pt x="2" y="2"/>
                      <a:pt x="2" y="2"/>
                    </a:cubicBezTo>
                    <a:cubicBezTo>
                      <a:pt x="2" y="2"/>
                      <a:pt x="2" y="2"/>
                      <a:pt x="2" y="2"/>
                    </a:cubicBezTo>
                    <a:cubicBezTo>
                      <a:pt x="2" y="1"/>
                      <a:pt x="2" y="1"/>
                      <a:pt x="2" y="1"/>
                    </a:cubicBezTo>
                    <a:cubicBezTo>
                      <a:pt x="3" y="1"/>
                      <a:pt x="3" y="1"/>
                      <a:pt x="3" y="1"/>
                    </a:cubicBezTo>
                    <a:cubicBezTo>
                      <a:pt x="3" y="1"/>
                      <a:pt x="3" y="0"/>
                      <a:pt x="4" y="0"/>
                    </a:cubicBezTo>
                    <a:cubicBezTo>
                      <a:pt x="4" y="0"/>
                      <a:pt x="5" y="1"/>
                      <a:pt x="5" y="1"/>
                    </a:cubicBezTo>
                    <a:cubicBezTo>
                      <a:pt x="5" y="1"/>
                      <a:pt x="5" y="1"/>
                      <a:pt x="5" y="1"/>
                    </a:cubicBezTo>
                    <a:cubicBezTo>
                      <a:pt x="6" y="2"/>
                      <a:pt x="6" y="2"/>
                      <a:pt x="6" y="2"/>
                    </a:cubicBezTo>
                    <a:cubicBezTo>
                      <a:pt x="6" y="2"/>
                      <a:pt x="6" y="2"/>
                      <a:pt x="6" y="2"/>
                    </a:cubicBezTo>
                    <a:cubicBezTo>
                      <a:pt x="6" y="2"/>
                      <a:pt x="7" y="2"/>
                      <a:pt x="7" y="3"/>
                    </a:cubicBezTo>
                    <a:cubicBezTo>
                      <a:pt x="7" y="3"/>
                      <a:pt x="8" y="3"/>
                      <a:pt x="8" y="4"/>
                    </a:cubicBezTo>
                    <a:cubicBezTo>
                      <a:pt x="8" y="5"/>
                      <a:pt x="7" y="5"/>
                      <a:pt x="7" y="5"/>
                    </a:cubicBezTo>
                    <a:cubicBezTo>
                      <a:pt x="6" y="5"/>
                      <a:pt x="6" y="5"/>
                      <a:pt x="6" y="5"/>
                    </a:cubicBezTo>
                    <a:cubicBezTo>
                      <a:pt x="6" y="6"/>
                      <a:pt x="6" y="6"/>
                      <a:pt x="5" y="6"/>
                    </a:cubicBezTo>
                    <a:cubicBezTo>
                      <a:pt x="5" y="6"/>
                      <a:pt x="5" y="6"/>
                      <a:pt x="5" y="6"/>
                    </a:cubicBezTo>
                    <a:cubicBezTo>
                      <a:pt x="4" y="6"/>
                      <a:pt x="4" y="6"/>
                      <a:pt x="4" y="6"/>
                    </a:cubicBezTo>
                    <a:cubicBezTo>
                      <a:pt x="3" y="6"/>
                      <a:pt x="2" y="6"/>
                      <a:pt x="2" y="5"/>
                    </a:cubicBezTo>
                    <a:cubicBezTo>
                      <a:pt x="1" y="5"/>
                      <a:pt x="1" y="5"/>
                      <a:pt x="1" y="5"/>
                    </a:cubicBezTo>
                    <a:cubicBezTo>
                      <a:pt x="0" y="5"/>
                      <a:pt x="0" y="5"/>
                      <a:pt x="0" y="4"/>
                    </a:cubicBezTo>
                    <a:lnTo>
                      <a:pt x="0" y="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3" name="Freeform 195"/>
              <p:cNvSpPr/>
              <p:nvPr/>
            </p:nvSpPr>
            <p:spPr bwMode="auto">
              <a:xfrm>
                <a:off x="4352194" y="5394681"/>
                <a:ext cx="22225" cy="17463"/>
              </a:xfrm>
              <a:custGeom>
                <a:avLst/>
                <a:gdLst>
                  <a:gd name="T0" fmla="*/ 0 w 8"/>
                  <a:gd name="T1" fmla="*/ 3 h 6"/>
                  <a:gd name="T2" fmla="*/ 0 w 8"/>
                  <a:gd name="T3" fmla="*/ 3 h 6"/>
                  <a:gd name="T4" fmla="*/ 1 w 8"/>
                  <a:gd name="T5" fmla="*/ 2 h 6"/>
                  <a:gd name="T6" fmla="*/ 1 w 8"/>
                  <a:gd name="T7" fmla="*/ 3 h 6"/>
                  <a:gd name="T8" fmla="*/ 2 w 8"/>
                  <a:gd name="T9" fmla="*/ 2 h 6"/>
                  <a:gd name="T10" fmla="*/ 2 w 8"/>
                  <a:gd name="T11" fmla="*/ 2 h 6"/>
                  <a:gd name="T12" fmla="*/ 3 w 8"/>
                  <a:gd name="T13" fmla="*/ 1 h 6"/>
                  <a:gd name="T14" fmla="*/ 3 w 8"/>
                  <a:gd name="T15" fmla="*/ 1 h 6"/>
                  <a:gd name="T16" fmla="*/ 4 w 8"/>
                  <a:gd name="T17" fmla="*/ 0 h 6"/>
                  <a:gd name="T18" fmla="*/ 5 w 8"/>
                  <a:gd name="T19" fmla="*/ 1 h 6"/>
                  <a:gd name="T20" fmla="*/ 5 w 8"/>
                  <a:gd name="T21" fmla="*/ 1 h 6"/>
                  <a:gd name="T22" fmla="*/ 5 w 8"/>
                  <a:gd name="T23" fmla="*/ 2 h 6"/>
                  <a:gd name="T24" fmla="*/ 6 w 8"/>
                  <a:gd name="T25" fmla="*/ 2 h 6"/>
                  <a:gd name="T26" fmla="*/ 6 w 8"/>
                  <a:gd name="T27" fmla="*/ 3 h 6"/>
                  <a:gd name="T28" fmla="*/ 8 w 8"/>
                  <a:gd name="T29" fmla="*/ 4 h 6"/>
                  <a:gd name="T30" fmla="*/ 6 w 8"/>
                  <a:gd name="T31" fmla="*/ 5 h 6"/>
                  <a:gd name="T32" fmla="*/ 6 w 8"/>
                  <a:gd name="T33" fmla="*/ 5 h 6"/>
                  <a:gd name="T34" fmla="*/ 5 w 8"/>
                  <a:gd name="T35" fmla="*/ 5 h 6"/>
                  <a:gd name="T36" fmla="*/ 5 w 8"/>
                  <a:gd name="T37" fmla="*/ 5 h 6"/>
                  <a:gd name="T38" fmla="*/ 4 w 8"/>
                  <a:gd name="T39" fmla="*/ 6 h 6"/>
                  <a:gd name="T40" fmla="*/ 2 w 8"/>
                  <a:gd name="T41" fmla="*/ 5 h 6"/>
                  <a:gd name="T42" fmla="*/ 1 w 8"/>
                  <a:gd name="T43" fmla="*/ 5 h 6"/>
                  <a:gd name="T44" fmla="*/ 0 w 8"/>
                  <a:gd name="T45" fmla="*/ 4 h 6"/>
                  <a:gd name="T46" fmla="*/ 0 w 8"/>
                  <a:gd name="T47"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 h="6">
                    <a:moveTo>
                      <a:pt x="0" y="3"/>
                    </a:moveTo>
                    <a:cubicBezTo>
                      <a:pt x="0" y="3"/>
                      <a:pt x="0" y="3"/>
                      <a:pt x="0" y="3"/>
                    </a:cubicBezTo>
                    <a:cubicBezTo>
                      <a:pt x="1" y="2"/>
                      <a:pt x="1" y="2"/>
                      <a:pt x="1" y="2"/>
                    </a:cubicBezTo>
                    <a:cubicBezTo>
                      <a:pt x="1" y="3"/>
                      <a:pt x="1" y="3"/>
                      <a:pt x="1" y="3"/>
                    </a:cubicBezTo>
                    <a:cubicBezTo>
                      <a:pt x="2" y="2"/>
                      <a:pt x="2" y="2"/>
                      <a:pt x="2" y="2"/>
                    </a:cubicBezTo>
                    <a:cubicBezTo>
                      <a:pt x="2" y="2"/>
                      <a:pt x="2" y="2"/>
                      <a:pt x="2" y="2"/>
                    </a:cubicBezTo>
                    <a:cubicBezTo>
                      <a:pt x="2" y="1"/>
                      <a:pt x="2" y="1"/>
                      <a:pt x="3" y="1"/>
                    </a:cubicBezTo>
                    <a:cubicBezTo>
                      <a:pt x="3" y="1"/>
                      <a:pt x="3" y="1"/>
                      <a:pt x="3" y="1"/>
                    </a:cubicBezTo>
                    <a:cubicBezTo>
                      <a:pt x="3" y="1"/>
                      <a:pt x="3" y="0"/>
                      <a:pt x="4" y="0"/>
                    </a:cubicBezTo>
                    <a:cubicBezTo>
                      <a:pt x="4" y="0"/>
                      <a:pt x="5" y="1"/>
                      <a:pt x="5" y="1"/>
                    </a:cubicBezTo>
                    <a:cubicBezTo>
                      <a:pt x="5" y="1"/>
                      <a:pt x="5" y="1"/>
                      <a:pt x="5" y="1"/>
                    </a:cubicBezTo>
                    <a:cubicBezTo>
                      <a:pt x="5" y="2"/>
                      <a:pt x="5" y="2"/>
                      <a:pt x="5" y="2"/>
                    </a:cubicBezTo>
                    <a:cubicBezTo>
                      <a:pt x="6" y="2"/>
                      <a:pt x="6" y="2"/>
                      <a:pt x="6" y="2"/>
                    </a:cubicBezTo>
                    <a:cubicBezTo>
                      <a:pt x="6" y="2"/>
                      <a:pt x="6" y="2"/>
                      <a:pt x="6" y="3"/>
                    </a:cubicBezTo>
                    <a:cubicBezTo>
                      <a:pt x="7" y="3"/>
                      <a:pt x="8" y="3"/>
                      <a:pt x="8" y="4"/>
                    </a:cubicBezTo>
                    <a:cubicBezTo>
                      <a:pt x="8" y="4"/>
                      <a:pt x="7" y="5"/>
                      <a:pt x="6" y="5"/>
                    </a:cubicBezTo>
                    <a:cubicBezTo>
                      <a:pt x="6" y="5"/>
                      <a:pt x="6" y="5"/>
                      <a:pt x="6" y="5"/>
                    </a:cubicBezTo>
                    <a:cubicBezTo>
                      <a:pt x="6" y="5"/>
                      <a:pt x="5" y="5"/>
                      <a:pt x="5" y="5"/>
                    </a:cubicBezTo>
                    <a:cubicBezTo>
                      <a:pt x="5" y="5"/>
                      <a:pt x="5" y="5"/>
                      <a:pt x="5" y="5"/>
                    </a:cubicBezTo>
                    <a:cubicBezTo>
                      <a:pt x="4" y="6"/>
                      <a:pt x="4" y="6"/>
                      <a:pt x="4" y="6"/>
                    </a:cubicBezTo>
                    <a:cubicBezTo>
                      <a:pt x="3" y="6"/>
                      <a:pt x="2" y="5"/>
                      <a:pt x="2" y="5"/>
                    </a:cubicBezTo>
                    <a:cubicBezTo>
                      <a:pt x="1" y="5"/>
                      <a:pt x="1" y="5"/>
                      <a:pt x="1" y="5"/>
                    </a:cubicBezTo>
                    <a:cubicBezTo>
                      <a:pt x="1" y="5"/>
                      <a:pt x="0" y="5"/>
                      <a:pt x="0" y="4"/>
                    </a:cubicBezTo>
                    <a:lnTo>
                      <a:pt x="0" y="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4" name="Freeform 196"/>
              <p:cNvSpPr/>
              <p:nvPr/>
            </p:nvSpPr>
            <p:spPr bwMode="auto">
              <a:xfrm>
                <a:off x="4379181" y="5416906"/>
                <a:ext cx="11113" cy="41275"/>
              </a:xfrm>
              <a:custGeom>
                <a:avLst/>
                <a:gdLst>
                  <a:gd name="T0" fmla="*/ 1 w 4"/>
                  <a:gd name="T1" fmla="*/ 0 h 15"/>
                  <a:gd name="T2" fmla="*/ 3 w 4"/>
                  <a:gd name="T3" fmla="*/ 4 h 15"/>
                  <a:gd name="T4" fmla="*/ 3 w 4"/>
                  <a:gd name="T5" fmla="*/ 13 h 15"/>
                  <a:gd name="T6" fmla="*/ 2 w 4"/>
                  <a:gd name="T7" fmla="*/ 12 h 15"/>
                  <a:gd name="T8" fmla="*/ 0 w 4"/>
                  <a:gd name="T9" fmla="*/ 15 h 15"/>
                  <a:gd name="T10" fmla="*/ 1 w 4"/>
                  <a:gd name="T11" fmla="*/ 0 h 15"/>
                </a:gdLst>
                <a:ahLst/>
                <a:cxnLst>
                  <a:cxn ang="0">
                    <a:pos x="T0" y="T1"/>
                  </a:cxn>
                  <a:cxn ang="0">
                    <a:pos x="T2" y="T3"/>
                  </a:cxn>
                  <a:cxn ang="0">
                    <a:pos x="T4" y="T5"/>
                  </a:cxn>
                  <a:cxn ang="0">
                    <a:pos x="T6" y="T7"/>
                  </a:cxn>
                  <a:cxn ang="0">
                    <a:pos x="T8" y="T9"/>
                  </a:cxn>
                  <a:cxn ang="0">
                    <a:pos x="T10" y="T11"/>
                  </a:cxn>
                </a:cxnLst>
                <a:rect l="0" t="0" r="r" b="b"/>
                <a:pathLst>
                  <a:path w="4" h="15">
                    <a:moveTo>
                      <a:pt x="1" y="0"/>
                    </a:moveTo>
                    <a:cubicBezTo>
                      <a:pt x="1" y="0"/>
                      <a:pt x="2" y="2"/>
                      <a:pt x="3" y="4"/>
                    </a:cubicBezTo>
                    <a:cubicBezTo>
                      <a:pt x="4" y="6"/>
                      <a:pt x="4" y="11"/>
                      <a:pt x="3" y="13"/>
                    </a:cubicBezTo>
                    <a:cubicBezTo>
                      <a:pt x="3" y="15"/>
                      <a:pt x="3" y="12"/>
                      <a:pt x="2" y="12"/>
                    </a:cubicBezTo>
                    <a:cubicBezTo>
                      <a:pt x="1" y="13"/>
                      <a:pt x="1" y="15"/>
                      <a:pt x="0" y="15"/>
                    </a:cubicBezTo>
                    <a:cubicBezTo>
                      <a:pt x="0" y="15"/>
                      <a:pt x="3" y="9"/>
                      <a:pt x="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505" name="Group 3"/>
          <p:cNvGrpSpPr/>
          <p:nvPr/>
        </p:nvGrpSpPr>
        <p:grpSpPr>
          <a:xfrm>
            <a:off x="-39082" y="3166401"/>
            <a:ext cx="4118858" cy="3691599"/>
            <a:chOff x="-39082" y="3166401"/>
            <a:chExt cx="4118858" cy="3691599"/>
          </a:xfrm>
          <a:solidFill>
            <a:srgbClr val="F15A5A"/>
          </a:solidFill>
        </p:grpSpPr>
        <p:grpSp>
          <p:nvGrpSpPr>
            <p:cNvPr id="506" name="Group 4"/>
            <p:cNvGrpSpPr/>
            <p:nvPr/>
          </p:nvGrpSpPr>
          <p:grpSpPr>
            <a:xfrm>
              <a:off x="551384" y="3166401"/>
              <a:ext cx="2905154" cy="1586127"/>
              <a:chOff x="4495865" y="4059080"/>
              <a:chExt cx="4678780" cy="2322248"/>
            </a:xfrm>
            <a:grpFill/>
          </p:grpSpPr>
          <p:sp>
            <p:nvSpPr>
              <p:cNvPr id="508" name="Freeform 197"/>
              <p:cNvSpPr/>
              <p:nvPr/>
            </p:nvSpPr>
            <p:spPr bwMode="auto">
              <a:xfrm>
                <a:off x="7347776" y="4903100"/>
                <a:ext cx="1022674" cy="1424771"/>
              </a:xfrm>
              <a:custGeom>
                <a:avLst/>
                <a:gdLst>
                  <a:gd name="T0" fmla="*/ 217 w 252"/>
                  <a:gd name="T1" fmla="*/ 186 h 351"/>
                  <a:gd name="T2" fmla="*/ 191 w 252"/>
                  <a:gd name="T3" fmla="*/ 97 h 351"/>
                  <a:gd name="T4" fmla="*/ 191 w 252"/>
                  <a:gd name="T5" fmla="*/ 0 h 351"/>
                  <a:gd name="T6" fmla="*/ 130 w 252"/>
                  <a:gd name="T7" fmla="*/ 0 h 351"/>
                  <a:gd name="T8" fmla="*/ 122 w 252"/>
                  <a:gd name="T9" fmla="*/ 0 h 351"/>
                  <a:gd name="T10" fmla="*/ 61 w 252"/>
                  <a:gd name="T11" fmla="*/ 0 h 351"/>
                  <a:gd name="T12" fmla="*/ 61 w 252"/>
                  <a:gd name="T13" fmla="*/ 97 h 351"/>
                  <a:gd name="T14" fmla="*/ 35 w 252"/>
                  <a:gd name="T15" fmla="*/ 186 h 351"/>
                  <a:gd name="T16" fmla="*/ 0 w 252"/>
                  <a:gd name="T17" fmla="*/ 334 h 351"/>
                  <a:gd name="T18" fmla="*/ 0 w 252"/>
                  <a:gd name="T19" fmla="*/ 351 h 351"/>
                  <a:gd name="T20" fmla="*/ 124 w 252"/>
                  <a:gd name="T21" fmla="*/ 351 h 351"/>
                  <a:gd name="T22" fmla="*/ 128 w 252"/>
                  <a:gd name="T23" fmla="*/ 351 h 351"/>
                  <a:gd name="T24" fmla="*/ 252 w 252"/>
                  <a:gd name="T25" fmla="*/ 351 h 351"/>
                  <a:gd name="T26" fmla="*/ 252 w 252"/>
                  <a:gd name="T27" fmla="*/ 334 h 351"/>
                  <a:gd name="T28" fmla="*/ 217 w 252"/>
                  <a:gd name="T29" fmla="*/ 18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351">
                    <a:moveTo>
                      <a:pt x="217" y="186"/>
                    </a:moveTo>
                    <a:cubicBezTo>
                      <a:pt x="195" y="147"/>
                      <a:pt x="191" y="97"/>
                      <a:pt x="191" y="97"/>
                    </a:cubicBezTo>
                    <a:cubicBezTo>
                      <a:pt x="191" y="0"/>
                      <a:pt x="191" y="0"/>
                      <a:pt x="191" y="0"/>
                    </a:cubicBezTo>
                    <a:cubicBezTo>
                      <a:pt x="130" y="0"/>
                      <a:pt x="130" y="0"/>
                      <a:pt x="130" y="0"/>
                    </a:cubicBezTo>
                    <a:cubicBezTo>
                      <a:pt x="122" y="0"/>
                      <a:pt x="122" y="0"/>
                      <a:pt x="122" y="0"/>
                    </a:cubicBezTo>
                    <a:cubicBezTo>
                      <a:pt x="61" y="0"/>
                      <a:pt x="61" y="0"/>
                      <a:pt x="61" y="0"/>
                    </a:cubicBezTo>
                    <a:cubicBezTo>
                      <a:pt x="61" y="97"/>
                      <a:pt x="61" y="97"/>
                      <a:pt x="61" y="97"/>
                    </a:cubicBezTo>
                    <a:cubicBezTo>
                      <a:pt x="61" y="97"/>
                      <a:pt x="56" y="147"/>
                      <a:pt x="35" y="186"/>
                    </a:cubicBezTo>
                    <a:cubicBezTo>
                      <a:pt x="13" y="224"/>
                      <a:pt x="0" y="254"/>
                      <a:pt x="0" y="334"/>
                    </a:cubicBezTo>
                    <a:cubicBezTo>
                      <a:pt x="0" y="351"/>
                      <a:pt x="0" y="351"/>
                      <a:pt x="0" y="351"/>
                    </a:cubicBezTo>
                    <a:cubicBezTo>
                      <a:pt x="124" y="351"/>
                      <a:pt x="124" y="351"/>
                      <a:pt x="124" y="351"/>
                    </a:cubicBezTo>
                    <a:cubicBezTo>
                      <a:pt x="128" y="351"/>
                      <a:pt x="128" y="351"/>
                      <a:pt x="128" y="351"/>
                    </a:cubicBezTo>
                    <a:cubicBezTo>
                      <a:pt x="252" y="351"/>
                      <a:pt x="252" y="351"/>
                      <a:pt x="252" y="351"/>
                    </a:cubicBezTo>
                    <a:cubicBezTo>
                      <a:pt x="252" y="334"/>
                      <a:pt x="252" y="334"/>
                      <a:pt x="252" y="334"/>
                    </a:cubicBezTo>
                    <a:cubicBezTo>
                      <a:pt x="252" y="254"/>
                      <a:pt x="239" y="224"/>
                      <a:pt x="217" y="18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9" name="Freeform 198"/>
              <p:cNvSpPr/>
              <p:nvPr/>
            </p:nvSpPr>
            <p:spPr bwMode="auto">
              <a:xfrm>
                <a:off x="6868979" y="5116932"/>
                <a:ext cx="690307" cy="962243"/>
              </a:xfrm>
              <a:custGeom>
                <a:avLst/>
                <a:gdLst>
                  <a:gd name="T0" fmla="*/ 147 w 170"/>
                  <a:gd name="T1" fmla="*/ 125 h 237"/>
                  <a:gd name="T2" fmla="*/ 129 w 170"/>
                  <a:gd name="T3" fmla="*/ 65 h 237"/>
                  <a:gd name="T4" fmla="*/ 129 w 170"/>
                  <a:gd name="T5" fmla="*/ 0 h 237"/>
                  <a:gd name="T6" fmla="*/ 88 w 170"/>
                  <a:gd name="T7" fmla="*/ 0 h 237"/>
                  <a:gd name="T8" fmla="*/ 82 w 170"/>
                  <a:gd name="T9" fmla="*/ 0 h 237"/>
                  <a:gd name="T10" fmla="*/ 41 w 170"/>
                  <a:gd name="T11" fmla="*/ 0 h 237"/>
                  <a:gd name="T12" fmla="*/ 41 w 170"/>
                  <a:gd name="T13" fmla="*/ 65 h 237"/>
                  <a:gd name="T14" fmla="*/ 23 w 170"/>
                  <a:gd name="T15" fmla="*/ 125 h 237"/>
                  <a:gd name="T16" fmla="*/ 0 w 170"/>
                  <a:gd name="T17" fmla="*/ 225 h 237"/>
                  <a:gd name="T18" fmla="*/ 0 w 170"/>
                  <a:gd name="T19" fmla="*/ 237 h 237"/>
                  <a:gd name="T20" fmla="*/ 83 w 170"/>
                  <a:gd name="T21" fmla="*/ 237 h 237"/>
                  <a:gd name="T22" fmla="*/ 87 w 170"/>
                  <a:gd name="T23" fmla="*/ 237 h 237"/>
                  <a:gd name="T24" fmla="*/ 170 w 170"/>
                  <a:gd name="T25" fmla="*/ 237 h 237"/>
                  <a:gd name="T26" fmla="*/ 170 w 170"/>
                  <a:gd name="T27" fmla="*/ 225 h 237"/>
                  <a:gd name="T28" fmla="*/ 147 w 170"/>
                  <a:gd name="T29" fmla="*/ 125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237">
                    <a:moveTo>
                      <a:pt x="147" y="125"/>
                    </a:moveTo>
                    <a:cubicBezTo>
                      <a:pt x="132" y="99"/>
                      <a:pt x="129" y="65"/>
                      <a:pt x="129" y="65"/>
                    </a:cubicBezTo>
                    <a:cubicBezTo>
                      <a:pt x="129" y="0"/>
                      <a:pt x="129" y="0"/>
                      <a:pt x="129" y="0"/>
                    </a:cubicBezTo>
                    <a:cubicBezTo>
                      <a:pt x="88" y="0"/>
                      <a:pt x="88" y="0"/>
                      <a:pt x="88" y="0"/>
                    </a:cubicBezTo>
                    <a:cubicBezTo>
                      <a:pt x="82" y="0"/>
                      <a:pt x="82" y="0"/>
                      <a:pt x="82" y="0"/>
                    </a:cubicBezTo>
                    <a:cubicBezTo>
                      <a:pt x="41" y="0"/>
                      <a:pt x="41" y="0"/>
                      <a:pt x="41" y="0"/>
                    </a:cubicBezTo>
                    <a:cubicBezTo>
                      <a:pt x="41" y="65"/>
                      <a:pt x="41" y="65"/>
                      <a:pt x="41" y="65"/>
                    </a:cubicBezTo>
                    <a:cubicBezTo>
                      <a:pt x="41" y="65"/>
                      <a:pt x="38" y="99"/>
                      <a:pt x="23" y="125"/>
                    </a:cubicBezTo>
                    <a:cubicBezTo>
                      <a:pt x="9" y="151"/>
                      <a:pt x="0" y="171"/>
                      <a:pt x="0" y="225"/>
                    </a:cubicBezTo>
                    <a:cubicBezTo>
                      <a:pt x="0" y="237"/>
                      <a:pt x="0" y="237"/>
                      <a:pt x="0" y="237"/>
                    </a:cubicBezTo>
                    <a:cubicBezTo>
                      <a:pt x="83" y="237"/>
                      <a:pt x="83" y="237"/>
                      <a:pt x="83" y="237"/>
                    </a:cubicBezTo>
                    <a:cubicBezTo>
                      <a:pt x="87" y="237"/>
                      <a:pt x="87" y="237"/>
                      <a:pt x="87" y="237"/>
                    </a:cubicBezTo>
                    <a:cubicBezTo>
                      <a:pt x="170" y="237"/>
                      <a:pt x="170" y="237"/>
                      <a:pt x="170" y="237"/>
                    </a:cubicBezTo>
                    <a:cubicBezTo>
                      <a:pt x="170" y="225"/>
                      <a:pt x="170" y="225"/>
                      <a:pt x="170" y="225"/>
                    </a:cubicBezTo>
                    <a:cubicBezTo>
                      <a:pt x="170" y="171"/>
                      <a:pt x="162" y="151"/>
                      <a:pt x="147" y="1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0" name="Freeform 199"/>
              <p:cNvSpPr/>
              <p:nvPr/>
            </p:nvSpPr>
            <p:spPr bwMode="auto">
              <a:xfrm>
                <a:off x="8158943" y="5116932"/>
                <a:ext cx="690307" cy="962243"/>
              </a:xfrm>
              <a:custGeom>
                <a:avLst/>
                <a:gdLst>
                  <a:gd name="T0" fmla="*/ 146 w 170"/>
                  <a:gd name="T1" fmla="*/ 125 h 237"/>
                  <a:gd name="T2" fmla="*/ 129 w 170"/>
                  <a:gd name="T3" fmla="*/ 65 h 237"/>
                  <a:gd name="T4" fmla="*/ 129 w 170"/>
                  <a:gd name="T5" fmla="*/ 0 h 237"/>
                  <a:gd name="T6" fmla="*/ 88 w 170"/>
                  <a:gd name="T7" fmla="*/ 0 h 237"/>
                  <a:gd name="T8" fmla="*/ 82 w 170"/>
                  <a:gd name="T9" fmla="*/ 0 h 237"/>
                  <a:gd name="T10" fmla="*/ 41 w 170"/>
                  <a:gd name="T11" fmla="*/ 0 h 237"/>
                  <a:gd name="T12" fmla="*/ 41 w 170"/>
                  <a:gd name="T13" fmla="*/ 65 h 237"/>
                  <a:gd name="T14" fmla="*/ 23 w 170"/>
                  <a:gd name="T15" fmla="*/ 125 h 237"/>
                  <a:gd name="T16" fmla="*/ 0 w 170"/>
                  <a:gd name="T17" fmla="*/ 225 h 237"/>
                  <a:gd name="T18" fmla="*/ 0 w 170"/>
                  <a:gd name="T19" fmla="*/ 237 h 237"/>
                  <a:gd name="T20" fmla="*/ 83 w 170"/>
                  <a:gd name="T21" fmla="*/ 237 h 237"/>
                  <a:gd name="T22" fmla="*/ 86 w 170"/>
                  <a:gd name="T23" fmla="*/ 237 h 237"/>
                  <a:gd name="T24" fmla="*/ 170 w 170"/>
                  <a:gd name="T25" fmla="*/ 237 h 237"/>
                  <a:gd name="T26" fmla="*/ 170 w 170"/>
                  <a:gd name="T27" fmla="*/ 225 h 237"/>
                  <a:gd name="T28" fmla="*/ 146 w 170"/>
                  <a:gd name="T29" fmla="*/ 125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237">
                    <a:moveTo>
                      <a:pt x="146" y="125"/>
                    </a:moveTo>
                    <a:cubicBezTo>
                      <a:pt x="132" y="99"/>
                      <a:pt x="129" y="65"/>
                      <a:pt x="129" y="65"/>
                    </a:cubicBezTo>
                    <a:cubicBezTo>
                      <a:pt x="129" y="0"/>
                      <a:pt x="129" y="0"/>
                      <a:pt x="129" y="0"/>
                    </a:cubicBezTo>
                    <a:cubicBezTo>
                      <a:pt x="88" y="0"/>
                      <a:pt x="88" y="0"/>
                      <a:pt x="88" y="0"/>
                    </a:cubicBezTo>
                    <a:cubicBezTo>
                      <a:pt x="82" y="0"/>
                      <a:pt x="82" y="0"/>
                      <a:pt x="82" y="0"/>
                    </a:cubicBezTo>
                    <a:cubicBezTo>
                      <a:pt x="41" y="0"/>
                      <a:pt x="41" y="0"/>
                      <a:pt x="41" y="0"/>
                    </a:cubicBezTo>
                    <a:cubicBezTo>
                      <a:pt x="41" y="65"/>
                      <a:pt x="41" y="65"/>
                      <a:pt x="41" y="65"/>
                    </a:cubicBezTo>
                    <a:cubicBezTo>
                      <a:pt x="41" y="65"/>
                      <a:pt x="38" y="99"/>
                      <a:pt x="23" y="125"/>
                    </a:cubicBezTo>
                    <a:cubicBezTo>
                      <a:pt x="8" y="151"/>
                      <a:pt x="0" y="171"/>
                      <a:pt x="0" y="225"/>
                    </a:cubicBezTo>
                    <a:cubicBezTo>
                      <a:pt x="0" y="237"/>
                      <a:pt x="0" y="237"/>
                      <a:pt x="0" y="237"/>
                    </a:cubicBezTo>
                    <a:cubicBezTo>
                      <a:pt x="83" y="237"/>
                      <a:pt x="83" y="237"/>
                      <a:pt x="83" y="237"/>
                    </a:cubicBezTo>
                    <a:cubicBezTo>
                      <a:pt x="86" y="237"/>
                      <a:pt x="86" y="237"/>
                      <a:pt x="86" y="237"/>
                    </a:cubicBezTo>
                    <a:cubicBezTo>
                      <a:pt x="170" y="237"/>
                      <a:pt x="170" y="237"/>
                      <a:pt x="170" y="237"/>
                    </a:cubicBezTo>
                    <a:cubicBezTo>
                      <a:pt x="170" y="225"/>
                      <a:pt x="170" y="225"/>
                      <a:pt x="170" y="225"/>
                    </a:cubicBezTo>
                    <a:cubicBezTo>
                      <a:pt x="170" y="171"/>
                      <a:pt x="161" y="151"/>
                      <a:pt x="146" y="1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1" name="Rectangle 200"/>
              <p:cNvSpPr>
                <a:spLocks noChangeArrowheads="1"/>
              </p:cNvSpPr>
              <p:nvPr/>
            </p:nvSpPr>
            <p:spPr bwMode="auto">
              <a:xfrm>
                <a:off x="6048516" y="6030364"/>
                <a:ext cx="3126129" cy="350964"/>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2" name="Rectangle 201"/>
              <p:cNvSpPr>
                <a:spLocks noChangeArrowheads="1"/>
              </p:cNvSpPr>
              <p:nvPr/>
            </p:nvSpPr>
            <p:spPr bwMode="auto">
              <a:xfrm>
                <a:off x="6664444" y="5937394"/>
                <a:ext cx="2389339" cy="188266"/>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3" name="Freeform 202"/>
              <p:cNvSpPr/>
              <p:nvPr/>
            </p:nvSpPr>
            <p:spPr bwMode="auto">
              <a:xfrm>
                <a:off x="8140348" y="4333656"/>
                <a:ext cx="583390" cy="748411"/>
              </a:xfrm>
              <a:custGeom>
                <a:avLst/>
                <a:gdLst>
                  <a:gd name="T0" fmla="*/ 144 w 144"/>
                  <a:gd name="T1" fmla="*/ 59 h 184"/>
                  <a:gd name="T2" fmla="*/ 123 w 144"/>
                  <a:gd name="T3" fmla="*/ 38 h 184"/>
                  <a:gd name="T4" fmla="*/ 120 w 144"/>
                  <a:gd name="T5" fmla="*/ 38 h 184"/>
                  <a:gd name="T6" fmla="*/ 112 w 144"/>
                  <a:gd name="T7" fmla="*/ 28 h 184"/>
                  <a:gd name="T8" fmla="*/ 113 w 144"/>
                  <a:gd name="T9" fmla="*/ 23 h 184"/>
                  <a:gd name="T10" fmla="*/ 90 w 144"/>
                  <a:gd name="T11" fmla="*/ 0 h 184"/>
                  <a:gd name="T12" fmla="*/ 71 w 144"/>
                  <a:gd name="T13" fmla="*/ 12 h 184"/>
                  <a:gd name="T14" fmla="*/ 69 w 144"/>
                  <a:gd name="T15" fmla="*/ 12 h 184"/>
                  <a:gd name="T16" fmla="*/ 48 w 144"/>
                  <a:gd name="T17" fmla="*/ 33 h 184"/>
                  <a:gd name="T18" fmla="*/ 48 w 144"/>
                  <a:gd name="T19" fmla="*/ 35 h 184"/>
                  <a:gd name="T20" fmla="*/ 33 w 144"/>
                  <a:gd name="T21" fmla="*/ 42 h 184"/>
                  <a:gd name="T22" fmla="*/ 21 w 144"/>
                  <a:gd name="T23" fmla="*/ 38 h 184"/>
                  <a:gd name="T24" fmla="*/ 0 w 144"/>
                  <a:gd name="T25" fmla="*/ 59 h 184"/>
                  <a:gd name="T26" fmla="*/ 13 w 144"/>
                  <a:gd name="T27" fmla="*/ 79 h 184"/>
                  <a:gd name="T28" fmla="*/ 57 w 144"/>
                  <a:gd name="T29" fmla="*/ 114 h 184"/>
                  <a:gd name="T30" fmla="*/ 73 w 144"/>
                  <a:gd name="T31" fmla="*/ 148 h 184"/>
                  <a:gd name="T32" fmla="*/ 95 w 144"/>
                  <a:gd name="T33" fmla="*/ 184 h 184"/>
                  <a:gd name="T34" fmla="*/ 104 w 144"/>
                  <a:gd name="T35" fmla="*/ 184 h 184"/>
                  <a:gd name="T36" fmla="*/ 98 w 144"/>
                  <a:gd name="T37" fmla="*/ 142 h 184"/>
                  <a:gd name="T38" fmla="*/ 114 w 144"/>
                  <a:gd name="T39" fmla="*/ 107 h 184"/>
                  <a:gd name="T40" fmla="*/ 134 w 144"/>
                  <a:gd name="T41" fmla="*/ 77 h 184"/>
                  <a:gd name="T42" fmla="*/ 144 w 144"/>
                  <a:gd name="T43" fmla="*/ 59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 h="184">
                    <a:moveTo>
                      <a:pt x="144" y="59"/>
                    </a:moveTo>
                    <a:cubicBezTo>
                      <a:pt x="144" y="48"/>
                      <a:pt x="134" y="38"/>
                      <a:pt x="123" y="38"/>
                    </a:cubicBezTo>
                    <a:cubicBezTo>
                      <a:pt x="122" y="38"/>
                      <a:pt x="120" y="38"/>
                      <a:pt x="120" y="38"/>
                    </a:cubicBezTo>
                    <a:cubicBezTo>
                      <a:pt x="118" y="34"/>
                      <a:pt x="116" y="31"/>
                      <a:pt x="112" y="28"/>
                    </a:cubicBezTo>
                    <a:cubicBezTo>
                      <a:pt x="113" y="26"/>
                      <a:pt x="113" y="25"/>
                      <a:pt x="113" y="23"/>
                    </a:cubicBezTo>
                    <a:cubicBezTo>
                      <a:pt x="113" y="11"/>
                      <a:pt x="103" y="0"/>
                      <a:pt x="90" y="0"/>
                    </a:cubicBezTo>
                    <a:cubicBezTo>
                      <a:pt x="82" y="0"/>
                      <a:pt x="75" y="5"/>
                      <a:pt x="71" y="12"/>
                    </a:cubicBezTo>
                    <a:cubicBezTo>
                      <a:pt x="70" y="12"/>
                      <a:pt x="70" y="12"/>
                      <a:pt x="69" y="12"/>
                    </a:cubicBezTo>
                    <a:cubicBezTo>
                      <a:pt x="57" y="12"/>
                      <a:pt x="48" y="21"/>
                      <a:pt x="48" y="33"/>
                    </a:cubicBezTo>
                    <a:cubicBezTo>
                      <a:pt x="48" y="34"/>
                      <a:pt x="48" y="34"/>
                      <a:pt x="48" y="35"/>
                    </a:cubicBezTo>
                    <a:cubicBezTo>
                      <a:pt x="42" y="35"/>
                      <a:pt x="37" y="38"/>
                      <a:pt x="33" y="42"/>
                    </a:cubicBezTo>
                    <a:cubicBezTo>
                      <a:pt x="30" y="40"/>
                      <a:pt x="25" y="38"/>
                      <a:pt x="21" y="38"/>
                    </a:cubicBezTo>
                    <a:cubicBezTo>
                      <a:pt x="9" y="38"/>
                      <a:pt x="0" y="48"/>
                      <a:pt x="0" y="59"/>
                    </a:cubicBezTo>
                    <a:cubicBezTo>
                      <a:pt x="0" y="68"/>
                      <a:pt x="5" y="75"/>
                      <a:pt x="13" y="79"/>
                    </a:cubicBezTo>
                    <a:cubicBezTo>
                      <a:pt x="14" y="84"/>
                      <a:pt x="19" y="113"/>
                      <a:pt x="57" y="114"/>
                    </a:cubicBezTo>
                    <a:cubicBezTo>
                      <a:pt x="57" y="114"/>
                      <a:pt x="42" y="137"/>
                      <a:pt x="73" y="148"/>
                    </a:cubicBezTo>
                    <a:cubicBezTo>
                      <a:pt x="73" y="148"/>
                      <a:pt x="95" y="154"/>
                      <a:pt x="95" y="184"/>
                    </a:cubicBezTo>
                    <a:cubicBezTo>
                      <a:pt x="104" y="184"/>
                      <a:pt x="104" y="184"/>
                      <a:pt x="104" y="184"/>
                    </a:cubicBezTo>
                    <a:cubicBezTo>
                      <a:pt x="104" y="184"/>
                      <a:pt x="113" y="157"/>
                      <a:pt x="98" y="142"/>
                    </a:cubicBezTo>
                    <a:cubicBezTo>
                      <a:pt x="83" y="127"/>
                      <a:pt x="121" y="125"/>
                      <a:pt x="114" y="107"/>
                    </a:cubicBezTo>
                    <a:cubicBezTo>
                      <a:pt x="114" y="107"/>
                      <a:pt x="137" y="97"/>
                      <a:pt x="134" y="77"/>
                    </a:cubicBezTo>
                    <a:cubicBezTo>
                      <a:pt x="140" y="73"/>
                      <a:pt x="144" y="67"/>
                      <a:pt x="144" y="5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4" name="Freeform 203"/>
              <p:cNvSpPr/>
              <p:nvPr/>
            </p:nvSpPr>
            <p:spPr bwMode="auto">
              <a:xfrm>
                <a:off x="7505825" y="4098906"/>
                <a:ext cx="585714" cy="741439"/>
              </a:xfrm>
              <a:custGeom>
                <a:avLst/>
                <a:gdLst>
                  <a:gd name="T0" fmla="*/ 144 w 144"/>
                  <a:gd name="T1" fmla="*/ 59 h 183"/>
                  <a:gd name="T2" fmla="*/ 123 w 144"/>
                  <a:gd name="T3" fmla="*/ 38 h 183"/>
                  <a:gd name="T4" fmla="*/ 120 w 144"/>
                  <a:gd name="T5" fmla="*/ 38 h 183"/>
                  <a:gd name="T6" fmla="*/ 112 w 144"/>
                  <a:gd name="T7" fmla="*/ 28 h 183"/>
                  <a:gd name="T8" fmla="*/ 113 w 144"/>
                  <a:gd name="T9" fmla="*/ 22 h 183"/>
                  <a:gd name="T10" fmla="*/ 91 w 144"/>
                  <a:gd name="T11" fmla="*/ 0 h 183"/>
                  <a:gd name="T12" fmla="*/ 71 w 144"/>
                  <a:gd name="T13" fmla="*/ 11 h 183"/>
                  <a:gd name="T14" fmla="*/ 69 w 144"/>
                  <a:gd name="T15" fmla="*/ 11 h 183"/>
                  <a:gd name="T16" fmla="*/ 48 w 144"/>
                  <a:gd name="T17" fmla="*/ 32 h 183"/>
                  <a:gd name="T18" fmla="*/ 48 w 144"/>
                  <a:gd name="T19" fmla="*/ 34 h 183"/>
                  <a:gd name="T20" fmla="*/ 33 w 144"/>
                  <a:gd name="T21" fmla="*/ 41 h 183"/>
                  <a:gd name="T22" fmla="*/ 21 w 144"/>
                  <a:gd name="T23" fmla="*/ 38 h 183"/>
                  <a:gd name="T24" fmla="*/ 0 w 144"/>
                  <a:gd name="T25" fmla="*/ 59 h 183"/>
                  <a:gd name="T26" fmla="*/ 13 w 144"/>
                  <a:gd name="T27" fmla="*/ 78 h 183"/>
                  <a:gd name="T28" fmla="*/ 58 w 144"/>
                  <a:gd name="T29" fmla="*/ 114 h 183"/>
                  <a:gd name="T30" fmla="*/ 74 w 144"/>
                  <a:gd name="T31" fmla="*/ 148 h 183"/>
                  <a:gd name="T32" fmla="*/ 95 w 144"/>
                  <a:gd name="T33" fmla="*/ 183 h 183"/>
                  <a:gd name="T34" fmla="*/ 104 w 144"/>
                  <a:gd name="T35" fmla="*/ 183 h 183"/>
                  <a:gd name="T36" fmla="*/ 98 w 144"/>
                  <a:gd name="T37" fmla="*/ 141 h 183"/>
                  <a:gd name="T38" fmla="*/ 114 w 144"/>
                  <a:gd name="T39" fmla="*/ 107 h 183"/>
                  <a:gd name="T40" fmla="*/ 134 w 144"/>
                  <a:gd name="T41" fmla="*/ 76 h 183"/>
                  <a:gd name="T42" fmla="*/ 144 w 144"/>
                  <a:gd name="T43" fmla="*/ 5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 h="183">
                    <a:moveTo>
                      <a:pt x="144" y="59"/>
                    </a:moveTo>
                    <a:cubicBezTo>
                      <a:pt x="144" y="47"/>
                      <a:pt x="134" y="38"/>
                      <a:pt x="123" y="38"/>
                    </a:cubicBezTo>
                    <a:cubicBezTo>
                      <a:pt x="122" y="38"/>
                      <a:pt x="121" y="38"/>
                      <a:pt x="120" y="38"/>
                    </a:cubicBezTo>
                    <a:cubicBezTo>
                      <a:pt x="118" y="34"/>
                      <a:pt x="116" y="30"/>
                      <a:pt x="112" y="28"/>
                    </a:cubicBezTo>
                    <a:cubicBezTo>
                      <a:pt x="113" y="26"/>
                      <a:pt x="113" y="24"/>
                      <a:pt x="113" y="22"/>
                    </a:cubicBezTo>
                    <a:cubicBezTo>
                      <a:pt x="113" y="10"/>
                      <a:pt x="103" y="0"/>
                      <a:pt x="91" y="0"/>
                    </a:cubicBezTo>
                    <a:cubicBezTo>
                      <a:pt x="82" y="0"/>
                      <a:pt x="75" y="5"/>
                      <a:pt x="71" y="11"/>
                    </a:cubicBezTo>
                    <a:cubicBezTo>
                      <a:pt x="70" y="11"/>
                      <a:pt x="70" y="11"/>
                      <a:pt x="69" y="11"/>
                    </a:cubicBezTo>
                    <a:cubicBezTo>
                      <a:pt x="58" y="11"/>
                      <a:pt x="48" y="21"/>
                      <a:pt x="48" y="32"/>
                    </a:cubicBezTo>
                    <a:cubicBezTo>
                      <a:pt x="48" y="33"/>
                      <a:pt x="48" y="34"/>
                      <a:pt x="48" y="34"/>
                    </a:cubicBezTo>
                    <a:cubicBezTo>
                      <a:pt x="42" y="34"/>
                      <a:pt x="37" y="37"/>
                      <a:pt x="33" y="41"/>
                    </a:cubicBezTo>
                    <a:cubicBezTo>
                      <a:pt x="30" y="39"/>
                      <a:pt x="26" y="38"/>
                      <a:pt x="21" y="38"/>
                    </a:cubicBezTo>
                    <a:cubicBezTo>
                      <a:pt x="10" y="38"/>
                      <a:pt x="0" y="47"/>
                      <a:pt x="0" y="59"/>
                    </a:cubicBezTo>
                    <a:cubicBezTo>
                      <a:pt x="0" y="67"/>
                      <a:pt x="5" y="75"/>
                      <a:pt x="13" y="78"/>
                    </a:cubicBezTo>
                    <a:cubicBezTo>
                      <a:pt x="14" y="83"/>
                      <a:pt x="19" y="113"/>
                      <a:pt x="58" y="114"/>
                    </a:cubicBezTo>
                    <a:cubicBezTo>
                      <a:pt x="58" y="114"/>
                      <a:pt x="43" y="137"/>
                      <a:pt x="74" y="148"/>
                    </a:cubicBezTo>
                    <a:cubicBezTo>
                      <a:pt x="74" y="148"/>
                      <a:pt x="95" y="153"/>
                      <a:pt x="95" y="183"/>
                    </a:cubicBezTo>
                    <a:cubicBezTo>
                      <a:pt x="104" y="183"/>
                      <a:pt x="104" y="183"/>
                      <a:pt x="104" y="183"/>
                    </a:cubicBezTo>
                    <a:cubicBezTo>
                      <a:pt x="104" y="183"/>
                      <a:pt x="113" y="156"/>
                      <a:pt x="98" y="141"/>
                    </a:cubicBezTo>
                    <a:cubicBezTo>
                      <a:pt x="83" y="127"/>
                      <a:pt x="121" y="125"/>
                      <a:pt x="114" y="107"/>
                    </a:cubicBezTo>
                    <a:cubicBezTo>
                      <a:pt x="114" y="107"/>
                      <a:pt x="137" y="96"/>
                      <a:pt x="134" y="76"/>
                    </a:cubicBezTo>
                    <a:cubicBezTo>
                      <a:pt x="140" y="72"/>
                      <a:pt x="144" y="66"/>
                      <a:pt x="144" y="5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5" name="Rectangle 206"/>
              <p:cNvSpPr>
                <a:spLocks noChangeArrowheads="1"/>
              </p:cNvSpPr>
              <p:nvPr/>
            </p:nvSpPr>
            <p:spPr bwMode="auto">
              <a:xfrm>
                <a:off x="5439516" y="5586118"/>
                <a:ext cx="681009" cy="794896"/>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6" name="Rectangle 207"/>
              <p:cNvSpPr>
                <a:spLocks noChangeArrowheads="1"/>
              </p:cNvSpPr>
              <p:nvPr/>
            </p:nvSpPr>
            <p:spPr bwMode="auto">
              <a:xfrm>
                <a:off x="4495865" y="4059080"/>
                <a:ext cx="862301" cy="232193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507" name="Rectangle 1"/>
            <p:cNvSpPr/>
            <p:nvPr/>
          </p:nvSpPr>
          <p:spPr>
            <a:xfrm>
              <a:off x="-39082" y="4680520"/>
              <a:ext cx="4118858" cy="21774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17" name="Group 5"/>
          <p:cNvGrpSpPr/>
          <p:nvPr/>
        </p:nvGrpSpPr>
        <p:grpSpPr>
          <a:xfrm>
            <a:off x="4023757" y="2741284"/>
            <a:ext cx="4118858" cy="4116716"/>
            <a:chOff x="4023757" y="2741284"/>
            <a:chExt cx="4118858" cy="4116716"/>
          </a:xfrm>
          <a:solidFill>
            <a:srgbClr val="5EB5AB"/>
          </a:solidFill>
        </p:grpSpPr>
        <p:grpSp>
          <p:nvGrpSpPr>
            <p:cNvPr id="518" name="Group 205"/>
            <p:cNvGrpSpPr/>
            <p:nvPr/>
          </p:nvGrpSpPr>
          <p:grpSpPr>
            <a:xfrm>
              <a:off x="4398235" y="2741284"/>
              <a:ext cx="3411555" cy="2083252"/>
              <a:chOff x="2405063" y="5240338"/>
              <a:chExt cx="2654301" cy="1620838"/>
            </a:xfrm>
            <a:grpFill/>
          </p:grpSpPr>
          <p:sp>
            <p:nvSpPr>
              <p:cNvPr id="520" name="Freeform 208"/>
              <p:cNvSpPr/>
              <p:nvPr/>
            </p:nvSpPr>
            <p:spPr bwMode="auto">
              <a:xfrm>
                <a:off x="3040063" y="5778500"/>
                <a:ext cx="130175" cy="1082675"/>
              </a:xfrm>
              <a:custGeom>
                <a:avLst/>
                <a:gdLst>
                  <a:gd name="T0" fmla="*/ 82 w 82"/>
                  <a:gd name="T1" fmla="*/ 682 h 682"/>
                  <a:gd name="T2" fmla="*/ 0 w 82"/>
                  <a:gd name="T3" fmla="*/ 682 h 682"/>
                  <a:gd name="T4" fmla="*/ 23 w 82"/>
                  <a:gd name="T5" fmla="*/ 0 h 682"/>
                  <a:gd name="T6" fmla="*/ 60 w 82"/>
                  <a:gd name="T7" fmla="*/ 0 h 682"/>
                  <a:gd name="T8" fmla="*/ 82 w 82"/>
                  <a:gd name="T9" fmla="*/ 682 h 682"/>
                </a:gdLst>
                <a:ahLst/>
                <a:cxnLst>
                  <a:cxn ang="0">
                    <a:pos x="T0" y="T1"/>
                  </a:cxn>
                  <a:cxn ang="0">
                    <a:pos x="T2" y="T3"/>
                  </a:cxn>
                  <a:cxn ang="0">
                    <a:pos x="T4" y="T5"/>
                  </a:cxn>
                  <a:cxn ang="0">
                    <a:pos x="T6" y="T7"/>
                  </a:cxn>
                  <a:cxn ang="0">
                    <a:pos x="T8" y="T9"/>
                  </a:cxn>
                </a:cxnLst>
                <a:rect l="0" t="0" r="r" b="b"/>
                <a:pathLst>
                  <a:path w="82" h="682">
                    <a:moveTo>
                      <a:pt x="82" y="682"/>
                    </a:moveTo>
                    <a:lnTo>
                      <a:pt x="0" y="682"/>
                    </a:lnTo>
                    <a:lnTo>
                      <a:pt x="23" y="0"/>
                    </a:lnTo>
                    <a:lnTo>
                      <a:pt x="60" y="0"/>
                    </a:lnTo>
                    <a:lnTo>
                      <a:pt x="82" y="68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1" name="Freeform 209"/>
              <p:cNvSpPr/>
              <p:nvPr/>
            </p:nvSpPr>
            <p:spPr bwMode="auto">
              <a:xfrm>
                <a:off x="3065463" y="5254625"/>
                <a:ext cx="74613" cy="552450"/>
              </a:xfrm>
              <a:custGeom>
                <a:avLst/>
                <a:gdLst>
                  <a:gd name="T0" fmla="*/ 47 w 47"/>
                  <a:gd name="T1" fmla="*/ 348 h 348"/>
                  <a:gd name="T2" fmla="*/ 0 w 47"/>
                  <a:gd name="T3" fmla="*/ 348 h 348"/>
                  <a:gd name="T4" fmla="*/ 12 w 47"/>
                  <a:gd name="T5" fmla="*/ 0 h 348"/>
                  <a:gd name="T6" fmla="*/ 33 w 47"/>
                  <a:gd name="T7" fmla="*/ 0 h 348"/>
                  <a:gd name="T8" fmla="*/ 47 w 47"/>
                  <a:gd name="T9" fmla="*/ 348 h 348"/>
                </a:gdLst>
                <a:ahLst/>
                <a:cxnLst>
                  <a:cxn ang="0">
                    <a:pos x="T0" y="T1"/>
                  </a:cxn>
                  <a:cxn ang="0">
                    <a:pos x="T2" y="T3"/>
                  </a:cxn>
                  <a:cxn ang="0">
                    <a:pos x="T4" y="T5"/>
                  </a:cxn>
                  <a:cxn ang="0">
                    <a:pos x="T6" y="T7"/>
                  </a:cxn>
                  <a:cxn ang="0">
                    <a:pos x="T8" y="T9"/>
                  </a:cxn>
                </a:cxnLst>
                <a:rect l="0" t="0" r="r" b="b"/>
                <a:pathLst>
                  <a:path w="47" h="348">
                    <a:moveTo>
                      <a:pt x="47" y="348"/>
                    </a:moveTo>
                    <a:lnTo>
                      <a:pt x="0" y="348"/>
                    </a:lnTo>
                    <a:lnTo>
                      <a:pt x="12" y="0"/>
                    </a:lnTo>
                    <a:lnTo>
                      <a:pt x="33" y="0"/>
                    </a:lnTo>
                    <a:lnTo>
                      <a:pt x="47" y="34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2" name="Freeform 210"/>
              <p:cNvSpPr/>
              <p:nvPr/>
            </p:nvSpPr>
            <p:spPr bwMode="auto">
              <a:xfrm>
                <a:off x="3051176" y="5748338"/>
                <a:ext cx="523875" cy="277813"/>
              </a:xfrm>
              <a:custGeom>
                <a:avLst/>
                <a:gdLst>
                  <a:gd name="T0" fmla="*/ 0 w 330"/>
                  <a:gd name="T1" fmla="*/ 42 h 175"/>
                  <a:gd name="T2" fmla="*/ 19 w 330"/>
                  <a:gd name="T3" fmla="*/ 0 h 175"/>
                  <a:gd name="T4" fmla="*/ 330 w 330"/>
                  <a:gd name="T5" fmla="*/ 154 h 175"/>
                  <a:gd name="T6" fmla="*/ 320 w 330"/>
                  <a:gd name="T7" fmla="*/ 175 h 175"/>
                  <a:gd name="T8" fmla="*/ 0 w 330"/>
                  <a:gd name="T9" fmla="*/ 42 h 175"/>
                </a:gdLst>
                <a:ahLst/>
                <a:cxnLst>
                  <a:cxn ang="0">
                    <a:pos x="T0" y="T1"/>
                  </a:cxn>
                  <a:cxn ang="0">
                    <a:pos x="T2" y="T3"/>
                  </a:cxn>
                  <a:cxn ang="0">
                    <a:pos x="T4" y="T5"/>
                  </a:cxn>
                  <a:cxn ang="0">
                    <a:pos x="T6" y="T7"/>
                  </a:cxn>
                  <a:cxn ang="0">
                    <a:pos x="T8" y="T9"/>
                  </a:cxn>
                </a:cxnLst>
                <a:rect l="0" t="0" r="r" b="b"/>
                <a:pathLst>
                  <a:path w="330" h="175">
                    <a:moveTo>
                      <a:pt x="0" y="42"/>
                    </a:moveTo>
                    <a:lnTo>
                      <a:pt x="19" y="0"/>
                    </a:lnTo>
                    <a:lnTo>
                      <a:pt x="330" y="154"/>
                    </a:lnTo>
                    <a:lnTo>
                      <a:pt x="320" y="175"/>
                    </a:lnTo>
                    <a:lnTo>
                      <a:pt x="0" y="4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3" name="Freeform 211"/>
              <p:cNvSpPr/>
              <p:nvPr/>
            </p:nvSpPr>
            <p:spPr bwMode="auto">
              <a:xfrm>
                <a:off x="2620963" y="5754688"/>
                <a:ext cx="536575" cy="242888"/>
              </a:xfrm>
              <a:custGeom>
                <a:avLst/>
                <a:gdLst>
                  <a:gd name="T0" fmla="*/ 320 w 338"/>
                  <a:gd name="T1" fmla="*/ 0 h 153"/>
                  <a:gd name="T2" fmla="*/ 338 w 338"/>
                  <a:gd name="T3" fmla="*/ 43 h 153"/>
                  <a:gd name="T4" fmla="*/ 7 w 338"/>
                  <a:gd name="T5" fmla="*/ 153 h 153"/>
                  <a:gd name="T6" fmla="*/ 0 w 338"/>
                  <a:gd name="T7" fmla="*/ 132 h 153"/>
                  <a:gd name="T8" fmla="*/ 320 w 338"/>
                  <a:gd name="T9" fmla="*/ 0 h 153"/>
                </a:gdLst>
                <a:ahLst/>
                <a:cxnLst>
                  <a:cxn ang="0">
                    <a:pos x="T0" y="T1"/>
                  </a:cxn>
                  <a:cxn ang="0">
                    <a:pos x="T2" y="T3"/>
                  </a:cxn>
                  <a:cxn ang="0">
                    <a:pos x="T4" y="T5"/>
                  </a:cxn>
                  <a:cxn ang="0">
                    <a:pos x="T6" y="T7"/>
                  </a:cxn>
                  <a:cxn ang="0">
                    <a:pos x="T8" y="T9"/>
                  </a:cxn>
                </a:cxnLst>
                <a:rect l="0" t="0" r="r" b="b"/>
                <a:pathLst>
                  <a:path w="338" h="153">
                    <a:moveTo>
                      <a:pt x="320" y="0"/>
                    </a:moveTo>
                    <a:lnTo>
                      <a:pt x="338" y="43"/>
                    </a:lnTo>
                    <a:lnTo>
                      <a:pt x="7" y="153"/>
                    </a:lnTo>
                    <a:lnTo>
                      <a:pt x="0" y="132"/>
                    </a:lnTo>
                    <a:lnTo>
                      <a:pt x="320"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4" name="Freeform 212"/>
              <p:cNvSpPr/>
              <p:nvPr/>
            </p:nvSpPr>
            <p:spPr bwMode="auto">
              <a:xfrm>
                <a:off x="3378201" y="6208713"/>
                <a:ext cx="80963" cy="652463"/>
              </a:xfrm>
              <a:custGeom>
                <a:avLst/>
                <a:gdLst>
                  <a:gd name="T0" fmla="*/ 51 w 51"/>
                  <a:gd name="T1" fmla="*/ 411 h 411"/>
                  <a:gd name="T2" fmla="*/ 0 w 51"/>
                  <a:gd name="T3" fmla="*/ 411 h 411"/>
                  <a:gd name="T4" fmla="*/ 16 w 51"/>
                  <a:gd name="T5" fmla="*/ 0 h 411"/>
                  <a:gd name="T6" fmla="*/ 37 w 51"/>
                  <a:gd name="T7" fmla="*/ 0 h 411"/>
                  <a:gd name="T8" fmla="*/ 51 w 51"/>
                  <a:gd name="T9" fmla="*/ 411 h 411"/>
                </a:gdLst>
                <a:ahLst/>
                <a:cxnLst>
                  <a:cxn ang="0">
                    <a:pos x="T0" y="T1"/>
                  </a:cxn>
                  <a:cxn ang="0">
                    <a:pos x="T2" y="T3"/>
                  </a:cxn>
                  <a:cxn ang="0">
                    <a:pos x="T4" y="T5"/>
                  </a:cxn>
                  <a:cxn ang="0">
                    <a:pos x="T6" y="T7"/>
                  </a:cxn>
                  <a:cxn ang="0">
                    <a:pos x="T8" y="T9"/>
                  </a:cxn>
                </a:cxnLst>
                <a:rect l="0" t="0" r="r" b="b"/>
                <a:pathLst>
                  <a:path w="51" h="411">
                    <a:moveTo>
                      <a:pt x="51" y="411"/>
                    </a:moveTo>
                    <a:lnTo>
                      <a:pt x="0" y="411"/>
                    </a:lnTo>
                    <a:lnTo>
                      <a:pt x="16" y="0"/>
                    </a:lnTo>
                    <a:lnTo>
                      <a:pt x="37" y="0"/>
                    </a:lnTo>
                    <a:lnTo>
                      <a:pt x="51" y="41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5" name="Freeform 213"/>
              <p:cNvSpPr/>
              <p:nvPr/>
            </p:nvSpPr>
            <p:spPr bwMode="auto">
              <a:xfrm>
                <a:off x="3395663" y="5892800"/>
                <a:ext cx="44450" cy="333375"/>
              </a:xfrm>
              <a:custGeom>
                <a:avLst/>
                <a:gdLst>
                  <a:gd name="T0" fmla="*/ 28 w 28"/>
                  <a:gd name="T1" fmla="*/ 210 h 210"/>
                  <a:gd name="T2" fmla="*/ 0 w 28"/>
                  <a:gd name="T3" fmla="*/ 210 h 210"/>
                  <a:gd name="T4" fmla="*/ 7 w 28"/>
                  <a:gd name="T5" fmla="*/ 0 h 210"/>
                  <a:gd name="T6" fmla="*/ 21 w 28"/>
                  <a:gd name="T7" fmla="*/ 0 h 210"/>
                  <a:gd name="T8" fmla="*/ 28 w 28"/>
                  <a:gd name="T9" fmla="*/ 210 h 210"/>
                </a:gdLst>
                <a:ahLst/>
                <a:cxnLst>
                  <a:cxn ang="0">
                    <a:pos x="T0" y="T1"/>
                  </a:cxn>
                  <a:cxn ang="0">
                    <a:pos x="T2" y="T3"/>
                  </a:cxn>
                  <a:cxn ang="0">
                    <a:pos x="T4" y="T5"/>
                  </a:cxn>
                  <a:cxn ang="0">
                    <a:pos x="T6" y="T7"/>
                  </a:cxn>
                  <a:cxn ang="0">
                    <a:pos x="T8" y="T9"/>
                  </a:cxn>
                </a:cxnLst>
                <a:rect l="0" t="0" r="r" b="b"/>
                <a:pathLst>
                  <a:path w="28" h="210">
                    <a:moveTo>
                      <a:pt x="28" y="210"/>
                    </a:moveTo>
                    <a:lnTo>
                      <a:pt x="0" y="210"/>
                    </a:lnTo>
                    <a:lnTo>
                      <a:pt x="7" y="0"/>
                    </a:lnTo>
                    <a:lnTo>
                      <a:pt x="21" y="0"/>
                    </a:lnTo>
                    <a:lnTo>
                      <a:pt x="28" y="21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6" name="Freeform 214"/>
              <p:cNvSpPr/>
              <p:nvPr/>
            </p:nvSpPr>
            <p:spPr bwMode="auto">
              <a:xfrm>
                <a:off x="3387726" y="6189663"/>
                <a:ext cx="315913" cy="169863"/>
              </a:xfrm>
              <a:custGeom>
                <a:avLst/>
                <a:gdLst>
                  <a:gd name="T0" fmla="*/ 0 w 199"/>
                  <a:gd name="T1" fmla="*/ 26 h 107"/>
                  <a:gd name="T2" fmla="*/ 12 w 199"/>
                  <a:gd name="T3" fmla="*/ 0 h 107"/>
                  <a:gd name="T4" fmla="*/ 199 w 199"/>
                  <a:gd name="T5" fmla="*/ 94 h 107"/>
                  <a:gd name="T6" fmla="*/ 194 w 199"/>
                  <a:gd name="T7" fmla="*/ 107 h 107"/>
                  <a:gd name="T8" fmla="*/ 0 w 199"/>
                  <a:gd name="T9" fmla="*/ 26 h 107"/>
                </a:gdLst>
                <a:ahLst/>
                <a:cxnLst>
                  <a:cxn ang="0">
                    <a:pos x="T0" y="T1"/>
                  </a:cxn>
                  <a:cxn ang="0">
                    <a:pos x="T2" y="T3"/>
                  </a:cxn>
                  <a:cxn ang="0">
                    <a:pos x="T4" y="T5"/>
                  </a:cxn>
                  <a:cxn ang="0">
                    <a:pos x="T6" y="T7"/>
                  </a:cxn>
                  <a:cxn ang="0">
                    <a:pos x="T8" y="T9"/>
                  </a:cxn>
                </a:cxnLst>
                <a:rect l="0" t="0" r="r" b="b"/>
                <a:pathLst>
                  <a:path w="199" h="107">
                    <a:moveTo>
                      <a:pt x="0" y="26"/>
                    </a:moveTo>
                    <a:lnTo>
                      <a:pt x="12" y="0"/>
                    </a:lnTo>
                    <a:lnTo>
                      <a:pt x="199" y="94"/>
                    </a:lnTo>
                    <a:lnTo>
                      <a:pt x="194" y="107"/>
                    </a:lnTo>
                    <a:lnTo>
                      <a:pt x="0" y="2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7" name="Freeform 215"/>
              <p:cNvSpPr/>
              <p:nvPr/>
            </p:nvSpPr>
            <p:spPr bwMode="auto">
              <a:xfrm>
                <a:off x="3125788" y="6194425"/>
                <a:ext cx="325438" cy="147638"/>
              </a:xfrm>
              <a:custGeom>
                <a:avLst/>
                <a:gdLst>
                  <a:gd name="T0" fmla="*/ 194 w 205"/>
                  <a:gd name="T1" fmla="*/ 0 h 93"/>
                  <a:gd name="T2" fmla="*/ 205 w 205"/>
                  <a:gd name="T3" fmla="*/ 27 h 93"/>
                  <a:gd name="T4" fmla="*/ 6 w 205"/>
                  <a:gd name="T5" fmla="*/ 93 h 93"/>
                  <a:gd name="T6" fmla="*/ 0 w 205"/>
                  <a:gd name="T7" fmla="*/ 81 h 93"/>
                  <a:gd name="T8" fmla="*/ 194 w 205"/>
                  <a:gd name="T9" fmla="*/ 0 h 93"/>
                </a:gdLst>
                <a:ahLst/>
                <a:cxnLst>
                  <a:cxn ang="0">
                    <a:pos x="T0" y="T1"/>
                  </a:cxn>
                  <a:cxn ang="0">
                    <a:pos x="T2" y="T3"/>
                  </a:cxn>
                  <a:cxn ang="0">
                    <a:pos x="T4" y="T5"/>
                  </a:cxn>
                  <a:cxn ang="0">
                    <a:pos x="T6" y="T7"/>
                  </a:cxn>
                  <a:cxn ang="0">
                    <a:pos x="T8" y="T9"/>
                  </a:cxn>
                </a:cxnLst>
                <a:rect l="0" t="0" r="r" b="b"/>
                <a:pathLst>
                  <a:path w="205" h="93">
                    <a:moveTo>
                      <a:pt x="194" y="0"/>
                    </a:moveTo>
                    <a:lnTo>
                      <a:pt x="205" y="27"/>
                    </a:lnTo>
                    <a:lnTo>
                      <a:pt x="6" y="93"/>
                    </a:lnTo>
                    <a:lnTo>
                      <a:pt x="0" y="81"/>
                    </a:lnTo>
                    <a:lnTo>
                      <a:pt x="194"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8" name="Freeform 216"/>
              <p:cNvSpPr/>
              <p:nvPr/>
            </p:nvSpPr>
            <p:spPr bwMode="auto">
              <a:xfrm>
                <a:off x="3822701" y="6183313"/>
                <a:ext cx="82550" cy="677863"/>
              </a:xfrm>
              <a:custGeom>
                <a:avLst/>
                <a:gdLst>
                  <a:gd name="T0" fmla="*/ 52 w 52"/>
                  <a:gd name="T1" fmla="*/ 427 h 427"/>
                  <a:gd name="T2" fmla="*/ 0 w 52"/>
                  <a:gd name="T3" fmla="*/ 427 h 427"/>
                  <a:gd name="T4" fmla="*/ 16 w 52"/>
                  <a:gd name="T5" fmla="*/ 0 h 427"/>
                  <a:gd name="T6" fmla="*/ 38 w 52"/>
                  <a:gd name="T7" fmla="*/ 0 h 427"/>
                  <a:gd name="T8" fmla="*/ 52 w 52"/>
                  <a:gd name="T9" fmla="*/ 427 h 427"/>
                </a:gdLst>
                <a:ahLst/>
                <a:cxnLst>
                  <a:cxn ang="0">
                    <a:pos x="T0" y="T1"/>
                  </a:cxn>
                  <a:cxn ang="0">
                    <a:pos x="T2" y="T3"/>
                  </a:cxn>
                  <a:cxn ang="0">
                    <a:pos x="T4" y="T5"/>
                  </a:cxn>
                  <a:cxn ang="0">
                    <a:pos x="T6" y="T7"/>
                  </a:cxn>
                  <a:cxn ang="0">
                    <a:pos x="T8" y="T9"/>
                  </a:cxn>
                </a:cxnLst>
                <a:rect l="0" t="0" r="r" b="b"/>
                <a:pathLst>
                  <a:path w="52" h="427">
                    <a:moveTo>
                      <a:pt x="52" y="427"/>
                    </a:moveTo>
                    <a:lnTo>
                      <a:pt x="0" y="427"/>
                    </a:lnTo>
                    <a:lnTo>
                      <a:pt x="16" y="0"/>
                    </a:lnTo>
                    <a:lnTo>
                      <a:pt x="38" y="0"/>
                    </a:lnTo>
                    <a:lnTo>
                      <a:pt x="52" y="42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9" name="Freeform 217"/>
              <p:cNvSpPr/>
              <p:nvPr/>
            </p:nvSpPr>
            <p:spPr bwMode="auto">
              <a:xfrm>
                <a:off x="3838576" y="5853113"/>
                <a:ext cx="47625" cy="347663"/>
              </a:xfrm>
              <a:custGeom>
                <a:avLst/>
                <a:gdLst>
                  <a:gd name="T0" fmla="*/ 30 w 30"/>
                  <a:gd name="T1" fmla="*/ 219 h 219"/>
                  <a:gd name="T2" fmla="*/ 0 w 30"/>
                  <a:gd name="T3" fmla="*/ 219 h 219"/>
                  <a:gd name="T4" fmla="*/ 9 w 30"/>
                  <a:gd name="T5" fmla="*/ 0 h 219"/>
                  <a:gd name="T6" fmla="*/ 21 w 30"/>
                  <a:gd name="T7" fmla="*/ 0 h 219"/>
                  <a:gd name="T8" fmla="*/ 30 w 30"/>
                  <a:gd name="T9" fmla="*/ 219 h 219"/>
                </a:gdLst>
                <a:ahLst/>
                <a:cxnLst>
                  <a:cxn ang="0">
                    <a:pos x="T0" y="T1"/>
                  </a:cxn>
                  <a:cxn ang="0">
                    <a:pos x="T2" y="T3"/>
                  </a:cxn>
                  <a:cxn ang="0">
                    <a:pos x="T4" y="T5"/>
                  </a:cxn>
                  <a:cxn ang="0">
                    <a:pos x="T6" y="T7"/>
                  </a:cxn>
                  <a:cxn ang="0">
                    <a:pos x="T8" y="T9"/>
                  </a:cxn>
                </a:cxnLst>
                <a:rect l="0" t="0" r="r" b="b"/>
                <a:pathLst>
                  <a:path w="30" h="219">
                    <a:moveTo>
                      <a:pt x="30" y="219"/>
                    </a:moveTo>
                    <a:lnTo>
                      <a:pt x="0" y="219"/>
                    </a:lnTo>
                    <a:lnTo>
                      <a:pt x="9" y="0"/>
                    </a:lnTo>
                    <a:lnTo>
                      <a:pt x="21" y="0"/>
                    </a:lnTo>
                    <a:lnTo>
                      <a:pt x="30" y="21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0" name="Freeform 218"/>
              <p:cNvSpPr/>
              <p:nvPr/>
            </p:nvSpPr>
            <p:spPr bwMode="auto">
              <a:xfrm>
                <a:off x="3830638" y="6164263"/>
                <a:ext cx="327025" cy="173038"/>
              </a:xfrm>
              <a:custGeom>
                <a:avLst/>
                <a:gdLst>
                  <a:gd name="T0" fmla="*/ 0 w 206"/>
                  <a:gd name="T1" fmla="*/ 26 h 109"/>
                  <a:gd name="T2" fmla="*/ 12 w 206"/>
                  <a:gd name="T3" fmla="*/ 0 h 109"/>
                  <a:gd name="T4" fmla="*/ 206 w 206"/>
                  <a:gd name="T5" fmla="*/ 96 h 109"/>
                  <a:gd name="T6" fmla="*/ 201 w 206"/>
                  <a:gd name="T7" fmla="*/ 109 h 109"/>
                  <a:gd name="T8" fmla="*/ 0 w 206"/>
                  <a:gd name="T9" fmla="*/ 26 h 109"/>
                </a:gdLst>
                <a:ahLst/>
                <a:cxnLst>
                  <a:cxn ang="0">
                    <a:pos x="T0" y="T1"/>
                  </a:cxn>
                  <a:cxn ang="0">
                    <a:pos x="T2" y="T3"/>
                  </a:cxn>
                  <a:cxn ang="0">
                    <a:pos x="T4" y="T5"/>
                  </a:cxn>
                  <a:cxn ang="0">
                    <a:pos x="T6" y="T7"/>
                  </a:cxn>
                  <a:cxn ang="0">
                    <a:pos x="T8" y="T9"/>
                  </a:cxn>
                </a:cxnLst>
                <a:rect l="0" t="0" r="r" b="b"/>
                <a:pathLst>
                  <a:path w="206" h="109">
                    <a:moveTo>
                      <a:pt x="0" y="26"/>
                    </a:moveTo>
                    <a:lnTo>
                      <a:pt x="12" y="0"/>
                    </a:lnTo>
                    <a:lnTo>
                      <a:pt x="206" y="96"/>
                    </a:lnTo>
                    <a:lnTo>
                      <a:pt x="201" y="109"/>
                    </a:lnTo>
                    <a:lnTo>
                      <a:pt x="0" y="2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1" name="Freeform 219"/>
              <p:cNvSpPr/>
              <p:nvPr/>
            </p:nvSpPr>
            <p:spPr bwMode="auto">
              <a:xfrm>
                <a:off x="3562351" y="6167438"/>
                <a:ext cx="334963" cy="152400"/>
              </a:xfrm>
              <a:custGeom>
                <a:avLst/>
                <a:gdLst>
                  <a:gd name="T0" fmla="*/ 201 w 211"/>
                  <a:gd name="T1" fmla="*/ 0 h 96"/>
                  <a:gd name="T2" fmla="*/ 211 w 211"/>
                  <a:gd name="T3" fmla="*/ 28 h 96"/>
                  <a:gd name="T4" fmla="*/ 5 w 211"/>
                  <a:gd name="T5" fmla="*/ 96 h 96"/>
                  <a:gd name="T6" fmla="*/ 0 w 211"/>
                  <a:gd name="T7" fmla="*/ 84 h 96"/>
                  <a:gd name="T8" fmla="*/ 201 w 211"/>
                  <a:gd name="T9" fmla="*/ 0 h 96"/>
                </a:gdLst>
                <a:ahLst/>
                <a:cxnLst>
                  <a:cxn ang="0">
                    <a:pos x="T0" y="T1"/>
                  </a:cxn>
                  <a:cxn ang="0">
                    <a:pos x="T2" y="T3"/>
                  </a:cxn>
                  <a:cxn ang="0">
                    <a:pos x="T4" y="T5"/>
                  </a:cxn>
                  <a:cxn ang="0">
                    <a:pos x="T6" y="T7"/>
                  </a:cxn>
                  <a:cxn ang="0">
                    <a:pos x="T8" y="T9"/>
                  </a:cxn>
                </a:cxnLst>
                <a:rect l="0" t="0" r="r" b="b"/>
                <a:pathLst>
                  <a:path w="211" h="96">
                    <a:moveTo>
                      <a:pt x="201" y="0"/>
                    </a:moveTo>
                    <a:lnTo>
                      <a:pt x="211" y="28"/>
                    </a:lnTo>
                    <a:lnTo>
                      <a:pt x="5" y="96"/>
                    </a:lnTo>
                    <a:lnTo>
                      <a:pt x="0" y="84"/>
                    </a:lnTo>
                    <a:lnTo>
                      <a:pt x="201"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2" name="Freeform 220"/>
              <p:cNvSpPr/>
              <p:nvPr/>
            </p:nvSpPr>
            <p:spPr bwMode="auto">
              <a:xfrm>
                <a:off x="4037013" y="6453188"/>
                <a:ext cx="52388" cy="407988"/>
              </a:xfrm>
              <a:custGeom>
                <a:avLst/>
                <a:gdLst>
                  <a:gd name="T0" fmla="*/ 33 w 33"/>
                  <a:gd name="T1" fmla="*/ 257 h 257"/>
                  <a:gd name="T2" fmla="*/ 0 w 33"/>
                  <a:gd name="T3" fmla="*/ 257 h 257"/>
                  <a:gd name="T4" fmla="*/ 10 w 33"/>
                  <a:gd name="T5" fmla="*/ 0 h 257"/>
                  <a:gd name="T6" fmla="*/ 22 w 33"/>
                  <a:gd name="T7" fmla="*/ 0 h 257"/>
                  <a:gd name="T8" fmla="*/ 33 w 33"/>
                  <a:gd name="T9" fmla="*/ 257 h 257"/>
                </a:gdLst>
                <a:ahLst/>
                <a:cxnLst>
                  <a:cxn ang="0">
                    <a:pos x="T0" y="T1"/>
                  </a:cxn>
                  <a:cxn ang="0">
                    <a:pos x="T2" y="T3"/>
                  </a:cxn>
                  <a:cxn ang="0">
                    <a:pos x="T4" y="T5"/>
                  </a:cxn>
                  <a:cxn ang="0">
                    <a:pos x="T6" y="T7"/>
                  </a:cxn>
                  <a:cxn ang="0">
                    <a:pos x="T8" y="T9"/>
                  </a:cxn>
                </a:cxnLst>
                <a:rect l="0" t="0" r="r" b="b"/>
                <a:pathLst>
                  <a:path w="33" h="257">
                    <a:moveTo>
                      <a:pt x="33" y="257"/>
                    </a:moveTo>
                    <a:lnTo>
                      <a:pt x="0" y="257"/>
                    </a:lnTo>
                    <a:lnTo>
                      <a:pt x="10" y="0"/>
                    </a:lnTo>
                    <a:lnTo>
                      <a:pt x="22" y="0"/>
                    </a:lnTo>
                    <a:lnTo>
                      <a:pt x="33" y="25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3" name="Freeform 221"/>
              <p:cNvSpPr/>
              <p:nvPr/>
            </p:nvSpPr>
            <p:spPr bwMode="auto">
              <a:xfrm>
                <a:off x="4048126" y="6253163"/>
                <a:ext cx="26988" cy="211138"/>
              </a:xfrm>
              <a:custGeom>
                <a:avLst/>
                <a:gdLst>
                  <a:gd name="T0" fmla="*/ 17 w 17"/>
                  <a:gd name="T1" fmla="*/ 133 h 133"/>
                  <a:gd name="T2" fmla="*/ 0 w 17"/>
                  <a:gd name="T3" fmla="*/ 133 h 133"/>
                  <a:gd name="T4" fmla="*/ 5 w 17"/>
                  <a:gd name="T5" fmla="*/ 0 h 133"/>
                  <a:gd name="T6" fmla="*/ 12 w 17"/>
                  <a:gd name="T7" fmla="*/ 0 h 133"/>
                  <a:gd name="T8" fmla="*/ 17 w 17"/>
                  <a:gd name="T9" fmla="*/ 133 h 133"/>
                </a:gdLst>
                <a:ahLst/>
                <a:cxnLst>
                  <a:cxn ang="0">
                    <a:pos x="T0" y="T1"/>
                  </a:cxn>
                  <a:cxn ang="0">
                    <a:pos x="T2" y="T3"/>
                  </a:cxn>
                  <a:cxn ang="0">
                    <a:pos x="T4" y="T5"/>
                  </a:cxn>
                  <a:cxn ang="0">
                    <a:pos x="T6" y="T7"/>
                  </a:cxn>
                  <a:cxn ang="0">
                    <a:pos x="T8" y="T9"/>
                  </a:cxn>
                </a:cxnLst>
                <a:rect l="0" t="0" r="r" b="b"/>
                <a:pathLst>
                  <a:path w="17" h="133">
                    <a:moveTo>
                      <a:pt x="17" y="133"/>
                    </a:moveTo>
                    <a:lnTo>
                      <a:pt x="0" y="133"/>
                    </a:lnTo>
                    <a:lnTo>
                      <a:pt x="5" y="0"/>
                    </a:lnTo>
                    <a:lnTo>
                      <a:pt x="12" y="0"/>
                    </a:lnTo>
                    <a:lnTo>
                      <a:pt x="17" y="13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4" name="Freeform 222"/>
              <p:cNvSpPr/>
              <p:nvPr/>
            </p:nvSpPr>
            <p:spPr bwMode="auto">
              <a:xfrm>
                <a:off x="4041776" y="6438900"/>
                <a:ext cx="200025" cy="106363"/>
              </a:xfrm>
              <a:custGeom>
                <a:avLst/>
                <a:gdLst>
                  <a:gd name="T0" fmla="*/ 0 w 126"/>
                  <a:gd name="T1" fmla="*/ 18 h 67"/>
                  <a:gd name="T2" fmla="*/ 7 w 126"/>
                  <a:gd name="T3" fmla="*/ 0 h 67"/>
                  <a:gd name="T4" fmla="*/ 126 w 126"/>
                  <a:gd name="T5" fmla="*/ 60 h 67"/>
                  <a:gd name="T6" fmla="*/ 122 w 126"/>
                  <a:gd name="T7" fmla="*/ 67 h 67"/>
                  <a:gd name="T8" fmla="*/ 0 w 126"/>
                  <a:gd name="T9" fmla="*/ 18 h 67"/>
                </a:gdLst>
                <a:ahLst/>
                <a:cxnLst>
                  <a:cxn ang="0">
                    <a:pos x="T0" y="T1"/>
                  </a:cxn>
                  <a:cxn ang="0">
                    <a:pos x="T2" y="T3"/>
                  </a:cxn>
                  <a:cxn ang="0">
                    <a:pos x="T4" y="T5"/>
                  </a:cxn>
                  <a:cxn ang="0">
                    <a:pos x="T6" y="T7"/>
                  </a:cxn>
                  <a:cxn ang="0">
                    <a:pos x="T8" y="T9"/>
                  </a:cxn>
                </a:cxnLst>
                <a:rect l="0" t="0" r="r" b="b"/>
                <a:pathLst>
                  <a:path w="126" h="67">
                    <a:moveTo>
                      <a:pt x="0" y="18"/>
                    </a:moveTo>
                    <a:lnTo>
                      <a:pt x="7" y="0"/>
                    </a:lnTo>
                    <a:lnTo>
                      <a:pt x="126" y="60"/>
                    </a:lnTo>
                    <a:lnTo>
                      <a:pt x="122" y="67"/>
                    </a:lnTo>
                    <a:lnTo>
                      <a:pt x="0" y="1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5" name="Freeform 223"/>
              <p:cNvSpPr/>
              <p:nvPr/>
            </p:nvSpPr>
            <p:spPr bwMode="auto">
              <a:xfrm>
                <a:off x="3878263" y="6442075"/>
                <a:ext cx="201613" cy="93663"/>
              </a:xfrm>
              <a:custGeom>
                <a:avLst/>
                <a:gdLst>
                  <a:gd name="T0" fmla="*/ 122 w 127"/>
                  <a:gd name="T1" fmla="*/ 0 h 59"/>
                  <a:gd name="T2" fmla="*/ 127 w 127"/>
                  <a:gd name="T3" fmla="*/ 17 h 59"/>
                  <a:gd name="T4" fmla="*/ 3 w 127"/>
                  <a:gd name="T5" fmla="*/ 59 h 59"/>
                  <a:gd name="T6" fmla="*/ 0 w 127"/>
                  <a:gd name="T7" fmla="*/ 51 h 59"/>
                  <a:gd name="T8" fmla="*/ 122 w 127"/>
                  <a:gd name="T9" fmla="*/ 0 h 59"/>
                </a:gdLst>
                <a:ahLst/>
                <a:cxnLst>
                  <a:cxn ang="0">
                    <a:pos x="T0" y="T1"/>
                  </a:cxn>
                  <a:cxn ang="0">
                    <a:pos x="T2" y="T3"/>
                  </a:cxn>
                  <a:cxn ang="0">
                    <a:pos x="T4" y="T5"/>
                  </a:cxn>
                  <a:cxn ang="0">
                    <a:pos x="T6" y="T7"/>
                  </a:cxn>
                  <a:cxn ang="0">
                    <a:pos x="T8" y="T9"/>
                  </a:cxn>
                </a:cxnLst>
                <a:rect l="0" t="0" r="r" b="b"/>
                <a:pathLst>
                  <a:path w="127" h="59">
                    <a:moveTo>
                      <a:pt x="122" y="0"/>
                    </a:moveTo>
                    <a:lnTo>
                      <a:pt x="127" y="17"/>
                    </a:lnTo>
                    <a:lnTo>
                      <a:pt x="3" y="59"/>
                    </a:lnTo>
                    <a:lnTo>
                      <a:pt x="0" y="51"/>
                    </a:lnTo>
                    <a:lnTo>
                      <a:pt x="122"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6" name="Freeform 224"/>
              <p:cNvSpPr/>
              <p:nvPr/>
            </p:nvSpPr>
            <p:spPr bwMode="auto">
              <a:xfrm>
                <a:off x="2582863" y="6403975"/>
                <a:ext cx="58738" cy="457200"/>
              </a:xfrm>
              <a:custGeom>
                <a:avLst/>
                <a:gdLst>
                  <a:gd name="T0" fmla="*/ 37 w 37"/>
                  <a:gd name="T1" fmla="*/ 288 h 288"/>
                  <a:gd name="T2" fmla="*/ 0 w 37"/>
                  <a:gd name="T3" fmla="*/ 288 h 288"/>
                  <a:gd name="T4" fmla="*/ 10 w 37"/>
                  <a:gd name="T5" fmla="*/ 0 h 288"/>
                  <a:gd name="T6" fmla="*/ 26 w 37"/>
                  <a:gd name="T7" fmla="*/ 0 h 288"/>
                  <a:gd name="T8" fmla="*/ 37 w 37"/>
                  <a:gd name="T9" fmla="*/ 288 h 288"/>
                </a:gdLst>
                <a:ahLst/>
                <a:cxnLst>
                  <a:cxn ang="0">
                    <a:pos x="T0" y="T1"/>
                  </a:cxn>
                  <a:cxn ang="0">
                    <a:pos x="T2" y="T3"/>
                  </a:cxn>
                  <a:cxn ang="0">
                    <a:pos x="T4" y="T5"/>
                  </a:cxn>
                  <a:cxn ang="0">
                    <a:pos x="T6" y="T7"/>
                  </a:cxn>
                  <a:cxn ang="0">
                    <a:pos x="T8" y="T9"/>
                  </a:cxn>
                </a:cxnLst>
                <a:rect l="0" t="0" r="r" b="b"/>
                <a:pathLst>
                  <a:path w="37" h="288">
                    <a:moveTo>
                      <a:pt x="37" y="288"/>
                    </a:moveTo>
                    <a:lnTo>
                      <a:pt x="0" y="288"/>
                    </a:lnTo>
                    <a:lnTo>
                      <a:pt x="10" y="0"/>
                    </a:lnTo>
                    <a:lnTo>
                      <a:pt x="26" y="0"/>
                    </a:lnTo>
                    <a:lnTo>
                      <a:pt x="37" y="28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7" name="Freeform 225"/>
              <p:cNvSpPr/>
              <p:nvPr/>
            </p:nvSpPr>
            <p:spPr bwMode="auto">
              <a:xfrm>
                <a:off x="2593976" y="6181725"/>
                <a:ext cx="33338" cy="231775"/>
              </a:xfrm>
              <a:custGeom>
                <a:avLst/>
                <a:gdLst>
                  <a:gd name="T0" fmla="*/ 21 w 21"/>
                  <a:gd name="T1" fmla="*/ 146 h 146"/>
                  <a:gd name="T2" fmla="*/ 0 w 21"/>
                  <a:gd name="T3" fmla="*/ 146 h 146"/>
                  <a:gd name="T4" fmla="*/ 5 w 21"/>
                  <a:gd name="T5" fmla="*/ 0 h 146"/>
                  <a:gd name="T6" fmla="*/ 16 w 21"/>
                  <a:gd name="T7" fmla="*/ 0 h 146"/>
                  <a:gd name="T8" fmla="*/ 21 w 21"/>
                  <a:gd name="T9" fmla="*/ 146 h 146"/>
                </a:gdLst>
                <a:ahLst/>
                <a:cxnLst>
                  <a:cxn ang="0">
                    <a:pos x="T0" y="T1"/>
                  </a:cxn>
                  <a:cxn ang="0">
                    <a:pos x="T2" y="T3"/>
                  </a:cxn>
                  <a:cxn ang="0">
                    <a:pos x="T4" y="T5"/>
                  </a:cxn>
                  <a:cxn ang="0">
                    <a:pos x="T6" y="T7"/>
                  </a:cxn>
                  <a:cxn ang="0">
                    <a:pos x="T8" y="T9"/>
                  </a:cxn>
                </a:cxnLst>
                <a:rect l="0" t="0" r="r" b="b"/>
                <a:pathLst>
                  <a:path w="21" h="146">
                    <a:moveTo>
                      <a:pt x="21" y="146"/>
                    </a:moveTo>
                    <a:lnTo>
                      <a:pt x="0" y="146"/>
                    </a:lnTo>
                    <a:lnTo>
                      <a:pt x="5" y="0"/>
                    </a:lnTo>
                    <a:lnTo>
                      <a:pt x="16" y="0"/>
                    </a:lnTo>
                    <a:lnTo>
                      <a:pt x="21" y="14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8" name="Freeform 226"/>
              <p:cNvSpPr/>
              <p:nvPr/>
            </p:nvSpPr>
            <p:spPr bwMode="auto">
              <a:xfrm>
                <a:off x="2587626" y="6389688"/>
                <a:ext cx="222250" cy="115888"/>
              </a:xfrm>
              <a:custGeom>
                <a:avLst/>
                <a:gdLst>
                  <a:gd name="T0" fmla="*/ 0 w 140"/>
                  <a:gd name="T1" fmla="*/ 17 h 73"/>
                  <a:gd name="T2" fmla="*/ 9 w 140"/>
                  <a:gd name="T3" fmla="*/ 0 h 73"/>
                  <a:gd name="T4" fmla="*/ 140 w 140"/>
                  <a:gd name="T5" fmla="*/ 64 h 73"/>
                  <a:gd name="T6" fmla="*/ 137 w 140"/>
                  <a:gd name="T7" fmla="*/ 73 h 73"/>
                  <a:gd name="T8" fmla="*/ 0 w 140"/>
                  <a:gd name="T9" fmla="*/ 17 h 73"/>
                </a:gdLst>
                <a:ahLst/>
                <a:cxnLst>
                  <a:cxn ang="0">
                    <a:pos x="T0" y="T1"/>
                  </a:cxn>
                  <a:cxn ang="0">
                    <a:pos x="T2" y="T3"/>
                  </a:cxn>
                  <a:cxn ang="0">
                    <a:pos x="T4" y="T5"/>
                  </a:cxn>
                  <a:cxn ang="0">
                    <a:pos x="T6" y="T7"/>
                  </a:cxn>
                  <a:cxn ang="0">
                    <a:pos x="T8" y="T9"/>
                  </a:cxn>
                </a:cxnLst>
                <a:rect l="0" t="0" r="r" b="b"/>
                <a:pathLst>
                  <a:path w="140" h="73">
                    <a:moveTo>
                      <a:pt x="0" y="17"/>
                    </a:moveTo>
                    <a:lnTo>
                      <a:pt x="9" y="0"/>
                    </a:lnTo>
                    <a:lnTo>
                      <a:pt x="140" y="64"/>
                    </a:lnTo>
                    <a:lnTo>
                      <a:pt x="137" y="73"/>
                    </a:lnTo>
                    <a:lnTo>
                      <a:pt x="0" y="1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9" name="Freeform 227"/>
              <p:cNvSpPr/>
              <p:nvPr/>
            </p:nvSpPr>
            <p:spPr bwMode="auto">
              <a:xfrm>
                <a:off x="2405063" y="6392863"/>
                <a:ext cx="227013" cy="101600"/>
              </a:xfrm>
              <a:custGeom>
                <a:avLst/>
                <a:gdLst>
                  <a:gd name="T0" fmla="*/ 136 w 143"/>
                  <a:gd name="T1" fmla="*/ 0 h 64"/>
                  <a:gd name="T2" fmla="*/ 143 w 143"/>
                  <a:gd name="T3" fmla="*/ 19 h 64"/>
                  <a:gd name="T4" fmla="*/ 4 w 143"/>
                  <a:gd name="T5" fmla="*/ 64 h 64"/>
                  <a:gd name="T6" fmla="*/ 0 w 143"/>
                  <a:gd name="T7" fmla="*/ 55 h 64"/>
                  <a:gd name="T8" fmla="*/ 136 w 143"/>
                  <a:gd name="T9" fmla="*/ 0 h 64"/>
                </a:gdLst>
                <a:ahLst/>
                <a:cxnLst>
                  <a:cxn ang="0">
                    <a:pos x="T0" y="T1"/>
                  </a:cxn>
                  <a:cxn ang="0">
                    <a:pos x="T2" y="T3"/>
                  </a:cxn>
                  <a:cxn ang="0">
                    <a:pos x="T4" y="T5"/>
                  </a:cxn>
                  <a:cxn ang="0">
                    <a:pos x="T6" y="T7"/>
                  </a:cxn>
                  <a:cxn ang="0">
                    <a:pos x="T8" y="T9"/>
                  </a:cxn>
                </a:cxnLst>
                <a:rect l="0" t="0" r="r" b="b"/>
                <a:pathLst>
                  <a:path w="143" h="64">
                    <a:moveTo>
                      <a:pt x="136" y="0"/>
                    </a:moveTo>
                    <a:lnTo>
                      <a:pt x="143" y="19"/>
                    </a:lnTo>
                    <a:lnTo>
                      <a:pt x="4" y="64"/>
                    </a:lnTo>
                    <a:lnTo>
                      <a:pt x="0" y="55"/>
                    </a:lnTo>
                    <a:lnTo>
                      <a:pt x="136"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0" name="Freeform 228"/>
              <p:cNvSpPr/>
              <p:nvPr/>
            </p:nvSpPr>
            <p:spPr bwMode="auto">
              <a:xfrm>
                <a:off x="2728913" y="6583363"/>
                <a:ext cx="33338" cy="277813"/>
              </a:xfrm>
              <a:custGeom>
                <a:avLst/>
                <a:gdLst>
                  <a:gd name="T0" fmla="*/ 21 w 21"/>
                  <a:gd name="T1" fmla="*/ 175 h 175"/>
                  <a:gd name="T2" fmla="*/ 0 w 21"/>
                  <a:gd name="T3" fmla="*/ 175 h 175"/>
                  <a:gd name="T4" fmla="*/ 6 w 21"/>
                  <a:gd name="T5" fmla="*/ 0 h 175"/>
                  <a:gd name="T6" fmla="*/ 14 w 21"/>
                  <a:gd name="T7" fmla="*/ 0 h 175"/>
                  <a:gd name="T8" fmla="*/ 21 w 21"/>
                  <a:gd name="T9" fmla="*/ 175 h 175"/>
                </a:gdLst>
                <a:ahLst/>
                <a:cxnLst>
                  <a:cxn ang="0">
                    <a:pos x="T0" y="T1"/>
                  </a:cxn>
                  <a:cxn ang="0">
                    <a:pos x="T2" y="T3"/>
                  </a:cxn>
                  <a:cxn ang="0">
                    <a:pos x="T4" y="T5"/>
                  </a:cxn>
                  <a:cxn ang="0">
                    <a:pos x="T6" y="T7"/>
                  </a:cxn>
                  <a:cxn ang="0">
                    <a:pos x="T8" y="T9"/>
                  </a:cxn>
                </a:cxnLst>
                <a:rect l="0" t="0" r="r" b="b"/>
                <a:pathLst>
                  <a:path w="21" h="175">
                    <a:moveTo>
                      <a:pt x="21" y="175"/>
                    </a:moveTo>
                    <a:lnTo>
                      <a:pt x="0" y="175"/>
                    </a:lnTo>
                    <a:lnTo>
                      <a:pt x="6" y="0"/>
                    </a:lnTo>
                    <a:lnTo>
                      <a:pt x="14" y="0"/>
                    </a:lnTo>
                    <a:lnTo>
                      <a:pt x="21" y="17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1" name="Freeform 229"/>
              <p:cNvSpPr/>
              <p:nvPr/>
            </p:nvSpPr>
            <p:spPr bwMode="auto">
              <a:xfrm>
                <a:off x="2735263" y="6450013"/>
                <a:ext cx="19050" cy="141288"/>
              </a:xfrm>
              <a:custGeom>
                <a:avLst/>
                <a:gdLst>
                  <a:gd name="T0" fmla="*/ 12 w 12"/>
                  <a:gd name="T1" fmla="*/ 89 h 89"/>
                  <a:gd name="T2" fmla="*/ 0 w 12"/>
                  <a:gd name="T3" fmla="*/ 89 h 89"/>
                  <a:gd name="T4" fmla="*/ 3 w 12"/>
                  <a:gd name="T5" fmla="*/ 0 h 89"/>
                  <a:gd name="T6" fmla="*/ 9 w 12"/>
                  <a:gd name="T7" fmla="*/ 0 h 89"/>
                  <a:gd name="T8" fmla="*/ 12 w 12"/>
                  <a:gd name="T9" fmla="*/ 89 h 89"/>
                </a:gdLst>
                <a:ahLst/>
                <a:cxnLst>
                  <a:cxn ang="0">
                    <a:pos x="T0" y="T1"/>
                  </a:cxn>
                  <a:cxn ang="0">
                    <a:pos x="T2" y="T3"/>
                  </a:cxn>
                  <a:cxn ang="0">
                    <a:pos x="T4" y="T5"/>
                  </a:cxn>
                  <a:cxn ang="0">
                    <a:pos x="T6" y="T7"/>
                  </a:cxn>
                  <a:cxn ang="0">
                    <a:pos x="T8" y="T9"/>
                  </a:cxn>
                </a:cxnLst>
                <a:rect l="0" t="0" r="r" b="b"/>
                <a:pathLst>
                  <a:path w="12" h="89">
                    <a:moveTo>
                      <a:pt x="12" y="89"/>
                    </a:moveTo>
                    <a:lnTo>
                      <a:pt x="0" y="89"/>
                    </a:lnTo>
                    <a:lnTo>
                      <a:pt x="3" y="0"/>
                    </a:lnTo>
                    <a:lnTo>
                      <a:pt x="9" y="0"/>
                    </a:lnTo>
                    <a:lnTo>
                      <a:pt x="12" y="8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2" name="Freeform 230"/>
              <p:cNvSpPr/>
              <p:nvPr/>
            </p:nvSpPr>
            <p:spPr bwMode="auto">
              <a:xfrm>
                <a:off x="2732088" y="6578600"/>
                <a:ext cx="133350" cy="68263"/>
              </a:xfrm>
              <a:custGeom>
                <a:avLst/>
                <a:gdLst>
                  <a:gd name="T0" fmla="*/ 0 w 84"/>
                  <a:gd name="T1" fmla="*/ 10 h 43"/>
                  <a:gd name="T2" fmla="*/ 4 w 84"/>
                  <a:gd name="T3" fmla="*/ 0 h 43"/>
                  <a:gd name="T4" fmla="*/ 84 w 84"/>
                  <a:gd name="T5" fmla="*/ 38 h 43"/>
                  <a:gd name="T6" fmla="*/ 82 w 84"/>
                  <a:gd name="T7" fmla="*/ 43 h 43"/>
                  <a:gd name="T8" fmla="*/ 0 w 84"/>
                  <a:gd name="T9" fmla="*/ 10 h 43"/>
                </a:gdLst>
                <a:ahLst/>
                <a:cxnLst>
                  <a:cxn ang="0">
                    <a:pos x="T0" y="T1"/>
                  </a:cxn>
                  <a:cxn ang="0">
                    <a:pos x="T2" y="T3"/>
                  </a:cxn>
                  <a:cxn ang="0">
                    <a:pos x="T4" y="T5"/>
                  </a:cxn>
                  <a:cxn ang="0">
                    <a:pos x="T6" y="T7"/>
                  </a:cxn>
                  <a:cxn ang="0">
                    <a:pos x="T8" y="T9"/>
                  </a:cxn>
                </a:cxnLst>
                <a:rect l="0" t="0" r="r" b="b"/>
                <a:pathLst>
                  <a:path w="84" h="43">
                    <a:moveTo>
                      <a:pt x="0" y="10"/>
                    </a:moveTo>
                    <a:lnTo>
                      <a:pt x="4" y="0"/>
                    </a:lnTo>
                    <a:lnTo>
                      <a:pt x="84" y="38"/>
                    </a:lnTo>
                    <a:lnTo>
                      <a:pt x="82" y="43"/>
                    </a:lnTo>
                    <a:lnTo>
                      <a:pt x="0" y="1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3" name="Freeform 231"/>
              <p:cNvSpPr/>
              <p:nvPr/>
            </p:nvSpPr>
            <p:spPr bwMode="auto">
              <a:xfrm>
                <a:off x="2620963" y="6578600"/>
                <a:ext cx="136525" cy="63500"/>
              </a:xfrm>
              <a:custGeom>
                <a:avLst/>
                <a:gdLst>
                  <a:gd name="T0" fmla="*/ 82 w 86"/>
                  <a:gd name="T1" fmla="*/ 0 h 40"/>
                  <a:gd name="T2" fmla="*/ 86 w 86"/>
                  <a:gd name="T3" fmla="*/ 12 h 40"/>
                  <a:gd name="T4" fmla="*/ 2 w 86"/>
                  <a:gd name="T5" fmla="*/ 40 h 40"/>
                  <a:gd name="T6" fmla="*/ 0 w 86"/>
                  <a:gd name="T7" fmla="*/ 35 h 40"/>
                  <a:gd name="T8" fmla="*/ 82 w 86"/>
                  <a:gd name="T9" fmla="*/ 0 h 40"/>
                </a:gdLst>
                <a:ahLst/>
                <a:cxnLst>
                  <a:cxn ang="0">
                    <a:pos x="T0" y="T1"/>
                  </a:cxn>
                  <a:cxn ang="0">
                    <a:pos x="T2" y="T3"/>
                  </a:cxn>
                  <a:cxn ang="0">
                    <a:pos x="T4" y="T5"/>
                  </a:cxn>
                  <a:cxn ang="0">
                    <a:pos x="T6" y="T7"/>
                  </a:cxn>
                  <a:cxn ang="0">
                    <a:pos x="T8" y="T9"/>
                  </a:cxn>
                </a:cxnLst>
                <a:rect l="0" t="0" r="r" b="b"/>
                <a:pathLst>
                  <a:path w="86" h="40">
                    <a:moveTo>
                      <a:pt x="82" y="0"/>
                    </a:moveTo>
                    <a:lnTo>
                      <a:pt x="86" y="12"/>
                    </a:lnTo>
                    <a:lnTo>
                      <a:pt x="2" y="40"/>
                    </a:lnTo>
                    <a:lnTo>
                      <a:pt x="0" y="35"/>
                    </a:lnTo>
                    <a:lnTo>
                      <a:pt x="82"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4" name="Freeform 232"/>
              <p:cNvSpPr/>
              <p:nvPr/>
            </p:nvSpPr>
            <p:spPr bwMode="auto">
              <a:xfrm>
                <a:off x="4391026" y="5767388"/>
                <a:ext cx="133350" cy="1093788"/>
              </a:xfrm>
              <a:custGeom>
                <a:avLst/>
                <a:gdLst>
                  <a:gd name="T0" fmla="*/ 84 w 84"/>
                  <a:gd name="T1" fmla="*/ 689 h 689"/>
                  <a:gd name="T2" fmla="*/ 0 w 84"/>
                  <a:gd name="T3" fmla="*/ 689 h 689"/>
                  <a:gd name="T4" fmla="*/ 25 w 84"/>
                  <a:gd name="T5" fmla="*/ 0 h 689"/>
                  <a:gd name="T6" fmla="*/ 60 w 84"/>
                  <a:gd name="T7" fmla="*/ 0 h 689"/>
                  <a:gd name="T8" fmla="*/ 84 w 84"/>
                  <a:gd name="T9" fmla="*/ 689 h 689"/>
                </a:gdLst>
                <a:ahLst/>
                <a:cxnLst>
                  <a:cxn ang="0">
                    <a:pos x="T0" y="T1"/>
                  </a:cxn>
                  <a:cxn ang="0">
                    <a:pos x="T2" y="T3"/>
                  </a:cxn>
                  <a:cxn ang="0">
                    <a:pos x="T4" y="T5"/>
                  </a:cxn>
                  <a:cxn ang="0">
                    <a:pos x="T6" y="T7"/>
                  </a:cxn>
                  <a:cxn ang="0">
                    <a:pos x="T8" y="T9"/>
                  </a:cxn>
                </a:cxnLst>
                <a:rect l="0" t="0" r="r" b="b"/>
                <a:pathLst>
                  <a:path w="84" h="689">
                    <a:moveTo>
                      <a:pt x="84" y="689"/>
                    </a:moveTo>
                    <a:lnTo>
                      <a:pt x="0" y="689"/>
                    </a:lnTo>
                    <a:lnTo>
                      <a:pt x="25" y="0"/>
                    </a:lnTo>
                    <a:lnTo>
                      <a:pt x="60" y="0"/>
                    </a:lnTo>
                    <a:lnTo>
                      <a:pt x="84" y="68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5" name="Freeform 233"/>
              <p:cNvSpPr/>
              <p:nvPr/>
            </p:nvSpPr>
            <p:spPr bwMode="auto">
              <a:xfrm>
                <a:off x="4416426" y="5240338"/>
                <a:ext cx="74613" cy="558800"/>
              </a:xfrm>
              <a:custGeom>
                <a:avLst/>
                <a:gdLst>
                  <a:gd name="T0" fmla="*/ 47 w 47"/>
                  <a:gd name="T1" fmla="*/ 352 h 352"/>
                  <a:gd name="T2" fmla="*/ 0 w 47"/>
                  <a:gd name="T3" fmla="*/ 352 h 352"/>
                  <a:gd name="T4" fmla="*/ 12 w 47"/>
                  <a:gd name="T5" fmla="*/ 0 h 352"/>
                  <a:gd name="T6" fmla="*/ 35 w 47"/>
                  <a:gd name="T7" fmla="*/ 0 h 352"/>
                  <a:gd name="T8" fmla="*/ 47 w 47"/>
                  <a:gd name="T9" fmla="*/ 352 h 352"/>
                </a:gdLst>
                <a:ahLst/>
                <a:cxnLst>
                  <a:cxn ang="0">
                    <a:pos x="T0" y="T1"/>
                  </a:cxn>
                  <a:cxn ang="0">
                    <a:pos x="T2" y="T3"/>
                  </a:cxn>
                  <a:cxn ang="0">
                    <a:pos x="T4" y="T5"/>
                  </a:cxn>
                  <a:cxn ang="0">
                    <a:pos x="T6" y="T7"/>
                  </a:cxn>
                  <a:cxn ang="0">
                    <a:pos x="T8" y="T9"/>
                  </a:cxn>
                </a:cxnLst>
                <a:rect l="0" t="0" r="r" b="b"/>
                <a:pathLst>
                  <a:path w="47" h="352">
                    <a:moveTo>
                      <a:pt x="47" y="352"/>
                    </a:moveTo>
                    <a:lnTo>
                      <a:pt x="0" y="352"/>
                    </a:lnTo>
                    <a:lnTo>
                      <a:pt x="12" y="0"/>
                    </a:lnTo>
                    <a:lnTo>
                      <a:pt x="35" y="0"/>
                    </a:lnTo>
                    <a:lnTo>
                      <a:pt x="47" y="35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6" name="Freeform 234"/>
              <p:cNvSpPr/>
              <p:nvPr/>
            </p:nvSpPr>
            <p:spPr bwMode="auto">
              <a:xfrm>
                <a:off x="4402138" y="5737225"/>
                <a:ext cx="530225" cy="280988"/>
              </a:xfrm>
              <a:custGeom>
                <a:avLst/>
                <a:gdLst>
                  <a:gd name="T0" fmla="*/ 0 w 334"/>
                  <a:gd name="T1" fmla="*/ 44 h 177"/>
                  <a:gd name="T2" fmla="*/ 19 w 334"/>
                  <a:gd name="T3" fmla="*/ 0 h 177"/>
                  <a:gd name="T4" fmla="*/ 334 w 334"/>
                  <a:gd name="T5" fmla="*/ 156 h 177"/>
                  <a:gd name="T6" fmla="*/ 323 w 334"/>
                  <a:gd name="T7" fmla="*/ 177 h 177"/>
                  <a:gd name="T8" fmla="*/ 0 w 334"/>
                  <a:gd name="T9" fmla="*/ 44 h 177"/>
                </a:gdLst>
                <a:ahLst/>
                <a:cxnLst>
                  <a:cxn ang="0">
                    <a:pos x="T0" y="T1"/>
                  </a:cxn>
                  <a:cxn ang="0">
                    <a:pos x="T2" y="T3"/>
                  </a:cxn>
                  <a:cxn ang="0">
                    <a:pos x="T4" y="T5"/>
                  </a:cxn>
                  <a:cxn ang="0">
                    <a:pos x="T6" y="T7"/>
                  </a:cxn>
                  <a:cxn ang="0">
                    <a:pos x="T8" y="T9"/>
                  </a:cxn>
                </a:cxnLst>
                <a:rect l="0" t="0" r="r" b="b"/>
                <a:pathLst>
                  <a:path w="334" h="177">
                    <a:moveTo>
                      <a:pt x="0" y="44"/>
                    </a:moveTo>
                    <a:lnTo>
                      <a:pt x="19" y="0"/>
                    </a:lnTo>
                    <a:lnTo>
                      <a:pt x="334" y="156"/>
                    </a:lnTo>
                    <a:lnTo>
                      <a:pt x="323" y="177"/>
                    </a:lnTo>
                    <a:lnTo>
                      <a:pt x="0" y="4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7" name="Freeform 235"/>
              <p:cNvSpPr/>
              <p:nvPr/>
            </p:nvSpPr>
            <p:spPr bwMode="auto">
              <a:xfrm>
                <a:off x="3967163" y="5743575"/>
                <a:ext cx="541338" cy="249238"/>
              </a:xfrm>
              <a:custGeom>
                <a:avLst/>
                <a:gdLst>
                  <a:gd name="T0" fmla="*/ 325 w 341"/>
                  <a:gd name="T1" fmla="*/ 0 h 157"/>
                  <a:gd name="T2" fmla="*/ 341 w 341"/>
                  <a:gd name="T3" fmla="*/ 45 h 157"/>
                  <a:gd name="T4" fmla="*/ 9 w 341"/>
                  <a:gd name="T5" fmla="*/ 157 h 157"/>
                  <a:gd name="T6" fmla="*/ 0 w 341"/>
                  <a:gd name="T7" fmla="*/ 136 h 157"/>
                  <a:gd name="T8" fmla="*/ 325 w 341"/>
                  <a:gd name="T9" fmla="*/ 0 h 157"/>
                </a:gdLst>
                <a:ahLst/>
                <a:cxnLst>
                  <a:cxn ang="0">
                    <a:pos x="T0" y="T1"/>
                  </a:cxn>
                  <a:cxn ang="0">
                    <a:pos x="T2" y="T3"/>
                  </a:cxn>
                  <a:cxn ang="0">
                    <a:pos x="T4" y="T5"/>
                  </a:cxn>
                  <a:cxn ang="0">
                    <a:pos x="T6" y="T7"/>
                  </a:cxn>
                  <a:cxn ang="0">
                    <a:pos x="T8" y="T9"/>
                  </a:cxn>
                </a:cxnLst>
                <a:rect l="0" t="0" r="r" b="b"/>
                <a:pathLst>
                  <a:path w="341" h="157">
                    <a:moveTo>
                      <a:pt x="325" y="0"/>
                    </a:moveTo>
                    <a:lnTo>
                      <a:pt x="341" y="45"/>
                    </a:lnTo>
                    <a:lnTo>
                      <a:pt x="9" y="157"/>
                    </a:lnTo>
                    <a:lnTo>
                      <a:pt x="0" y="136"/>
                    </a:lnTo>
                    <a:lnTo>
                      <a:pt x="325"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8" name="Freeform 236"/>
              <p:cNvSpPr/>
              <p:nvPr/>
            </p:nvSpPr>
            <p:spPr bwMode="auto">
              <a:xfrm>
                <a:off x="4735513" y="6203950"/>
                <a:ext cx="80963" cy="657225"/>
              </a:xfrm>
              <a:custGeom>
                <a:avLst/>
                <a:gdLst>
                  <a:gd name="T0" fmla="*/ 51 w 51"/>
                  <a:gd name="T1" fmla="*/ 414 h 414"/>
                  <a:gd name="T2" fmla="*/ 0 w 51"/>
                  <a:gd name="T3" fmla="*/ 414 h 414"/>
                  <a:gd name="T4" fmla="*/ 14 w 51"/>
                  <a:gd name="T5" fmla="*/ 0 h 414"/>
                  <a:gd name="T6" fmla="*/ 37 w 51"/>
                  <a:gd name="T7" fmla="*/ 0 h 414"/>
                  <a:gd name="T8" fmla="*/ 51 w 51"/>
                  <a:gd name="T9" fmla="*/ 414 h 414"/>
                </a:gdLst>
                <a:ahLst/>
                <a:cxnLst>
                  <a:cxn ang="0">
                    <a:pos x="T0" y="T1"/>
                  </a:cxn>
                  <a:cxn ang="0">
                    <a:pos x="T2" y="T3"/>
                  </a:cxn>
                  <a:cxn ang="0">
                    <a:pos x="T4" y="T5"/>
                  </a:cxn>
                  <a:cxn ang="0">
                    <a:pos x="T6" y="T7"/>
                  </a:cxn>
                  <a:cxn ang="0">
                    <a:pos x="T8" y="T9"/>
                  </a:cxn>
                </a:cxnLst>
                <a:rect l="0" t="0" r="r" b="b"/>
                <a:pathLst>
                  <a:path w="51" h="414">
                    <a:moveTo>
                      <a:pt x="51" y="414"/>
                    </a:moveTo>
                    <a:lnTo>
                      <a:pt x="0" y="414"/>
                    </a:lnTo>
                    <a:lnTo>
                      <a:pt x="14" y="0"/>
                    </a:lnTo>
                    <a:lnTo>
                      <a:pt x="37" y="0"/>
                    </a:lnTo>
                    <a:lnTo>
                      <a:pt x="51" y="41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9" name="Freeform 237"/>
              <p:cNvSpPr/>
              <p:nvPr/>
            </p:nvSpPr>
            <p:spPr bwMode="auto">
              <a:xfrm>
                <a:off x="4749801" y="5884863"/>
                <a:ext cx="46038" cy="334963"/>
              </a:xfrm>
              <a:custGeom>
                <a:avLst/>
                <a:gdLst>
                  <a:gd name="T0" fmla="*/ 29 w 29"/>
                  <a:gd name="T1" fmla="*/ 211 h 211"/>
                  <a:gd name="T2" fmla="*/ 0 w 29"/>
                  <a:gd name="T3" fmla="*/ 211 h 211"/>
                  <a:gd name="T4" fmla="*/ 8 w 29"/>
                  <a:gd name="T5" fmla="*/ 0 h 211"/>
                  <a:gd name="T6" fmla="*/ 21 w 29"/>
                  <a:gd name="T7" fmla="*/ 0 h 211"/>
                  <a:gd name="T8" fmla="*/ 29 w 29"/>
                  <a:gd name="T9" fmla="*/ 211 h 211"/>
                </a:gdLst>
                <a:ahLst/>
                <a:cxnLst>
                  <a:cxn ang="0">
                    <a:pos x="T0" y="T1"/>
                  </a:cxn>
                  <a:cxn ang="0">
                    <a:pos x="T2" y="T3"/>
                  </a:cxn>
                  <a:cxn ang="0">
                    <a:pos x="T4" y="T5"/>
                  </a:cxn>
                  <a:cxn ang="0">
                    <a:pos x="T6" y="T7"/>
                  </a:cxn>
                  <a:cxn ang="0">
                    <a:pos x="T8" y="T9"/>
                  </a:cxn>
                </a:cxnLst>
                <a:rect l="0" t="0" r="r" b="b"/>
                <a:pathLst>
                  <a:path w="29" h="211">
                    <a:moveTo>
                      <a:pt x="29" y="211"/>
                    </a:moveTo>
                    <a:lnTo>
                      <a:pt x="0" y="211"/>
                    </a:lnTo>
                    <a:lnTo>
                      <a:pt x="8" y="0"/>
                    </a:lnTo>
                    <a:lnTo>
                      <a:pt x="21" y="0"/>
                    </a:lnTo>
                    <a:lnTo>
                      <a:pt x="29" y="21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50" name="Freeform 238"/>
              <p:cNvSpPr/>
              <p:nvPr/>
            </p:nvSpPr>
            <p:spPr bwMode="auto">
              <a:xfrm>
                <a:off x="4740276" y="6183313"/>
                <a:ext cx="319088" cy="169863"/>
              </a:xfrm>
              <a:custGeom>
                <a:avLst/>
                <a:gdLst>
                  <a:gd name="T0" fmla="*/ 0 w 201"/>
                  <a:gd name="T1" fmla="*/ 27 h 107"/>
                  <a:gd name="T2" fmla="*/ 13 w 201"/>
                  <a:gd name="T3" fmla="*/ 0 h 107"/>
                  <a:gd name="T4" fmla="*/ 201 w 201"/>
                  <a:gd name="T5" fmla="*/ 95 h 107"/>
                  <a:gd name="T6" fmla="*/ 196 w 201"/>
                  <a:gd name="T7" fmla="*/ 107 h 107"/>
                  <a:gd name="T8" fmla="*/ 0 w 201"/>
                  <a:gd name="T9" fmla="*/ 27 h 107"/>
                </a:gdLst>
                <a:ahLst/>
                <a:cxnLst>
                  <a:cxn ang="0">
                    <a:pos x="T0" y="T1"/>
                  </a:cxn>
                  <a:cxn ang="0">
                    <a:pos x="T2" y="T3"/>
                  </a:cxn>
                  <a:cxn ang="0">
                    <a:pos x="T4" y="T5"/>
                  </a:cxn>
                  <a:cxn ang="0">
                    <a:pos x="T6" y="T7"/>
                  </a:cxn>
                  <a:cxn ang="0">
                    <a:pos x="T8" y="T9"/>
                  </a:cxn>
                </a:cxnLst>
                <a:rect l="0" t="0" r="r" b="b"/>
                <a:pathLst>
                  <a:path w="201" h="107">
                    <a:moveTo>
                      <a:pt x="0" y="27"/>
                    </a:moveTo>
                    <a:lnTo>
                      <a:pt x="13" y="0"/>
                    </a:lnTo>
                    <a:lnTo>
                      <a:pt x="201" y="95"/>
                    </a:lnTo>
                    <a:lnTo>
                      <a:pt x="196" y="107"/>
                    </a:lnTo>
                    <a:lnTo>
                      <a:pt x="0" y="2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51" name="Freeform 239"/>
              <p:cNvSpPr/>
              <p:nvPr/>
            </p:nvSpPr>
            <p:spPr bwMode="auto">
              <a:xfrm>
                <a:off x="4479926" y="6186488"/>
                <a:ext cx="327025" cy="150813"/>
              </a:xfrm>
              <a:custGeom>
                <a:avLst/>
                <a:gdLst>
                  <a:gd name="T0" fmla="*/ 196 w 206"/>
                  <a:gd name="T1" fmla="*/ 0 h 95"/>
                  <a:gd name="T2" fmla="*/ 206 w 206"/>
                  <a:gd name="T3" fmla="*/ 26 h 95"/>
                  <a:gd name="T4" fmla="*/ 5 w 206"/>
                  <a:gd name="T5" fmla="*/ 95 h 95"/>
                  <a:gd name="T6" fmla="*/ 0 w 206"/>
                  <a:gd name="T7" fmla="*/ 82 h 95"/>
                  <a:gd name="T8" fmla="*/ 196 w 206"/>
                  <a:gd name="T9" fmla="*/ 0 h 95"/>
                </a:gdLst>
                <a:ahLst/>
                <a:cxnLst>
                  <a:cxn ang="0">
                    <a:pos x="T0" y="T1"/>
                  </a:cxn>
                  <a:cxn ang="0">
                    <a:pos x="T2" y="T3"/>
                  </a:cxn>
                  <a:cxn ang="0">
                    <a:pos x="T4" y="T5"/>
                  </a:cxn>
                  <a:cxn ang="0">
                    <a:pos x="T6" y="T7"/>
                  </a:cxn>
                  <a:cxn ang="0">
                    <a:pos x="T8" y="T9"/>
                  </a:cxn>
                </a:cxnLst>
                <a:rect l="0" t="0" r="r" b="b"/>
                <a:pathLst>
                  <a:path w="206" h="95">
                    <a:moveTo>
                      <a:pt x="196" y="0"/>
                    </a:moveTo>
                    <a:lnTo>
                      <a:pt x="206" y="26"/>
                    </a:lnTo>
                    <a:lnTo>
                      <a:pt x="5" y="95"/>
                    </a:lnTo>
                    <a:lnTo>
                      <a:pt x="0" y="82"/>
                    </a:lnTo>
                    <a:lnTo>
                      <a:pt x="196"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519" name="Rectangle 238"/>
            <p:cNvSpPr/>
            <p:nvPr/>
          </p:nvSpPr>
          <p:spPr>
            <a:xfrm>
              <a:off x="4023757" y="4680520"/>
              <a:ext cx="4118858" cy="21774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52" name="Group 8"/>
          <p:cNvGrpSpPr/>
          <p:nvPr/>
        </p:nvGrpSpPr>
        <p:grpSpPr>
          <a:xfrm>
            <a:off x="263352" y="5517232"/>
            <a:ext cx="3447857" cy="1161117"/>
            <a:chOff x="263352" y="5517232"/>
            <a:chExt cx="3447857" cy="1161117"/>
          </a:xfrm>
        </p:grpSpPr>
        <p:sp>
          <p:nvSpPr>
            <p:cNvPr id="553" name="Text Placeholder 39"/>
            <p:cNvSpPr txBox="1"/>
            <p:nvPr/>
          </p:nvSpPr>
          <p:spPr>
            <a:xfrm>
              <a:off x="263352" y="5922232"/>
              <a:ext cx="3439948" cy="756117"/>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54" name="Text Placeholder 48"/>
            <p:cNvSpPr txBox="1"/>
            <p:nvPr/>
          </p:nvSpPr>
          <p:spPr>
            <a:xfrm>
              <a:off x="263352" y="5517232"/>
              <a:ext cx="3447857" cy="518104"/>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55" name="Group 7"/>
          <p:cNvGrpSpPr/>
          <p:nvPr/>
        </p:nvGrpSpPr>
        <p:grpSpPr>
          <a:xfrm>
            <a:off x="4376335" y="5508243"/>
            <a:ext cx="3447857" cy="1161117"/>
            <a:chOff x="4376335" y="5508243"/>
            <a:chExt cx="3447857" cy="1161117"/>
          </a:xfrm>
        </p:grpSpPr>
        <p:sp>
          <p:nvSpPr>
            <p:cNvPr id="556" name="Text Placeholder 39"/>
            <p:cNvSpPr txBox="1"/>
            <p:nvPr/>
          </p:nvSpPr>
          <p:spPr>
            <a:xfrm>
              <a:off x="4376335" y="5913243"/>
              <a:ext cx="3439948" cy="756117"/>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57" name="Text Placeholder 48"/>
            <p:cNvSpPr txBox="1"/>
            <p:nvPr/>
          </p:nvSpPr>
          <p:spPr>
            <a:xfrm>
              <a:off x="4376335" y="5508243"/>
              <a:ext cx="3447857" cy="518104"/>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58" name="Group 9"/>
          <p:cNvGrpSpPr/>
          <p:nvPr/>
        </p:nvGrpSpPr>
        <p:grpSpPr>
          <a:xfrm>
            <a:off x="8408783" y="5508243"/>
            <a:ext cx="3447857" cy="1161117"/>
            <a:chOff x="8408783" y="5508243"/>
            <a:chExt cx="3447857" cy="1161117"/>
          </a:xfrm>
        </p:grpSpPr>
        <p:sp>
          <p:nvSpPr>
            <p:cNvPr id="559" name="Text Placeholder 39"/>
            <p:cNvSpPr txBox="1"/>
            <p:nvPr/>
          </p:nvSpPr>
          <p:spPr>
            <a:xfrm>
              <a:off x="8408783" y="5913243"/>
              <a:ext cx="3439948" cy="756117"/>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60" name="Text Placeholder 48"/>
            <p:cNvSpPr txBox="1"/>
            <p:nvPr/>
          </p:nvSpPr>
          <p:spPr>
            <a:xfrm>
              <a:off x="8408783" y="5508243"/>
              <a:ext cx="3447857" cy="518104"/>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250" name="文本框 249"/>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251" name="组合 250"/>
          <p:cNvGrpSpPr/>
          <p:nvPr/>
        </p:nvGrpSpPr>
        <p:grpSpPr>
          <a:xfrm>
            <a:off x="381709" y="148265"/>
            <a:ext cx="448427" cy="805007"/>
            <a:chOff x="7019926" y="4918076"/>
            <a:chExt cx="395287" cy="709612"/>
          </a:xfrm>
          <a:solidFill>
            <a:srgbClr val="5EB5AB"/>
          </a:solidFill>
        </p:grpSpPr>
        <p:sp>
          <p:nvSpPr>
            <p:cNvPr id="252"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53"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54"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55"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56"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57"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58"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500"/>
                                        <p:tgtEl>
                                          <p:spTgt spid="176"/>
                                        </p:tgtEl>
                                      </p:cBhvr>
                                    </p:animEffect>
                                    <p:anim calcmode="lin" valueType="num">
                                      <p:cBhvr>
                                        <p:cTn id="8" dur="500" fill="hold"/>
                                        <p:tgtEl>
                                          <p:spTgt spid="176"/>
                                        </p:tgtEl>
                                        <p:attrNameLst>
                                          <p:attrName>ppt_x</p:attrName>
                                        </p:attrNameLst>
                                      </p:cBhvr>
                                      <p:tavLst>
                                        <p:tav tm="0">
                                          <p:val>
                                            <p:strVal val="#ppt_x"/>
                                          </p:val>
                                        </p:tav>
                                        <p:tav tm="100000">
                                          <p:val>
                                            <p:strVal val="#ppt_x"/>
                                          </p:val>
                                        </p:tav>
                                      </p:tavLst>
                                    </p:anim>
                                    <p:anim calcmode="lin" valueType="num">
                                      <p:cBhvr>
                                        <p:cTn id="9" dur="500" fill="hold"/>
                                        <p:tgtEl>
                                          <p:spTgt spid="17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8">
                                            <p:txEl>
                                              <p:pRg st="0" end="0"/>
                                            </p:txEl>
                                          </p:spTgt>
                                        </p:tgtEl>
                                        <p:attrNameLst>
                                          <p:attrName>style.visibility</p:attrName>
                                        </p:attrNameLst>
                                      </p:cBhvr>
                                      <p:to>
                                        <p:strVal val="visible"/>
                                      </p:to>
                                    </p:set>
                                    <p:animEffect transition="in" filter="fade">
                                      <p:cBhvr>
                                        <p:cTn id="12" dur="500"/>
                                        <p:tgtEl>
                                          <p:spTgt spid="178">
                                            <p:txEl>
                                              <p:pRg st="0" end="0"/>
                                            </p:txEl>
                                          </p:spTgt>
                                        </p:tgtEl>
                                      </p:cBhvr>
                                    </p:animEffect>
                                    <p:anim calcmode="lin" valueType="num">
                                      <p:cBhvr>
                                        <p:cTn id="13" dur="500" fill="hold"/>
                                        <p:tgtEl>
                                          <p:spTgt spid="178">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78">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505"/>
                                        </p:tgtEl>
                                        <p:attrNameLst>
                                          <p:attrName>style.visibility</p:attrName>
                                        </p:attrNameLst>
                                      </p:cBhvr>
                                      <p:to>
                                        <p:strVal val="visible"/>
                                      </p:to>
                                    </p:set>
                                    <p:anim calcmode="lin" valueType="num">
                                      <p:cBhvr additive="base">
                                        <p:cTn id="18" dur="1000" fill="hold"/>
                                        <p:tgtEl>
                                          <p:spTgt spid="505"/>
                                        </p:tgtEl>
                                        <p:attrNameLst>
                                          <p:attrName>ppt_x</p:attrName>
                                        </p:attrNameLst>
                                      </p:cBhvr>
                                      <p:tavLst>
                                        <p:tav tm="0">
                                          <p:val>
                                            <p:strVal val="#ppt_x"/>
                                          </p:val>
                                        </p:tav>
                                        <p:tav tm="100000">
                                          <p:val>
                                            <p:strVal val="#ppt_x"/>
                                          </p:val>
                                        </p:tav>
                                      </p:tavLst>
                                    </p:anim>
                                    <p:anim calcmode="lin" valueType="num">
                                      <p:cBhvr additive="base">
                                        <p:cTn id="19" dur="1000" fill="hold"/>
                                        <p:tgtEl>
                                          <p:spTgt spid="505"/>
                                        </p:tgtEl>
                                        <p:attrNameLst>
                                          <p:attrName>ppt_y</p:attrName>
                                        </p:attrNameLst>
                                      </p:cBhvr>
                                      <p:tavLst>
                                        <p:tav tm="0">
                                          <p:val>
                                            <p:strVal val="1+#ppt_h/2"/>
                                          </p:val>
                                        </p:tav>
                                        <p:tav tm="100000">
                                          <p:val>
                                            <p:strVal val="#ppt_y"/>
                                          </p:val>
                                        </p:tav>
                                      </p:tavLst>
                                    </p:anim>
                                  </p:childTnLst>
                                </p:cTn>
                              </p:par>
                              <p:par>
                                <p:cTn id="20" presetID="10" presetClass="entr" presetSubtype="0" fill="hold" nodeType="withEffect">
                                  <p:stCondLst>
                                    <p:cond delay="0"/>
                                  </p:stCondLst>
                                  <p:childTnLst>
                                    <p:set>
                                      <p:cBhvr>
                                        <p:cTn id="21" dur="1" fill="hold">
                                          <p:stCondLst>
                                            <p:cond delay="0"/>
                                          </p:stCondLst>
                                        </p:cTn>
                                        <p:tgtEl>
                                          <p:spTgt spid="552"/>
                                        </p:tgtEl>
                                        <p:attrNameLst>
                                          <p:attrName>style.visibility</p:attrName>
                                        </p:attrNameLst>
                                      </p:cBhvr>
                                      <p:to>
                                        <p:strVal val="visible"/>
                                      </p:to>
                                    </p:set>
                                    <p:animEffect transition="in" filter="fade">
                                      <p:cBhvr>
                                        <p:cTn id="22" dur="500"/>
                                        <p:tgtEl>
                                          <p:spTgt spid="552"/>
                                        </p:tgtEl>
                                      </p:cBhvr>
                                    </p:animEffect>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517"/>
                                        </p:tgtEl>
                                        <p:attrNameLst>
                                          <p:attrName>style.visibility</p:attrName>
                                        </p:attrNameLst>
                                      </p:cBhvr>
                                      <p:to>
                                        <p:strVal val="visible"/>
                                      </p:to>
                                    </p:set>
                                    <p:anim calcmode="lin" valueType="num">
                                      <p:cBhvr additive="base">
                                        <p:cTn id="26" dur="1000" fill="hold"/>
                                        <p:tgtEl>
                                          <p:spTgt spid="517"/>
                                        </p:tgtEl>
                                        <p:attrNameLst>
                                          <p:attrName>ppt_x</p:attrName>
                                        </p:attrNameLst>
                                      </p:cBhvr>
                                      <p:tavLst>
                                        <p:tav tm="0">
                                          <p:val>
                                            <p:strVal val="#ppt_x"/>
                                          </p:val>
                                        </p:tav>
                                        <p:tav tm="100000">
                                          <p:val>
                                            <p:strVal val="#ppt_x"/>
                                          </p:val>
                                        </p:tav>
                                      </p:tavLst>
                                    </p:anim>
                                    <p:anim calcmode="lin" valueType="num">
                                      <p:cBhvr additive="base">
                                        <p:cTn id="27" dur="1000" fill="hold"/>
                                        <p:tgtEl>
                                          <p:spTgt spid="517"/>
                                        </p:tgtEl>
                                        <p:attrNameLst>
                                          <p:attrName>ppt_y</p:attrName>
                                        </p:attrNameLst>
                                      </p:cBhvr>
                                      <p:tavLst>
                                        <p:tav tm="0">
                                          <p:val>
                                            <p:strVal val="1+#ppt_h/2"/>
                                          </p:val>
                                        </p:tav>
                                        <p:tav tm="100000">
                                          <p:val>
                                            <p:strVal val="#ppt_y"/>
                                          </p:val>
                                        </p:tav>
                                      </p:tavLst>
                                    </p:anim>
                                  </p:childTnLst>
                                </p:cTn>
                              </p:par>
                              <p:par>
                                <p:cTn id="28" presetID="10" presetClass="entr" presetSubtype="0" fill="hold" nodeType="withEffect">
                                  <p:stCondLst>
                                    <p:cond delay="0"/>
                                  </p:stCondLst>
                                  <p:childTnLst>
                                    <p:set>
                                      <p:cBhvr>
                                        <p:cTn id="29" dur="1" fill="hold">
                                          <p:stCondLst>
                                            <p:cond delay="0"/>
                                          </p:stCondLst>
                                        </p:cTn>
                                        <p:tgtEl>
                                          <p:spTgt spid="555"/>
                                        </p:tgtEl>
                                        <p:attrNameLst>
                                          <p:attrName>style.visibility</p:attrName>
                                        </p:attrNameLst>
                                      </p:cBhvr>
                                      <p:to>
                                        <p:strVal val="visible"/>
                                      </p:to>
                                    </p:set>
                                    <p:animEffect transition="in" filter="fade">
                                      <p:cBhvr>
                                        <p:cTn id="30" dur="500"/>
                                        <p:tgtEl>
                                          <p:spTgt spid="555"/>
                                        </p:tgtEl>
                                      </p:cBhvr>
                                    </p:animEffect>
                                  </p:childTnLst>
                                </p:cTn>
                              </p:par>
                            </p:childTnLst>
                          </p:cTn>
                        </p:par>
                        <p:par>
                          <p:cTn id="31" fill="hold">
                            <p:stCondLst>
                              <p:cond delay="2500"/>
                            </p:stCondLst>
                            <p:childTnLst>
                              <p:par>
                                <p:cTn id="32" presetID="2" presetClass="entr" presetSubtype="4" fill="hold" nodeType="afterEffect">
                                  <p:stCondLst>
                                    <p:cond delay="0"/>
                                  </p:stCondLst>
                                  <p:childTnLst>
                                    <p:set>
                                      <p:cBhvr>
                                        <p:cTn id="33" dur="1" fill="hold">
                                          <p:stCondLst>
                                            <p:cond delay="0"/>
                                          </p:stCondLst>
                                        </p:cTn>
                                        <p:tgtEl>
                                          <p:spTgt spid="179"/>
                                        </p:tgtEl>
                                        <p:attrNameLst>
                                          <p:attrName>style.visibility</p:attrName>
                                        </p:attrNameLst>
                                      </p:cBhvr>
                                      <p:to>
                                        <p:strVal val="visible"/>
                                      </p:to>
                                    </p:set>
                                    <p:anim calcmode="lin" valueType="num">
                                      <p:cBhvr additive="base">
                                        <p:cTn id="34" dur="1000" fill="hold"/>
                                        <p:tgtEl>
                                          <p:spTgt spid="179"/>
                                        </p:tgtEl>
                                        <p:attrNameLst>
                                          <p:attrName>ppt_x</p:attrName>
                                        </p:attrNameLst>
                                      </p:cBhvr>
                                      <p:tavLst>
                                        <p:tav tm="0">
                                          <p:val>
                                            <p:strVal val="#ppt_x"/>
                                          </p:val>
                                        </p:tav>
                                        <p:tav tm="100000">
                                          <p:val>
                                            <p:strVal val="#ppt_x"/>
                                          </p:val>
                                        </p:tav>
                                      </p:tavLst>
                                    </p:anim>
                                    <p:anim calcmode="lin" valueType="num">
                                      <p:cBhvr additive="base">
                                        <p:cTn id="35" dur="1000" fill="hold"/>
                                        <p:tgtEl>
                                          <p:spTgt spid="179"/>
                                        </p:tgtEl>
                                        <p:attrNameLst>
                                          <p:attrName>ppt_y</p:attrName>
                                        </p:attrNameLst>
                                      </p:cBhvr>
                                      <p:tavLst>
                                        <p:tav tm="0">
                                          <p:val>
                                            <p:strVal val="1+#ppt_h/2"/>
                                          </p:val>
                                        </p:tav>
                                        <p:tav tm="100000">
                                          <p:val>
                                            <p:strVal val="#ppt_y"/>
                                          </p:val>
                                        </p:tav>
                                      </p:tavLst>
                                    </p:anim>
                                  </p:childTnLst>
                                </p:cTn>
                              </p:par>
                              <p:par>
                                <p:cTn id="36" presetID="10" presetClass="entr" presetSubtype="0" fill="hold" nodeType="withEffect">
                                  <p:stCondLst>
                                    <p:cond delay="0"/>
                                  </p:stCondLst>
                                  <p:childTnLst>
                                    <p:set>
                                      <p:cBhvr>
                                        <p:cTn id="37" dur="1" fill="hold">
                                          <p:stCondLst>
                                            <p:cond delay="0"/>
                                          </p:stCondLst>
                                        </p:cTn>
                                        <p:tgtEl>
                                          <p:spTgt spid="558"/>
                                        </p:tgtEl>
                                        <p:attrNameLst>
                                          <p:attrName>style.visibility</p:attrName>
                                        </p:attrNameLst>
                                      </p:cBhvr>
                                      <p:to>
                                        <p:strVal val="visible"/>
                                      </p:to>
                                    </p:set>
                                    <p:animEffect transition="in" filter="fade">
                                      <p:cBhvr>
                                        <p:cTn id="38" dur="500"/>
                                        <p:tgtEl>
                                          <p:spTgt spid="558"/>
                                        </p:tgtEl>
                                      </p:cBhvr>
                                    </p:animEffect>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nodeType="clickEffect">
                                  <p:stCondLst>
                                    <p:cond delay="0"/>
                                  </p:stCondLst>
                                  <p:childTnLst>
                                    <p:set>
                                      <p:cBhvr>
                                        <p:cTn id="42" dur="1" fill="hold">
                                          <p:stCondLst>
                                            <p:cond delay="0"/>
                                          </p:stCondLst>
                                        </p:cTn>
                                        <p:tgtEl>
                                          <p:spTgt spid="251"/>
                                        </p:tgtEl>
                                        <p:attrNameLst>
                                          <p:attrName>style.visibility</p:attrName>
                                        </p:attrNameLst>
                                      </p:cBhvr>
                                      <p:to>
                                        <p:strVal val="visible"/>
                                      </p:to>
                                    </p:set>
                                    <p:anim calcmode="lin" valueType="num">
                                      <p:cBhvr>
                                        <p:cTn id="43" dur="500" fill="hold"/>
                                        <p:tgtEl>
                                          <p:spTgt spid="251"/>
                                        </p:tgtEl>
                                        <p:attrNameLst>
                                          <p:attrName>ppt_w</p:attrName>
                                        </p:attrNameLst>
                                      </p:cBhvr>
                                      <p:tavLst>
                                        <p:tav tm="0">
                                          <p:val>
                                            <p:fltVal val="0"/>
                                          </p:val>
                                        </p:tav>
                                        <p:tav tm="100000">
                                          <p:val>
                                            <p:strVal val="#ppt_w"/>
                                          </p:val>
                                        </p:tav>
                                      </p:tavLst>
                                    </p:anim>
                                    <p:anim calcmode="lin" valueType="num">
                                      <p:cBhvr>
                                        <p:cTn id="44" dur="500" fill="hold"/>
                                        <p:tgtEl>
                                          <p:spTgt spid="251"/>
                                        </p:tgtEl>
                                        <p:attrNameLst>
                                          <p:attrName>ppt_h</p:attrName>
                                        </p:attrNameLst>
                                      </p:cBhvr>
                                      <p:tavLst>
                                        <p:tav tm="0">
                                          <p:val>
                                            <p:fltVal val="0"/>
                                          </p:val>
                                        </p:tav>
                                        <p:tav tm="100000">
                                          <p:val>
                                            <p:strVal val="#ppt_h"/>
                                          </p:val>
                                        </p:tav>
                                      </p:tavLst>
                                    </p:anim>
                                    <p:anim calcmode="lin" valueType="num">
                                      <p:cBhvr>
                                        <p:cTn id="45" dur="500" fill="hold"/>
                                        <p:tgtEl>
                                          <p:spTgt spid="251"/>
                                        </p:tgtEl>
                                        <p:attrNameLst>
                                          <p:attrName>style.rotation</p:attrName>
                                        </p:attrNameLst>
                                      </p:cBhvr>
                                      <p:tavLst>
                                        <p:tav tm="0">
                                          <p:val>
                                            <p:fltVal val="360"/>
                                          </p:val>
                                        </p:tav>
                                        <p:tav tm="100000">
                                          <p:val>
                                            <p:fltVal val="0"/>
                                          </p:val>
                                        </p:tav>
                                      </p:tavLst>
                                    </p:anim>
                                    <p:animEffect transition="in" filter="fade">
                                      <p:cBhvr>
                                        <p:cTn id="46" dur="500"/>
                                        <p:tgtEl>
                                          <p:spTgt spid="251"/>
                                        </p:tgtEl>
                                      </p:cBhvr>
                                    </p:animEffect>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grpId="0" nodeType="clickEffect">
                                  <p:stCondLst>
                                    <p:cond delay="0"/>
                                  </p:stCondLst>
                                  <p:iterate type="lt">
                                    <p:tmPct val="10000"/>
                                  </p:iterate>
                                  <p:childTnLst>
                                    <p:set>
                                      <p:cBhvr>
                                        <p:cTn id="50" dur="1" fill="hold">
                                          <p:stCondLst>
                                            <p:cond delay="0"/>
                                          </p:stCondLst>
                                        </p:cTn>
                                        <p:tgtEl>
                                          <p:spTgt spid="250"/>
                                        </p:tgtEl>
                                        <p:attrNameLst>
                                          <p:attrName>style.visibility</p:attrName>
                                        </p:attrNameLst>
                                      </p:cBhvr>
                                      <p:to>
                                        <p:strVal val="visible"/>
                                      </p:to>
                                    </p:set>
                                    <p:anim calcmode="lin" valueType="num">
                                      <p:cBhvr>
                                        <p:cTn id="51" dur="500" fill="hold"/>
                                        <p:tgtEl>
                                          <p:spTgt spid="250"/>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250"/>
                                        </p:tgtEl>
                                        <p:attrNameLst>
                                          <p:attrName>ppt_y</p:attrName>
                                        </p:attrNameLst>
                                      </p:cBhvr>
                                      <p:tavLst>
                                        <p:tav tm="0">
                                          <p:val>
                                            <p:strVal val="#ppt_y"/>
                                          </p:val>
                                        </p:tav>
                                        <p:tav tm="100000">
                                          <p:val>
                                            <p:strVal val="#ppt_y"/>
                                          </p:val>
                                        </p:tav>
                                      </p:tavLst>
                                    </p:anim>
                                    <p:anim calcmode="lin" valueType="num">
                                      <p:cBhvr>
                                        <p:cTn id="53" dur="500" fill="hold"/>
                                        <p:tgtEl>
                                          <p:spTgt spid="250"/>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250"/>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p:bldP spid="178" grpId="0" build="p"/>
      <p:bldP spid="2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25" name="组合 24"/>
          <p:cNvGrpSpPr/>
          <p:nvPr/>
        </p:nvGrpSpPr>
        <p:grpSpPr>
          <a:xfrm>
            <a:off x="381709" y="148265"/>
            <a:ext cx="448427" cy="805007"/>
            <a:chOff x="7019926" y="4918076"/>
            <a:chExt cx="395287" cy="709612"/>
          </a:xfrm>
          <a:solidFill>
            <a:srgbClr val="5EB5AB"/>
          </a:solidFill>
        </p:grpSpPr>
        <p:sp>
          <p:nvSpPr>
            <p:cNvPr id="26"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7"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8"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9"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0"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1"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2"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grpSp>
        <p:nvGrpSpPr>
          <p:cNvPr id="33" name="Group 39"/>
          <p:cNvGrpSpPr/>
          <p:nvPr/>
        </p:nvGrpSpPr>
        <p:grpSpPr>
          <a:xfrm>
            <a:off x="6073079" y="2366643"/>
            <a:ext cx="692092" cy="692092"/>
            <a:chOff x="6369311" y="2040370"/>
            <a:chExt cx="755703" cy="755703"/>
          </a:xfrm>
        </p:grpSpPr>
        <p:sp>
          <p:nvSpPr>
            <p:cNvPr id="34" name="Oval 7"/>
            <p:cNvSpPr/>
            <p:nvPr/>
          </p:nvSpPr>
          <p:spPr>
            <a:xfrm>
              <a:off x="6369311" y="2040370"/>
              <a:ext cx="755703" cy="755703"/>
            </a:xfrm>
            <a:prstGeom prst="ellipse">
              <a:avLst/>
            </a:pr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1600" b="1"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5" name="TextBox 11"/>
            <p:cNvSpPr txBox="1"/>
            <p:nvPr/>
          </p:nvSpPr>
          <p:spPr>
            <a:xfrm>
              <a:off x="6422299" y="2208373"/>
              <a:ext cx="649725" cy="423441"/>
            </a:xfrm>
            <a:prstGeom prst="rect">
              <a:avLst/>
            </a:prstGeom>
            <a:noFill/>
          </p:spPr>
          <p:txBody>
            <a:bodyPr wrap="none" rtlCol="0">
              <a:spAutoFit/>
            </a:bodyPr>
            <a:lstStyle/>
            <a:p>
              <a:pPr marL="0" marR="0" lvl="0" indent="0" algn="just" defTabSz="914400" eaLnBrk="1" fontAlgn="base" latinLnBrk="0" hangingPunct="1">
                <a:lnSpc>
                  <a:spcPct val="120000"/>
                </a:lnSpc>
                <a:spcBef>
                  <a:spcPct val="0"/>
                </a:spcBef>
                <a:spcAft>
                  <a:spcPct val="0"/>
                </a:spcAft>
                <a:buClrTx/>
                <a:buSzTx/>
                <a:buFontTx/>
                <a:buNone/>
                <a:defRPr/>
              </a:pPr>
              <a:r>
                <a:rPr kumimoji="0" lang="en-US" sz="1600" b="1"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93%</a:t>
              </a:r>
              <a:endParaRPr kumimoji="0" lang="en-GB" sz="1600" b="1"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6" name="Group 40"/>
          <p:cNvGrpSpPr/>
          <p:nvPr/>
        </p:nvGrpSpPr>
        <p:grpSpPr>
          <a:xfrm>
            <a:off x="6073079" y="3238584"/>
            <a:ext cx="692092" cy="692092"/>
            <a:chOff x="6369311" y="2992454"/>
            <a:chExt cx="755703" cy="755703"/>
          </a:xfrm>
        </p:grpSpPr>
        <p:sp>
          <p:nvSpPr>
            <p:cNvPr id="37" name="Oval 8"/>
            <p:cNvSpPr/>
            <p:nvPr/>
          </p:nvSpPr>
          <p:spPr>
            <a:xfrm>
              <a:off x="6369311" y="2992454"/>
              <a:ext cx="755703" cy="755703"/>
            </a:xfrm>
            <a:prstGeom prst="ellipse">
              <a:avLst/>
            </a:prstGeom>
            <a:solidFill>
              <a:srgbClr val="5EB5AB"/>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16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8" name="TextBox 12"/>
            <p:cNvSpPr txBox="1"/>
            <p:nvPr/>
          </p:nvSpPr>
          <p:spPr>
            <a:xfrm>
              <a:off x="6422299" y="3160455"/>
              <a:ext cx="649725" cy="423441"/>
            </a:xfrm>
            <a:prstGeom prst="rect">
              <a:avLst/>
            </a:prstGeom>
            <a:noFill/>
          </p:spPr>
          <p:txBody>
            <a:bodyPr wrap="none" rtlCol="0">
              <a:spAutoFit/>
            </a:bodyPr>
            <a:lstStyle/>
            <a:p>
              <a:pPr marL="0" marR="0" lvl="0" indent="0" algn="just" defTabSz="914400" eaLnBrk="1" fontAlgn="base" latinLnBrk="0" hangingPunct="1">
                <a:lnSpc>
                  <a:spcPct val="120000"/>
                </a:lnSpc>
                <a:spcBef>
                  <a:spcPct val="0"/>
                </a:spcBef>
                <a:spcAft>
                  <a:spcPct val="0"/>
                </a:spcAft>
                <a:buClrTx/>
                <a:buSzTx/>
                <a:buFontTx/>
                <a:buNone/>
                <a:defRPr/>
              </a:pPr>
              <a:r>
                <a:rPr kumimoji="0" lang="en-US" sz="1600" b="1"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82%</a:t>
              </a:r>
              <a:endParaRPr kumimoji="0" lang="en-GB" sz="1600" b="1"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9" name="Group 41"/>
          <p:cNvGrpSpPr/>
          <p:nvPr/>
        </p:nvGrpSpPr>
        <p:grpSpPr>
          <a:xfrm>
            <a:off x="6073079" y="4110525"/>
            <a:ext cx="692092" cy="692092"/>
            <a:chOff x="6369310" y="3944537"/>
            <a:chExt cx="755703" cy="755703"/>
          </a:xfrm>
        </p:grpSpPr>
        <p:sp>
          <p:nvSpPr>
            <p:cNvPr id="40" name="Oval 10"/>
            <p:cNvSpPr/>
            <p:nvPr/>
          </p:nvSpPr>
          <p:spPr>
            <a:xfrm>
              <a:off x="6369310" y="3944537"/>
              <a:ext cx="755703" cy="755703"/>
            </a:xfrm>
            <a:prstGeom prst="ellipse">
              <a:avLst/>
            </a:prstGeom>
            <a:solidFill>
              <a:srgbClr val="512D5F"/>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16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41" name="TextBox 13"/>
            <p:cNvSpPr txBox="1"/>
            <p:nvPr/>
          </p:nvSpPr>
          <p:spPr>
            <a:xfrm>
              <a:off x="6422298" y="4114593"/>
              <a:ext cx="649725" cy="423441"/>
            </a:xfrm>
            <a:prstGeom prst="rect">
              <a:avLst/>
            </a:prstGeom>
            <a:noFill/>
          </p:spPr>
          <p:txBody>
            <a:bodyPr wrap="none" rtlCol="0">
              <a:spAutoFit/>
            </a:bodyPr>
            <a:lstStyle/>
            <a:p>
              <a:pPr marL="0" marR="0" lvl="0" indent="0" algn="just" defTabSz="914400" eaLnBrk="1" fontAlgn="base" latinLnBrk="0" hangingPunct="1">
                <a:lnSpc>
                  <a:spcPct val="120000"/>
                </a:lnSpc>
                <a:spcBef>
                  <a:spcPct val="0"/>
                </a:spcBef>
                <a:spcAft>
                  <a:spcPct val="0"/>
                </a:spcAft>
                <a:buClrTx/>
                <a:buSzTx/>
                <a:buFontTx/>
                <a:buNone/>
                <a:defRPr/>
              </a:pPr>
              <a:r>
                <a:rPr kumimoji="0" lang="en-US" sz="1600" b="1"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70%</a:t>
              </a:r>
              <a:endParaRPr kumimoji="0" lang="en-GB" sz="1600" b="1"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2" name="Group 42"/>
          <p:cNvGrpSpPr/>
          <p:nvPr/>
        </p:nvGrpSpPr>
        <p:grpSpPr>
          <a:xfrm>
            <a:off x="6073079" y="4986226"/>
            <a:ext cx="692092" cy="692092"/>
            <a:chOff x="6369311" y="4900725"/>
            <a:chExt cx="755703" cy="755703"/>
          </a:xfrm>
        </p:grpSpPr>
        <p:sp>
          <p:nvSpPr>
            <p:cNvPr id="43" name="Oval 9"/>
            <p:cNvSpPr/>
            <p:nvPr/>
          </p:nvSpPr>
          <p:spPr>
            <a:xfrm>
              <a:off x="6369311" y="4900725"/>
              <a:ext cx="755703" cy="755703"/>
            </a:xfrm>
            <a:prstGeom prst="ellipse">
              <a:avLst/>
            </a:pr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16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44" name="TextBox 14"/>
            <p:cNvSpPr txBox="1"/>
            <p:nvPr/>
          </p:nvSpPr>
          <p:spPr>
            <a:xfrm>
              <a:off x="6422299" y="5068728"/>
              <a:ext cx="649725" cy="423441"/>
            </a:xfrm>
            <a:prstGeom prst="rect">
              <a:avLst/>
            </a:prstGeom>
            <a:noFill/>
          </p:spPr>
          <p:txBody>
            <a:bodyPr wrap="none" rtlCol="0">
              <a:spAutoFit/>
            </a:bodyPr>
            <a:lstStyle/>
            <a:p>
              <a:pPr marL="0" marR="0" lvl="0" indent="0" algn="just" defTabSz="914400" eaLnBrk="1" fontAlgn="base" latinLnBrk="0" hangingPunct="1">
                <a:lnSpc>
                  <a:spcPct val="120000"/>
                </a:lnSpc>
                <a:spcBef>
                  <a:spcPct val="0"/>
                </a:spcBef>
                <a:spcAft>
                  <a:spcPct val="0"/>
                </a:spcAft>
                <a:buClrTx/>
                <a:buSzTx/>
                <a:buFontTx/>
                <a:buNone/>
                <a:defRPr/>
              </a:pPr>
              <a:r>
                <a:rPr kumimoji="0" lang="en-US" sz="1600" b="1"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68%</a:t>
              </a:r>
              <a:endParaRPr kumimoji="0" lang="en-GB" sz="1600" b="1"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5" name="Group 36"/>
          <p:cNvGrpSpPr/>
          <p:nvPr/>
        </p:nvGrpSpPr>
        <p:grpSpPr>
          <a:xfrm>
            <a:off x="6967958" y="3246731"/>
            <a:ext cx="3045194" cy="3532017"/>
            <a:chOff x="7346437" y="3001349"/>
            <a:chExt cx="3325083" cy="3856651"/>
          </a:xfrm>
        </p:grpSpPr>
        <p:sp>
          <p:nvSpPr>
            <p:cNvPr id="46" name="Freeform 5"/>
            <p:cNvSpPr/>
            <p:nvPr/>
          </p:nvSpPr>
          <p:spPr>
            <a:xfrm rot="16200000">
              <a:off x="7080653" y="3267133"/>
              <a:ext cx="3856651" cy="3325083"/>
            </a:xfrm>
            <a:custGeom>
              <a:avLst/>
              <a:gdLst>
                <a:gd name="connsiteX0" fmla="*/ 4242316 w 4242316"/>
                <a:gd name="connsiteY0" fmla="*/ 562708 h 3657591"/>
                <a:gd name="connsiteX1" fmla="*/ 4117817 w 4242316"/>
                <a:gd name="connsiteY1" fmla="*/ 562708 h 3657591"/>
                <a:gd name="connsiteX2" fmla="*/ 4117817 w 4242316"/>
                <a:gd name="connsiteY2" fmla="*/ 3094883 h 3657591"/>
                <a:gd name="connsiteX3" fmla="*/ 3555109 w 4242316"/>
                <a:gd name="connsiteY3" fmla="*/ 3657591 h 3657591"/>
                <a:gd name="connsiteX4" fmla="*/ 0 w 4242316"/>
                <a:gd name="connsiteY4" fmla="*/ 3657591 h 3657591"/>
                <a:gd name="connsiteX5" fmla="*/ 0 w 4242316"/>
                <a:gd name="connsiteY5" fmla="*/ 3094883 h 3657591"/>
                <a:gd name="connsiteX6" fmla="*/ 3555109 w 4242316"/>
                <a:gd name="connsiteY6" fmla="*/ 3094883 h 3657591"/>
                <a:gd name="connsiteX7" fmla="*/ 3555109 w 4242316"/>
                <a:gd name="connsiteY7" fmla="*/ 562708 h 3657591"/>
                <a:gd name="connsiteX8" fmla="*/ 3430609 w 4242316"/>
                <a:gd name="connsiteY8" fmla="*/ 562708 h 3657591"/>
                <a:gd name="connsiteX9" fmla="*/ 3836463 w 4242316"/>
                <a:gd name="connsiteY9" fmla="*/ 0 h 3657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2316" h="3657591">
                  <a:moveTo>
                    <a:pt x="4242316" y="562708"/>
                  </a:moveTo>
                  <a:lnTo>
                    <a:pt x="4117817" y="562708"/>
                  </a:lnTo>
                  <a:lnTo>
                    <a:pt x="4117817" y="3094883"/>
                  </a:lnTo>
                  <a:lnTo>
                    <a:pt x="3555109" y="3657591"/>
                  </a:lnTo>
                  <a:lnTo>
                    <a:pt x="0" y="3657591"/>
                  </a:lnTo>
                  <a:lnTo>
                    <a:pt x="0" y="3094883"/>
                  </a:lnTo>
                  <a:lnTo>
                    <a:pt x="3555109" y="3094883"/>
                  </a:lnTo>
                  <a:lnTo>
                    <a:pt x="3555109" y="562708"/>
                  </a:lnTo>
                  <a:lnTo>
                    <a:pt x="3430609" y="562708"/>
                  </a:lnTo>
                  <a:lnTo>
                    <a:pt x="3836463" y="0"/>
                  </a:lnTo>
                  <a:close/>
                </a:path>
              </a:pathLst>
            </a:custGeom>
            <a:solidFill>
              <a:srgbClr val="5EB5AB"/>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47" name="Freeform 15"/>
            <p:cNvSpPr>
              <a:spLocks noEditPoints="1"/>
            </p:cNvSpPr>
            <p:nvPr/>
          </p:nvSpPr>
          <p:spPr bwMode="auto">
            <a:xfrm>
              <a:off x="8114763" y="3219375"/>
              <a:ext cx="352166" cy="301858"/>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ysClr val="window" lastClr="FFFFFF"/>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4" name="Group 37"/>
          <p:cNvGrpSpPr/>
          <p:nvPr/>
        </p:nvGrpSpPr>
        <p:grpSpPr>
          <a:xfrm>
            <a:off x="6967954" y="4122762"/>
            <a:ext cx="2401021" cy="2655984"/>
            <a:chOff x="7346434" y="3957897"/>
            <a:chExt cx="2621703" cy="2900101"/>
          </a:xfrm>
        </p:grpSpPr>
        <p:sp>
          <p:nvSpPr>
            <p:cNvPr id="55" name="Freeform 4"/>
            <p:cNvSpPr/>
            <p:nvPr/>
          </p:nvSpPr>
          <p:spPr>
            <a:xfrm rot="16200000">
              <a:off x="7207235" y="4097096"/>
              <a:ext cx="2900101" cy="2621703"/>
            </a:xfrm>
            <a:custGeom>
              <a:avLst/>
              <a:gdLst>
                <a:gd name="connsiteX0" fmla="*/ 2496508 w 3190111"/>
                <a:gd name="connsiteY0" fmla="*/ 2321164 h 2883873"/>
                <a:gd name="connsiteX1" fmla="*/ 2496508 w 3190111"/>
                <a:gd name="connsiteY1" fmla="*/ 2883872 h 2883873"/>
                <a:gd name="connsiteX2" fmla="*/ 0 w 3190111"/>
                <a:gd name="connsiteY2" fmla="*/ 2883872 h 2883873"/>
                <a:gd name="connsiteX3" fmla="*/ 0 w 3190111"/>
                <a:gd name="connsiteY3" fmla="*/ 2321164 h 2883873"/>
                <a:gd name="connsiteX4" fmla="*/ 3190111 w 3190111"/>
                <a:gd name="connsiteY4" fmla="*/ 562708 h 2883873"/>
                <a:gd name="connsiteX5" fmla="*/ 3062414 w 3190111"/>
                <a:gd name="connsiteY5" fmla="*/ 562708 h 2883873"/>
                <a:gd name="connsiteX6" fmla="*/ 3062414 w 3190111"/>
                <a:gd name="connsiteY6" fmla="*/ 2321165 h 2883873"/>
                <a:gd name="connsiteX7" fmla="*/ 3065612 w 3190111"/>
                <a:gd name="connsiteY7" fmla="*/ 2321165 h 2883873"/>
                <a:gd name="connsiteX8" fmla="*/ 2499706 w 3190111"/>
                <a:gd name="connsiteY8" fmla="*/ 2883873 h 2883873"/>
                <a:gd name="connsiteX9" fmla="*/ 2499706 w 3190111"/>
                <a:gd name="connsiteY9" fmla="*/ 2321165 h 2883873"/>
                <a:gd name="connsiteX10" fmla="*/ 2499706 w 3190111"/>
                <a:gd name="connsiteY10" fmla="*/ 562708 h 2883873"/>
                <a:gd name="connsiteX11" fmla="*/ 2378404 w 3190111"/>
                <a:gd name="connsiteY11" fmla="*/ 562708 h 2883873"/>
                <a:gd name="connsiteX12" fmla="*/ 2784258 w 3190111"/>
                <a:gd name="connsiteY12" fmla="*/ 0 h 2883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90111" h="2883873">
                  <a:moveTo>
                    <a:pt x="2496508" y="2321164"/>
                  </a:moveTo>
                  <a:lnTo>
                    <a:pt x="2496508" y="2883872"/>
                  </a:lnTo>
                  <a:lnTo>
                    <a:pt x="0" y="2883872"/>
                  </a:lnTo>
                  <a:lnTo>
                    <a:pt x="0" y="2321164"/>
                  </a:lnTo>
                  <a:close/>
                  <a:moveTo>
                    <a:pt x="3190111" y="562708"/>
                  </a:moveTo>
                  <a:lnTo>
                    <a:pt x="3062414" y="562708"/>
                  </a:lnTo>
                  <a:lnTo>
                    <a:pt x="3062414" y="2321165"/>
                  </a:lnTo>
                  <a:lnTo>
                    <a:pt x="3065612" y="2321165"/>
                  </a:lnTo>
                  <a:lnTo>
                    <a:pt x="2499706" y="2883873"/>
                  </a:lnTo>
                  <a:lnTo>
                    <a:pt x="2499706" y="2321165"/>
                  </a:lnTo>
                  <a:lnTo>
                    <a:pt x="2499706" y="562708"/>
                  </a:lnTo>
                  <a:lnTo>
                    <a:pt x="2378404" y="562708"/>
                  </a:lnTo>
                  <a:lnTo>
                    <a:pt x="2784258" y="0"/>
                  </a:lnTo>
                  <a:close/>
                </a:path>
              </a:pathLst>
            </a:custGeom>
            <a:solidFill>
              <a:srgbClr val="512D5F"/>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56" name="Freeform 16"/>
            <p:cNvSpPr>
              <a:spLocks noEditPoints="1"/>
            </p:cNvSpPr>
            <p:nvPr/>
          </p:nvSpPr>
          <p:spPr bwMode="auto">
            <a:xfrm>
              <a:off x="8101752" y="4176428"/>
              <a:ext cx="378190" cy="338289"/>
            </a:xfrm>
            <a:custGeom>
              <a:avLst/>
              <a:gdLst>
                <a:gd name="T0" fmla="*/ 36 w 101"/>
                <a:gd name="T1" fmla="*/ 77 h 90"/>
                <a:gd name="T2" fmla="*/ 39 w 101"/>
                <a:gd name="T3" fmla="*/ 80 h 90"/>
                <a:gd name="T4" fmla="*/ 42 w 101"/>
                <a:gd name="T5" fmla="*/ 80 h 90"/>
                <a:gd name="T6" fmla="*/ 44 w 101"/>
                <a:gd name="T7" fmla="*/ 79 h 90"/>
                <a:gd name="T8" fmla="*/ 46 w 101"/>
                <a:gd name="T9" fmla="*/ 75 h 90"/>
                <a:gd name="T10" fmla="*/ 46 w 101"/>
                <a:gd name="T11" fmla="*/ 75 h 90"/>
                <a:gd name="T12" fmla="*/ 46 w 101"/>
                <a:gd name="T13" fmla="*/ 47 h 90"/>
                <a:gd name="T14" fmla="*/ 30 w 101"/>
                <a:gd name="T15" fmla="*/ 52 h 90"/>
                <a:gd name="T16" fmla="*/ 0 w 101"/>
                <a:gd name="T17" fmla="*/ 52 h 90"/>
                <a:gd name="T18" fmla="*/ 44 w 101"/>
                <a:gd name="T19" fmla="*/ 6 h 90"/>
                <a:gd name="T20" fmla="*/ 46 w 101"/>
                <a:gd name="T21" fmla="*/ 0 h 90"/>
                <a:gd name="T22" fmla="*/ 55 w 101"/>
                <a:gd name="T23" fmla="*/ 0 h 90"/>
                <a:gd name="T24" fmla="*/ 57 w 101"/>
                <a:gd name="T25" fmla="*/ 6 h 90"/>
                <a:gd name="T26" fmla="*/ 101 w 101"/>
                <a:gd name="T27" fmla="*/ 52 h 90"/>
                <a:gd name="T28" fmla="*/ 72 w 101"/>
                <a:gd name="T29" fmla="*/ 52 h 90"/>
                <a:gd name="T30" fmla="*/ 56 w 101"/>
                <a:gd name="T31" fmla="*/ 47 h 90"/>
                <a:gd name="T32" fmla="*/ 56 w 101"/>
                <a:gd name="T33" fmla="*/ 75 h 90"/>
                <a:gd name="T34" fmla="*/ 56 w 101"/>
                <a:gd name="T35" fmla="*/ 75 h 90"/>
                <a:gd name="T36" fmla="*/ 50 w 101"/>
                <a:gd name="T37" fmla="*/ 88 h 90"/>
                <a:gd name="T38" fmla="*/ 43 w 101"/>
                <a:gd name="T39" fmla="*/ 90 h 90"/>
                <a:gd name="T40" fmla="*/ 36 w 101"/>
                <a:gd name="T41" fmla="*/ 89 h 90"/>
                <a:gd name="T42" fmla="*/ 26 w 101"/>
                <a:gd name="T43" fmla="*/ 79 h 90"/>
                <a:gd name="T44" fmla="*/ 36 w 101"/>
                <a:gd name="T45" fmla="*/ 77 h 90"/>
                <a:gd name="T46" fmla="*/ 72 w 101"/>
                <a:gd name="T47" fmla="*/ 43 h 90"/>
                <a:gd name="T48" fmla="*/ 80 w 101"/>
                <a:gd name="T49" fmla="*/ 41 h 90"/>
                <a:gd name="T50" fmla="*/ 57 w 101"/>
                <a:gd name="T51" fmla="*/ 13 h 90"/>
                <a:gd name="T52" fmla="*/ 72 w 101"/>
                <a:gd name="T53" fmla="*/ 43 h 90"/>
                <a:gd name="T54" fmla="*/ 10 w 101"/>
                <a:gd name="T55" fmla="*/ 40 h 90"/>
                <a:gd name="T56" fmla="*/ 20 w 101"/>
                <a:gd name="T57" fmla="*/ 39 h 90"/>
                <a:gd name="T58" fmla="*/ 33 w 101"/>
                <a:gd name="T59" fmla="*/ 16 h 90"/>
                <a:gd name="T60" fmla="*/ 10 w 101"/>
                <a:gd name="T61" fmla="*/ 4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1" h="90">
                  <a:moveTo>
                    <a:pt x="36" y="77"/>
                  </a:moveTo>
                  <a:cubicBezTo>
                    <a:pt x="36" y="78"/>
                    <a:pt x="37" y="79"/>
                    <a:pt x="39" y="80"/>
                  </a:cubicBezTo>
                  <a:cubicBezTo>
                    <a:pt x="40" y="80"/>
                    <a:pt x="41" y="80"/>
                    <a:pt x="42" y="80"/>
                  </a:cubicBezTo>
                  <a:cubicBezTo>
                    <a:pt x="43" y="80"/>
                    <a:pt x="43" y="79"/>
                    <a:pt x="44" y="79"/>
                  </a:cubicBezTo>
                  <a:cubicBezTo>
                    <a:pt x="45" y="78"/>
                    <a:pt x="46" y="77"/>
                    <a:pt x="46" y="75"/>
                  </a:cubicBezTo>
                  <a:cubicBezTo>
                    <a:pt x="46" y="75"/>
                    <a:pt x="46" y="75"/>
                    <a:pt x="46" y="75"/>
                  </a:cubicBezTo>
                  <a:cubicBezTo>
                    <a:pt x="46" y="47"/>
                    <a:pt x="46" y="47"/>
                    <a:pt x="46" y="47"/>
                  </a:cubicBezTo>
                  <a:cubicBezTo>
                    <a:pt x="39" y="47"/>
                    <a:pt x="34" y="49"/>
                    <a:pt x="30" y="52"/>
                  </a:cubicBezTo>
                  <a:cubicBezTo>
                    <a:pt x="19" y="47"/>
                    <a:pt x="9" y="47"/>
                    <a:pt x="0" y="52"/>
                  </a:cubicBezTo>
                  <a:cubicBezTo>
                    <a:pt x="2" y="26"/>
                    <a:pt x="16" y="9"/>
                    <a:pt x="44" y="6"/>
                  </a:cubicBezTo>
                  <a:cubicBezTo>
                    <a:pt x="46" y="0"/>
                    <a:pt x="46" y="0"/>
                    <a:pt x="46" y="0"/>
                  </a:cubicBezTo>
                  <a:cubicBezTo>
                    <a:pt x="55" y="0"/>
                    <a:pt x="55" y="0"/>
                    <a:pt x="55" y="0"/>
                  </a:cubicBezTo>
                  <a:cubicBezTo>
                    <a:pt x="57" y="6"/>
                    <a:pt x="57" y="6"/>
                    <a:pt x="57" y="6"/>
                  </a:cubicBezTo>
                  <a:cubicBezTo>
                    <a:pt x="85" y="9"/>
                    <a:pt x="99" y="26"/>
                    <a:pt x="101" y="52"/>
                  </a:cubicBezTo>
                  <a:cubicBezTo>
                    <a:pt x="92" y="47"/>
                    <a:pt x="83" y="47"/>
                    <a:pt x="72" y="52"/>
                  </a:cubicBezTo>
                  <a:cubicBezTo>
                    <a:pt x="67" y="49"/>
                    <a:pt x="63" y="47"/>
                    <a:pt x="56" y="47"/>
                  </a:cubicBezTo>
                  <a:cubicBezTo>
                    <a:pt x="56" y="75"/>
                    <a:pt x="56" y="75"/>
                    <a:pt x="56" y="75"/>
                  </a:cubicBezTo>
                  <a:cubicBezTo>
                    <a:pt x="56" y="75"/>
                    <a:pt x="56" y="75"/>
                    <a:pt x="56" y="75"/>
                  </a:cubicBezTo>
                  <a:cubicBezTo>
                    <a:pt x="56" y="81"/>
                    <a:pt x="54" y="85"/>
                    <a:pt x="50" y="88"/>
                  </a:cubicBezTo>
                  <a:cubicBezTo>
                    <a:pt x="48" y="89"/>
                    <a:pt x="45" y="90"/>
                    <a:pt x="43" y="90"/>
                  </a:cubicBezTo>
                  <a:cubicBezTo>
                    <a:pt x="40" y="90"/>
                    <a:pt x="38" y="90"/>
                    <a:pt x="36" y="89"/>
                  </a:cubicBezTo>
                  <a:cubicBezTo>
                    <a:pt x="31" y="88"/>
                    <a:pt x="27" y="84"/>
                    <a:pt x="26" y="79"/>
                  </a:cubicBezTo>
                  <a:cubicBezTo>
                    <a:pt x="36" y="77"/>
                    <a:pt x="36" y="77"/>
                    <a:pt x="36" y="77"/>
                  </a:cubicBezTo>
                  <a:close/>
                  <a:moveTo>
                    <a:pt x="72" y="43"/>
                  </a:moveTo>
                  <a:cubicBezTo>
                    <a:pt x="75" y="42"/>
                    <a:pt x="77" y="41"/>
                    <a:pt x="80" y="41"/>
                  </a:cubicBezTo>
                  <a:cubicBezTo>
                    <a:pt x="78" y="23"/>
                    <a:pt x="69" y="16"/>
                    <a:pt x="57" y="13"/>
                  </a:cubicBezTo>
                  <a:cubicBezTo>
                    <a:pt x="67" y="20"/>
                    <a:pt x="73" y="29"/>
                    <a:pt x="72" y="43"/>
                  </a:cubicBezTo>
                  <a:close/>
                  <a:moveTo>
                    <a:pt x="10" y="40"/>
                  </a:moveTo>
                  <a:cubicBezTo>
                    <a:pt x="14" y="40"/>
                    <a:pt x="17" y="40"/>
                    <a:pt x="20" y="39"/>
                  </a:cubicBezTo>
                  <a:cubicBezTo>
                    <a:pt x="25" y="31"/>
                    <a:pt x="29" y="23"/>
                    <a:pt x="33" y="16"/>
                  </a:cubicBezTo>
                  <a:cubicBezTo>
                    <a:pt x="20" y="19"/>
                    <a:pt x="13" y="27"/>
                    <a:pt x="10" y="40"/>
                  </a:cubicBezTo>
                  <a:close/>
                </a:path>
              </a:pathLst>
            </a:custGeom>
            <a:solidFill>
              <a:sysClr val="window" lastClr="FFFFFF"/>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7" name="Group 35"/>
          <p:cNvGrpSpPr/>
          <p:nvPr/>
        </p:nvGrpSpPr>
        <p:grpSpPr>
          <a:xfrm>
            <a:off x="6967957" y="2374789"/>
            <a:ext cx="3689367" cy="4403959"/>
            <a:chOff x="7346438" y="2049265"/>
            <a:chExt cx="4028463" cy="4808735"/>
          </a:xfrm>
        </p:grpSpPr>
        <p:sp>
          <p:nvSpPr>
            <p:cNvPr id="58" name="Freeform 6"/>
            <p:cNvSpPr/>
            <p:nvPr/>
          </p:nvSpPr>
          <p:spPr>
            <a:xfrm rot="16200000">
              <a:off x="6956302" y="2439401"/>
              <a:ext cx="4808735" cy="4028463"/>
            </a:xfrm>
            <a:custGeom>
              <a:avLst/>
              <a:gdLst>
                <a:gd name="connsiteX0" fmla="*/ 5289608 w 5289608"/>
                <a:gd name="connsiteY0" fmla="*/ 562708 h 4431309"/>
                <a:gd name="connsiteX1" fmla="*/ 5165108 w 5289608"/>
                <a:gd name="connsiteY1" fmla="*/ 562708 h 4431309"/>
                <a:gd name="connsiteX2" fmla="*/ 5165108 w 5289608"/>
                <a:gd name="connsiteY2" fmla="*/ 3868601 h 4431309"/>
                <a:gd name="connsiteX3" fmla="*/ 4602401 w 5289608"/>
                <a:gd name="connsiteY3" fmla="*/ 4431309 h 4431309"/>
                <a:gd name="connsiteX4" fmla="*/ 0 w 5289608"/>
                <a:gd name="connsiteY4" fmla="*/ 4431309 h 4431309"/>
                <a:gd name="connsiteX5" fmla="*/ 0 w 5289608"/>
                <a:gd name="connsiteY5" fmla="*/ 3868601 h 4431309"/>
                <a:gd name="connsiteX6" fmla="*/ 4602401 w 5289608"/>
                <a:gd name="connsiteY6" fmla="*/ 3868601 h 4431309"/>
                <a:gd name="connsiteX7" fmla="*/ 4602401 w 5289608"/>
                <a:gd name="connsiteY7" fmla="*/ 562708 h 4431309"/>
                <a:gd name="connsiteX8" fmla="*/ 4477901 w 5289608"/>
                <a:gd name="connsiteY8" fmla="*/ 562708 h 4431309"/>
                <a:gd name="connsiteX9" fmla="*/ 4883755 w 5289608"/>
                <a:gd name="connsiteY9" fmla="*/ 0 h 443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9608" h="4431309">
                  <a:moveTo>
                    <a:pt x="5289608" y="562708"/>
                  </a:moveTo>
                  <a:lnTo>
                    <a:pt x="5165108" y="562708"/>
                  </a:lnTo>
                  <a:lnTo>
                    <a:pt x="5165108" y="3868601"/>
                  </a:lnTo>
                  <a:lnTo>
                    <a:pt x="4602401" y="4431309"/>
                  </a:lnTo>
                  <a:lnTo>
                    <a:pt x="0" y="4431309"/>
                  </a:lnTo>
                  <a:lnTo>
                    <a:pt x="0" y="3868601"/>
                  </a:lnTo>
                  <a:lnTo>
                    <a:pt x="4602401" y="3868601"/>
                  </a:lnTo>
                  <a:lnTo>
                    <a:pt x="4602401" y="562708"/>
                  </a:lnTo>
                  <a:lnTo>
                    <a:pt x="4477901" y="562708"/>
                  </a:lnTo>
                  <a:lnTo>
                    <a:pt x="4883755" y="0"/>
                  </a:lnTo>
                  <a:close/>
                </a:path>
              </a:pathLst>
            </a:cu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59" name="Freeform 17"/>
            <p:cNvSpPr>
              <a:spLocks noEditPoints="1"/>
            </p:cNvSpPr>
            <p:nvPr/>
          </p:nvSpPr>
          <p:spPr bwMode="auto">
            <a:xfrm>
              <a:off x="8120836" y="2231727"/>
              <a:ext cx="369515" cy="372985"/>
            </a:xfrm>
            <a:custGeom>
              <a:avLst/>
              <a:gdLst>
                <a:gd name="T0" fmla="*/ 49 w 99"/>
                <a:gd name="T1" fmla="*/ 0 h 100"/>
                <a:gd name="T2" fmla="*/ 99 w 99"/>
                <a:gd name="T3" fmla="*/ 50 h 100"/>
                <a:gd name="T4" fmla="*/ 49 w 99"/>
                <a:gd name="T5" fmla="*/ 100 h 100"/>
                <a:gd name="T6" fmla="*/ 0 w 99"/>
                <a:gd name="T7" fmla="*/ 50 h 100"/>
                <a:gd name="T8" fmla="*/ 49 w 99"/>
                <a:gd name="T9" fmla="*/ 0 h 100"/>
                <a:gd name="T10" fmla="*/ 45 w 99"/>
                <a:gd name="T11" fmla="*/ 15 h 100"/>
                <a:gd name="T12" fmla="*/ 45 w 99"/>
                <a:gd name="T13" fmla="*/ 44 h 100"/>
                <a:gd name="T14" fmla="*/ 54 w 99"/>
                <a:gd name="T15" fmla="*/ 44 h 100"/>
                <a:gd name="T16" fmla="*/ 54 w 99"/>
                <a:gd name="T17" fmla="*/ 15 h 100"/>
                <a:gd name="T18" fmla="*/ 45 w 99"/>
                <a:gd name="T19" fmla="*/ 15 h 100"/>
                <a:gd name="T20" fmla="*/ 67 w 99"/>
                <a:gd name="T21" fmla="*/ 24 h 100"/>
                <a:gd name="T22" fmla="*/ 61 w 99"/>
                <a:gd name="T23" fmla="*/ 32 h 100"/>
                <a:gd name="T24" fmla="*/ 64 w 99"/>
                <a:gd name="T25" fmla="*/ 35 h 100"/>
                <a:gd name="T26" fmla="*/ 70 w 99"/>
                <a:gd name="T27" fmla="*/ 50 h 100"/>
                <a:gd name="T28" fmla="*/ 64 w 99"/>
                <a:gd name="T29" fmla="*/ 65 h 100"/>
                <a:gd name="T30" fmla="*/ 49 w 99"/>
                <a:gd name="T31" fmla="*/ 71 h 100"/>
                <a:gd name="T32" fmla="*/ 35 w 99"/>
                <a:gd name="T33" fmla="*/ 65 h 100"/>
                <a:gd name="T34" fmla="*/ 28 w 99"/>
                <a:gd name="T35" fmla="*/ 50 h 100"/>
                <a:gd name="T36" fmla="*/ 35 w 99"/>
                <a:gd name="T37" fmla="*/ 35 h 100"/>
                <a:gd name="T38" fmla="*/ 37 w 99"/>
                <a:gd name="T39" fmla="*/ 32 h 100"/>
                <a:gd name="T40" fmla="*/ 31 w 99"/>
                <a:gd name="T41" fmla="*/ 24 h 100"/>
                <a:gd name="T42" fmla="*/ 27 w 99"/>
                <a:gd name="T43" fmla="*/ 28 h 100"/>
                <a:gd name="T44" fmla="*/ 18 w 99"/>
                <a:gd name="T45" fmla="*/ 50 h 100"/>
                <a:gd name="T46" fmla="*/ 27 w 99"/>
                <a:gd name="T47" fmla="*/ 72 h 100"/>
                <a:gd name="T48" fmla="*/ 49 w 99"/>
                <a:gd name="T49" fmla="*/ 81 h 100"/>
                <a:gd name="T50" fmla="*/ 72 w 99"/>
                <a:gd name="T51" fmla="*/ 72 h 100"/>
                <a:gd name="T52" fmla="*/ 81 w 99"/>
                <a:gd name="T53" fmla="*/ 50 h 100"/>
                <a:gd name="T54" fmla="*/ 72 w 99"/>
                <a:gd name="T55" fmla="*/ 28 h 100"/>
                <a:gd name="T56" fmla="*/ 67 w 99"/>
                <a:gd name="T57" fmla="*/ 2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9" h="100">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ysClr val="window" lastClr="FFFFFF"/>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0" name="Group 38"/>
          <p:cNvGrpSpPr/>
          <p:nvPr/>
        </p:nvGrpSpPr>
        <p:grpSpPr>
          <a:xfrm>
            <a:off x="6967955" y="4994373"/>
            <a:ext cx="1756845" cy="1784373"/>
            <a:chOff x="7346434" y="4909620"/>
            <a:chExt cx="1918320" cy="1948378"/>
          </a:xfrm>
        </p:grpSpPr>
        <p:sp>
          <p:nvSpPr>
            <p:cNvPr id="61" name="Freeform 3"/>
            <p:cNvSpPr/>
            <p:nvPr/>
          </p:nvSpPr>
          <p:spPr>
            <a:xfrm rot="16200000">
              <a:off x="7331405" y="4924649"/>
              <a:ext cx="1948378" cy="1918320"/>
            </a:xfrm>
            <a:custGeom>
              <a:avLst/>
              <a:gdLst>
                <a:gd name="connsiteX0" fmla="*/ 2143216 w 2143216"/>
                <a:gd name="connsiteY0" fmla="*/ 562708 h 2110152"/>
                <a:gd name="connsiteX1" fmla="*/ 2018715 w 2143216"/>
                <a:gd name="connsiteY1" fmla="*/ 562708 h 2110152"/>
                <a:gd name="connsiteX2" fmla="*/ 2018715 w 2143216"/>
                <a:gd name="connsiteY2" fmla="*/ 1547444 h 2110152"/>
                <a:gd name="connsiteX3" fmla="*/ 1456007 w 2143216"/>
                <a:gd name="connsiteY3" fmla="*/ 2110152 h 2110152"/>
                <a:gd name="connsiteX4" fmla="*/ 1456007 w 2143216"/>
                <a:gd name="connsiteY4" fmla="*/ 2110151 h 2110152"/>
                <a:gd name="connsiteX5" fmla="*/ 0 w 2143216"/>
                <a:gd name="connsiteY5" fmla="*/ 2110151 h 2110152"/>
                <a:gd name="connsiteX6" fmla="*/ 0 w 2143216"/>
                <a:gd name="connsiteY6" fmla="*/ 1547443 h 2110152"/>
                <a:gd name="connsiteX7" fmla="*/ 1456007 w 2143216"/>
                <a:gd name="connsiteY7" fmla="*/ 1547443 h 2110152"/>
                <a:gd name="connsiteX8" fmla="*/ 1456007 w 2143216"/>
                <a:gd name="connsiteY8" fmla="*/ 562708 h 2110152"/>
                <a:gd name="connsiteX9" fmla="*/ 1331509 w 2143216"/>
                <a:gd name="connsiteY9" fmla="*/ 562708 h 2110152"/>
                <a:gd name="connsiteX10" fmla="*/ 1737363 w 2143216"/>
                <a:gd name="connsiteY10" fmla="*/ 0 h 211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3216" h="2110152">
                  <a:moveTo>
                    <a:pt x="2143216" y="562708"/>
                  </a:moveTo>
                  <a:lnTo>
                    <a:pt x="2018715" y="562708"/>
                  </a:lnTo>
                  <a:lnTo>
                    <a:pt x="2018715" y="1547444"/>
                  </a:lnTo>
                  <a:lnTo>
                    <a:pt x="1456007" y="2110152"/>
                  </a:lnTo>
                  <a:lnTo>
                    <a:pt x="1456007" y="2110151"/>
                  </a:lnTo>
                  <a:lnTo>
                    <a:pt x="0" y="2110151"/>
                  </a:lnTo>
                  <a:lnTo>
                    <a:pt x="0" y="1547443"/>
                  </a:lnTo>
                  <a:lnTo>
                    <a:pt x="1456007" y="1547443"/>
                  </a:lnTo>
                  <a:lnTo>
                    <a:pt x="1456007" y="562708"/>
                  </a:lnTo>
                  <a:lnTo>
                    <a:pt x="1331509" y="562708"/>
                  </a:lnTo>
                  <a:lnTo>
                    <a:pt x="1737363" y="0"/>
                  </a:lnTo>
                  <a:close/>
                </a:path>
              </a:pathLst>
            </a:cu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2" name="Freeform 18"/>
            <p:cNvSpPr>
              <a:spLocks noEditPoints="1"/>
            </p:cNvSpPr>
            <p:nvPr/>
          </p:nvSpPr>
          <p:spPr bwMode="auto">
            <a:xfrm>
              <a:off x="8091344" y="5076469"/>
              <a:ext cx="399007" cy="404213"/>
            </a:xfrm>
            <a:custGeom>
              <a:avLst/>
              <a:gdLst>
                <a:gd name="T0" fmla="*/ 94 w 107"/>
                <a:gd name="T1" fmla="*/ 30 h 108"/>
                <a:gd name="T2" fmla="*/ 77 w 107"/>
                <a:gd name="T3" fmla="*/ 95 h 108"/>
                <a:gd name="T4" fmla="*/ 13 w 107"/>
                <a:gd name="T5" fmla="*/ 77 h 108"/>
                <a:gd name="T6" fmla="*/ 30 w 107"/>
                <a:gd name="T7" fmla="*/ 13 h 108"/>
                <a:gd name="T8" fmla="*/ 94 w 107"/>
                <a:gd name="T9" fmla="*/ 30 h 108"/>
                <a:gd name="T10" fmla="*/ 68 w 107"/>
                <a:gd name="T11" fmla="*/ 46 h 108"/>
                <a:gd name="T12" fmla="*/ 68 w 107"/>
                <a:gd name="T13" fmla="*/ 46 h 108"/>
                <a:gd name="T14" fmla="*/ 58 w 107"/>
                <a:gd name="T15" fmla="*/ 38 h 108"/>
                <a:gd name="T16" fmla="*/ 45 w 107"/>
                <a:gd name="T17" fmla="*/ 40 h 108"/>
                <a:gd name="T18" fmla="*/ 45 w 107"/>
                <a:gd name="T19" fmla="*/ 40 h 108"/>
                <a:gd name="T20" fmla="*/ 38 w 107"/>
                <a:gd name="T21" fmla="*/ 50 h 108"/>
                <a:gd name="T22" fmla="*/ 39 w 107"/>
                <a:gd name="T23" fmla="*/ 62 h 108"/>
                <a:gd name="T24" fmla="*/ 39 w 107"/>
                <a:gd name="T25" fmla="*/ 62 h 108"/>
                <a:gd name="T26" fmla="*/ 49 w 107"/>
                <a:gd name="T27" fmla="*/ 69 h 108"/>
                <a:gd name="T28" fmla="*/ 62 w 107"/>
                <a:gd name="T29" fmla="*/ 68 h 108"/>
                <a:gd name="T30" fmla="*/ 62 w 107"/>
                <a:gd name="T31" fmla="*/ 68 h 108"/>
                <a:gd name="T32" fmla="*/ 69 w 107"/>
                <a:gd name="T33" fmla="*/ 58 h 108"/>
                <a:gd name="T34" fmla="*/ 68 w 107"/>
                <a:gd name="T35" fmla="*/ 46 h 108"/>
                <a:gd name="T36" fmla="*/ 63 w 107"/>
                <a:gd name="T37" fmla="*/ 56 h 108"/>
                <a:gd name="T38" fmla="*/ 62 w 107"/>
                <a:gd name="T39" fmla="*/ 49 h 108"/>
                <a:gd name="T40" fmla="*/ 62 w 107"/>
                <a:gd name="T41" fmla="*/ 49 h 108"/>
                <a:gd name="T42" fmla="*/ 56 w 107"/>
                <a:gd name="T43" fmla="*/ 44 h 108"/>
                <a:gd name="T44" fmla="*/ 48 w 107"/>
                <a:gd name="T45" fmla="*/ 45 h 108"/>
                <a:gd name="T46" fmla="*/ 48 w 107"/>
                <a:gd name="T47" fmla="*/ 45 h 108"/>
                <a:gd name="T48" fmla="*/ 44 w 107"/>
                <a:gd name="T49" fmla="*/ 51 h 108"/>
                <a:gd name="T50" fmla="*/ 45 w 107"/>
                <a:gd name="T51" fmla="*/ 59 h 108"/>
                <a:gd name="T52" fmla="*/ 45 w 107"/>
                <a:gd name="T53" fmla="*/ 59 h 108"/>
                <a:gd name="T54" fmla="*/ 51 w 107"/>
                <a:gd name="T55" fmla="*/ 64 h 108"/>
                <a:gd name="T56" fmla="*/ 59 w 107"/>
                <a:gd name="T57" fmla="*/ 63 h 108"/>
                <a:gd name="T58" fmla="*/ 59 w 107"/>
                <a:gd name="T59" fmla="*/ 63 h 108"/>
                <a:gd name="T60" fmla="*/ 63 w 107"/>
                <a:gd name="T61" fmla="*/ 56 h 108"/>
                <a:gd name="T62" fmla="*/ 29 w 107"/>
                <a:gd name="T63" fmla="*/ 24 h 108"/>
                <a:gd name="T64" fmla="*/ 17 w 107"/>
                <a:gd name="T65" fmla="*/ 65 h 108"/>
                <a:gd name="T66" fmla="*/ 25 w 107"/>
                <a:gd name="T67" fmla="*/ 63 h 108"/>
                <a:gd name="T68" fmla="*/ 29 w 107"/>
                <a:gd name="T69" fmla="*/ 24 h 108"/>
                <a:gd name="T70" fmla="*/ 69 w 107"/>
                <a:gd name="T71" fmla="*/ 37 h 108"/>
                <a:gd name="T72" fmla="*/ 73 w 107"/>
                <a:gd name="T73" fmla="*/ 42 h 108"/>
                <a:gd name="T74" fmla="*/ 74 w 107"/>
                <a:gd name="T75" fmla="*/ 45 h 108"/>
                <a:gd name="T76" fmla="*/ 91 w 107"/>
                <a:gd name="T77" fmla="*/ 38 h 108"/>
                <a:gd name="T78" fmla="*/ 89 w 107"/>
                <a:gd name="T79" fmla="*/ 33 h 108"/>
                <a:gd name="T80" fmla="*/ 82 w 107"/>
                <a:gd name="T81" fmla="*/ 25 h 108"/>
                <a:gd name="T82" fmla="*/ 69 w 107"/>
                <a:gd name="T83" fmla="*/ 37 h 108"/>
                <a:gd name="T84" fmla="*/ 92 w 107"/>
                <a:gd name="T85" fmla="*/ 43 h 108"/>
                <a:gd name="T86" fmla="*/ 75 w 107"/>
                <a:gd name="T87" fmla="*/ 47 h 108"/>
                <a:gd name="T88" fmla="*/ 76 w 107"/>
                <a:gd name="T89" fmla="*/ 53 h 108"/>
                <a:gd name="T90" fmla="*/ 93 w 107"/>
                <a:gd name="T91" fmla="*/ 54 h 108"/>
                <a:gd name="T92" fmla="*/ 92 w 107"/>
                <a:gd name="T93" fmla="*/ 43 h 108"/>
                <a:gd name="T94" fmla="*/ 70 w 107"/>
                <a:gd name="T95" fmla="*/ 44 h 108"/>
                <a:gd name="T96" fmla="*/ 44 w 107"/>
                <a:gd name="T97" fmla="*/ 37 h 108"/>
                <a:gd name="T98" fmla="*/ 37 w 107"/>
                <a:gd name="T99" fmla="*/ 63 h 108"/>
                <a:gd name="T100" fmla="*/ 63 w 107"/>
                <a:gd name="T101" fmla="*/ 70 h 108"/>
                <a:gd name="T102" fmla="*/ 70 w 107"/>
                <a:gd name="T103" fmla="*/ 4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7" h="108">
                  <a:moveTo>
                    <a:pt x="94" y="30"/>
                  </a:moveTo>
                  <a:cubicBezTo>
                    <a:pt x="107" y="53"/>
                    <a:pt x="100" y="82"/>
                    <a:pt x="77" y="95"/>
                  </a:cubicBezTo>
                  <a:cubicBezTo>
                    <a:pt x="54" y="108"/>
                    <a:pt x="26" y="100"/>
                    <a:pt x="13" y="77"/>
                  </a:cubicBezTo>
                  <a:cubicBezTo>
                    <a:pt x="0" y="55"/>
                    <a:pt x="7" y="26"/>
                    <a:pt x="30" y="13"/>
                  </a:cubicBezTo>
                  <a:cubicBezTo>
                    <a:pt x="52" y="0"/>
                    <a:pt x="81" y="8"/>
                    <a:pt x="94" y="30"/>
                  </a:cubicBezTo>
                  <a:close/>
                  <a:moveTo>
                    <a:pt x="68" y="46"/>
                  </a:moveTo>
                  <a:cubicBezTo>
                    <a:pt x="68" y="46"/>
                    <a:pt x="68" y="46"/>
                    <a:pt x="68" y="46"/>
                  </a:cubicBezTo>
                  <a:cubicBezTo>
                    <a:pt x="65" y="42"/>
                    <a:pt x="62" y="39"/>
                    <a:pt x="58" y="38"/>
                  </a:cubicBezTo>
                  <a:cubicBezTo>
                    <a:pt x="54" y="37"/>
                    <a:pt x="49" y="37"/>
                    <a:pt x="45" y="40"/>
                  </a:cubicBezTo>
                  <a:cubicBezTo>
                    <a:pt x="45" y="40"/>
                    <a:pt x="45" y="40"/>
                    <a:pt x="45" y="40"/>
                  </a:cubicBezTo>
                  <a:cubicBezTo>
                    <a:pt x="41" y="42"/>
                    <a:pt x="39" y="46"/>
                    <a:pt x="38" y="50"/>
                  </a:cubicBezTo>
                  <a:cubicBezTo>
                    <a:pt x="37" y="54"/>
                    <a:pt x="37" y="58"/>
                    <a:pt x="39" y="62"/>
                  </a:cubicBezTo>
                  <a:cubicBezTo>
                    <a:pt x="39" y="62"/>
                    <a:pt x="39" y="62"/>
                    <a:pt x="39" y="62"/>
                  </a:cubicBezTo>
                  <a:cubicBezTo>
                    <a:pt x="42" y="66"/>
                    <a:pt x="45" y="68"/>
                    <a:pt x="49" y="69"/>
                  </a:cubicBezTo>
                  <a:cubicBezTo>
                    <a:pt x="53" y="71"/>
                    <a:pt x="58" y="70"/>
                    <a:pt x="62" y="68"/>
                  </a:cubicBezTo>
                  <a:cubicBezTo>
                    <a:pt x="62" y="68"/>
                    <a:pt x="62" y="68"/>
                    <a:pt x="62" y="68"/>
                  </a:cubicBezTo>
                  <a:cubicBezTo>
                    <a:pt x="65" y="66"/>
                    <a:pt x="68" y="62"/>
                    <a:pt x="69" y="58"/>
                  </a:cubicBezTo>
                  <a:cubicBezTo>
                    <a:pt x="70" y="54"/>
                    <a:pt x="70" y="50"/>
                    <a:pt x="68" y="46"/>
                  </a:cubicBezTo>
                  <a:close/>
                  <a:moveTo>
                    <a:pt x="63" y="56"/>
                  </a:moveTo>
                  <a:cubicBezTo>
                    <a:pt x="64" y="54"/>
                    <a:pt x="64" y="51"/>
                    <a:pt x="62" y="49"/>
                  </a:cubicBezTo>
                  <a:cubicBezTo>
                    <a:pt x="62" y="49"/>
                    <a:pt x="62" y="49"/>
                    <a:pt x="62" y="49"/>
                  </a:cubicBezTo>
                  <a:cubicBezTo>
                    <a:pt x="61" y="46"/>
                    <a:pt x="59" y="45"/>
                    <a:pt x="56" y="44"/>
                  </a:cubicBezTo>
                  <a:cubicBezTo>
                    <a:pt x="54" y="43"/>
                    <a:pt x="51" y="44"/>
                    <a:pt x="48" y="45"/>
                  </a:cubicBezTo>
                  <a:cubicBezTo>
                    <a:pt x="48" y="45"/>
                    <a:pt x="48" y="45"/>
                    <a:pt x="48" y="45"/>
                  </a:cubicBezTo>
                  <a:cubicBezTo>
                    <a:pt x="46" y="46"/>
                    <a:pt x="44" y="49"/>
                    <a:pt x="44" y="51"/>
                  </a:cubicBezTo>
                  <a:cubicBezTo>
                    <a:pt x="43" y="54"/>
                    <a:pt x="43" y="56"/>
                    <a:pt x="45" y="59"/>
                  </a:cubicBezTo>
                  <a:cubicBezTo>
                    <a:pt x="45" y="59"/>
                    <a:pt x="45" y="59"/>
                    <a:pt x="45" y="59"/>
                  </a:cubicBezTo>
                  <a:cubicBezTo>
                    <a:pt x="46" y="61"/>
                    <a:pt x="48" y="63"/>
                    <a:pt x="51" y="64"/>
                  </a:cubicBezTo>
                  <a:cubicBezTo>
                    <a:pt x="53" y="64"/>
                    <a:pt x="56" y="64"/>
                    <a:pt x="59" y="63"/>
                  </a:cubicBezTo>
                  <a:cubicBezTo>
                    <a:pt x="59" y="63"/>
                    <a:pt x="59" y="63"/>
                    <a:pt x="59" y="63"/>
                  </a:cubicBezTo>
                  <a:cubicBezTo>
                    <a:pt x="61" y="61"/>
                    <a:pt x="63" y="59"/>
                    <a:pt x="63" y="56"/>
                  </a:cubicBezTo>
                  <a:close/>
                  <a:moveTo>
                    <a:pt x="29" y="24"/>
                  </a:moveTo>
                  <a:cubicBezTo>
                    <a:pt x="16" y="36"/>
                    <a:pt x="14" y="50"/>
                    <a:pt x="17" y="65"/>
                  </a:cubicBezTo>
                  <a:cubicBezTo>
                    <a:pt x="20" y="64"/>
                    <a:pt x="23" y="64"/>
                    <a:pt x="25" y="63"/>
                  </a:cubicBezTo>
                  <a:cubicBezTo>
                    <a:pt x="21" y="49"/>
                    <a:pt x="22" y="36"/>
                    <a:pt x="29" y="24"/>
                  </a:cubicBezTo>
                  <a:close/>
                  <a:moveTo>
                    <a:pt x="69" y="37"/>
                  </a:moveTo>
                  <a:cubicBezTo>
                    <a:pt x="70" y="38"/>
                    <a:pt x="72" y="40"/>
                    <a:pt x="73" y="42"/>
                  </a:cubicBezTo>
                  <a:cubicBezTo>
                    <a:pt x="74" y="43"/>
                    <a:pt x="74" y="44"/>
                    <a:pt x="74" y="45"/>
                  </a:cubicBezTo>
                  <a:cubicBezTo>
                    <a:pt x="91" y="38"/>
                    <a:pt x="91" y="38"/>
                    <a:pt x="91" y="38"/>
                  </a:cubicBezTo>
                  <a:cubicBezTo>
                    <a:pt x="90" y="36"/>
                    <a:pt x="89" y="35"/>
                    <a:pt x="89" y="33"/>
                  </a:cubicBezTo>
                  <a:cubicBezTo>
                    <a:pt x="87" y="30"/>
                    <a:pt x="85" y="28"/>
                    <a:pt x="82" y="25"/>
                  </a:cubicBezTo>
                  <a:cubicBezTo>
                    <a:pt x="69" y="37"/>
                    <a:pt x="69" y="37"/>
                    <a:pt x="69" y="37"/>
                  </a:cubicBezTo>
                  <a:close/>
                  <a:moveTo>
                    <a:pt x="92" y="43"/>
                  </a:moveTo>
                  <a:cubicBezTo>
                    <a:pt x="75" y="47"/>
                    <a:pt x="75" y="47"/>
                    <a:pt x="75" y="47"/>
                  </a:cubicBezTo>
                  <a:cubicBezTo>
                    <a:pt x="76" y="49"/>
                    <a:pt x="76" y="51"/>
                    <a:pt x="76" y="53"/>
                  </a:cubicBezTo>
                  <a:cubicBezTo>
                    <a:pt x="93" y="54"/>
                    <a:pt x="93" y="54"/>
                    <a:pt x="93" y="54"/>
                  </a:cubicBezTo>
                  <a:cubicBezTo>
                    <a:pt x="94" y="50"/>
                    <a:pt x="93" y="46"/>
                    <a:pt x="92" y="43"/>
                  </a:cubicBezTo>
                  <a:close/>
                  <a:moveTo>
                    <a:pt x="70" y="44"/>
                  </a:moveTo>
                  <a:cubicBezTo>
                    <a:pt x="65" y="35"/>
                    <a:pt x="53" y="32"/>
                    <a:pt x="44" y="37"/>
                  </a:cubicBezTo>
                  <a:cubicBezTo>
                    <a:pt x="35" y="42"/>
                    <a:pt x="32" y="54"/>
                    <a:pt x="37" y="63"/>
                  </a:cubicBezTo>
                  <a:cubicBezTo>
                    <a:pt x="42" y="72"/>
                    <a:pt x="54" y="76"/>
                    <a:pt x="63" y="70"/>
                  </a:cubicBezTo>
                  <a:cubicBezTo>
                    <a:pt x="72" y="65"/>
                    <a:pt x="75" y="53"/>
                    <a:pt x="70" y="44"/>
                  </a:cubicBezTo>
                  <a:close/>
                </a:path>
              </a:pathLst>
            </a:custGeom>
            <a:solidFill>
              <a:sysClr val="window" lastClr="FFFFFF"/>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3" name="Group 19"/>
          <p:cNvGrpSpPr/>
          <p:nvPr/>
        </p:nvGrpSpPr>
        <p:grpSpPr>
          <a:xfrm>
            <a:off x="2294125" y="2541892"/>
            <a:ext cx="419805" cy="315056"/>
            <a:chOff x="789999" y="2242985"/>
            <a:chExt cx="504229" cy="378415"/>
          </a:xfrm>
        </p:grpSpPr>
        <p:sp>
          <p:nvSpPr>
            <p:cNvPr id="64" name="Rectangle 20"/>
            <p:cNvSpPr/>
            <p:nvPr/>
          </p:nvSpPr>
          <p:spPr>
            <a:xfrm>
              <a:off x="858129" y="2299468"/>
              <a:ext cx="436099" cy="321932"/>
            </a:xfrm>
            <a:prstGeom prst="rect">
              <a:avLst/>
            </a:prstGeom>
            <a:solidFill>
              <a:srgbClr val="44546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5" name="Rectangle 21"/>
            <p:cNvSpPr/>
            <p:nvPr/>
          </p:nvSpPr>
          <p:spPr>
            <a:xfrm>
              <a:off x="789999" y="2242985"/>
              <a:ext cx="436099" cy="321932"/>
            </a:xfrm>
            <a:prstGeom prst="rect">
              <a:avLst/>
            </a:pr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66" name="Rectangle 22"/>
          <p:cNvSpPr/>
          <p:nvPr/>
        </p:nvSpPr>
        <p:spPr>
          <a:xfrm>
            <a:off x="2814293" y="2379944"/>
            <a:ext cx="3026728" cy="46166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67" name="Group 23"/>
          <p:cNvGrpSpPr/>
          <p:nvPr/>
        </p:nvGrpSpPr>
        <p:grpSpPr>
          <a:xfrm>
            <a:off x="2294125" y="3501029"/>
            <a:ext cx="419805" cy="315056"/>
            <a:chOff x="789999" y="2242985"/>
            <a:chExt cx="504229" cy="378415"/>
          </a:xfrm>
        </p:grpSpPr>
        <p:sp>
          <p:nvSpPr>
            <p:cNvPr id="68" name="Rectangle 24"/>
            <p:cNvSpPr/>
            <p:nvPr/>
          </p:nvSpPr>
          <p:spPr>
            <a:xfrm>
              <a:off x="858129" y="2299468"/>
              <a:ext cx="436099" cy="321932"/>
            </a:xfrm>
            <a:prstGeom prst="rect">
              <a:avLst/>
            </a:prstGeom>
            <a:solidFill>
              <a:srgbClr val="44546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9" name="Rectangle 25"/>
            <p:cNvSpPr/>
            <p:nvPr/>
          </p:nvSpPr>
          <p:spPr>
            <a:xfrm>
              <a:off x="789999" y="2242985"/>
              <a:ext cx="436099" cy="321932"/>
            </a:xfrm>
            <a:prstGeom prst="rect">
              <a:avLst/>
            </a:prstGeom>
            <a:solidFill>
              <a:srgbClr val="5EB5AB"/>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70" name="Rectangle 26"/>
          <p:cNvSpPr/>
          <p:nvPr/>
        </p:nvSpPr>
        <p:spPr>
          <a:xfrm>
            <a:off x="2814293" y="3339079"/>
            <a:ext cx="3026728" cy="46166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71" name="Group 27"/>
          <p:cNvGrpSpPr/>
          <p:nvPr/>
        </p:nvGrpSpPr>
        <p:grpSpPr>
          <a:xfrm>
            <a:off x="2294125" y="4483521"/>
            <a:ext cx="419805" cy="315056"/>
            <a:chOff x="789999" y="2242985"/>
            <a:chExt cx="504229" cy="378415"/>
          </a:xfrm>
        </p:grpSpPr>
        <p:sp>
          <p:nvSpPr>
            <p:cNvPr id="72" name="Rectangle 28"/>
            <p:cNvSpPr/>
            <p:nvPr/>
          </p:nvSpPr>
          <p:spPr>
            <a:xfrm>
              <a:off x="858129" y="2299468"/>
              <a:ext cx="436099" cy="321932"/>
            </a:xfrm>
            <a:prstGeom prst="rect">
              <a:avLst/>
            </a:prstGeom>
            <a:solidFill>
              <a:srgbClr val="44546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73" name="Rectangle 29"/>
            <p:cNvSpPr/>
            <p:nvPr/>
          </p:nvSpPr>
          <p:spPr>
            <a:xfrm>
              <a:off x="789999" y="2242985"/>
              <a:ext cx="436099" cy="321932"/>
            </a:xfrm>
            <a:prstGeom prst="rect">
              <a:avLst/>
            </a:prstGeom>
            <a:solidFill>
              <a:srgbClr val="512D5F"/>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74" name="Rectangle 30"/>
          <p:cNvSpPr/>
          <p:nvPr/>
        </p:nvSpPr>
        <p:spPr>
          <a:xfrm>
            <a:off x="2814293" y="4321572"/>
            <a:ext cx="3026728" cy="46166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75" name="Group 31"/>
          <p:cNvGrpSpPr/>
          <p:nvPr/>
        </p:nvGrpSpPr>
        <p:grpSpPr>
          <a:xfrm>
            <a:off x="2294125" y="5423436"/>
            <a:ext cx="419805" cy="315056"/>
            <a:chOff x="789999" y="2242985"/>
            <a:chExt cx="504229" cy="378415"/>
          </a:xfrm>
        </p:grpSpPr>
        <p:sp>
          <p:nvSpPr>
            <p:cNvPr id="76" name="Rectangle 32"/>
            <p:cNvSpPr/>
            <p:nvPr/>
          </p:nvSpPr>
          <p:spPr>
            <a:xfrm>
              <a:off x="858129" y="2299468"/>
              <a:ext cx="436099" cy="321932"/>
            </a:xfrm>
            <a:prstGeom prst="rect">
              <a:avLst/>
            </a:prstGeom>
            <a:solidFill>
              <a:srgbClr val="44546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77" name="Rectangle 33"/>
            <p:cNvSpPr/>
            <p:nvPr/>
          </p:nvSpPr>
          <p:spPr>
            <a:xfrm>
              <a:off x="789999" y="2242985"/>
              <a:ext cx="436099" cy="321932"/>
            </a:xfrm>
            <a:prstGeom prst="rect">
              <a:avLst/>
            </a:pr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78" name="Rectangle 34"/>
          <p:cNvSpPr/>
          <p:nvPr/>
        </p:nvSpPr>
        <p:spPr>
          <a:xfrm>
            <a:off x="2814293" y="5261487"/>
            <a:ext cx="3026728" cy="46166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 calcmode="lin" valueType="num">
                                      <p:cBhvr>
                                        <p:cTn id="9" dur="500" fill="hold"/>
                                        <p:tgtEl>
                                          <p:spTgt spid="25"/>
                                        </p:tgtEl>
                                        <p:attrNameLst>
                                          <p:attrName>style.rotation</p:attrName>
                                        </p:attrNameLst>
                                      </p:cBhvr>
                                      <p:tavLst>
                                        <p:tav tm="0">
                                          <p:val>
                                            <p:fltVal val="360"/>
                                          </p:val>
                                        </p:tav>
                                        <p:tav tm="100000">
                                          <p:val>
                                            <p:fltVal val="0"/>
                                          </p:val>
                                        </p:tav>
                                      </p:tavLst>
                                    </p:anim>
                                    <p:animEffect transition="in" filter="fade">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4"/>
                                        </p:tgtEl>
                                        <p:attrNameLst>
                                          <p:attrName>ppt_y</p:attrName>
                                        </p:attrNameLst>
                                      </p:cBhvr>
                                      <p:tavLst>
                                        <p:tav tm="0">
                                          <p:val>
                                            <p:strVal val="#ppt_y"/>
                                          </p:val>
                                        </p:tav>
                                        <p:tav tm="100000">
                                          <p:val>
                                            <p:strVal val="#ppt_y"/>
                                          </p:val>
                                        </p:tav>
                                      </p:tavLst>
                                    </p:anim>
                                    <p:anim calcmode="lin" valueType="num">
                                      <p:cBhvr>
                                        <p:cTn id="17"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4"/>
                                        </p:tgtEl>
                                      </p:cBhvr>
                                    </p:animEffect>
                                  </p:childTnLst>
                                </p:cTn>
                              </p:par>
                            </p:childTnLst>
                          </p:cTn>
                        </p:par>
                        <p:par>
                          <p:cTn id="20" fill="hold">
                            <p:stCondLst>
                              <p:cond delay="850"/>
                            </p:stCondLst>
                            <p:childTnLst>
                              <p:par>
                                <p:cTn id="21" presetID="42" presetClass="entr" presetSubtype="0" fill="hold" nodeType="after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fade">
                                      <p:cBhvr>
                                        <p:cTn id="23" dur="1000"/>
                                        <p:tgtEl>
                                          <p:spTgt spid="60"/>
                                        </p:tgtEl>
                                      </p:cBhvr>
                                    </p:animEffect>
                                    <p:anim calcmode="lin" valueType="num">
                                      <p:cBhvr>
                                        <p:cTn id="24" dur="1000" fill="hold"/>
                                        <p:tgtEl>
                                          <p:spTgt spid="60"/>
                                        </p:tgtEl>
                                        <p:attrNameLst>
                                          <p:attrName>ppt_x</p:attrName>
                                        </p:attrNameLst>
                                      </p:cBhvr>
                                      <p:tavLst>
                                        <p:tav tm="0">
                                          <p:val>
                                            <p:strVal val="#ppt_x"/>
                                          </p:val>
                                        </p:tav>
                                        <p:tav tm="100000">
                                          <p:val>
                                            <p:strVal val="#ppt_x"/>
                                          </p:val>
                                        </p:tav>
                                      </p:tavLst>
                                    </p:anim>
                                    <p:anim calcmode="lin" valueType="num">
                                      <p:cBhvr>
                                        <p:cTn id="25" dur="1000" fill="hold"/>
                                        <p:tgtEl>
                                          <p:spTgt spid="60"/>
                                        </p:tgtEl>
                                        <p:attrNameLst>
                                          <p:attrName>ppt_y</p:attrName>
                                        </p:attrNameLst>
                                      </p:cBhvr>
                                      <p:tavLst>
                                        <p:tav tm="0">
                                          <p:val>
                                            <p:strVal val="#ppt_y+.1"/>
                                          </p:val>
                                        </p:tav>
                                        <p:tav tm="100000">
                                          <p:val>
                                            <p:strVal val="#ppt_y"/>
                                          </p:val>
                                        </p:tav>
                                      </p:tavLst>
                                    </p:anim>
                                  </p:childTnLst>
                                </p:cTn>
                              </p:par>
                            </p:childTnLst>
                          </p:cTn>
                        </p:par>
                        <p:par>
                          <p:cTn id="26" fill="hold">
                            <p:stCondLst>
                              <p:cond delay="1850"/>
                            </p:stCondLst>
                            <p:childTnLst>
                              <p:par>
                                <p:cTn id="27" presetID="42" presetClass="entr" presetSubtype="0" fill="hold" nodeType="after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fade">
                                      <p:cBhvr>
                                        <p:cTn id="29" dur="1000"/>
                                        <p:tgtEl>
                                          <p:spTgt spid="54"/>
                                        </p:tgtEl>
                                      </p:cBhvr>
                                    </p:animEffect>
                                    <p:anim calcmode="lin" valueType="num">
                                      <p:cBhvr>
                                        <p:cTn id="30" dur="1000" fill="hold"/>
                                        <p:tgtEl>
                                          <p:spTgt spid="54"/>
                                        </p:tgtEl>
                                        <p:attrNameLst>
                                          <p:attrName>ppt_x</p:attrName>
                                        </p:attrNameLst>
                                      </p:cBhvr>
                                      <p:tavLst>
                                        <p:tav tm="0">
                                          <p:val>
                                            <p:strVal val="#ppt_x"/>
                                          </p:val>
                                        </p:tav>
                                        <p:tav tm="100000">
                                          <p:val>
                                            <p:strVal val="#ppt_x"/>
                                          </p:val>
                                        </p:tav>
                                      </p:tavLst>
                                    </p:anim>
                                    <p:anim calcmode="lin" valueType="num">
                                      <p:cBhvr>
                                        <p:cTn id="31" dur="1000" fill="hold"/>
                                        <p:tgtEl>
                                          <p:spTgt spid="54"/>
                                        </p:tgtEl>
                                        <p:attrNameLst>
                                          <p:attrName>ppt_y</p:attrName>
                                        </p:attrNameLst>
                                      </p:cBhvr>
                                      <p:tavLst>
                                        <p:tav tm="0">
                                          <p:val>
                                            <p:strVal val="#ppt_y+.1"/>
                                          </p:val>
                                        </p:tav>
                                        <p:tav tm="100000">
                                          <p:val>
                                            <p:strVal val="#ppt_y"/>
                                          </p:val>
                                        </p:tav>
                                      </p:tavLst>
                                    </p:anim>
                                  </p:childTnLst>
                                </p:cTn>
                              </p:par>
                            </p:childTnLst>
                          </p:cTn>
                        </p:par>
                        <p:par>
                          <p:cTn id="32" fill="hold">
                            <p:stCondLst>
                              <p:cond delay="2850"/>
                            </p:stCondLst>
                            <p:childTnLst>
                              <p:par>
                                <p:cTn id="33" presetID="42" presetClass="entr" presetSubtype="0" fill="hold"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childTnLst>
                          </p:cTn>
                        </p:par>
                        <p:par>
                          <p:cTn id="38" fill="hold">
                            <p:stCondLst>
                              <p:cond delay="3850"/>
                            </p:stCondLst>
                            <p:childTnLst>
                              <p:par>
                                <p:cTn id="39" presetID="42" presetClass="entr" presetSubtype="0" fill="hold"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850"/>
                            </p:stCondLst>
                            <p:childTnLst>
                              <p:par>
                                <p:cTn id="45" presetID="53" presetClass="entr" presetSubtype="16"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childTnLst>
                                </p:cTn>
                              </p:par>
                            </p:childTnLst>
                          </p:cTn>
                        </p:par>
                        <p:par>
                          <p:cTn id="50" fill="hold">
                            <p:stCondLst>
                              <p:cond delay="5350"/>
                            </p:stCondLst>
                            <p:childTnLst>
                              <p:par>
                                <p:cTn id="51" presetID="53" presetClass="entr" presetSubtype="16"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p:cTn id="53" dur="500" fill="hold"/>
                                        <p:tgtEl>
                                          <p:spTgt spid="39"/>
                                        </p:tgtEl>
                                        <p:attrNameLst>
                                          <p:attrName>ppt_w</p:attrName>
                                        </p:attrNameLst>
                                      </p:cBhvr>
                                      <p:tavLst>
                                        <p:tav tm="0">
                                          <p:val>
                                            <p:fltVal val="0"/>
                                          </p:val>
                                        </p:tav>
                                        <p:tav tm="100000">
                                          <p:val>
                                            <p:strVal val="#ppt_w"/>
                                          </p:val>
                                        </p:tav>
                                      </p:tavLst>
                                    </p:anim>
                                    <p:anim calcmode="lin" valueType="num">
                                      <p:cBhvr>
                                        <p:cTn id="54" dur="500" fill="hold"/>
                                        <p:tgtEl>
                                          <p:spTgt spid="39"/>
                                        </p:tgtEl>
                                        <p:attrNameLst>
                                          <p:attrName>ppt_h</p:attrName>
                                        </p:attrNameLst>
                                      </p:cBhvr>
                                      <p:tavLst>
                                        <p:tav tm="0">
                                          <p:val>
                                            <p:fltVal val="0"/>
                                          </p:val>
                                        </p:tav>
                                        <p:tav tm="100000">
                                          <p:val>
                                            <p:strVal val="#ppt_h"/>
                                          </p:val>
                                        </p:tav>
                                      </p:tavLst>
                                    </p:anim>
                                    <p:animEffect transition="in" filter="fade">
                                      <p:cBhvr>
                                        <p:cTn id="55" dur="500"/>
                                        <p:tgtEl>
                                          <p:spTgt spid="39"/>
                                        </p:tgtEl>
                                      </p:cBhvr>
                                    </p:animEffect>
                                  </p:childTnLst>
                                </p:cTn>
                              </p:par>
                            </p:childTnLst>
                          </p:cTn>
                        </p:par>
                        <p:par>
                          <p:cTn id="56" fill="hold">
                            <p:stCondLst>
                              <p:cond delay="5850"/>
                            </p:stCondLst>
                            <p:childTnLst>
                              <p:par>
                                <p:cTn id="57" presetID="53" presetClass="entr" presetSubtype="16" fill="hold" nodeType="after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p:cTn id="59" dur="500" fill="hold"/>
                                        <p:tgtEl>
                                          <p:spTgt spid="36"/>
                                        </p:tgtEl>
                                        <p:attrNameLst>
                                          <p:attrName>ppt_w</p:attrName>
                                        </p:attrNameLst>
                                      </p:cBhvr>
                                      <p:tavLst>
                                        <p:tav tm="0">
                                          <p:val>
                                            <p:fltVal val="0"/>
                                          </p:val>
                                        </p:tav>
                                        <p:tav tm="100000">
                                          <p:val>
                                            <p:strVal val="#ppt_w"/>
                                          </p:val>
                                        </p:tav>
                                      </p:tavLst>
                                    </p:anim>
                                    <p:anim calcmode="lin" valueType="num">
                                      <p:cBhvr>
                                        <p:cTn id="60" dur="500" fill="hold"/>
                                        <p:tgtEl>
                                          <p:spTgt spid="36"/>
                                        </p:tgtEl>
                                        <p:attrNameLst>
                                          <p:attrName>ppt_h</p:attrName>
                                        </p:attrNameLst>
                                      </p:cBhvr>
                                      <p:tavLst>
                                        <p:tav tm="0">
                                          <p:val>
                                            <p:fltVal val="0"/>
                                          </p:val>
                                        </p:tav>
                                        <p:tav tm="100000">
                                          <p:val>
                                            <p:strVal val="#ppt_h"/>
                                          </p:val>
                                        </p:tav>
                                      </p:tavLst>
                                    </p:anim>
                                    <p:animEffect transition="in" filter="fade">
                                      <p:cBhvr>
                                        <p:cTn id="61" dur="500"/>
                                        <p:tgtEl>
                                          <p:spTgt spid="36"/>
                                        </p:tgtEl>
                                      </p:cBhvr>
                                    </p:animEffect>
                                  </p:childTnLst>
                                </p:cTn>
                              </p:par>
                            </p:childTnLst>
                          </p:cTn>
                        </p:par>
                        <p:par>
                          <p:cTn id="62" fill="hold">
                            <p:stCondLst>
                              <p:cond delay="6350"/>
                            </p:stCondLst>
                            <p:childTnLst>
                              <p:par>
                                <p:cTn id="63" presetID="53" presetClass="entr" presetSubtype="16"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500" fill="hold"/>
                                        <p:tgtEl>
                                          <p:spTgt spid="33"/>
                                        </p:tgtEl>
                                        <p:attrNameLst>
                                          <p:attrName>ppt_w</p:attrName>
                                        </p:attrNameLst>
                                      </p:cBhvr>
                                      <p:tavLst>
                                        <p:tav tm="0">
                                          <p:val>
                                            <p:fltVal val="0"/>
                                          </p:val>
                                        </p:tav>
                                        <p:tav tm="100000">
                                          <p:val>
                                            <p:strVal val="#ppt_w"/>
                                          </p:val>
                                        </p:tav>
                                      </p:tavLst>
                                    </p:anim>
                                    <p:anim calcmode="lin" valueType="num">
                                      <p:cBhvr>
                                        <p:cTn id="66" dur="500" fill="hold"/>
                                        <p:tgtEl>
                                          <p:spTgt spid="33"/>
                                        </p:tgtEl>
                                        <p:attrNameLst>
                                          <p:attrName>ppt_h</p:attrName>
                                        </p:attrNameLst>
                                      </p:cBhvr>
                                      <p:tavLst>
                                        <p:tav tm="0">
                                          <p:val>
                                            <p:fltVal val="0"/>
                                          </p:val>
                                        </p:tav>
                                        <p:tav tm="100000">
                                          <p:val>
                                            <p:strVal val="#ppt_h"/>
                                          </p:val>
                                        </p:tav>
                                      </p:tavLst>
                                    </p:anim>
                                    <p:animEffect transition="in" filter="fade">
                                      <p:cBhvr>
                                        <p:cTn id="67" dur="500"/>
                                        <p:tgtEl>
                                          <p:spTgt spid="33"/>
                                        </p:tgtEl>
                                      </p:cBhvr>
                                    </p:animEffect>
                                  </p:childTnLst>
                                </p:cTn>
                              </p:par>
                            </p:childTnLst>
                          </p:cTn>
                        </p:par>
                        <p:par>
                          <p:cTn id="68" fill="hold">
                            <p:stCondLst>
                              <p:cond delay="6850"/>
                            </p:stCondLst>
                            <p:childTnLst>
                              <p:par>
                                <p:cTn id="69" presetID="10" presetClass="entr" presetSubtype="0" fill="hold" nodeType="after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500"/>
                                        <p:tgtEl>
                                          <p:spTgt spid="63"/>
                                        </p:tgtEl>
                                      </p:cBhvr>
                                    </p:animEffect>
                                  </p:childTnLst>
                                </p:cTn>
                              </p:par>
                            </p:childTnLst>
                          </p:cTn>
                        </p:par>
                        <p:par>
                          <p:cTn id="72" fill="hold">
                            <p:stCondLst>
                              <p:cond delay="7350"/>
                            </p:stCondLst>
                            <p:childTnLst>
                              <p:par>
                                <p:cTn id="73" presetID="10" presetClass="entr" presetSubtype="0" fill="hold" grpId="0" nodeType="afterEffect">
                                  <p:stCondLst>
                                    <p:cond delay="0"/>
                                  </p:stCondLst>
                                  <p:childTnLst>
                                    <p:set>
                                      <p:cBhvr>
                                        <p:cTn id="74" dur="1" fill="hold">
                                          <p:stCondLst>
                                            <p:cond delay="0"/>
                                          </p:stCondLst>
                                        </p:cTn>
                                        <p:tgtEl>
                                          <p:spTgt spid="66"/>
                                        </p:tgtEl>
                                        <p:attrNameLst>
                                          <p:attrName>style.visibility</p:attrName>
                                        </p:attrNameLst>
                                      </p:cBhvr>
                                      <p:to>
                                        <p:strVal val="visible"/>
                                      </p:to>
                                    </p:set>
                                    <p:animEffect transition="in" filter="fade">
                                      <p:cBhvr>
                                        <p:cTn id="75" dur="500"/>
                                        <p:tgtEl>
                                          <p:spTgt spid="66"/>
                                        </p:tgtEl>
                                      </p:cBhvr>
                                    </p:animEffect>
                                  </p:childTnLst>
                                </p:cTn>
                              </p:par>
                            </p:childTnLst>
                          </p:cTn>
                        </p:par>
                        <p:par>
                          <p:cTn id="76" fill="hold">
                            <p:stCondLst>
                              <p:cond delay="7850"/>
                            </p:stCondLst>
                            <p:childTnLst>
                              <p:par>
                                <p:cTn id="77" presetID="10" presetClass="entr" presetSubtype="0" fill="hold"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fade">
                                      <p:cBhvr>
                                        <p:cTn id="79" dur="500"/>
                                        <p:tgtEl>
                                          <p:spTgt spid="67"/>
                                        </p:tgtEl>
                                      </p:cBhvr>
                                    </p:animEffect>
                                  </p:childTnLst>
                                </p:cTn>
                              </p:par>
                            </p:childTnLst>
                          </p:cTn>
                        </p:par>
                        <p:par>
                          <p:cTn id="80" fill="hold">
                            <p:stCondLst>
                              <p:cond delay="8350"/>
                            </p:stCondLst>
                            <p:childTnLst>
                              <p:par>
                                <p:cTn id="81" presetID="10" presetClass="entr" presetSubtype="0" fill="hold" grpId="0" nodeType="afterEffect">
                                  <p:stCondLst>
                                    <p:cond delay="0"/>
                                  </p:stCondLst>
                                  <p:childTnLst>
                                    <p:set>
                                      <p:cBhvr>
                                        <p:cTn id="82" dur="1" fill="hold">
                                          <p:stCondLst>
                                            <p:cond delay="0"/>
                                          </p:stCondLst>
                                        </p:cTn>
                                        <p:tgtEl>
                                          <p:spTgt spid="70"/>
                                        </p:tgtEl>
                                        <p:attrNameLst>
                                          <p:attrName>style.visibility</p:attrName>
                                        </p:attrNameLst>
                                      </p:cBhvr>
                                      <p:to>
                                        <p:strVal val="visible"/>
                                      </p:to>
                                    </p:set>
                                    <p:animEffect transition="in" filter="fade">
                                      <p:cBhvr>
                                        <p:cTn id="83" dur="500"/>
                                        <p:tgtEl>
                                          <p:spTgt spid="70"/>
                                        </p:tgtEl>
                                      </p:cBhvr>
                                    </p:animEffect>
                                  </p:childTnLst>
                                </p:cTn>
                              </p:par>
                            </p:childTnLst>
                          </p:cTn>
                        </p:par>
                        <p:par>
                          <p:cTn id="84" fill="hold">
                            <p:stCondLst>
                              <p:cond delay="8850"/>
                            </p:stCondLst>
                            <p:childTnLst>
                              <p:par>
                                <p:cTn id="85" presetID="10" presetClass="entr" presetSubtype="0" fill="hold"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fade">
                                      <p:cBhvr>
                                        <p:cTn id="87" dur="500"/>
                                        <p:tgtEl>
                                          <p:spTgt spid="71"/>
                                        </p:tgtEl>
                                      </p:cBhvr>
                                    </p:animEffect>
                                  </p:childTnLst>
                                </p:cTn>
                              </p:par>
                            </p:childTnLst>
                          </p:cTn>
                        </p:par>
                        <p:par>
                          <p:cTn id="88" fill="hold">
                            <p:stCondLst>
                              <p:cond delay="9350"/>
                            </p:stCondLst>
                            <p:childTnLst>
                              <p:par>
                                <p:cTn id="89" presetID="10" presetClass="entr" presetSubtype="0" fill="hold" grpId="0" nodeType="afterEffect">
                                  <p:stCondLst>
                                    <p:cond delay="0"/>
                                  </p:stCondLst>
                                  <p:childTnLst>
                                    <p:set>
                                      <p:cBhvr>
                                        <p:cTn id="90" dur="1" fill="hold">
                                          <p:stCondLst>
                                            <p:cond delay="0"/>
                                          </p:stCondLst>
                                        </p:cTn>
                                        <p:tgtEl>
                                          <p:spTgt spid="74"/>
                                        </p:tgtEl>
                                        <p:attrNameLst>
                                          <p:attrName>style.visibility</p:attrName>
                                        </p:attrNameLst>
                                      </p:cBhvr>
                                      <p:to>
                                        <p:strVal val="visible"/>
                                      </p:to>
                                    </p:set>
                                    <p:animEffect transition="in" filter="fade">
                                      <p:cBhvr>
                                        <p:cTn id="91" dur="500"/>
                                        <p:tgtEl>
                                          <p:spTgt spid="74"/>
                                        </p:tgtEl>
                                      </p:cBhvr>
                                    </p:animEffect>
                                  </p:childTnLst>
                                </p:cTn>
                              </p:par>
                            </p:childTnLst>
                          </p:cTn>
                        </p:par>
                        <p:par>
                          <p:cTn id="92" fill="hold">
                            <p:stCondLst>
                              <p:cond delay="9850"/>
                            </p:stCondLst>
                            <p:childTnLst>
                              <p:par>
                                <p:cTn id="93" presetID="10" presetClass="entr" presetSubtype="0" fill="hold" nodeType="afterEffect">
                                  <p:stCondLst>
                                    <p:cond delay="0"/>
                                  </p:stCondLst>
                                  <p:childTnLst>
                                    <p:set>
                                      <p:cBhvr>
                                        <p:cTn id="94" dur="1" fill="hold">
                                          <p:stCondLst>
                                            <p:cond delay="0"/>
                                          </p:stCondLst>
                                        </p:cTn>
                                        <p:tgtEl>
                                          <p:spTgt spid="75"/>
                                        </p:tgtEl>
                                        <p:attrNameLst>
                                          <p:attrName>style.visibility</p:attrName>
                                        </p:attrNameLst>
                                      </p:cBhvr>
                                      <p:to>
                                        <p:strVal val="visible"/>
                                      </p:to>
                                    </p:set>
                                    <p:animEffect transition="in" filter="fade">
                                      <p:cBhvr>
                                        <p:cTn id="95" dur="500"/>
                                        <p:tgtEl>
                                          <p:spTgt spid="75"/>
                                        </p:tgtEl>
                                      </p:cBhvr>
                                    </p:animEffect>
                                  </p:childTnLst>
                                </p:cTn>
                              </p:par>
                            </p:childTnLst>
                          </p:cTn>
                        </p:par>
                        <p:par>
                          <p:cTn id="96" fill="hold">
                            <p:stCondLst>
                              <p:cond delay="10350"/>
                            </p:stCondLst>
                            <p:childTnLst>
                              <p:par>
                                <p:cTn id="97" presetID="10" presetClass="entr" presetSubtype="0" fill="hold" grpId="0" nodeType="afterEffect">
                                  <p:stCondLst>
                                    <p:cond delay="0"/>
                                  </p:stCondLst>
                                  <p:childTnLst>
                                    <p:set>
                                      <p:cBhvr>
                                        <p:cTn id="98" dur="1" fill="hold">
                                          <p:stCondLst>
                                            <p:cond delay="0"/>
                                          </p:stCondLst>
                                        </p:cTn>
                                        <p:tgtEl>
                                          <p:spTgt spid="78"/>
                                        </p:tgtEl>
                                        <p:attrNameLst>
                                          <p:attrName>style.visibility</p:attrName>
                                        </p:attrNameLst>
                                      </p:cBhvr>
                                      <p:to>
                                        <p:strVal val="visible"/>
                                      </p:to>
                                    </p:set>
                                    <p:animEffect transition="in" filter="fade">
                                      <p:cBhvr>
                                        <p:cTn id="99"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6" grpId="0"/>
      <p:bldP spid="70" grpId="0"/>
      <p:bldP spid="74" grpId="0"/>
      <p:bldP spid="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4655840" y="2513032"/>
            <a:ext cx="1529507" cy="2099244"/>
            <a:chOff x="7392144" y="2513032"/>
            <a:chExt cx="1529507" cy="2099244"/>
          </a:xfrm>
        </p:grpSpPr>
        <p:sp>
          <p:nvSpPr>
            <p:cNvPr id="39" name="Freeform 6"/>
            <p:cNvSpPr/>
            <p:nvPr/>
          </p:nvSpPr>
          <p:spPr bwMode="auto">
            <a:xfrm>
              <a:off x="7392144" y="2513032"/>
              <a:ext cx="1201420" cy="699944"/>
            </a:xfrm>
            <a:custGeom>
              <a:avLst/>
              <a:gdLst>
                <a:gd name="T0" fmla="*/ 385 w 488"/>
                <a:gd name="T1" fmla="*/ 0 h 344"/>
                <a:gd name="T2" fmla="*/ 103 w 488"/>
                <a:gd name="T3" fmla="*/ 0 h 344"/>
                <a:gd name="T4" fmla="*/ 0 w 488"/>
                <a:gd name="T5" fmla="*/ 0 h 344"/>
                <a:gd name="T6" fmla="*/ 0 w 488"/>
                <a:gd name="T7" fmla="*/ 103 h 344"/>
                <a:gd name="T8" fmla="*/ 0 w 488"/>
                <a:gd name="T9" fmla="*/ 241 h 344"/>
                <a:gd name="T10" fmla="*/ 103 w 488"/>
                <a:gd name="T11" fmla="*/ 344 h 344"/>
                <a:gd name="T12" fmla="*/ 385 w 488"/>
                <a:gd name="T13" fmla="*/ 344 h 344"/>
                <a:gd name="T14" fmla="*/ 488 w 488"/>
                <a:gd name="T15" fmla="*/ 344 h 344"/>
                <a:gd name="T16" fmla="*/ 488 w 488"/>
                <a:gd name="T17" fmla="*/ 241 h 344"/>
                <a:gd name="T18" fmla="*/ 488 w 488"/>
                <a:gd name="T19" fmla="*/ 103 h 344"/>
                <a:gd name="T20" fmla="*/ 385 w 488"/>
                <a:gd name="T21"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8" h="344">
                  <a:moveTo>
                    <a:pt x="385" y="0"/>
                  </a:moveTo>
                  <a:cubicBezTo>
                    <a:pt x="103" y="0"/>
                    <a:pt x="103" y="0"/>
                    <a:pt x="103" y="0"/>
                  </a:cubicBezTo>
                  <a:cubicBezTo>
                    <a:pt x="0" y="0"/>
                    <a:pt x="0" y="0"/>
                    <a:pt x="0" y="0"/>
                  </a:cubicBezTo>
                  <a:cubicBezTo>
                    <a:pt x="0" y="103"/>
                    <a:pt x="0" y="103"/>
                    <a:pt x="0" y="103"/>
                  </a:cubicBezTo>
                  <a:cubicBezTo>
                    <a:pt x="0" y="241"/>
                    <a:pt x="0" y="241"/>
                    <a:pt x="0" y="241"/>
                  </a:cubicBezTo>
                  <a:cubicBezTo>
                    <a:pt x="0" y="298"/>
                    <a:pt x="46" y="344"/>
                    <a:pt x="103" y="344"/>
                  </a:cubicBezTo>
                  <a:cubicBezTo>
                    <a:pt x="385" y="344"/>
                    <a:pt x="385" y="344"/>
                    <a:pt x="385" y="344"/>
                  </a:cubicBezTo>
                  <a:cubicBezTo>
                    <a:pt x="488" y="344"/>
                    <a:pt x="488" y="344"/>
                    <a:pt x="488" y="344"/>
                  </a:cubicBezTo>
                  <a:cubicBezTo>
                    <a:pt x="488" y="241"/>
                    <a:pt x="488" y="241"/>
                    <a:pt x="488" y="241"/>
                  </a:cubicBezTo>
                  <a:cubicBezTo>
                    <a:pt x="488" y="103"/>
                    <a:pt x="488" y="103"/>
                    <a:pt x="488" y="103"/>
                  </a:cubicBezTo>
                  <a:cubicBezTo>
                    <a:pt x="488" y="46"/>
                    <a:pt x="442" y="0"/>
                    <a:pt x="385" y="0"/>
                  </a:cubicBezTo>
                  <a:close/>
                </a:path>
              </a:pathLst>
            </a:custGeom>
            <a:solidFill>
              <a:srgbClr val="D5535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 name="Freeform 10"/>
            <p:cNvSpPr/>
            <p:nvPr/>
          </p:nvSpPr>
          <p:spPr bwMode="auto">
            <a:xfrm>
              <a:off x="8430750" y="3070958"/>
              <a:ext cx="350694" cy="1541318"/>
            </a:xfrm>
            <a:custGeom>
              <a:avLst/>
              <a:gdLst>
                <a:gd name="T0" fmla="*/ 172 w 172"/>
                <a:gd name="T1" fmla="*/ 757 h 757"/>
                <a:gd name="T2" fmla="*/ 172 w 172"/>
                <a:gd name="T3" fmla="*/ 102 h 757"/>
                <a:gd name="T4" fmla="*/ 70 w 172"/>
                <a:gd name="T5" fmla="*/ 0 h 757"/>
                <a:gd name="T6" fmla="*/ 0 w 172"/>
                <a:gd name="T7" fmla="*/ 0 h 757"/>
              </a:gdLst>
              <a:ahLst/>
              <a:cxnLst>
                <a:cxn ang="0">
                  <a:pos x="T0" y="T1"/>
                </a:cxn>
                <a:cxn ang="0">
                  <a:pos x="T2" y="T3"/>
                </a:cxn>
                <a:cxn ang="0">
                  <a:pos x="T4" y="T5"/>
                </a:cxn>
                <a:cxn ang="0">
                  <a:pos x="T6" y="T7"/>
                </a:cxn>
              </a:cxnLst>
              <a:rect l="0" t="0" r="r" b="b"/>
              <a:pathLst>
                <a:path w="172" h="757">
                  <a:moveTo>
                    <a:pt x="172" y="757"/>
                  </a:moveTo>
                  <a:cubicBezTo>
                    <a:pt x="172" y="102"/>
                    <a:pt x="172" y="102"/>
                    <a:pt x="172" y="102"/>
                  </a:cubicBezTo>
                  <a:cubicBezTo>
                    <a:pt x="172" y="46"/>
                    <a:pt x="126" y="0"/>
                    <a:pt x="70" y="0"/>
                  </a:cubicBezTo>
                  <a:cubicBezTo>
                    <a:pt x="0" y="0"/>
                    <a:pt x="0" y="0"/>
                    <a:pt x="0" y="0"/>
                  </a:cubicBezTo>
                </a:path>
              </a:pathLst>
            </a:custGeom>
            <a:noFill/>
            <a:ln w="53975" cap="flat">
              <a:solidFill>
                <a:srgbClr val="D55353"/>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88" name="Group 87"/>
            <p:cNvGrpSpPr/>
            <p:nvPr/>
          </p:nvGrpSpPr>
          <p:grpSpPr>
            <a:xfrm>
              <a:off x="7484150" y="2679412"/>
              <a:ext cx="340042" cy="340042"/>
              <a:chOff x="191344" y="6369531"/>
              <a:chExt cx="340040" cy="340040"/>
            </a:xfrm>
            <a:solidFill>
              <a:schemeClr val="bg2"/>
            </a:solidFill>
          </p:grpSpPr>
          <p:sp>
            <p:nvSpPr>
              <p:cNvPr id="89" name="Freeform 467"/>
              <p:cNvSpPr>
                <a:spLocks noEditPoints="1"/>
              </p:cNvSpPr>
              <p:nvPr/>
            </p:nvSpPr>
            <p:spPr bwMode="auto">
              <a:xfrm>
                <a:off x="191344" y="6369531"/>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0" name="Freeform 468"/>
              <p:cNvSpPr/>
              <p:nvPr/>
            </p:nvSpPr>
            <p:spPr bwMode="auto">
              <a:xfrm>
                <a:off x="319178" y="6453901"/>
                <a:ext cx="84371" cy="171298"/>
              </a:xfrm>
              <a:custGeom>
                <a:avLst/>
                <a:gdLst>
                  <a:gd name="T0" fmla="*/ 19 w 32"/>
                  <a:gd name="T1" fmla="*/ 56 h 64"/>
                  <a:gd name="T2" fmla="*/ 19 w 32"/>
                  <a:gd name="T3" fmla="*/ 64 h 64"/>
                  <a:gd name="T4" fmla="*/ 13 w 32"/>
                  <a:gd name="T5" fmla="*/ 64 h 64"/>
                  <a:gd name="T6" fmla="*/ 13 w 32"/>
                  <a:gd name="T7" fmla="*/ 56 h 64"/>
                  <a:gd name="T8" fmla="*/ 0 w 32"/>
                  <a:gd name="T9" fmla="*/ 53 h 64"/>
                  <a:gd name="T10" fmla="*/ 2 w 32"/>
                  <a:gd name="T11" fmla="*/ 46 h 64"/>
                  <a:gd name="T12" fmla="*/ 14 w 32"/>
                  <a:gd name="T13" fmla="*/ 49 h 64"/>
                  <a:gd name="T14" fmla="*/ 22 w 32"/>
                  <a:gd name="T15" fmla="*/ 43 h 64"/>
                  <a:gd name="T16" fmla="*/ 14 w 32"/>
                  <a:gd name="T17" fmla="*/ 35 h 64"/>
                  <a:gd name="T18" fmla="*/ 1 w 32"/>
                  <a:gd name="T19" fmla="*/ 21 h 64"/>
                  <a:gd name="T20" fmla="*/ 13 w 32"/>
                  <a:gd name="T21" fmla="*/ 8 h 64"/>
                  <a:gd name="T22" fmla="*/ 13 w 32"/>
                  <a:gd name="T23" fmla="*/ 0 h 64"/>
                  <a:gd name="T24" fmla="*/ 19 w 32"/>
                  <a:gd name="T25" fmla="*/ 0 h 64"/>
                  <a:gd name="T26" fmla="*/ 19 w 32"/>
                  <a:gd name="T27" fmla="*/ 7 h 64"/>
                  <a:gd name="T28" fmla="*/ 30 w 32"/>
                  <a:gd name="T29" fmla="*/ 10 h 64"/>
                  <a:gd name="T30" fmla="*/ 28 w 32"/>
                  <a:gd name="T31" fmla="*/ 17 h 64"/>
                  <a:gd name="T32" fmla="*/ 17 w 32"/>
                  <a:gd name="T33" fmla="*/ 14 h 64"/>
                  <a:gd name="T34" fmla="*/ 10 w 32"/>
                  <a:gd name="T35" fmla="*/ 20 h 64"/>
                  <a:gd name="T36" fmla="*/ 20 w 32"/>
                  <a:gd name="T37" fmla="*/ 28 h 64"/>
                  <a:gd name="T38" fmla="*/ 32 w 32"/>
                  <a:gd name="T39" fmla="*/ 42 h 64"/>
                  <a:gd name="T40" fmla="*/ 19 w 32"/>
                  <a:gd name="T41"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64">
                    <a:moveTo>
                      <a:pt x="19" y="56"/>
                    </a:moveTo>
                    <a:cubicBezTo>
                      <a:pt x="19" y="64"/>
                      <a:pt x="19" y="64"/>
                      <a:pt x="19" y="64"/>
                    </a:cubicBezTo>
                    <a:cubicBezTo>
                      <a:pt x="13" y="64"/>
                      <a:pt x="13" y="64"/>
                      <a:pt x="13" y="64"/>
                    </a:cubicBezTo>
                    <a:cubicBezTo>
                      <a:pt x="13" y="56"/>
                      <a:pt x="13" y="56"/>
                      <a:pt x="13" y="56"/>
                    </a:cubicBezTo>
                    <a:cubicBezTo>
                      <a:pt x="8" y="56"/>
                      <a:pt x="3" y="55"/>
                      <a:pt x="0" y="53"/>
                    </a:cubicBezTo>
                    <a:cubicBezTo>
                      <a:pt x="2" y="46"/>
                      <a:pt x="2" y="46"/>
                      <a:pt x="2" y="46"/>
                    </a:cubicBezTo>
                    <a:cubicBezTo>
                      <a:pt x="5" y="47"/>
                      <a:pt x="9" y="49"/>
                      <a:pt x="14" y="49"/>
                    </a:cubicBezTo>
                    <a:cubicBezTo>
                      <a:pt x="19" y="49"/>
                      <a:pt x="22" y="47"/>
                      <a:pt x="22" y="43"/>
                    </a:cubicBezTo>
                    <a:cubicBezTo>
                      <a:pt x="22" y="39"/>
                      <a:pt x="20" y="37"/>
                      <a:pt x="14" y="35"/>
                    </a:cubicBezTo>
                    <a:cubicBezTo>
                      <a:pt x="6" y="32"/>
                      <a:pt x="1" y="28"/>
                      <a:pt x="1" y="21"/>
                    </a:cubicBezTo>
                    <a:cubicBezTo>
                      <a:pt x="1" y="14"/>
                      <a:pt x="5" y="9"/>
                      <a:pt x="13" y="8"/>
                    </a:cubicBezTo>
                    <a:cubicBezTo>
                      <a:pt x="13" y="0"/>
                      <a:pt x="13" y="0"/>
                      <a:pt x="13" y="0"/>
                    </a:cubicBezTo>
                    <a:cubicBezTo>
                      <a:pt x="19" y="0"/>
                      <a:pt x="19" y="0"/>
                      <a:pt x="19" y="0"/>
                    </a:cubicBezTo>
                    <a:cubicBezTo>
                      <a:pt x="19" y="7"/>
                      <a:pt x="19" y="7"/>
                      <a:pt x="19" y="7"/>
                    </a:cubicBezTo>
                    <a:cubicBezTo>
                      <a:pt x="24" y="7"/>
                      <a:pt x="28" y="9"/>
                      <a:pt x="30" y="10"/>
                    </a:cubicBezTo>
                    <a:cubicBezTo>
                      <a:pt x="28" y="17"/>
                      <a:pt x="28" y="17"/>
                      <a:pt x="28" y="17"/>
                    </a:cubicBezTo>
                    <a:cubicBezTo>
                      <a:pt x="26" y="16"/>
                      <a:pt x="23" y="14"/>
                      <a:pt x="17" y="14"/>
                    </a:cubicBezTo>
                    <a:cubicBezTo>
                      <a:pt x="12" y="14"/>
                      <a:pt x="10" y="17"/>
                      <a:pt x="10" y="20"/>
                    </a:cubicBezTo>
                    <a:cubicBezTo>
                      <a:pt x="10" y="23"/>
                      <a:pt x="13" y="25"/>
                      <a:pt x="20" y="28"/>
                    </a:cubicBezTo>
                    <a:cubicBezTo>
                      <a:pt x="28" y="31"/>
                      <a:pt x="32" y="35"/>
                      <a:pt x="32" y="42"/>
                    </a:cubicBezTo>
                    <a:cubicBezTo>
                      <a:pt x="32" y="49"/>
                      <a:pt x="27" y="55"/>
                      <a:pt x="19" y="5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18" name="Text Placeholder 2"/>
            <p:cNvSpPr txBox="1"/>
            <p:nvPr/>
          </p:nvSpPr>
          <p:spPr>
            <a:xfrm>
              <a:off x="7824192" y="2708920"/>
              <a:ext cx="1097459"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费用</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2" name="Group 11"/>
          <p:cNvGrpSpPr/>
          <p:nvPr/>
        </p:nvGrpSpPr>
        <p:grpSpPr>
          <a:xfrm>
            <a:off x="6045139" y="2852936"/>
            <a:ext cx="1923069" cy="1211043"/>
            <a:chOff x="8781443" y="2852936"/>
            <a:chExt cx="1923069" cy="1211043"/>
          </a:xfrm>
        </p:grpSpPr>
        <p:sp>
          <p:nvSpPr>
            <p:cNvPr id="44" name="Freeform 8"/>
            <p:cNvSpPr/>
            <p:nvPr/>
          </p:nvSpPr>
          <p:spPr bwMode="auto">
            <a:xfrm>
              <a:off x="9342437" y="2852936"/>
              <a:ext cx="1362075" cy="699944"/>
            </a:xfrm>
            <a:custGeom>
              <a:avLst/>
              <a:gdLst>
                <a:gd name="T0" fmla="*/ 103 w 553"/>
                <a:gd name="T1" fmla="*/ 0 h 344"/>
                <a:gd name="T2" fmla="*/ 451 w 553"/>
                <a:gd name="T3" fmla="*/ 0 h 344"/>
                <a:gd name="T4" fmla="*/ 553 w 553"/>
                <a:gd name="T5" fmla="*/ 0 h 344"/>
                <a:gd name="T6" fmla="*/ 553 w 553"/>
                <a:gd name="T7" fmla="*/ 103 h 344"/>
                <a:gd name="T8" fmla="*/ 553 w 553"/>
                <a:gd name="T9" fmla="*/ 242 h 344"/>
                <a:gd name="T10" fmla="*/ 451 w 553"/>
                <a:gd name="T11" fmla="*/ 344 h 344"/>
                <a:gd name="T12" fmla="*/ 103 w 553"/>
                <a:gd name="T13" fmla="*/ 344 h 344"/>
                <a:gd name="T14" fmla="*/ 0 w 553"/>
                <a:gd name="T15" fmla="*/ 344 h 344"/>
                <a:gd name="T16" fmla="*/ 0 w 553"/>
                <a:gd name="T17" fmla="*/ 242 h 344"/>
                <a:gd name="T18" fmla="*/ 0 w 553"/>
                <a:gd name="T19" fmla="*/ 103 h 344"/>
                <a:gd name="T20" fmla="*/ 103 w 553"/>
                <a:gd name="T21"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3" h="344">
                  <a:moveTo>
                    <a:pt x="103" y="0"/>
                  </a:moveTo>
                  <a:cubicBezTo>
                    <a:pt x="451" y="0"/>
                    <a:pt x="451" y="0"/>
                    <a:pt x="451" y="0"/>
                  </a:cubicBezTo>
                  <a:cubicBezTo>
                    <a:pt x="553" y="0"/>
                    <a:pt x="553" y="0"/>
                    <a:pt x="553" y="0"/>
                  </a:cubicBezTo>
                  <a:cubicBezTo>
                    <a:pt x="553" y="103"/>
                    <a:pt x="553" y="103"/>
                    <a:pt x="553" y="103"/>
                  </a:cubicBezTo>
                  <a:cubicBezTo>
                    <a:pt x="553" y="242"/>
                    <a:pt x="553" y="242"/>
                    <a:pt x="553" y="242"/>
                  </a:cubicBezTo>
                  <a:cubicBezTo>
                    <a:pt x="553" y="298"/>
                    <a:pt x="507" y="344"/>
                    <a:pt x="451" y="344"/>
                  </a:cubicBezTo>
                  <a:cubicBezTo>
                    <a:pt x="103" y="344"/>
                    <a:pt x="103" y="344"/>
                    <a:pt x="103" y="344"/>
                  </a:cubicBezTo>
                  <a:cubicBezTo>
                    <a:pt x="0" y="344"/>
                    <a:pt x="0" y="344"/>
                    <a:pt x="0" y="344"/>
                  </a:cubicBezTo>
                  <a:cubicBezTo>
                    <a:pt x="0" y="242"/>
                    <a:pt x="0" y="242"/>
                    <a:pt x="0" y="242"/>
                  </a:cubicBezTo>
                  <a:cubicBezTo>
                    <a:pt x="0" y="103"/>
                    <a:pt x="0" y="103"/>
                    <a:pt x="0" y="103"/>
                  </a:cubicBezTo>
                  <a:cubicBezTo>
                    <a:pt x="0" y="46"/>
                    <a:pt x="46" y="0"/>
                    <a:pt x="103" y="0"/>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9" name="Freeform 15"/>
            <p:cNvSpPr/>
            <p:nvPr/>
          </p:nvSpPr>
          <p:spPr bwMode="auto">
            <a:xfrm>
              <a:off x="8781443" y="3476604"/>
              <a:ext cx="724477" cy="587375"/>
            </a:xfrm>
            <a:custGeom>
              <a:avLst/>
              <a:gdLst>
                <a:gd name="T0" fmla="*/ 0 w 356"/>
                <a:gd name="T1" fmla="*/ 289 h 289"/>
                <a:gd name="T2" fmla="*/ 0 w 356"/>
                <a:gd name="T3" fmla="*/ 102 h 289"/>
                <a:gd name="T4" fmla="*/ 102 w 356"/>
                <a:gd name="T5" fmla="*/ 0 h 289"/>
                <a:gd name="T6" fmla="*/ 356 w 356"/>
                <a:gd name="T7" fmla="*/ 0 h 289"/>
              </a:gdLst>
              <a:ahLst/>
              <a:cxnLst>
                <a:cxn ang="0">
                  <a:pos x="T0" y="T1"/>
                </a:cxn>
                <a:cxn ang="0">
                  <a:pos x="T2" y="T3"/>
                </a:cxn>
                <a:cxn ang="0">
                  <a:pos x="T4" y="T5"/>
                </a:cxn>
                <a:cxn ang="0">
                  <a:pos x="T6" y="T7"/>
                </a:cxn>
              </a:cxnLst>
              <a:rect l="0" t="0" r="r" b="b"/>
              <a:pathLst>
                <a:path w="356" h="289">
                  <a:moveTo>
                    <a:pt x="0" y="289"/>
                  </a:moveTo>
                  <a:cubicBezTo>
                    <a:pt x="0" y="102"/>
                    <a:pt x="0" y="102"/>
                    <a:pt x="0" y="102"/>
                  </a:cubicBezTo>
                  <a:cubicBezTo>
                    <a:pt x="0" y="45"/>
                    <a:pt x="45" y="0"/>
                    <a:pt x="102" y="0"/>
                  </a:cubicBezTo>
                  <a:cubicBezTo>
                    <a:pt x="356" y="0"/>
                    <a:pt x="356" y="0"/>
                    <a:pt x="356" y="0"/>
                  </a:cubicBezTo>
                </a:path>
              </a:pathLst>
            </a:custGeom>
            <a:noFill/>
            <a:ln w="53975" cap="flat">
              <a:solidFill>
                <a:srgbClr val="F15A5A"/>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0" name="Text Placeholder 2"/>
            <p:cNvSpPr txBox="1"/>
            <p:nvPr/>
          </p:nvSpPr>
          <p:spPr>
            <a:xfrm>
              <a:off x="9293465" y="3068960"/>
              <a:ext cx="906991"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数据</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85" name="Group 84"/>
            <p:cNvGrpSpPr/>
            <p:nvPr/>
          </p:nvGrpSpPr>
          <p:grpSpPr>
            <a:xfrm>
              <a:off x="10200456" y="3039452"/>
              <a:ext cx="340042" cy="340042"/>
              <a:chOff x="777137" y="5867224"/>
              <a:chExt cx="281025" cy="281025"/>
            </a:xfrm>
            <a:solidFill>
              <a:srgbClr val="FFFFFF"/>
            </a:solidFill>
          </p:grpSpPr>
          <p:sp>
            <p:nvSpPr>
              <p:cNvPr id="86" name="Freeform 238"/>
              <p:cNvSpPr>
                <a:spLocks noEditPoints="1"/>
              </p:cNvSpPr>
              <p:nvPr/>
            </p:nvSpPr>
            <p:spPr bwMode="auto">
              <a:xfrm>
                <a:off x="777137" y="5867224"/>
                <a:ext cx="281025" cy="281025"/>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7" name="Freeform 239"/>
              <p:cNvSpPr>
                <a:spLocks noEditPoints="1"/>
              </p:cNvSpPr>
              <p:nvPr/>
            </p:nvSpPr>
            <p:spPr bwMode="auto">
              <a:xfrm>
                <a:off x="855316" y="5947517"/>
                <a:ext cx="122552" cy="122552"/>
              </a:xfrm>
              <a:custGeom>
                <a:avLst/>
                <a:gdLst>
                  <a:gd name="T0" fmla="*/ 0 w 58"/>
                  <a:gd name="T1" fmla="*/ 58 h 58"/>
                  <a:gd name="T2" fmla="*/ 8 w 58"/>
                  <a:gd name="T3" fmla="*/ 58 h 58"/>
                  <a:gd name="T4" fmla="*/ 8 w 58"/>
                  <a:gd name="T5" fmla="*/ 0 h 58"/>
                  <a:gd name="T6" fmla="*/ 0 w 58"/>
                  <a:gd name="T7" fmla="*/ 0 h 58"/>
                  <a:gd name="T8" fmla="*/ 0 w 58"/>
                  <a:gd name="T9" fmla="*/ 58 h 58"/>
                  <a:gd name="T10" fmla="*/ 12 w 58"/>
                  <a:gd name="T11" fmla="*/ 58 h 58"/>
                  <a:gd name="T12" fmla="*/ 21 w 58"/>
                  <a:gd name="T13" fmla="*/ 58 h 58"/>
                  <a:gd name="T14" fmla="*/ 21 w 58"/>
                  <a:gd name="T15" fmla="*/ 49 h 58"/>
                  <a:gd name="T16" fmla="*/ 12 w 58"/>
                  <a:gd name="T17" fmla="*/ 49 h 58"/>
                  <a:gd name="T18" fmla="*/ 12 w 58"/>
                  <a:gd name="T19" fmla="*/ 58 h 58"/>
                  <a:gd name="T20" fmla="*/ 25 w 58"/>
                  <a:gd name="T21" fmla="*/ 58 h 58"/>
                  <a:gd name="T22" fmla="*/ 33 w 58"/>
                  <a:gd name="T23" fmla="*/ 58 h 58"/>
                  <a:gd name="T24" fmla="*/ 33 w 58"/>
                  <a:gd name="T25" fmla="*/ 29 h 58"/>
                  <a:gd name="T26" fmla="*/ 25 w 58"/>
                  <a:gd name="T27" fmla="*/ 29 h 58"/>
                  <a:gd name="T28" fmla="*/ 25 w 58"/>
                  <a:gd name="T29" fmla="*/ 58 h 58"/>
                  <a:gd name="T30" fmla="*/ 37 w 58"/>
                  <a:gd name="T31" fmla="*/ 58 h 58"/>
                  <a:gd name="T32" fmla="*/ 46 w 58"/>
                  <a:gd name="T33" fmla="*/ 58 h 58"/>
                  <a:gd name="T34" fmla="*/ 46 w 58"/>
                  <a:gd name="T35" fmla="*/ 12 h 58"/>
                  <a:gd name="T36" fmla="*/ 37 w 58"/>
                  <a:gd name="T37" fmla="*/ 12 h 58"/>
                  <a:gd name="T38" fmla="*/ 37 w 58"/>
                  <a:gd name="T39" fmla="*/ 58 h 58"/>
                  <a:gd name="T40" fmla="*/ 50 w 58"/>
                  <a:gd name="T41" fmla="*/ 37 h 58"/>
                  <a:gd name="T42" fmla="*/ 50 w 58"/>
                  <a:gd name="T43" fmla="*/ 58 h 58"/>
                  <a:gd name="T44" fmla="*/ 58 w 58"/>
                  <a:gd name="T45" fmla="*/ 58 h 58"/>
                  <a:gd name="T46" fmla="*/ 58 w 58"/>
                  <a:gd name="T47" fmla="*/ 37 h 58"/>
                  <a:gd name="T48" fmla="*/ 50 w 58"/>
                  <a:gd name="T49" fmla="*/ 3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8" h="58">
                    <a:moveTo>
                      <a:pt x="0" y="58"/>
                    </a:moveTo>
                    <a:lnTo>
                      <a:pt x="8" y="58"/>
                    </a:lnTo>
                    <a:lnTo>
                      <a:pt x="8" y="0"/>
                    </a:lnTo>
                    <a:lnTo>
                      <a:pt x="0" y="0"/>
                    </a:lnTo>
                    <a:lnTo>
                      <a:pt x="0" y="58"/>
                    </a:lnTo>
                    <a:close/>
                    <a:moveTo>
                      <a:pt x="12" y="58"/>
                    </a:moveTo>
                    <a:lnTo>
                      <a:pt x="21" y="58"/>
                    </a:lnTo>
                    <a:lnTo>
                      <a:pt x="21" y="49"/>
                    </a:lnTo>
                    <a:lnTo>
                      <a:pt x="12" y="49"/>
                    </a:lnTo>
                    <a:lnTo>
                      <a:pt x="12" y="58"/>
                    </a:lnTo>
                    <a:close/>
                    <a:moveTo>
                      <a:pt x="25" y="58"/>
                    </a:moveTo>
                    <a:lnTo>
                      <a:pt x="33" y="58"/>
                    </a:lnTo>
                    <a:lnTo>
                      <a:pt x="33" y="29"/>
                    </a:lnTo>
                    <a:lnTo>
                      <a:pt x="25" y="29"/>
                    </a:lnTo>
                    <a:lnTo>
                      <a:pt x="25" y="58"/>
                    </a:lnTo>
                    <a:close/>
                    <a:moveTo>
                      <a:pt x="37" y="58"/>
                    </a:moveTo>
                    <a:lnTo>
                      <a:pt x="46" y="58"/>
                    </a:lnTo>
                    <a:lnTo>
                      <a:pt x="46" y="12"/>
                    </a:lnTo>
                    <a:lnTo>
                      <a:pt x="37" y="12"/>
                    </a:lnTo>
                    <a:lnTo>
                      <a:pt x="37" y="58"/>
                    </a:lnTo>
                    <a:close/>
                    <a:moveTo>
                      <a:pt x="50" y="37"/>
                    </a:moveTo>
                    <a:lnTo>
                      <a:pt x="50" y="58"/>
                    </a:lnTo>
                    <a:lnTo>
                      <a:pt x="58" y="58"/>
                    </a:lnTo>
                    <a:lnTo>
                      <a:pt x="58" y="37"/>
                    </a:lnTo>
                    <a:lnTo>
                      <a:pt x="50" y="3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11" name="Group 10"/>
          <p:cNvGrpSpPr/>
          <p:nvPr/>
        </p:nvGrpSpPr>
        <p:grpSpPr>
          <a:xfrm>
            <a:off x="3998708" y="3284984"/>
            <a:ext cx="2046431" cy="1564538"/>
            <a:chOff x="6735012" y="3284984"/>
            <a:chExt cx="2046431" cy="1564538"/>
          </a:xfrm>
        </p:grpSpPr>
        <p:sp>
          <p:nvSpPr>
            <p:cNvPr id="57" name="Freeform 13"/>
            <p:cNvSpPr/>
            <p:nvPr/>
          </p:nvSpPr>
          <p:spPr bwMode="auto">
            <a:xfrm>
              <a:off x="6735012" y="3284984"/>
              <a:ext cx="1239694" cy="723900"/>
            </a:xfrm>
            <a:custGeom>
              <a:avLst/>
              <a:gdLst>
                <a:gd name="T0" fmla="*/ 506 w 609"/>
                <a:gd name="T1" fmla="*/ 0 h 323"/>
                <a:gd name="T2" fmla="*/ 102 w 609"/>
                <a:gd name="T3" fmla="*/ 0 h 323"/>
                <a:gd name="T4" fmla="*/ 0 w 609"/>
                <a:gd name="T5" fmla="*/ 0 h 323"/>
                <a:gd name="T6" fmla="*/ 0 w 609"/>
                <a:gd name="T7" fmla="*/ 102 h 323"/>
                <a:gd name="T8" fmla="*/ 0 w 609"/>
                <a:gd name="T9" fmla="*/ 220 h 323"/>
                <a:gd name="T10" fmla="*/ 102 w 609"/>
                <a:gd name="T11" fmla="*/ 323 h 323"/>
                <a:gd name="T12" fmla="*/ 506 w 609"/>
                <a:gd name="T13" fmla="*/ 323 h 323"/>
                <a:gd name="T14" fmla="*/ 609 w 609"/>
                <a:gd name="T15" fmla="*/ 323 h 323"/>
                <a:gd name="T16" fmla="*/ 609 w 609"/>
                <a:gd name="T17" fmla="*/ 241 h 323"/>
                <a:gd name="T18" fmla="*/ 609 w 609"/>
                <a:gd name="T19" fmla="*/ 102 h 323"/>
                <a:gd name="T20" fmla="*/ 506 w 609"/>
                <a:gd name="T21" fmla="*/ 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9" h="323">
                  <a:moveTo>
                    <a:pt x="506" y="0"/>
                  </a:moveTo>
                  <a:cubicBezTo>
                    <a:pt x="102" y="0"/>
                    <a:pt x="102" y="0"/>
                    <a:pt x="102" y="0"/>
                  </a:cubicBezTo>
                  <a:cubicBezTo>
                    <a:pt x="0" y="0"/>
                    <a:pt x="0" y="0"/>
                    <a:pt x="0" y="0"/>
                  </a:cubicBezTo>
                  <a:cubicBezTo>
                    <a:pt x="0" y="102"/>
                    <a:pt x="0" y="102"/>
                    <a:pt x="0" y="102"/>
                  </a:cubicBezTo>
                  <a:cubicBezTo>
                    <a:pt x="0" y="220"/>
                    <a:pt x="0" y="220"/>
                    <a:pt x="0" y="220"/>
                  </a:cubicBezTo>
                  <a:cubicBezTo>
                    <a:pt x="0" y="277"/>
                    <a:pt x="46" y="323"/>
                    <a:pt x="102" y="323"/>
                  </a:cubicBezTo>
                  <a:cubicBezTo>
                    <a:pt x="506" y="323"/>
                    <a:pt x="506" y="323"/>
                    <a:pt x="506" y="323"/>
                  </a:cubicBezTo>
                  <a:cubicBezTo>
                    <a:pt x="609" y="323"/>
                    <a:pt x="609" y="323"/>
                    <a:pt x="609" y="323"/>
                  </a:cubicBezTo>
                  <a:cubicBezTo>
                    <a:pt x="609" y="241"/>
                    <a:pt x="609" y="241"/>
                    <a:pt x="609" y="241"/>
                  </a:cubicBezTo>
                  <a:cubicBezTo>
                    <a:pt x="609" y="102"/>
                    <a:pt x="609" y="102"/>
                    <a:pt x="609" y="102"/>
                  </a:cubicBezTo>
                  <a:cubicBezTo>
                    <a:pt x="609" y="46"/>
                    <a:pt x="563" y="0"/>
                    <a:pt x="506" y="0"/>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0" name="Freeform 16"/>
            <p:cNvSpPr/>
            <p:nvPr/>
          </p:nvSpPr>
          <p:spPr bwMode="auto">
            <a:xfrm>
              <a:off x="7974704" y="3915783"/>
              <a:ext cx="806739" cy="933739"/>
            </a:xfrm>
            <a:custGeom>
              <a:avLst/>
              <a:gdLst>
                <a:gd name="T0" fmla="*/ 396 w 396"/>
                <a:gd name="T1" fmla="*/ 459 h 459"/>
                <a:gd name="T2" fmla="*/ 396 w 396"/>
                <a:gd name="T3" fmla="*/ 102 h 459"/>
                <a:gd name="T4" fmla="*/ 294 w 396"/>
                <a:gd name="T5" fmla="*/ 0 h 459"/>
                <a:gd name="T6" fmla="*/ 0 w 396"/>
                <a:gd name="T7" fmla="*/ 0 h 459"/>
              </a:gdLst>
              <a:ahLst/>
              <a:cxnLst>
                <a:cxn ang="0">
                  <a:pos x="T0" y="T1"/>
                </a:cxn>
                <a:cxn ang="0">
                  <a:pos x="T2" y="T3"/>
                </a:cxn>
                <a:cxn ang="0">
                  <a:pos x="T4" y="T5"/>
                </a:cxn>
                <a:cxn ang="0">
                  <a:pos x="T6" y="T7"/>
                </a:cxn>
              </a:cxnLst>
              <a:rect l="0" t="0" r="r" b="b"/>
              <a:pathLst>
                <a:path w="396" h="459">
                  <a:moveTo>
                    <a:pt x="396" y="459"/>
                  </a:moveTo>
                  <a:cubicBezTo>
                    <a:pt x="396" y="102"/>
                    <a:pt x="396" y="102"/>
                    <a:pt x="396" y="102"/>
                  </a:cubicBezTo>
                  <a:cubicBezTo>
                    <a:pt x="396" y="45"/>
                    <a:pt x="350" y="0"/>
                    <a:pt x="294" y="0"/>
                  </a:cubicBezTo>
                  <a:cubicBezTo>
                    <a:pt x="0" y="0"/>
                    <a:pt x="0" y="0"/>
                    <a:pt x="0" y="0"/>
                  </a:cubicBezTo>
                </a:path>
              </a:pathLst>
            </a:custGeom>
            <a:noFill/>
            <a:ln w="53975" cap="flat">
              <a:solidFill>
                <a:srgbClr val="F15A5A"/>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78" name="Group 77"/>
            <p:cNvGrpSpPr/>
            <p:nvPr/>
          </p:nvGrpSpPr>
          <p:grpSpPr>
            <a:xfrm>
              <a:off x="6836078" y="3471500"/>
              <a:ext cx="340042" cy="340042"/>
              <a:chOff x="638764" y="3247820"/>
              <a:chExt cx="340040" cy="340040"/>
            </a:xfrm>
            <a:solidFill>
              <a:schemeClr val="bg2"/>
            </a:solidFill>
          </p:grpSpPr>
          <p:sp>
            <p:nvSpPr>
              <p:cNvPr id="79" name="Freeform 45"/>
              <p:cNvSpPr>
                <a:spLocks noEditPoints="1"/>
              </p:cNvSpPr>
              <p:nvPr/>
            </p:nvSpPr>
            <p:spPr bwMode="auto">
              <a:xfrm>
                <a:off x="638764" y="3247820"/>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0" name="Freeform 46"/>
              <p:cNvSpPr/>
              <p:nvPr/>
            </p:nvSpPr>
            <p:spPr bwMode="auto">
              <a:xfrm>
                <a:off x="794721" y="3416562"/>
                <a:ext cx="97155" cy="74145"/>
              </a:xfrm>
              <a:custGeom>
                <a:avLst/>
                <a:gdLst>
                  <a:gd name="T0" fmla="*/ 19 w 37"/>
                  <a:gd name="T1" fmla="*/ 0 h 28"/>
                  <a:gd name="T2" fmla="*/ 0 w 37"/>
                  <a:gd name="T3" fmla="*/ 12 h 28"/>
                  <a:gd name="T4" fmla="*/ 6 w 37"/>
                  <a:gd name="T5" fmla="*/ 21 h 28"/>
                  <a:gd name="T6" fmla="*/ 3 w 37"/>
                  <a:gd name="T7" fmla="*/ 28 h 28"/>
                  <a:gd name="T8" fmla="*/ 11 w 37"/>
                  <a:gd name="T9" fmla="*/ 23 h 28"/>
                  <a:gd name="T10" fmla="*/ 19 w 37"/>
                  <a:gd name="T11" fmla="*/ 24 h 28"/>
                  <a:gd name="T12" fmla="*/ 37 w 37"/>
                  <a:gd name="T13" fmla="*/ 12 h 28"/>
                  <a:gd name="T14" fmla="*/ 19 w 37"/>
                  <a:gd name="T15" fmla="*/ 0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8">
                    <a:moveTo>
                      <a:pt x="19" y="0"/>
                    </a:moveTo>
                    <a:cubicBezTo>
                      <a:pt x="9" y="0"/>
                      <a:pt x="0" y="5"/>
                      <a:pt x="0" y="12"/>
                    </a:cubicBezTo>
                    <a:cubicBezTo>
                      <a:pt x="0" y="15"/>
                      <a:pt x="3" y="18"/>
                      <a:pt x="6" y="21"/>
                    </a:cubicBezTo>
                    <a:cubicBezTo>
                      <a:pt x="3" y="28"/>
                      <a:pt x="3" y="28"/>
                      <a:pt x="3" y="28"/>
                    </a:cubicBezTo>
                    <a:cubicBezTo>
                      <a:pt x="11" y="23"/>
                      <a:pt x="11" y="23"/>
                      <a:pt x="11" y="23"/>
                    </a:cubicBezTo>
                    <a:cubicBezTo>
                      <a:pt x="13" y="24"/>
                      <a:pt x="16" y="24"/>
                      <a:pt x="19" y="24"/>
                    </a:cubicBezTo>
                    <a:cubicBezTo>
                      <a:pt x="29" y="24"/>
                      <a:pt x="37" y="19"/>
                      <a:pt x="37" y="12"/>
                    </a:cubicBezTo>
                    <a:cubicBezTo>
                      <a:pt x="37" y="5"/>
                      <a:pt x="29" y="0"/>
                      <a:pt x="19"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1" name="Freeform 47"/>
              <p:cNvSpPr/>
              <p:nvPr/>
            </p:nvSpPr>
            <p:spPr bwMode="auto">
              <a:xfrm>
                <a:off x="723134" y="3342417"/>
                <a:ext cx="168742" cy="138061"/>
              </a:xfrm>
              <a:custGeom>
                <a:avLst/>
                <a:gdLst>
                  <a:gd name="T0" fmla="*/ 32 w 64"/>
                  <a:gd name="T1" fmla="*/ 0 h 52"/>
                  <a:gd name="T2" fmla="*/ 0 w 64"/>
                  <a:gd name="T3" fmla="*/ 22 h 52"/>
                  <a:gd name="T4" fmla="*/ 9 w 64"/>
                  <a:gd name="T5" fmla="*/ 38 h 52"/>
                  <a:gd name="T6" fmla="*/ 5 w 64"/>
                  <a:gd name="T7" fmla="*/ 52 h 52"/>
                  <a:gd name="T8" fmla="*/ 18 w 64"/>
                  <a:gd name="T9" fmla="*/ 43 h 52"/>
                  <a:gd name="T10" fmla="*/ 24 w 64"/>
                  <a:gd name="T11" fmla="*/ 44 h 52"/>
                  <a:gd name="T12" fmla="*/ 23 w 64"/>
                  <a:gd name="T13" fmla="*/ 39 h 52"/>
                  <a:gd name="T14" fmla="*/ 46 w 64"/>
                  <a:gd name="T15" fmla="*/ 23 h 52"/>
                  <a:gd name="T16" fmla="*/ 63 w 64"/>
                  <a:gd name="T17" fmla="*/ 29 h 52"/>
                  <a:gd name="T18" fmla="*/ 64 w 64"/>
                  <a:gd name="T19" fmla="*/ 22 h 52"/>
                  <a:gd name="T20" fmla="*/ 32 w 64"/>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52">
                    <a:moveTo>
                      <a:pt x="32" y="0"/>
                    </a:moveTo>
                    <a:cubicBezTo>
                      <a:pt x="14" y="0"/>
                      <a:pt x="0" y="10"/>
                      <a:pt x="0" y="22"/>
                    </a:cubicBezTo>
                    <a:cubicBezTo>
                      <a:pt x="0" y="28"/>
                      <a:pt x="4" y="34"/>
                      <a:pt x="9" y="38"/>
                    </a:cubicBezTo>
                    <a:cubicBezTo>
                      <a:pt x="5" y="52"/>
                      <a:pt x="5" y="52"/>
                      <a:pt x="5" y="52"/>
                    </a:cubicBezTo>
                    <a:cubicBezTo>
                      <a:pt x="18" y="43"/>
                      <a:pt x="18" y="43"/>
                      <a:pt x="18" y="43"/>
                    </a:cubicBezTo>
                    <a:cubicBezTo>
                      <a:pt x="20" y="43"/>
                      <a:pt x="22" y="44"/>
                      <a:pt x="24" y="44"/>
                    </a:cubicBezTo>
                    <a:cubicBezTo>
                      <a:pt x="23" y="43"/>
                      <a:pt x="23" y="41"/>
                      <a:pt x="23" y="39"/>
                    </a:cubicBezTo>
                    <a:cubicBezTo>
                      <a:pt x="23" y="31"/>
                      <a:pt x="33" y="23"/>
                      <a:pt x="46" y="23"/>
                    </a:cubicBezTo>
                    <a:cubicBezTo>
                      <a:pt x="52" y="23"/>
                      <a:pt x="59" y="25"/>
                      <a:pt x="63" y="29"/>
                    </a:cubicBezTo>
                    <a:cubicBezTo>
                      <a:pt x="64" y="27"/>
                      <a:pt x="64" y="25"/>
                      <a:pt x="64" y="22"/>
                    </a:cubicBezTo>
                    <a:cubicBezTo>
                      <a:pt x="64" y="10"/>
                      <a:pt x="50" y="0"/>
                      <a:pt x="3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17" name="Text Placeholder 2"/>
            <p:cNvSpPr txBox="1"/>
            <p:nvPr/>
          </p:nvSpPr>
          <p:spPr>
            <a:xfrm>
              <a:off x="7176120" y="3501008"/>
              <a:ext cx="1097459"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对话</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0" name="Group 9"/>
          <p:cNvGrpSpPr/>
          <p:nvPr/>
        </p:nvGrpSpPr>
        <p:grpSpPr>
          <a:xfrm>
            <a:off x="6045139" y="3710477"/>
            <a:ext cx="1455923" cy="1417015"/>
            <a:chOff x="8781443" y="3710477"/>
            <a:chExt cx="1455923" cy="1417015"/>
          </a:xfrm>
        </p:grpSpPr>
        <p:sp>
          <p:nvSpPr>
            <p:cNvPr id="40" name="Freeform 7"/>
            <p:cNvSpPr/>
            <p:nvPr/>
          </p:nvSpPr>
          <p:spPr bwMode="auto">
            <a:xfrm>
              <a:off x="9048328" y="3710477"/>
              <a:ext cx="1189038" cy="623455"/>
            </a:xfrm>
            <a:custGeom>
              <a:avLst/>
              <a:gdLst>
                <a:gd name="T0" fmla="*/ 92 w 531"/>
                <a:gd name="T1" fmla="*/ 0 h 306"/>
                <a:gd name="T2" fmla="*/ 439 w 531"/>
                <a:gd name="T3" fmla="*/ 0 h 306"/>
                <a:gd name="T4" fmla="*/ 531 w 531"/>
                <a:gd name="T5" fmla="*/ 0 h 306"/>
                <a:gd name="T6" fmla="*/ 531 w 531"/>
                <a:gd name="T7" fmla="*/ 91 h 306"/>
                <a:gd name="T8" fmla="*/ 531 w 531"/>
                <a:gd name="T9" fmla="*/ 215 h 306"/>
                <a:gd name="T10" fmla="*/ 439 w 531"/>
                <a:gd name="T11" fmla="*/ 306 h 306"/>
                <a:gd name="T12" fmla="*/ 92 w 531"/>
                <a:gd name="T13" fmla="*/ 306 h 306"/>
                <a:gd name="T14" fmla="*/ 0 w 531"/>
                <a:gd name="T15" fmla="*/ 306 h 306"/>
                <a:gd name="T16" fmla="*/ 0 w 531"/>
                <a:gd name="T17" fmla="*/ 215 h 306"/>
                <a:gd name="T18" fmla="*/ 0 w 531"/>
                <a:gd name="T19" fmla="*/ 91 h 306"/>
                <a:gd name="T20" fmla="*/ 92 w 531"/>
                <a:gd name="T21"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1" h="306">
                  <a:moveTo>
                    <a:pt x="92" y="0"/>
                  </a:moveTo>
                  <a:cubicBezTo>
                    <a:pt x="439" y="0"/>
                    <a:pt x="439" y="0"/>
                    <a:pt x="439" y="0"/>
                  </a:cubicBezTo>
                  <a:cubicBezTo>
                    <a:pt x="531" y="0"/>
                    <a:pt x="531" y="0"/>
                    <a:pt x="531" y="0"/>
                  </a:cubicBezTo>
                  <a:cubicBezTo>
                    <a:pt x="531" y="91"/>
                    <a:pt x="531" y="91"/>
                    <a:pt x="531" y="91"/>
                  </a:cubicBezTo>
                  <a:cubicBezTo>
                    <a:pt x="531" y="215"/>
                    <a:pt x="531" y="215"/>
                    <a:pt x="531" y="215"/>
                  </a:cubicBezTo>
                  <a:cubicBezTo>
                    <a:pt x="531" y="265"/>
                    <a:pt x="490" y="306"/>
                    <a:pt x="439" y="306"/>
                  </a:cubicBezTo>
                  <a:cubicBezTo>
                    <a:pt x="92" y="306"/>
                    <a:pt x="92" y="306"/>
                    <a:pt x="92" y="306"/>
                  </a:cubicBezTo>
                  <a:cubicBezTo>
                    <a:pt x="0" y="306"/>
                    <a:pt x="0" y="306"/>
                    <a:pt x="0" y="306"/>
                  </a:cubicBezTo>
                  <a:cubicBezTo>
                    <a:pt x="0" y="215"/>
                    <a:pt x="0" y="215"/>
                    <a:pt x="0" y="215"/>
                  </a:cubicBezTo>
                  <a:cubicBezTo>
                    <a:pt x="0" y="91"/>
                    <a:pt x="0" y="91"/>
                    <a:pt x="0" y="91"/>
                  </a:cubicBezTo>
                  <a:cubicBezTo>
                    <a:pt x="0" y="41"/>
                    <a:pt x="41" y="0"/>
                    <a:pt x="92" y="0"/>
                  </a:cubicBezTo>
                  <a:close/>
                </a:path>
              </a:pathLst>
            </a:custGeom>
            <a:solidFill>
              <a:srgbClr val="5EB5AB"/>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1" name="Freeform 17"/>
            <p:cNvSpPr/>
            <p:nvPr/>
          </p:nvSpPr>
          <p:spPr bwMode="auto">
            <a:xfrm>
              <a:off x="8781443" y="4261583"/>
              <a:ext cx="497898" cy="865909"/>
            </a:xfrm>
            <a:custGeom>
              <a:avLst/>
              <a:gdLst>
                <a:gd name="T0" fmla="*/ 0 w 245"/>
                <a:gd name="T1" fmla="*/ 425 h 425"/>
                <a:gd name="T2" fmla="*/ 0 w 245"/>
                <a:gd name="T3" fmla="*/ 102 h 425"/>
                <a:gd name="T4" fmla="*/ 102 w 245"/>
                <a:gd name="T5" fmla="*/ 0 h 425"/>
                <a:gd name="T6" fmla="*/ 245 w 245"/>
                <a:gd name="T7" fmla="*/ 0 h 425"/>
              </a:gdLst>
              <a:ahLst/>
              <a:cxnLst>
                <a:cxn ang="0">
                  <a:pos x="T0" y="T1"/>
                </a:cxn>
                <a:cxn ang="0">
                  <a:pos x="T2" y="T3"/>
                </a:cxn>
                <a:cxn ang="0">
                  <a:pos x="T4" y="T5"/>
                </a:cxn>
                <a:cxn ang="0">
                  <a:pos x="T6" y="T7"/>
                </a:cxn>
              </a:cxnLst>
              <a:rect l="0" t="0" r="r" b="b"/>
              <a:pathLst>
                <a:path w="245" h="425">
                  <a:moveTo>
                    <a:pt x="0" y="425"/>
                  </a:moveTo>
                  <a:cubicBezTo>
                    <a:pt x="0" y="102"/>
                    <a:pt x="0" y="102"/>
                    <a:pt x="0" y="102"/>
                  </a:cubicBezTo>
                  <a:cubicBezTo>
                    <a:pt x="0" y="45"/>
                    <a:pt x="45" y="0"/>
                    <a:pt x="102" y="0"/>
                  </a:cubicBezTo>
                  <a:cubicBezTo>
                    <a:pt x="245" y="0"/>
                    <a:pt x="245" y="0"/>
                    <a:pt x="245" y="0"/>
                  </a:cubicBezTo>
                </a:path>
              </a:pathLst>
            </a:custGeom>
            <a:noFill/>
            <a:ln w="53975" cap="flat">
              <a:solidFill>
                <a:srgbClr val="5EB5AB"/>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91" name="Group 90"/>
            <p:cNvGrpSpPr/>
            <p:nvPr/>
          </p:nvGrpSpPr>
          <p:grpSpPr>
            <a:xfrm>
              <a:off x="9716398" y="3831540"/>
              <a:ext cx="340042" cy="340042"/>
              <a:chOff x="5222114" y="5867223"/>
              <a:chExt cx="281025" cy="281025"/>
            </a:xfrm>
            <a:solidFill>
              <a:srgbClr val="FFFFFF"/>
            </a:solidFill>
          </p:grpSpPr>
          <p:sp>
            <p:nvSpPr>
              <p:cNvPr id="92" name="Freeform 950"/>
              <p:cNvSpPr>
                <a:spLocks noEditPoints="1"/>
              </p:cNvSpPr>
              <p:nvPr/>
            </p:nvSpPr>
            <p:spPr bwMode="auto">
              <a:xfrm>
                <a:off x="5222114" y="5867223"/>
                <a:ext cx="281025" cy="281025"/>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3" name="Freeform 951"/>
              <p:cNvSpPr/>
              <p:nvPr/>
            </p:nvSpPr>
            <p:spPr bwMode="auto">
              <a:xfrm>
                <a:off x="5370022" y="5936952"/>
                <a:ext cx="61277" cy="61277"/>
              </a:xfrm>
              <a:custGeom>
                <a:avLst/>
                <a:gdLst>
                  <a:gd name="T0" fmla="*/ 0 w 29"/>
                  <a:gd name="T1" fmla="*/ 9 h 29"/>
                  <a:gd name="T2" fmla="*/ 21 w 29"/>
                  <a:gd name="T3" fmla="*/ 9 h 29"/>
                  <a:gd name="T4" fmla="*/ 21 w 29"/>
                  <a:gd name="T5" fmla="*/ 29 h 29"/>
                  <a:gd name="T6" fmla="*/ 29 w 29"/>
                  <a:gd name="T7" fmla="*/ 29 h 29"/>
                  <a:gd name="T8" fmla="*/ 29 w 29"/>
                  <a:gd name="T9" fmla="*/ 0 h 29"/>
                  <a:gd name="T10" fmla="*/ 0 w 29"/>
                  <a:gd name="T11" fmla="*/ 0 h 29"/>
                  <a:gd name="T12" fmla="*/ 0 w 29"/>
                  <a:gd name="T13" fmla="*/ 9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0" y="9"/>
                    </a:moveTo>
                    <a:lnTo>
                      <a:pt x="21" y="9"/>
                    </a:lnTo>
                    <a:lnTo>
                      <a:pt x="21" y="29"/>
                    </a:lnTo>
                    <a:lnTo>
                      <a:pt x="29" y="29"/>
                    </a:lnTo>
                    <a:lnTo>
                      <a:pt x="29" y="0"/>
                    </a:lnTo>
                    <a:lnTo>
                      <a:pt x="0" y="0"/>
                    </a:lnTo>
                    <a:lnTo>
                      <a:pt x="0" y="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4" name="Freeform 952"/>
              <p:cNvSpPr/>
              <p:nvPr/>
            </p:nvSpPr>
            <p:spPr bwMode="auto">
              <a:xfrm>
                <a:off x="5291841" y="5936952"/>
                <a:ext cx="61277" cy="61277"/>
              </a:xfrm>
              <a:custGeom>
                <a:avLst/>
                <a:gdLst>
                  <a:gd name="T0" fmla="*/ 8 w 29"/>
                  <a:gd name="T1" fmla="*/ 29 h 29"/>
                  <a:gd name="T2" fmla="*/ 8 w 29"/>
                  <a:gd name="T3" fmla="*/ 9 h 29"/>
                  <a:gd name="T4" fmla="*/ 29 w 29"/>
                  <a:gd name="T5" fmla="*/ 9 h 29"/>
                  <a:gd name="T6" fmla="*/ 29 w 29"/>
                  <a:gd name="T7" fmla="*/ 0 h 29"/>
                  <a:gd name="T8" fmla="*/ 0 w 29"/>
                  <a:gd name="T9" fmla="*/ 0 h 29"/>
                  <a:gd name="T10" fmla="*/ 0 w 29"/>
                  <a:gd name="T11" fmla="*/ 29 h 29"/>
                  <a:gd name="T12" fmla="*/ 8 w 29"/>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8" y="29"/>
                    </a:moveTo>
                    <a:lnTo>
                      <a:pt x="8" y="9"/>
                    </a:lnTo>
                    <a:lnTo>
                      <a:pt x="29" y="9"/>
                    </a:lnTo>
                    <a:lnTo>
                      <a:pt x="29" y="0"/>
                    </a:lnTo>
                    <a:lnTo>
                      <a:pt x="0" y="0"/>
                    </a:lnTo>
                    <a:lnTo>
                      <a:pt x="0" y="29"/>
                    </a:lnTo>
                    <a:lnTo>
                      <a:pt x="8" y="2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5" name="Freeform 953"/>
              <p:cNvSpPr/>
              <p:nvPr/>
            </p:nvSpPr>
            <p:spPr bwMode="auto">
              <a:xfrm>
                <a:off x="5291841" y="6017244"/>
                <a:ext cx="61277" cy="61277"/>
              </a:xfrm>
              <a:custGeom>
                <a:avLst/>
                <a:gdLst>
                  <a:gd name="T0" fmla="*/ 29 w 29"/>
                  <a:gd name="T1" fmla="*/ 21 h 29"/>
                  <a:gd name="T2" fmla="*/ 8 w 29"/>
                  <a:gd name="T3" fmla="*/ 21 h 29"/>
                  <a:gd name="T4" fmla="*/ 8 w 29"/>
                  <a:gd name="T5" fmla="*/ 0 h 29"/>
                  <a:gd name="T6" fmla="*/ 0 w 29"/>
                  <a:gd name="T7" fmla="*/ 0 h 29"/>
                  <a:gd name="T8" fmla="*/ 0 w 29"/>
                  <a:gd name="T9" fmla="*/ 29 h 29"/>
                  <a:gd name="T10" fmla="*/ 29 w 29"/>
                  <a:gd name="T11" fmla="*/ 29 h 29"/>
                  <a:gd name="T12" fmla="*/ 29 w 29"/>
                  <a:gd name="T13" fmla="*/ 21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9" y="21"/>
                    </a:moveTo>
                    <a:lnTo>
                      <a:pt x="8" y="21"/>
                    </a:lnTo>
                    <a:lnTo>
                      <a:pt x="8" y="0"/>
                    </a:lnTo>
                    <a:lnTo>
                      <a:pt x="0" y="0"/>
                    </a:lnTo>
                    <a:lnTo>
                      <a:pt x="0" y="29"/>
                    </a:lnTo>
                    <a:lnTo>
                      <a:pt x="29" y="29"/>
                    </a:lnTo>
                    <a:lnTo>
                      <a:pt x="29" y="2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6" name="Freeform 954"/>
              <p:cNvSpPr/>
              <p:nvPr/>
            </p:nvSpPr>
            <p:spPr bwMode="auto">
              <a:xfrm>
                <a:off x="5370022" y="6017244"/>
                <a:ext cx="61277" cy="61277"/>
              </a:xfrm>
              <a:custGeom>
                <a:avLst/>
                <a:gdLst>
                  <a:gd name="T0" fmla="*/ 21 w 29"/>
                  <a:gd name="T1" fmla="*/ 0 h 29"/>
                  <a:gd name="T2" fmla="*/ 21 w 29"/>
                  <a:gd name="T3" fmla="*/ 21 h 29"/>
                  <a:gd name="T4" fmla="*/ 0 w 29"/>
                  <a:gd name="T5" fmla="*/ 21 h 29"/>
                  <a:gd name="T6" fmla="*/ 0 w 29"/>
                  <a:gd name="T7" fmla="*/ 29 h 29"/>
                  <a:gd name="T8" fmla="*/ 29 w 29"/>
                  <a:gd name="T9" fmla="*/ 29 h 29"/>
                  <a:gd name="T10" fmla="*/ 29 w 29"/>
                  <a:gd name="T11" fmla="*/ 0 h 29"/>
                  <a:gd name="T12" fmla="*/ 21 w 29"/>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1" y="0"/>
                    </a:moveTo>
                    <a:lnTo>
                      <a:pt x="21" y="21"/>
                    </a:lnTo>
                    <a:lnTo>
                      <a:pt x="0" y="21"/>
                    </a:lnTo>
                    <a:lnTo>
                      <a:pt x="0" y="29"/>
                    </a:lnTo>
                    <a:lnTo>
                      <a:pt x="29" y="29"/>
                    </a:lnTo>
                    <a:lnTo>
                      <a:pt x="29" y="0"/>
                    </a:lnTo>
                    <a:lnTo>
                      <a:pt x="21"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7" name="Rectangle 955"/>
              <p:cNvSpPr>
                <a:spLocks noChangeArrowheads="1"/>
              </p:cNvSpPr>
              <p:nvPr/>
            </p:nvSpPr>
            <p:spPr bwMode="auto">
              <a:xfrm>
                <a:off x="5353118" y="5972871"/>
                <a:ext cx="16904" cy="6972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8" name="Rectangle 956"/>
              <p:cNvSpPr>
                <a:spLocks noChangeArrowheads="1"/>
              </p:cNvSpPr>
              <p:nvPr/>
            </p:nvSpPr>
            <p:spPr bwMode="auto">
              <a:xfrm>
                <a:off x="5325649" y="5998227"/>
                <a:ext cx="71841" cy="19017"/>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08" name="Text Placeholder 2"/>
            <p:cNvSpPr txBox="1"/>
            <p:nvPr/>
          </p:nvSpPr>
          <p:spPr>
            <a:xfrm>
              <a:off x="8832304" y="3861048"/>
              <a:ext cx="906991"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计划</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9" name="Group 8"/>
          <p:cNvGrpSpPr/>
          <p:nvPr/>
        </p:nvGrpSpPr>
        <p:grpSpPr>
          <a:xfrm>
            <a:off x="4415257" y="4077072"/>
            <a:ext cx="1629882" cy="1125466"/>
            <a:chOff x="7151561" y="4077072"/>
            <a:chExt cx="1629882" cy="1125466"/>
          </a:xfrm>
        </p:grpSpPr>
        <p:sp>
          <p:nvSpPr>
            <p:cNvPr id="54" name="Freeform 12"/>
            <p:cNvSpPr/>
            <p:nvPr/>
          </p:nvSpPr>
          <p:spPr bwMode="auto">
            <a:xfrm>
              <a:off x="7151561" y="4077072"/>
              <a:ext cx="1447380" cy="752634"/>
            </a:xfrm>
            <a:custGeom>
              <a:avLst/>
              <a:gdLst>
                <a:gd name="T0" fmla="*/ 395 w 486"/>
                <a:gd name="T1" fmla="*/ 306 h 306"/>
                <a:gd name="T2" fmla="*/ 91 w 486"/>
                <a:gd name="T3" fmla="*/ 306 h 306"/>
                <a:gd name="T4" fmla="*/ 0 w 486"/>
                <a:gd name="T5" fmla="*/ 306 h 306"/>
                <a:gd name="T6" fmla="*/ 0 w 486"/>
                <a:gd name="T7" fmla="*/ 215 h 306"/>
                <a:gd name="T8" fmla="*/ 0 w 486"/>
                <a:gd name="T9" fmla="*/ 92 h 306"/>
                <a:gd name="T10" fmla="*/ 91 w 486"/>
                <a:gd name="T11" fmla="*/ 0 h 306"/>
                <a:gd name="T12" fmla="*/ 395 w 486"/>
                <a:gd name="T13" fmla="*/ 0 h 306"/>
                <a:gd name="T14" fmla="*/ 486 w 486"/>
                <a:gd name="T15" fmla="*/ 0 h 306"/>
                <a:gd name="T16" fmla="*/ 486 w 486"/>
                <a:gd name="T17" fmla="*/ 92 h 306"/>
                <a:gd name="T18" fmla="*/ 486 w 486"/>
                <a:gd name="T19" fmla="*/ 215 h 306"/>
                <a:gd name="T20" fmla="*/ 395 w 486"/>
                <a:gd name="T21"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6" h="306">
                  <a:moveTo>
                    <a:pt x="395" y="306"/>
                  </a:moveTo>
                  <a:cubicBezTo>
                    <a:pt x="91" y="306"/>
                    <a:pt x="91" y="306"/>
                    <a:pt x="91" y="306"/>
                  </a:cubicBezTo>
                  <a:cubicBezTo>
                    <a:pt x="0" y="306"/>
                    <a:pt x="0" y="306"/>
                    <a:pt x="0" y="306"/>
                  </a:cubicBezTo>
                  <a:cubicBezTo>
                    <a:pt x="0" y="215"/>
                    <a:pt x="0" y="215"/>
                    <a:pt x="0" y="215"/>
                  </a:cubicBezTo>
                  <a:cubicBezTo>
                    <a:pt x="0" y="92"/>
                    <a:pt x="0" y="92"/>
                    <a:pt x="0" y="92"/>
                  </a:cubicBezTo>
                  <a:cubicBezTo>
                    <a:pt x="0" y="41"/>
                    <a:pt x="40" y="0"/>
                    <a:pt x="91" y="0"/>
                  </a:cubicBezTo>
                  <a:cubicBezTo>
                    <a:pt x="395" y="0"/>
                    <a:pt x="395" y="0"/>
                    <a:pt x="395" y="0"/>
                  </a:cubicBezTo>
                  <a:cubicBezTo>
                    <a:pt x="486" y="0"/>
                    <a:pt x="486" y="0"/>
                    <a:pt x="486" y="0"/>
                  </a:cubicBezTo>
                  <a:cubicBezTo>
                    <a:pt x="486" y="92"/>
                    <a:pt x="486" y="92"/>
                    <a:pt x="486" y="92"/>
                  </a:cubicBezTo>
                  <a:cubicBezTo>
                    <a:pt x="486" y="215"/>
                    <a:pt x="486" y="215"/>
                    <a:pt x="486" y="215"/>
                  </a:cubicBezTo>
                  <a:cubicBezTo>
                    <a:pt x="486" y="266"/>
                    <a:pt x="445" y="306"/>
                    <a:pt x="395" y="306"/>
                  </a:cubicBezTo>
                  <a:close/>
                </a:path>
              </a:pathLst>
            </a:custGeom>
            <a:solidFill>
              <a:srgbClr val="5EB5AB"/>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2" name="Freeform 18"/>
            <p:cNvSpPr/>
            <p:nvPr/>
          </p:nvSpPr>
          <p:spPr bwMode="auto">
            <a:xfrm>
              <a:off x="8564966" y="4182208"/>
              <a:ext cx="216477" cy="1020330"/>
            </a:xfrm>
            <a:custGeom>
              <a:avLst/>
              <a:gdLst>
                <a:gd name="T0" fmla="*/ 106 w 106"/>
                <a:gd name="T1" fmla="*/ 501 h 501"/>
                <a:gd name="T2" fmla="*/ 106 w 106"/>
                <a:gd name="T3" fmla="*/ 102 h 501"/>
                <a:gd name="T4" fmla="*/ 4 w 106"/>
                <a:gd name="T5" fmla="*/ 0 h 501"/>
                <a:gd name="T6" fmla="*/ 0 w 106"/>
                <a:gd name="T7" fmla="*/ 0 h 501"/>
              </a:gdLst>
              <a:ahLst/>
              <a:cxnLst>
                <a:cxn ang="0">
                  <a:pos x="T0" y="T1"/>
                </a:cxn>
                <a:cxn ang="0">
                  <a:pos x="T2" y="T3"/>
                </a:cxn>
                <a:cxn ang="0">
                  <a:pos x="T4" y="T5"/>
                </a:cxn>
                <a:cxn ang="0">
                  <a:pos x="T6" y="T7"/>
                </a:cxn>
              </a:cxnLst>
              <a:rect l="0" t="0" r="r" b="b"/>
              <a:pathLst>
                <a:path w="106" h="501">
                  <a:moveTo>
                    <a:pt x="106" y="501"/>
                  </a:moveTo>
                  <a:cubicBezTo>
                    <a:pt x="106" y="102"/>
                    <a:pt x="106" y="102"/>
                    <a:pt x="106" y="102"/>
                  </a:cubicBezTo>
                  <a:cubicBezTo>
                    <a:pt x="106" y="46"/>
                    <a:pt x="60" y="0"/>
                    <a:pt x="4" y="0"/>
                  </a:cubicBezTo>
                  <a:cubicBezTo>
                    <a:pt x="0" y="0"/>
                    <a:pt x="0" y="0"/>
                    <a:pt x="0" y="0"/>
                  </a:cubicBezTo>
                </a:path>
              </a:pathLst>
            </a:custGeom>
            <a:noFill/>
            <a:ln w="53975" cap="flat">
              <a:solidFill>
                <a:srgbClr val="5EB5AB"/>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75" name="Group 74"/>
            <p:cNvGrpSpPr/>
            <p:nvPr/>
          </p:nvGrpSpPr>
          <p:grpSpPr>
            <a:xfrm>
              <a:off x="7302797" y="4263588"/>
              <a:ext cx="340042" cy="340042"/>
              <a:chOff x="10031183" y="4584965"/>
              <a:chExt cx="340040" cy="340040"/>
            </a:xfrm>
            <a:solidFill>
              <a:schemeClr val="bg2"/>
            </a:solidFill>
          </p:grpSpPr>
          <p:sp>
            <p:nvSpPr>
              <p:cNvPr id="76" name="Freeform 765"/>
              <p:cNvSpPr>
                <a:spLocks noEditPoints="1"/>
              </p:cNvSpPr>
              <p:nvPr/>
            </p:nvSpPr>
            <p:spPr bwMode="auto">
              <a:xfrm>
                <a:off x="10031183" y="4584965"/>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7" name="Freeform 766"/>
              <p:cNvSpPr>
                <a:spLocks noEditPoints="1"/>
              </p:cNvSpPr>
              <p:nvPr/>
            </p:nvSpPr>
            <p:spPr bwMode="auto">
              <a:xfrm>
                <a:off x="10118109" y="4669338"/>
                <a:ext cx="168742" cy="171298"/>
              </a:xfrm>
              <a:custGeom>
                <a:avLst/>
                <a:gdLst>
                  <a:gd name="T0" fmla="*/ 56 w 64"/>
                  <a:gd name="T1" fmla="*/ 0 h 64"/>
                  <a:gd name="T2" fmla="*/ 48 w 64"/>
                  <a:gd name="T3" fmla="*/ 8 h 64"/>
                  <a:gd name="T4" fmla="*/ 52 w 64"/>
                  <a:gd name="T5" fmla="*/ 15 h 64"/>
                  <a:gd name="T6" fmla="*/ 45 w 64"/>
                  <a:gd name="T7" fmla="*/ 40 h 64"/>
                  <a:gd name="T8" fmla="*/ 44 w 64"/>
                  <a:gd name="T9" fmla="*/ 40 h 64"/>
                  <a:gd name="T10" fmla="*/ 40 w 64"/>
                  <a:gd name="T11" fmla="*/ 41 h 64"/>
                  <a:gd name="T12" fmla="*/ 31 w 64"/>
                  <a:gd name="T13" fmla="*/ 31 h 64"/>
                  <a:gd name="T14" fmla="*/ 32 w 64"/>
                  <a:gd name="T15" fmla="*/ 28 h 64"/>
                  <a:gd name="T16" fmla="*/ 24 w 64"/>
                  <a:gd name="T17" fmla="*/ 20 h 64"/>
                  <a:gd name="T18" fmla="*/ 16 w 64"/>
                  <a:gd name="T19" fmla="*/ 28 h 64"/>
                  <a:gd name="T20" fmla="*/ 18 w 64"/>
                  <a:gd name="T21" fmla="*/ 34 h 64"/>
                  <a:gd name="T22" fmla="*/ 10 w 64"/>
                  <a:gd name="T23" fmla="*/ 48 h 64"/>
                  <a:gd name="T24" fmla="*/ 8 w 64"/>
                  <a:gd name="T25" fmla="*/ 48 h 64"/>
                  <a:gd name="T26" fmla="*/ 0 w 64"/>
                  <a:gd name="T27" fmla="*/ 56 h 64"/>
                  <a:gd name="T28" fmla="*/ 8 w 64"/>
                  <a:gd name="T29" fmla="*/ 64 h 64"/>
                  <a:gd name="T30" fmla="*/ 16 w 64"/>
                  <a:gd name="T31" fmla="*/ 56 h 64"/>
                  <a:gd name="T32" fmla="*/ 13 w 64"/>
                  <a:gd name="T33" fmla="*/ 50 h 64"/>
                  <a:gd name="T34" fmla="*/ 22 w 64"/>
                  <a:gd name="T35" fmla="*/ 36 h 64"/>
                  <a:gd name="T36" fmla="*/ 24 w 64"/>
                  <a:gd name="T37" fmla="*/ 36 h 64"/>
                  <a:gd name="T38" fmla="*/ 29 w 64"/>
                  <a:gd name="T39" fmla="*/ 34 h 64"/>
                  <a:gd name="T40" fmla="*/ 37 w 64"/>
                  <a:gd name="T41" fmla="*/ 44 h 64"/>
                  <a:gd name="T42" fmla="*/ 36 w 64"/>
                  <a:gd name="T43" fmla="*/ 48 h 64"/>
                  <a:gd name="T44" fmla="*/ 44 w 64"/>
                  <a:gd name="T45" fmla="*/ 56 h 64"/>
                  <a:gd name="T46" fmla="*/ 52 w 64"/>
                  <a:gd name="T47" fmla="*/ 48 h 64"/>
                  <a:gd name="T48" fmla="*/ 48 w 64"/>
                  <a:gd name="T49" fmla="*/ 41 h 64"/>
                  <a:gd name="T50" fmla="*/ 56 w 64"/>
                  <a:gd name="T51" fmla="*/ 16 h 64"/>
                  <a:gd name="T52" fmla="*/ 56 w 64"/>
                  <a:gd name="T53" fmla="*/ 16 h 64"/>
                  <a:gd name="T54" fmla="*/ 64 w 64"/>
                  <a:gd name="T55" fmla="*/ 8 h 64"/>
                  <a:gd name="T56" fmla="*/ 56 w 64"/>
                  <a:gd name="T57" fmla="*/ 0 h 64"/>
                  <a:gd name="T58" fmla="*/ 8 w 64"/>
                  <a:gd name="T59" fmla="*/ 60 h 64"/>
                  <a:gd name="T60" fmla="*/ 4 w 64"/>
                  <a:gd name="T61" fmla="*/ 56 h 64"/>
                  <a:gd name="T62" fmla="*/ 8 w 64"/>
                  <a:gd name="T63" fmla="*/ 52 h 64"/>
                  <a:gd name="T64" fmla="*/ 12 w 64"/>
                  <a:gd name="T65" fmla="*/ 56 h 64"/>
                  <a:gd name="T66" fmla="*/ 8 w 64"/>
                  <a:gd name="T67" fmla="*/ 60 h 64"/>
                  <a:gd name="T68" fmla="*/ 24 w 64"/>
                  <a:gd name="T69" fmla="*/ 32 h 64"/>
                  <a:gd name="T70" fmla="*/ 20 w 64"/>
                  <a:gd name="T71" fmla="*/ 28 h 64"/>
                  <a:gd name="T72" fmla="*/ 24 w 64"/>
                  <a:gd name="T73" fmla="*/ 24 h 64"/>
                  <a:gd name="T74" fmla="*/ 28 w 64"/>
                  <a:gd name="T75" fmla="*/ 28 h 64"/>
                  <a:gd name="T76" fmla="*/ 24 w 64"/>
                  <a:gd name="T77" fmla="*/ 32 h 64"/>
                  <a:gd name="T78" fmla="*/ 44 w 64"/>
                  <a:gd name="T79" fmla="*/ 52 h 64"/>
                  <a:gd name="T80" fmla="*/ 40 w 64"/>
                  <a:gd name="T81" fmla="*/ 48 h 64"/>
                  <a:gd name="T82" fmla="*/ 44 w 64"/>
                  <a:gd name="T83" fmla="*/ 44 h 64"/>
                  <a:gd name="T84" fmla="*/ 48 w 64"/>
                  <a:gd name="T85" fmla="*/ 48 h 64"/>
                  <a:gd name="T86" fmla="*/ 44 w 64"/>
                  <a:gd name="T87" fmla="*/ 52 h 64"/>
                  <a:gd name="T88" fmla="*/ 56 w 64"/>
                  <a:gd name="T89" fmla="*/ 12 h 64"/>
                  <a:gd name="T90" fmla="*/ 52 w 64"/>
                  <a:gd name="T91" fmla="*/ 8 h 64"/>
                  <a:gd name="T92" fmla="*/ 56 w 64"/>
                  <a:gd name="T93" fmla="*/ 4 h 64"/>
                  <a:gd name="T94" fmla="*/ 60 w 64"/>
                  <a:gd name="T95" fmla="*/ 8 h 64"/>
                  <a:gd name="T96" fmla="*/ 56 w 64"/>
                  <a:gd name="T9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64">
                    <a:moveTo>
                      <a:pt x="56" y="0"/>
                    </a:moveTo>
                    <a:cubicBezTo>
                      <a:pt x="52" y="0"/>
                      <a:pt x="48" y="4"/>
                      <a:pt x="48" y="8"/>
                    </a:cubicBezTo>
                    <a:cubicBezTo>
                      <a:pt x="48" y="11"/>
                      <a:pt x="50" y="14"/>
                      <a:pt x="52" y="15"/>
                    </a:cubicBezTo>
                    <a:cubicBezTo>
                      <a:pt x="45" y="40"/>
                      <a:pt x="45" y="40"/>
                      <a:pt x="45" y="40"/>
                    </a:cubicBezTo>
                    <a:cubicBezTo>
                      <a:pt x="44" y="40"/>
                      <a:pt x="44" y="40"/>
                      <a:pt x="44" y="40"/>
                    </a:cubicBezTo>
                    <a:cubicBezTo>
                      <a:pt x="43" y="40"/>
                      <a:pt x="41" y="40"/>
                      <a:pt x="40" y="41"/>
                    </a:cubicBezTo>
                    <a:cubicBezTo>
                      <a:pt x="31" y="31"/>
                      <a:pt x="31" y="31"/>
                      <a:pt x="31" y="31"/>
                    </a:cubicBezTo>
                    <a:cubicBezTo>
                      <a:pt x="32" y="30"/>
                      <a:pt x="32" y="29"/>
                      <a:pt x="32" y="28"/>
                    </a:cubicBezTo>
                    <a:cubicBezTo>
                      <a:pt x="32" y="24"/>
                      <a:pt x="28" y="20"/>
                      <a:pt x="24" y="20"/>
                    </a:cubicBezTo>
                    <a:cubicBezTo>
                      <a:pt x="20" y="20"/>
                      <a:pt x="16" y="24"/>
                      <a:pt x="16" y="28"/>
                    </a:cubicBezTo>
                    <a:cubicBezTo>
                      <a:pt x="16" y="30"/>
                      <a:pt x="17" y="32"/>
                      <a:pt x="18" y="34"/>
                    </a:cubicBezTo>
                    <a:cubicBezTo>
                      <a:pt x="10" y="48"/>
                      <a:pt x="10" y="48"/>
                      <a:pt x="10" y="48"/>
                    </a:cubicBezTo>
                    <a:cubicBezTo>
                      <a:pt x="9" y="48"/>
                      <a:pt x="9" y="48"/>
                      <a:pt x="8" y="48"/>
                    </a:cubicBezTo>
                    <a:cubicBezTo>
                      <a:pt x="4" y="48"/>
                      <a:pt x="0" y="52"/>
                      <a:pt x="0" y="56"/>
                    </a:cubicBezTo>
                    <a:cubicBezTo>
                      <a:pt x="0" y="60"/>
                      <a:pt x="4" y="64"/>
                      <a:pt x="8" y="64"/>
                    </a:cubicBezTo>
                    <a:cubicBezTo>
                      <a:pt x="12" y="64"/>
                      <a:pt x="16" y="60"/>
                      <a:pt x="16" y="56"/>
                    </a:cubicBezTo>
                    <a:cubicBezTo>
                      <a:pt x="16" y="54"/>
                      <a:pt x="15" y="52"/>
                      <a:pt x="13" y="50"/>
                    </a:cubicBezTo>
                    <a:cubicBezTo>
                      <a:pt x="22" y="36"/>
                      <a:pt x="22" y="36"/>
                      <a:pt x="22" y="36"/>
                    </a:cubicBezTo>
                    <a:cubicBezTo>
                      <a:pt x="22" y="36"/>
                      <a:pt x="23" y="36"/>
                      <a:pt x="24" y="36"/>
                    </a:cubicBezTo>
                    <a:cubicBezTo>
                      <a:pt x="26" y="36"/>
                      <a:pt x="27" y="35"/>
                      <a:pt x="29" y="34"/>
                    </a:cubicBezTo>
                    <a:cubicBezTo>
                      <a:pt x="37" y="44"/>
                      <a:pt x="37" y="44"/>
                      <a:pt x="37" y="44"/>
                    </a:cubicBezTo>
                    <a:cubicBezTo>
                      <a:pt x="36" y="45"/>
                      <a:pt x="36" y="46"/>
                      <a:pt x="36" y="48"/>
                    </a:cubicBezTo>
                    <a:cubicBezTo>
                      <a:pt x="36" y="52"/>
                      <a:pt x="40" y="56"/>
                      <a:pt x="44" y="56"/>
                    </a:cubicBezTo>
                    <a:cubicBezTo>
                      <a:pt x="48" y="56"/>
                      <a:pt x="52" y="52"/>
                      <a:pt x="52" y="48"/>
                    </a:cubicBezTo>
                    <a:cubicBezTo>
                      <a:pt x="52" y="45"/>
                      <a:pt x="51" y="43"/>
                      <a:pt x="48" y="41"/>
                    </a:cubicBezTo>
                    <a:cubicBezTo>
                      <a:pt x="56" y="16"/>
                      <a:pt x="56" y="16"/>
                      <a:pt x="56" y="16"/>
                    </a:cubicBezTo>
                    <a:cubicBezTo>
                      <a:pt x="56" y="16"/>
                      <a:pt x="56" y="16"/>
                      <a:pt x="56" y="16"/>
                    </a:cubicBezTo>
                    <a:cubicBezTo>
                      <a:pt x="60" y="16"/>
                      <a:pt x="64" y="12"/>
                      <a:pt x="64" y="8"/>
                    </a:cubicBezTo>
                    <a:cubicBezTo>
                      <a:pt x="64" y="4"/>
                      <a:pt x="60" y="0"/>
                      <a:pt x="56" y="0"/>
                    </a:cubicBezTo>
                    <a:close/>
                    <a:moveTo>
                      <a:pt x="8" y="60"/>
                    </a:moveTo>
                    <a:cubicBezTo>
                      <a:pt x="6" y="60"/>
                      <a:pt x="4" y="58"/>
                      <a:pt x="4" y="56"/>
                    </a:cubicBezTo>
                    <a:cubicBezTo>
                      <a:pt x="4" y="54"/>
                      <a:pt x="6" y="52"/>
                      <a:pt x="8" y="52"/>
                    </a:cubicBezTo>
                    <a:cubicBezTo>
                      <a:pt x="10" y="52"/>
                      <a:pt x="12" y="54"/>
                      <a:pt x="12" y="56"/>
                    </a:cubicBezTo>
                    <a:cubicBezTo>
                      <a:pt x="12" y="58"/>
                      <a:pt x="10" y="60"/>
                      <a:pt x="8" y="60"/>
                    </a:cubicBezTo>
                    <a:close/>
                    <a:moveTo>
                      <a:pt x="24" y="32"/>
                    </a:moveTo>
                    <a:cubicBezTo>
                      <a:pt x="22" y="32"/>
                      <a:pt x="20" y="30"/>
                      <a:pt x="20" y="28"/>
                    </a:cubicBezTo>
                    <a:cubicBezTo>
                      <a:pt x="20" y="26"/>
                      <a:pt x="22" y="24"/>
                      <a:pt x="24" y="24"/>
                    </a:cubicBezTo>
                    <a:cubicBezTo>
                      <a:pt x="26" y="24"/>
                      <a:pt x="28" y="26"/>
                      <a:pt x="28" y="28"/>
                    </a:cubicBezTo>
                    <a:cubicBezTo>
                      <a:pt x="28" y="30"/>
                      <a:pt x="26" y="32"/>
                      <a:pt x="24" y="32"/>
                    </a:cubicBezTo>
                    <a:close/>
                    <a:moveTo>
                      <a:pt x="44" y="52"/>
                    </a:moveTo>
                    <a:cubicBezTo>
                      <a:pt x="42" y="52"/>
                      <a:pt x="40" y="50"/>
                      <a:pt x="40" y="48"/>
                    </a:cubicBezTo>
                    <a:cubicBezTo>
                      <a:pt x="40" y="46"/>
                      <a:pt x="42" y="44"/>
                      <a:pt x="44" y="44"/>
                    </a:cubicBezTo>
                    <a:cubicBezTo>
                      <a:pt x="46" y="44"/>
                      <a:pt x="48" y="46"/>
                      <a:pt x="48" y="48"/>
                    </a:cubicBezTo>
                    <a:cubicBezTo>
                      <a:pt x="48" y="50"/>
                      <a:pt x="46" y="52"/>
                      <a:pt x="44" y="52"/>
                    </a:cubicBezTo>
                    <a:close/>
                    <a:moveTo>
                      <a:pt x="56" y="12"/>
                    </a:moveTo>
                    <a:cubicBezTo>
                      <a:pt x="54" y="12"/>
                      <a:pt x="52" y="10"/>
                      <a:pt x="52" y="8"/>
                    </a:cubicBezTo>
                    <a:cubicBezTo>
                      <a:pt x="52" y="6"/>
                      <a:pt x="54" y="4"/>
                      <a:pt x="56" y="4"/>
                    </a:cubicBezTo>
                    <a:cubicBezTo>
                      <a:pt x="58" y="4"/>
                      <a:pt x="60" y="6"/>
                      <a:pt x="60" y="8"/>
                    </a:cubicBezTo>
                    <a:cubicBezTo>
                      <a:pt x="60" y="10"/>
                      <a:pt x="58" y="12"/>
                      <a:pt x="56" y="1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16" name="Text Placeholder 2"/>
            <p:cNvSpPr txBox="1"/>
            <p:nvPr/>
          </p:nvSpPr>
          <p:spPr>
            <a:xfrm>
              <a:off x="7662837" y="4293096"/>
              <a:ext cx="1097459"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目标</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7" name="Group 6"/>
          <p:cNvGrpSpPr/>
          <p:nvPr/>
        </p:nvGrpSpPr>
        <p:grpSpPr>
          <a:xfrm>
            <a:off x="6045139" y="4385240"/>
            <a:ext cx="2499133" cy="1417662"/>
            <a:chOff x="8781443" y="4385240"/>
            <a:chExt cx="2499133" cy="1417662"/>
          </a:xfrm>
        </p:grpSpPr>
        <p:sp>
          <p:nvSpPr>
            <p:cNvPr id="58" name="Freeform 14"/>
            <p:cNvSpPr/>
            <p:nvPr/>
          </p:nvSpPr>
          <p:spPr bwMode="auto">
            <a:xfrm>
              <a:off x="10042326" y="4385240"/>
              <a:ext cx="1238250" cy="699944"/>
            </a:xfrm>
            <a:custGeom>
              <a:avLst/>
              <a:gdLst>
                <a:gd name="T0" fmla="*/ 103 w 553"/>
                <a:gd name="T1" fmla="*/ 0 h 344"/>
                <a:gd name="T2" fmla="*/ 451 w 553"/>
                <a:gd name="T3" fmla="*/ 0 h 344"/>
                <a:gd name="T4" fmla="*/ 553 w 553"/>
                <a:gd name="T5" fmla="*/ 0 h 344"/>
                <a:gd name="T6" fmla="*/ 553 w 553"/>
                <a:gd name="T7" fmla="*/ 102 h 344"/>
                <a:gd name="T8" fmla="*/ 553 w 553"/>
                <a:gd name="T9" fmla="*/ 241 h 344"/>
                <a:gd name="T10" fmla="*/ 451 w 553"/>
                <a:gd name="T11" fmla="*/ 344 h 344"/>
                <a:gd name="T12" fmla="*/ 103 w 553"/>
                <a:gd name="T13" fmla="*/ 344 h 344"/>
                <a:gd name="T14" fmla="*/ 0 w 553"/>
                <a:gd name="T15" fmla="*/ 344 h 344"/>
                <a:gd name="T16" fmla="*/ 0 w 553"/>
                <a:gd name="T17" fmla="*/ 241 h 344"/>
                <a:gd name="T18" fmla="*/ 0 w 553"/>
                <a:gd name="T19" fmla="*/ 102 h 344"/>
                <a:gd name="T20" fmla="*/ 103 w 553"/>
                <a:gd name="T21"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3" h="344">
                  <a:moveTo>
                    <a:pt x="103" y="0"/>
                  </a:moveTo>
                  <a:cubicBezTo>
                    <a:pt x="451" y="0"/>
                    <a:pt x="451" y="0"/>
                    <a:pt x="451" y="0"/>
                  </a:cubicBezTo>
                  <a:cubicBezTo>
                    <a:pt x="553" y="0"/>
                    <a:pt x="553" y="0"/>
                    <a:pt x="553" y="0"/>
                  </a:cubicBezTo>
                  <a:cubicBezTo>
                    <a:pt x="553" y="102"/>
                    <a:pt x="553" y="102"/>
                    <a:pt x="553" y="102"/>
                  </a:cubicBezTo>
                  <a:cubicBezTo>
                    <a:pt x="553" y="241"/>
                    <a:pt x="553" y="241"/>
                    <a:pt x="553" y="241"/>
                  </a:cubicBezTo>
                  <a:cubicBezTo>
                    <a:pt x="553" y="298"/>
                    <a:pt x="507" y="344"/>
                    <a:pt x="451" y="344"/>
                  </a:cubicBezTo>
                  <a:cubicBezTo>
                    <a:pt x="103" y="344"/>
                    <a:pt x="103" y="344"/>
                    <a:pt x="103" y="344"/>
                  </a:cubicBezTo>
                  <a:cubicBezTo>
                    <a:pt x="0" y="344"/>
                    <a:pt x="0" y="344"/>
                    <a:pt x="0" y="344"/>
                  </a:cubicBezTo>
                  <a:cubicBezTo>
                    <a:pt x="0" y="241"/>
                    <a:pt x="0" y="241"/>
                    <a:pt x="0" y="241"/>
                  </a:cubicBezTo>
                  <a:cubicBezTo>
                    <a:pt x="0" y="102"/>
                    <a:pt x="0" y="102"/>
                    <a:pt x="0" y="102"/>
                  </a:cubicBezTo>
                  <a:cubicBezTo>
                    <a:pt x="0" y="46"/>
                    <a:pt x="46" y="0"/>
                    <a:pt x="103" y="0"/>
                  </a:cubicBezTo>
                  <a:close/>
                </a:path>
              </a:pathLst>
            </a:custGeom>
            <a:solidFill>
              <a:srgbClr val="98CED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3" name="Freeform 19"/>
            <p:cNvSpPr/>
            <p:nvPr/>
          </p:nvSpPr>
          <p:spPr bwMode="auto">
            <a:xfrm>
              <a:off x="8781443" y="4986061"/>
              <a:ext cx="1333500" cy="816841"/>
            </a:xfrm>
            <a:custGeom>
              <a:avLst/>
              <a:gdLst>
                <a:gd name="T0" fmla="*/ 0 w 655"/>
                <a:gd name="T1" fmla="*/ 401 h 401"/>
                <a:gd name="T2" fmla="*/ 0 w 655"/>
                <a:gd name="T3" fmla="*/ 102 h 401"/>
                <a:gd name="T4" fmla="*/ 102 w 655"/>
                <a:gd name="T5" fmla="*/ 0 h 401"/>
                <a:gd name="T6" fmla="*/ 655 w 655"/>
                <a:gd name="T7" fmla="*/ 0 h 401"/>
              </a:gdLst>
              <a:ahLst/>
              <a:cxnLst>
                <a:cxn ang="0">
                  <a:pos x="T0" y="T1"/>
                </a:cxn>
                <a:cxn ang="0">
                  <a:pos x="T2" y="T3"/>
                </a:cxn>
                <a:cxn ang="0">
                  <a:pos x="T4" y="T5"/>
                </a:cxn>
                <a:cxn ang="0">
                  <a:pos x="T6" y="T7"/>
                </a:cxn>
              </a:cxnLst>
              <a:rect l="0" t="0" r="r" b="b"/>
              <a:pathLst>
                <a:path w="655" h="401">
                  <a:moveTo>
                    <a:pt x="0" y="401"/>
                  </a:moveTo>
                  <a:cubicBezTo>
                    <a:pt x="0" y="102"/>
                    <a:pt x="0" y="102"/>
                    <a:pt x="0" y="102"/>
                  </a:cubicBezTo>
                  <a:cubicBezTo>
                    <a:pt x="0" y="46"/>
                    <a:pt x="45" y="0"/>
                    <a:pt x="102" y="0"/>
                  </a:cubicBezTo>
                  <a:cubicBezTo>
                    <a:pt x="655" y="0"/>
                    <a:pt x="655" y="0"/>
                    <a:pt x="655" y="0"/>
                  </a:cubicBezTo>
                </a:path>
              </a:pathLst>
            </a:custGeom>
            <a:noFill/>
            <a:ln w="53975" cap="flat">
              <a:solidFill>
                <a:srgbClr val="98CED3"/>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9" name="Text Placeholder 2"/>
            <p:cNvSpPr txBox="1"/>
            <p:nvPr/>
          </p:nvSpPr>
          <p:spPr>
            <a:xfrm>
              <a:off x="9941537" y="4647819"/>
              <a:ext cx="906991"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劳动</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110" name="Group 109"/>
            <p:cNvGrpSpPr/>
            <p:nvPr/>
          </p:nvGrpSpPr>
          <p:grpSpPr>
            <a:xfrm>
              <a:off x="10848528" y="4601126"/>
              <a:ext cx="340042" cy="340042"/>
              <a:chOff x="9138898" y="4584965"/>
              <a:chExt cx="340040" cy="340040"/>
            </a:xfrm>
            <a:solidFill>
              <a:srgbClr val="FFFFFF"/>
            </a:solidFill>
          </p:grpSpPr>
          <p:sp>
            <p:nvSpPr>
              <p:cNvPr id="111" name="Freeform 760"/>
              <p:cNvSpPr>
                <a:spLocks noEditPoints="1"/>
              </p:cNvSpPr>
              <p:nvPr/>
            </p:nvSpPr>
            <p:spPr bwMode="auto">
              <a:xfrm>
                <a:off x="9138898" y="4584965"/>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2" name="Freeform 761"/>
              <p:cNvSpPr/>
              <p:nvPr/>
            </p:nvSpPr>
            <p:spPr bwMode="auto">
              <a:xfrm>
                <a:off x="9236052" y="4669338"/>
                <a:ext cx="104825" cy="171298"/>
              </a:xfrm>
              <a:custGeom>
                <a:avLst/>
                <a:gdLst>
                  <a:gd name="T0" fmla="*/ 40 w 40"/>
                  <a:gd name="T1" fmla="*/ 44 h 64"/>
                  <a:gd name="T2" fmla="*/ 20 w 40"/>
                  <a:gd name="T3" fmla="*/ 64 h 64"/>
                  <a:gd name="T4" fmla="*/ 0 w 40"/>
                  <a:gd name="T5" fmla="*/ 44 h 64"/>
                  <a:gd name="T6" fmla="*/ 20 w 40"/>
                  <a:gd name="T7" fmla="*/ 0 h 64"/>
                  <a:gd name="T8" fmla="*/ 40 w 40"/>
                  <a:gd name="T9" fmla="*/ 44 h 64"/>
                </a:gdLst>
                <a:ahLst/>
                <a:cxnLst>
                  <a:cxn ang="0">
                    <a:pos x="T0" y="T1"/>
                  </a:cxn>
                  <a:cxn ang="0">
                    <a:pos x="T2" y="T3"/>
                  </a:cxn>
                  <a:cxn ang="0">
                    <a:pos x="T4" y="T5"/>
                  </a:cxn>
                  <a:cxn ang="0">
                    <a:pos x="T6" y="T7"/>
                  </a:cxn>
                  <a:cxn ang="0">
                    <a:pos x="T8" y="T9"/>
                  </a:cxn>
                </a:cxnLst>
                <a:rect l="0" t="0" r="r" b="b"/>
                <a:pathLst>
                  <a:path w="40" h="64">
                    <a:moveTo>
                      <a:pt x="40" y="44"/>
                    </a:moveTo>
                    <a:cubicBezTo>
                      <a:pt x="40" y="55"/>
                      <a:pt x="31" y="64"/>
                      <a:pt x="20" y="64"/>
                    </a:cubicBezTo>
                    <a:cubicBezTo>
                      <a:pt x="9" y="64"/>
                      <a:pt x="0" y="55"/>
                      <a:pt x="0" y="44"/>
                    </a:cubicBezTo>
                    <a:cubicBezTo>
                      <a:pt x="0" y="33"/>
                      <a:pt x="16" y="12"/>
                      <a:pt x="20" y="0"/>
                    </a:cubicBezTo>
                    <a:cubicBezTo>
                      <a:pt x="24" y="12"/>
                      <a:pt x="40" y="33"/>
                      <a:pt x="40" y="4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3" name="Freeform 762"/>
              <p:cNvSpPr/>
              <p:nvPr/>
            </p:nvSpPr>
            <p:spPr bwMode="auto">
              <a:xfrm>
                <a:off x="9340878" y="4669338"/>
                <a:ext cx="43464" cy="63918"/>
              </a:xfrm>
              <a:custGeom>
                <a:avLst/>
                <a:gdLst>
                  <a:gd name="T0" fmla="*/ 16 w 16"/>
                  <a:gd name="T1" fmla="*/ 17 h 24"/>
                  <a:gd name="T2" fmla="*/ 8 w 16"/>
                  <a:gd name="T3" fmla="*/ 24 h 24"/>
                  <a:gd name="T4" fmla="*/ 0 w 16"/>
                  <a:gd name="T5" fmla="*/ 17 h 24"/>
                  <a:gd name="T6" fmla="*/ 8 w 16"/>
                  <a:gd name="T7" fmla="*/ 0 h 24"/>
                  <a:gd name="T8" fmla="*/ 16 w 16"/>
                  <a:gd name="T9" fmla="*/ 17 h 24"/>
                </a:gdLst>
                <a:ahLst/>
                <a:cxnLst>
                  <a:cxn ang="0">
                    <a:pos x="T0" y="T1"/>
                  </a:cxn>
                  <a:cxn ang="0">
                    <a:pos x="T2" y="T3"/>
                  </a:cxn>
                  <a:cxn ang="0">
                    <a:pos x="T4" y="T5"/>
                  </a:cxn>
                  <a:cxn ang="0">
                    <a:pos x="T6" y="T7"/>
                  </a:cxn>
                  <a:cxn ang="0">
                    <a:pos x="T8" y="T9"/>
                  </a:cxn>
                </a:cxnLst>
                <a:rect l="0" t="0" r="r" b="b"/>
                <a:pathLst>
                  <a:path w="16" h="24">
                    <a:moveTo>
                      <a:pt x="16" y="17"/>
                    </a:moveTo>
                    <a:cubicBezTo>
                      <a:pt x="16" y="21"/>
                      <a:pt x="12" y="24"/>
                      <a:pt x="8" y="24"/>
                    </a:cubicBezTo>
                    <a:cubicBezTo>
                      <a:pt x="4" y="24"/>
                      <a:pt x="0" y="21"/>
                      <a:pt x="0" y="17"/>
                    </a:cubicBezTo>
                    <a:cubicBezTo>
                      <a:pt x="0" y="12"/>
                      <a:pt x="6" y="5"/>
                      <a:pt x="8" y="0"/>
                    </a:cubicBezTo>
                    <a:cubicBezTo>
                      <a:pt x="10" y="5"/>
                      <a:pt x="16" y="12"/>
                      <a:pt x="16" y="1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8" name="Group 7"/>
          <p:cNvGrpSpPr/>
          <p:nvPr/>
        </p:nvGrpSpPr>
        <p:grpSpPr>
          <a:xfrm>
            <a:off x="4072458" y="5013176"/>
            <a:ext cx="1972682" cy="1332361"/>
            <a:chOff x="6808762" y="5013176"/>
            <a:chExt cx="1972682" cy="1332361"/>
          </a:xfrm>
        </p:grpSpPr>
        <p:sp>
          <p:nvSpPr>
            <p:cNvPr id="64" name="Freeform 20"/>
            <p:cNvSpPr/>
            <p:nvPr/>
          </p:nvSpPr>
          <p:spPr bwMode="auto">
            <a:xfrm>
              <a:off x="7488353" y="5127492"/>
              <a:ext cx="1293091" cy="1218045"/>
            </a:xfrm>
            <a:custGeom>
              <a:avLst/>
              <a:gdLst>
                <a:gd name="T0" fmla="*/ 635 w 635"/>
                <a:gd name="T1" fmla="*/ 599 h 599"/>
                <a:gd name="T2" fmla="*/ 635 w 635"/>
                <a:gd name="T3" fmla="*/ 102 h 599"/>
                <a:gd name="T4" fmla="*/ 533 w 635"/>
                <a:gd name="T5" fmla="*/ 0 h 599"/>
                <a:gd name="T6" fmla="*/ 0 w 635"/>
                <a:gd name="T7" fmla="*/ 0 h 599"/>
              </a:gdLst>
              <a:ahLst/>
              <a:cxnLst>
                <a:cxn ang="0">
                  <a:pos x="T0" y="T1"/>
                </a:cxn>
                <a:cxn ang="0">
                  <a:pos x="T2" y="T3"/>
                </a:cxn>
                <a:cxn ang="0">
                  <a:pos x="T4" y="T5"/>
                </a:cxn>
                <a:cxn ang="0">
                  <a:pos x="T6" y="T7"/>
                </a:cxn>
              </a:cxnLst>
              <a:rect l="0" t="0" r="r" b="b"/>
              <a:pathLst>
                <a:path w="635" h="599">
                  <a:moveTo>
                    <a:pt x="635" y="599"/>
                  </a:moveTo>
                  <a:cubicBezTo>
                    <a:pt x="635" y="102"/>
                    <a:pt x="635" y="102"/>
                    <a:pt x="635" y="102"/>
                  </a:cubicBezTo>
                  <a:cubicBezTo>
                    <a:pt x="635" y="46"/>
                    <a:pt x="589" y="0"/>
                    <a:pt x="533" y="0"/>
                  </a:cubicBezTo>
                  <a:cubicBezTo>
                    <a:pt x="0" y="0"/>
                    <a:pt x="0" y="0"/>
                    <a:pt x="0" y="0"/>
                  </a:cubicBezTo>
                </a:path>
              </a:pathLst>
            </a:custGeom>
            <a:noFill/>
            <a:ln w="53975" cap="flat">
              <a:solidFill>
                <a:srgbClr val="98CED3"/>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1" name="Freeform 12"/>
            <p:cNvSpPr/>
            <p:nvPr/>
          </p:nvSpPr>
          <p:spPr bwMode="auto">
            <a:xfrm>
              <a:off x="6808762" y="5013176"/>
              <a:ext cx="1087438" cy="684213"/>
            </a:xfrm>
            <a:custGeom>
              <a:avLst/>
              <a:gdLst>
                <a:gd name="T0" fmla="*/ 395 w 486"/>
                <a:gd name="T1" fmla="*/ 306 h 306"/>
                <a:gd name="T2" fmla="*/ 91 w 486"/>
                <a:gd name="T3" fmla="*/ 306 h 306"/>
                <a:gd name="T4" fmla="*/ 0 w 486"/>
                <a:gd name="T5" fmla="*/ 306 h 306"/>
                <a:gd name="T6" fmla="*/ 0 w 486"/>
                <a:gd name="T7" fmla="*/ 215 h 306"/>
                <a:gd name="T8" fmla="*/ 0 w 486"/>
                <a:gd name="T9" fmla="*/ 92 h 306"/>
                <a:gd name="T10" fmla="*/ 91 w 486"/>
                <a:gd name="T11" fmla="*/ 0 h 306"/>
                <a:gd name="T12" fmla="*/ 395 w 486"/>
                <a:gd name="T13" fmla="*/ 0 h 306"/>
                <a:gd name="T14" fmla="*/ 486 w 486"/>
                <a:gd name="T15" fmla="*/ 0 h 306"/>
                <a:gd name="T16" fmla="*/ 486 w 486"/>
                <a:gd name="T17" fmla="*/ 92 h 306"/>
                <a:gd name="T18" fmla="*/ 486 w 486"/>
                <a:gd name="T19" fmla="*/ 215 h 306"/>
                <a:gd name="T20" fmla="*/ 395 w 486"/>
                <a:gd name="T21"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6" h="306">
                  <a:moveTo>
                    <a:pt x="395" y="306"/>
                  </a:moveTo>
                  <a:cubicBezTo>
                    <a:pt x="91" y="306"/>
                    <a:pt x="91" y="306"/>
                    <a:pt x="91" y="306"/>
                  </a:cubicBezTo>
                  <a:cubicBezTo>
                    <a:pt x="0" y="306"/>
                    <a:pt x="0" y="306"/>
                    <a:pt x="0" y="306"/>
                  </a:cubicBezTo>
                  <a:cubicBezTo>
                    <a:pt x="0" y="215"/>
                    <a:pt x="0" y="215"/>
                    <a:pt x="0" y="215"/>
                  </a:cubicBezTo>
                  <a:cubicBezTo>
                    <a:pt x="0" y="92"/>
                    <a:pt x="0" y="92"/>
                    <a:pt x="0" y="92"/>
                  </a:cubicBezTo>
                  <a:cubicBezTo>
                    <a:pt x="0" y="41"/>
                    <a:pt x="40" y="0"/>
                    <a:pt x="91" y="0"/>
                  </a:cubicBezTo>
                  <a:cubicBezTo>
                    <a:pt x="395" y="0"/>
                    <a:pt x="395" y="0"/>
                    <a:pt x="395" y="0"/>
                  </a:cubicBezTo>
                  <a:cubicBezTo>
                    <a:pt x="486" y="0"/>
                    <a:pt x="486" y="0"/>
                    <a:pt x="486" y="0"/>
                  </a:cubicBezTo>
                  <a:cubicBezTo>
                    <a:pt x="486" y="92"/>
                    <a:pt x="486" y="92"/>
                    <a:pt x="486" y="92"/>
                  </a:cubicBezTo>
                  <a:cubicBezTo>
                    <a:pt x="486" y="215"/>
                    <a:pt x="486" y="215"/>
                    <a:pt x="486" y="215"/>
                  </a:cubicBezTo>
                  <a:cubicBezTo>
                    <a:pt x="486" y="266"/>
                    <a:pt x="445" y="306"/>
                    <a:pt x="395" y="306"/>
                  </a:cubicBezTo>
                  <a:close/>
                </a:path>
              </a:pathLst>
            </a:custGeom>
            <a:solidFill>
              <a:srgbClr val="98CED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72" name="Group 71"/>
            <p:cNvGrpSpPr/>
            <p:nvPr/>
          </p:nvGrpSpPr>
          <p:grpSpPr>
            <a:xfrm>
              <a:off x="6960096" y="5199692"/>
              <a:ext cx="340042" cy="340042"/>
              <a:chOff x="407368" y="2182217"/>
              <a:chExt cx="281025" cy="281025"/>
            </a:xfrm>
            <a:solidFill>
              <a:schemeClr val="bg2"/>
            </a:solidFill>
          </p:grpSpPr>
          <p:sp>
            <p:nvSpPr>
              <p:cNvPr id="73" name="Freeform 5"/>
              <p:cNvSpPr>
                <a:spLocks noEditPoints="1"/>
              </p:cNvSpPr>
              <p:nvPr/>
            </p:nvSpPr>
            <p:spPr bwMode="auto">
              <a:xfrm>
                <a:off x="477096" y="2251945"/>
                <a:ext cx="141569" cy="141569"/>
              </a:xfrm>
              <a:custGeom>
                <a:avLst/>
                <a:gdLst>
                  <a:gd name="T0" fmla="*/ 63 w 64"/>
                  <a:gd name="T1" fmla="*/ 57 h 64"/>
                  <a:gd name="T2" fmla="*/ 44 w 64"/>
                  <a:gd name="T3" fmla="*/ 38 h 64"/>
                  <a:gd name="T4" fmla="*/ 48 w 64"/>
                  <a:gd name="T5" fmla="*/ 24 h 64"/>
                  <a:gd name="T6" fmla="*/ 24 w 64"/>
                  <a:gd name="T7" fmla="*/ 0 h 64"/>
                  <a:gd name="T8" fmla="*/ 0 w 64"/>
                  <a:gd name="T9" fmla="*/ 24 h 64"/>
                  <a:gd name="T10" fmla="*/ 24 w 64"/>
                  <a:gd name="T11" fmla="*/ 48 h 64"/>
                  <a:gd name="T12" fmla="*/ 38 w 64"/>
                  <a:gd name="T13" fmla="*/ 44 h 64"/>
                  <a:gd name="T14" fmla="*/ 57 w 64"/>
                  <a:gd name="T15" fmla="*/ 63 h 64"/>
                  <a:gd name="T16" fmla="*/ 63 w 64"/>
                  <a:gd name="T17" fmla="*/ 63 h 64"/>
                  <a:gd name="T18" fmla="*/ 63 w 64"/>
                  <a:gd name="T19" fmla="*/ 57 h 64"/>
                  <a:gd name="T20" fmla="*/ 38 w 64"/>
                  <a:gd name="T21" fmla="*/ 32 h 64"/>
                  <a:gd name="T22" fmla="*/ 32 w 64"/>
                  <a:gd name="T23" fmla="*/ 38 h 64"/>
                  <a:gd name="T24" fmla="*/ 24 w 64"/>
                  <a:gd name="T25" fmla="*/ 40 h 64"/>
                  <a:gd name="T26" fmla="*/ 8 w 64"/>
                  <a:gd name="T27" fmla="*/ 24 h 64"/>
                  <a:gd name="T28" fmla="*/ 24 w 64"/>
                  <a:gd name="T29" fmla="*/ 8 h 64"/>
                  <a:gd name="T30" fmla="*/ 40 w 64"/>
                  <a:gd name="T31" fmla="*/ 24 h 64"/>
                  <a:gd name="T32" fmla="*/ 38 w 64"/>
                  <a:gd name="T33"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4">
                    <a:moveTo>
                      <a:pt x="63" y="57"/>
                    </a:moveTo>
                    <a:cubicBezTo>
                      <a:pt x="44" y="38"/>
                      <a:pt x="44" y="38"/>
                      <a:pt x="44" y="38"/>
                    </a:cubicBezTo>
                    <a:cubicBezTo>
                      <a:pt x="46" y="34"/>
                      <a:pt x="48" y="29"/>
                      <a:pt x="48" y="24"/>
                    </a:cubicBezTo>
                    <a:cubicBezTo>
                      <a:pt x="48" y="11"/>
                      <a:pt x="37" y="0"/>
                      <a:pt x="24" y="0"/>
                    </a:cubicBezTo>
                    <a:cubicBezTo>
                      <a:pt x="11" y="0"/>
                      <a:pt x="0" y="11"/>
                      <a:pt x="0" y="24"/>
                    </a:cubicBezTo>
                    <a:cubicBezTo>
                      <a:pt x="0" y="37"/>
                      <a:pt x="11" y="48"/>
                      <a:pt x="24" y="48"/>
                    </a:cubicBezTo>
                    <a:cubicBezTo>
                      <a:pt x="29" y="48"/>
                      <a:pt x="34" y="46"/>
                      <a:pt x="38" y="44"/>
                    </a:cubicBezTo>
                    <a:cubicBezTo>
                      <a:pt x="57" y="63"/>
                      <a:pt x="57" y="63"/>
                      <a:pt x="57" y="63"/>
                    </a:cubicBezTo>
                    <a:cubicBezTo>
                      <a:pt x="59" y="64"/>
                      <a:pt x="61" y="64"/>
                      <a:pt x="63" y="63"/>
                    </a:cubicBezTo>
                    <a:cubicBezTo>
                      <a:pt x="64" y="61"/>
                      <a:pt x="64" y="59"/>
                      <a:pt x="63" y="57"/>
                    </a:cubicBezTo>
                    <a:close/>
                    <a:moveTo>
                      <a:pt x="38" y="32"/>
                    </a:moveTo>
                    <a:cubicBezTo>
                      <a:pt x="36" y="34"/>
                      <a:pt x="34" y="36"/>
                      <a:pt x="32" y="38"/>
                    </a:cubicBezTo>
                    <a:cubicBezTo>
                      <a:pt x="30" y="39"/>
                      <a:pt x="27" y="40"/>
                      <a:pt x="24" y="40"/>
                    </a:cubicBezTo>
                    <a:cubicBezTo>
                      <a:pt x="15" y="40"/>
                      <a:pt x="8" y="33"/>
                      <a:pt x="8" y="24"/>
                    </a:cubicBezTo>
                    <a:cubicBezTo>
                      <a:pt x="8" y="15"/>
                      <a:pt x="15" y="8"/>
                      <a:pt x="24" y="8"/>
                    </a:cubicBezTo>
                    <a:cubicBezTo>
                      <a:pt x="33" y="8"/>
                      <a:pt x="40" y="15"/>
                      <a:pt x="40" y="24"/>
                    </a:cubicBezTo>
                    <a:cubicBezTo>
                      <a:pt x="40" y="27"/>
                      <a:pt x="39" y="30"/>
                      <a:pt x="38" y="3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4" name="Freeform 6"/>
              <p:cNvSpPr>
                <a:spLocks noEditPoints="1"/>
              </p:cNvSpPr>
              <p:nvPr/>
            </p:nvSpPr>
            <p:spPr bwMode="auto">
              <a:xfrm>
                <a:off x="407368" y="2182217"/>
                <a:ext cx="281025" cy="281025"/>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15" name="Text Placeholder 2"/>
            <p:cNvSpPr txBox="1"/>
            <p:nvPr/>
          </p:nvSpPr>
          <p:spPr>
            <a:xfrm>
              <a:off x="7320136" y="5229200"/>
              <a:ext cx="1097459"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搜索</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6" name="Group 5"/>
          <p:cNvGrpSpPr/>
          <p:nvPr/>
        </p:nvGrpSpPr>
        <p:grpSpPr>
          <a:xfrm>
            <a:off x="6045139" y="5193059"/>
            <a:ext cx="1798347" cy="965699"/>
            <a:chOff x="8781443" y="5193059"/>
            <a:chExt cx="1798347" cy="965699"/>
          </a:xfrm>
        </p:grpSpPr>
        <p:sp>
          <p:nvSpPr>
            <p:cNvPr id="46" name="Freeform 9"/>
            <p:cNvSpPr/>
            <p:nvPr/>
          </p:nvSpPr>
          <p:spPr bwMode="auto">
            <a:xfrm>
              <a:off x="9048328" y="5193059"/>
              <a:ext cx="1531462" cy="684213"/>
            </a:xfrm>
            <a:custGeom>
              <a:avLst/>
              <a:gdLst>
                <a:gd name="T0" fmla="*/ 102 w 622"/>
                <a:gd name="T1" fmla="*/ 306 h 306"/>
                <a:gd name="T2" fmla="*/ 520 w 622"/>
                <a:gd name="T3" fmla="*/ 306 h 306"/>
                <a:gd name="T4" fmla="*/ 622 w 622"/>
                <a:gd name="T5" fmla="*/ 306 h 306"/>
                <a:gd name="T6" fmla="*/ 622 w 622"/>
                <a:gd name="T7" fmla="*/ 203 h 306"/>
                <a:gd name="T8" fmla="*/ 622 w 622"/>
                <a:gd name="T9" fmla="*/ 103 h 306"/>
                <a:gd name="T10" fmla="*/ 520 w 622"/>
                <a:gd name="T11" fmla="*/ 0 h 306"/>
                <a:gd name="T12" fmla="*/ 102 w 622"/>
                <a:gd name="T13" fmla="*/ 0 h 306"/>
                <a:gd name="T14" fmla="*/ 0 w 622"/>
                <a:gd name="T15" fmla="*/ 0 h 306"/>
                <a:gd name="T16" fmla="*/ 0 w 622"/>
                <a:gd name="T17" fmla="*/ 103 h 306"/>
                <a:gd name="T18" fmla="*/ 0 w 622"/>
                <a:gd name="T19" fmla="*/ 203 h 306"/>
                <a:gd name="T20" fmla="*/ 102 w 622"/>
                <a:gd name="T21"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306">
                  <a:moveTo>
                    <a:pt x="102" y="306"/>
                  </a:moveTo>
                  <a:cubicBezTo>
                    <a:pt x="520" y="306"/>
                    <a:pt x="520" y="306"/>
                    <a:pt x="520" y="306"/>
                  </a:cubicBezTo>
                  <a:cubicBezTo>
                    <a:pt x="622" y="306"/>
                    <a:pt x="622" y="306"/>
                    <a:pt x="622" y="306"/>
                  </a:cubicBezTo>
                  <a:cubicBezTo>
                    <a:pt x="622" y="203"/>
                    <a:pt x="622" y="203"/>
                    <a:pt x="622" y="203"/>
                  </a:cubicBezTo>
                  <a:cubicBezTo>
                    <a:pt x="622" y="103"/>
                    <a:pt x="622" y="103"/>
                    <a:pt x="622" y="103"/>
                  </a:cubicBezTo>
                  <a:cubicBezTo>
                    <a:pt x="622" y="46"/>
                    <a:pt x="576" y="0"/>
                    <a:pt x="520" y="0"/>
                  </a:cubicBezTo>
                  <a:cubicBezTo>
                    <a:pt x="102" y="0"/>
                    <a:pt x="102" y="0"/>
                    <a:pt x="102" y="0"/>
                  </a:cubicBezTo>
                  <a:cubicBezTo>
                    <a:pt x="0" y="0"/>
                    <a:pt x="0" y="0"/>
                    <a:pt x="0" y="0"/>
                  </a:cubicBezTo>
                  <a:cubicBezTo>
                    <a:pt x="0" y="103"/>
                    <a:pt x="0" y="103"/>
                    <a:pt x="0" y="103"/>
                  </a:cubicBezTo>
                  <a:cubicBezTo>
                    <a:pt x="0" y="203"/>
                    <a:pt x="0" y="203"/>
                    <a:pt x="0" y="203"/>
                  </a:cubicBezTo>
                  <a:cubicBezTo>
                    <a:pt x="0" y="260"/>
                    <a:pt x="46" y="306"/>
                    <a:pt x="102" y="306"/>
                  </a:cubicBezTo>
                  <a:close/>
                </a:path>
              </a:pathLst>
            </a:custGeom>
            <a:solidFill>
              <a:srgbClr val="4C26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5" name="Freeform 21"/>
            <p:cNvSpPr/>
            <p:nvPr/>
          </p:nvSpPr>
          <p:spPr bwMode="auto">
            <a:xfrm>
              <a:off x="8781443" y="5305837"/>
              <a:ext cx="435841" cy="852921"/>
            </a:xfrm>
            <a:custGeom>
              <a:avLst/>
              <a:gdLst>
                <a:gd name="T0" fmla="*/ 0 w 214"/>
                <a:gd name="T1" fmla="*/ 419 h 419"/>
                <a:gd name="T2" fmla="*/ 0 w 214"/>
                <a:gd name="T3" fmla="*/ 102 h 419"/>
                <a:gd name="T4" fmla="*/ 102 w 214"/>
                <a:gd name="T5" fmla="*/ 0 h 419"/>
                <a:gd name="T6" fmla="*/ 214 w 214"/>
                <a:gd name="T7" fmla="*/ 0 h 419"/>
              </a:gdLst>
              <a:ahLst/>
              <a:cxnLst>
                <a:cxn ang="0">
                  <a:pos x="T0" y="T1"/>
                </a:cxn>
                <a:cxn ang="0">
                  <a:pos x="T2" y="T3"/>
                </a:cxn>
                <a:cxn ang="0">
                  <a:pos x="T4" y="T5"/>
                </a:cxn>
                <a:cxn ang="0">
                  <a:pos x="T6" y="T7"/>
                </a:cxn>
              </a:cxnLst>
              <a:rect l="0" t="0" r="r" b="b"/>
              <a:pathLst>
                <a:path w="214" h="419">
                  <a:moveTo>
                    <a:pt x="0" y="419"/>
                  </a:moveTo>
                  <a:cubicBezTo>
                    <a:pt x="0" y="102"/>
                    <a:pt x="0" y="102"/>
                    <a:pt x="0" y="102"/>
                  </a:cubicBezTo>
                  <a:cubicBezTo>
                    <a:pt x="0" y="45"/>
                    <a:pt x="45" y="0"/>
                    <a:pt x="102" y="0"/>
                  </a:cubicBezTo>
                  <a:cubicBezTo>
                    <a:pt x="214" y="0"/>
                    <a:pt x="214" y="0"/>
                    <a:pt x="214" y="0"/>
                  </a:cubicBezTo>
                </a:path>
              </a:pathLst>
            </a:custGeom>
            <a:noFill/>
            <a:ln w="53975" cap="flat">
              <a:solidFill>
                <a:srgbClr val="4C265A"/>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103" name="Group 102"/>
            <p:cNvGrpSpPr/>
            <p:nvPr/>
          </p:nvGrpSpPr>
          <p:grpSpPr>
            <a:xfrm>
              <a:off x="10148446" y="5373216"/>
              <a:ext cx="340042" cy="340042"/>
              <a:chOff x="2423331" y="6369533"/>
              <a:chExt cx="340040" cy="340040"/>
            </a:xfrm>
            <a:solidFill>
              <a:srgbClr val="FFFFFF"/>
            </a:solidFill>
          </p:grpSpPr>
          <p:sp>
            <p:nvSpPr>
              <p:cNvPr id="104" name="Freeform 220"/>
              <p:cNvSpPr>
                <a:spLocks noEditPoints="1"/>
              </p:cNvSpPr>
              <p:nvPr/>
            </p:nvSpPr>
            <p:spPr bwMode="auto">
              <a:xfrm>
                <a:off x="2423331" y="6369533"/>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5" name="Freeform 221"/>
              <p:cNvSpPr>
                <a:spLocks noEditPoints="1"/>
              </p:cNvSpPr>
              <p:nvPr/>
            </p:nvSpPr>
            <p:spPr bwMode="auto">
              <a:xfrm>
                <a:off x="2507700" y="6448789"/>
                <a:ext cx="171298" cy="176412"/>
              </a:xfrm>
              <a:custGeom>
                <a:avLst/>
                <a:gdLst>
                  <a:gd name="T0" fmla="*/ 34 w 64"/>
                  <a:gd name="T1" fmla="*/ 8 h 66"/>
                  <a:gd name="T2" fmla="*/ 29 w 64"/>
                  <a:gd name="T3" fmla="*/ 9 h 66"/>
                  <a:gd name="T4" fmla="*/ 23 w 64"/>
                  <a:gd name="T5" fmla="*/ 5 h 66"/>
                  <a:gd name="T6" fmla="*/ 8 w 64"/>
                  <a:gd name="T7" fmla="*/ 4 h 66"/>
                  <a:gd name="T8" fmla="*/ 16 w 64"/>
                  <a:gd name="T9" fmla="*/ 15 h 66"/>
                  <a:gd name="T10" fmla="*/ 5 w 64"/>
                  <a:gd name="T11" fmla="*/ 28 h 66"/>
                  <a:gd name="T12" fmla="*/ 1 w 64"/>
                  <a:gd name="T13" fmla="*/ 30 h 66"/>
                  <a:gd name="T14" fmla="*/ 1 w 64"/>
                  <a:gd name="T15" fmla="*/ 42 h 66"/>
                  <a:gd name="T16" fmla="*/ 6 w 64"/>
                  <a:gd name="T17" fmla="*/ 44 h 66"/>
                  <a:gd name="T18" fmla="*/ 16 w 64"/>
                  <a:gd name="T19" fmla="*/ 56 h 66"/>
                  <a:gd name="T20" fmla="*/ 16 w 64"/>
                  <a:gd name="T21" fmla="*/ 65 h 66"/>
                  <a:gd name="T22" fmla="*/ 26 w 64"/>
                  <a:gd name="T23" fmla="*/ 65 h 66"/>
                  <a:gd name="T24" fmla="*/ 30 w 64"/>
                  <a:gd name="T25" fmla="*/ 61 h 66"/>
                  <a:gd name="T26" fmla="*/ 34 w 64"/>
                  <a:gd name="T27" fmla="*/ 61 h 66"/>
                  <a:gd name="T28" fmla="*/ 38 w 64"/>
                  <a:gd name="T29" fmla="*/ 61 h 66"/>
                  <a:gd name="T30" fmla="*/ 41 w 64"/>
                  <a:gd name="T31" fmla="*/ 65 h 66"/>
                  <a:gd name="T32" fmla="*/ 52 w 64"/>
                  <a:gd name="T33" fmla="*/ 65 h 66"/>
                  <a:gd name="T34" fmla="*/ 52 w 64"/>
                  <a:gd name="T35" fmla="*/ 56 h 66"/>
                  <a:gd name="T36" fmla="*/ 64 w 64"/>
                  <a:gd name="T37" fmla="*/ 35 h 66"/>
                  <a:gd name="T38" fmla="*/ 34 w 64"/>
                  <a:gd name="T39" fmla="*/ 8 h 66"/>
                  <a:gd name="T40" fmla="*/ 50 w 64"/>
                  <a:gd name="T41" fmla="*/ 53 h 66"/>
                  <a:gd name="T42" fmla="*/ 48 w 64"/>
                  <a:gd name="T43" fmla="*/ 54 h 66"/>
                  <a:gd name="T44" fmla="*/ 48 w 64"/>
                  <a:gd name="T45" fmla="*/ 56 h 66"/>
                  <a:gd name="T46" fmla="*/ 48 w 64"/>
                  <a:gd name="T47" fmla="*/ 62 h 66"/>
                  <a:gd name="T48" fmla="*/ 46 w 64"/>
                  <a:gd name="T49" fmla="*/ 62 h 66"/>
                  <a:gd name="T50" fmla="*/ 46 w 64"/>
                  <a:gd name="T51" fmla="*/ 62 h 66"/>
                  <a:gd name="T52" fmla="*/ 43 w 64"/>
                  <a:gd name="T53" fmla="*/ 62 h 66"/>
                  <a:gd name="T54" fmla="*/ 43 w 64"/>
                  <a:gd name="T55" fmla="*/ 62 h 66"/>
                  <a:gd name="T56" fmla="*/ 41 w 64"/>
                  <a:gd name="T57" fmla="*/ 58 h 66"/>
                  <a:gd name="T58" fmla="*/ 39 w 64"/>
                  <a:gd name="T59" fmla="*/ 57 h 66"/>
                  <a:gd name="T60" fmla="*/ 37 w 64"/>
                  <a:gd name="T61" fmla="*/ 57 h 66"/>
                  <a:gd name="T62" fmla="*/ 34 w 64"/>
                  <a:gd name="T63" fmla="*/ 57 h 66"/>
                  <a:gd name="T64" fmla="*/ 31 w 64"/>
                  <a:gd name="T65" fmla="*/ 57 h 66"/>
                  <a:gd name="T66" fmla="*/ 29 w 64"/>
                  <a:gd name="T67" fmla="*/ 57 h 66"/>
                  <a:gd name="T68" fmla="*/ 27 w 64"/>
                  <a:gd name="T69" fmla="*/ 58 h 66"/>
                  <a:gd name="T70" fmla="*/ 24 w 64"/>
                  <a:gd name="T71" fmla="*/ 62 h 66"/>
                  <a:gd name="T72" fmla="*/ 21 w 64"/>
                  <a:gd name="T73" fmla="*/ 62 h 66"/>
                  <a:gd name="T74" fmla="*/ 19 w 64"/>
                  <a:gd name="T75" fmla="*/ 62 h 66"/>
                  <a:gd name="T76" fmla="*/ 20 w 64"/>
                  <a:gd name="T77" fmla="*/ 56 h 66"/>
                  <a:gd name="T78" fmla="*/ 20 w 64"/>
                  <a:gd name="T79" fmla="*/ 54 h 66"/>
                  <a:gd name="T80" fmla="*/ 18 w 64"/>
                  <a:gd name="T81" fmla="*/ 52 h 66"/>
                  <a:gd name="T82" fmla="*/ 10 w 64"/>
                  <a:gd name="T83" fmla="*/ 42 h 66"/>
                  <a:gd name="T84" fmla="*/ 9 w 64"/>
                  <a:gd name="T85" fmla="*/ 41 h 66"/>
                  <a:gd name="T86" fmla="*/ 7 w 64"/>
                  <a:gd name="T87" fmla="*/ 40 h 66"/>
                  <a:gd name="T88" fmla="*/ 4 w 64"/>
                  <a:gd name="T89" fmla="*/ 39 h 66"/>
                  <a:gd name="T90" fmla="*/ 4 w 64"/>
                  <a:gd name="T91" fmla="*/ 33 h 66"/>
                  <a:gd name="T92" fmla="*/ 7 w 64"/>
                  <a:gd name="T93" fmla="*/ 32 h 66"/>
                  <a:gd name="T94" fmla="*/ 8 w 64"/>
                  <a:gd name="T95" fmla="*/ 31 h 66"/>
                  <a:gd name="T96" fmla="*/ 9 w 64"/>
                  <a:gd name="T97" fmla="*/ 30 h 66"/>
                  <a:gd name="T98" fmla="*/ 18 w 64"/>
                  <a:gd name="T99" fmla="*/ 18 h 66"/>
                  <a:gd name="T100" fmla="*/ 21 w 64"/>
                  <a:gd name="T101" fmla="*/ 15 h 66"/>
                  <a:gd name="T102" fmla="*/ 18 w 64"/>
                  <a:gd name="T103" fmla="*/ 12 h 66"/>
                  <a:gd name="T104" fmla="*/ 16 w 64"/>
                  <a:gd name="T105" fmla="*/ 7 h 66"/>
                  <a:gd name="T106" fmla="*/ 15 w 64"/>
                  <a:gd name="T107" fmla="*/ 7 h 66"/>
                  <a:gd name="T108" fmla="*/ 22 w 64"/>
                  <a:gd name="T109" fmla="*/ 8 h 66"/>
                  <a:gd name="T110" fmla="*/ 26 w 64"/>
                  <a:gd name="T111" fmla="*/ 11 h 66"/>
                  <a:gd name="T112" fmla="*/ 28 w 64"/>
                  <a:gd name="T113" fmla="*/ 13 h 66"/>
                  <a:gd name="T114" fmla="*/ 30 w 64"/>
                  <a:gd name="T115" fmla="*/ 13 h 66"/>
                  <a:gd name="T116" fmla="*/ 34 w 64"/>
                  <a:gd name="T117" fmla="*/ 12 h 66"/>
                  <a:gd name="T118" fmla="*/ 60 w 64"/>
                  <a:gd name="T119" fmla="*/ 35 h 66"/>
                  <a:gd name="T120" fmla="*/ 50 w 64"/>
                  <a:gd name="T121" fmla="*/ 5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4" h="66">
                    <a:moveTo>
                      <a:pt x="34" y="8"/>
                    </a:moveTo>
                    <a:cubicBezTo>
                      <a:pt x="33" y="8"/>
                      <a:pt x="31" y="9"/>
                      <a:pt x="29" y="9"/>
                    </a:cubicBezTo>
                    <a:cubicBezTo>
                      <a:pt x="28" y="7"/>
                      <a:pt x="26" y="5"/>
                      <a:pt x="23" y="5"/>
                    </a:cubicBezTo>
                    <a:cubicBezTo>
                      <a:pt x="18" y="3"/>
                      <a:pt x="8" y="0"/>
                      <a:pt x="8" y="4"/>
                    </a:cubicBezTo>
                    <a:cubicBezTo>
                      <a:pt x="10" y="5"/>
                      <a:pt x="13" y="12"/>
                      <a:pt x="16" y="15"/>
                    </a:cubicBezTo>
                    <a:cubicBezTo>
                      <a:pt x="11" y="18"/>
                      <a:pt x="8" y="23"/>
                      <a:pt x="5" y="28"/>
                    </a:cubicBezTo>
                    <a:cubicBezTo>
                      <a:pt x="5" y="28"/>
                      <a:pt x="2" y="29"/>
                      <a:pt x="1" y="30"/>
                    </a:cubicBezTo>
                    <a:cubicBezTo>
                      <a:pt x="0" y="31"/>
                      <a:pt x="0" y="41"/>
                      <a:pt x="1" y="42"/>
                    </a:cubicBezTo>
                    <a:cubicBezTo>
                      <a:pt x="2" y="43"/>
                      <a:pt x="6" y="44"/>
                      <a:pt x="6" y="44"/>
                    </a:cubicBezTo>
                    <a:cubicBezTo>
                      <a:pt x="8" y="49"/>
                      <a:pt x="11" y="53"/>
                      <a:pt x="16" y="56"/>
                    </a:cubicBezTo>
                    <a:cubicBezTo>
                      <a:pt x="15" y="59"/>
                      <a:pt x="15" y="65"/>
                      <a:pt x="16" y="65"/>
                    </a:cubicBezTo>
                    <a:cubicBezTo>
                      <a:pt x="17" y="66"/>
                      <a:pt x="25" y="66"/>
                      <a:pt x="26" y="65"/>
                    </a:cubicBezTo>
                    <a:cubicBezTo>
                      <a:pt x="27" y="65"/>
                      <a:pt x="29" y="63"/>
                      <a:pt x="30" y="61"/>
                    </a:cubicBezTo>
                    <a:cubicBezTo>
                      <a:pt x="32" y="61"/>
                      <a:pt x="33" y="61"/>
                      <a:pt x="34" y="61"/>
                    </a:cubicBezTo>
                    <a:cubicBezTo>
                      <a:pt x="36" y="61"/>
                      <a:pt x="37" y="61"/>
                      <a:pt x="38" y="61"/>
                    </a:cubicBezTo>
                    <a:cubicBezTo>
                      <a:pt x="39" y="63"/>
                      <a:pt x="41" y="65"/>
                      <a:pt x="41" y="65"/>
                    </a:cubicBezTo>
                    <a:cubicBezTo>
                      <a:pt x="42" y="66"/>
                      <a:pt x="51" y="66"/>
                      <a:pt x="52" y="65"/>
                    </a:cubicBezTo>
                    <a:cubicBezTo>
                      <a:pt x="52" y="65"/>
                      <a:pt x="52" y="59"/>
                      <a:pt x="52" y="56"/>
                    </a:cubicBezTo>
                    <a:cubicBezTo>
                      <a:pt x="59" y="51"/>
                      <a:pt x="64" y="44"/>
                      <a:pt x="64" y="35"/>
                    </a:cubicBezTo>
                    <a:cubicBezTo>
                      <a:pt x="64" y="20"/>
                      <a:pt x="51" y="8"/>
                      <a:pt x="34" y="8"/>
                    </a:cubicBezTo>
                    <a:close/>
                    <a:moveTo>
                      <a:pt x="50" y="53"/>
                    </a:moveTo>
                    <a:cubicBezTo>
                      <a:pt x="48" y="54"/>
                      <a:pt x="48" y="54"/>
                      <a:pt x="48" y="54"/>
                    </a:cubicBezTo>
                    <a:cubicBezTo>
                      <a:pt x="48" y="56"/>
                      <a:pt x="48" y="56"/>
                      <a:pt x="48" y="56"/>
                    </a:cubicBezTo>
                    <a:cubicBezTo>
                      <a:pt x="48" y="59"/>
                      <a:pt x="48" y="61"/>
                      <a:pt x="48" y="62"/>
                    </a:cubicBezTo>
                    <a:cubicBezTo>
                      <a:pt x="48" y="62"/>
                      <a:pt x="47" y="62"/>
                      <a:pt x="46" y="62"/>
                    </a:cubicBezTo>
                    <a:cubicBezTo>
                      <a:pt x="46" y="62"/>
                      <a:pt x="46" y="62"/>
                      <a:pt x="46" y="62"/>
                    </a:cubicBezTo>
                    <a:cubicBezTo>
                      <a:pt x="45" y="62"/>
                      <a:pt x="44" y="62"/>
                      <a:pt x="43" y="62"/>
                    </a:cubicBezTo>
                    <a:cubicBezTo>
                      <a:pt x="43" y="62"/>
                      <a:pt x="43" y="62"/>
                      <a:pt x="43" y="62"/>
                    </a:cubicBezTo>
                    <a:cubicBezTo>
                      <a:pt x="43" y="61"/>
                      <a:pt x="42" y="60"/>
                      <a:pt x="41" y="58"/>
                    </a:cubicBezTo>
                    <a:cubicBezTo>
                      <a:pt x="39" y="57"/>
                      <a:pt x="39" y="57"/>
                      <a:pt x="39" y="57"/>
                    </a:cubicBezTo>
                    <a:cubicBezTo>
                      <a:pt x="37" y="57"/>
                      <a:pt x="37" y="57"/>
                      <a:pt x="37" y="57"/>
                    </a:cubicBezTo>
                    <a:cubicBezTo>
                      <a:pt x="36" y="57"/>
                      <a:pt x="35" y="57"/>
                      <a:pt x="34" y="57"/>
                    </a:cubicBezTo>
                    <a:cubicBezTo>
                      <a:pt x="33" y="57"/>
                      <a:pt x="32" y="57"/>
                      <a:pt x="31" y="57"/>
                    </a:cubicBezTo>
                    <a:cubicBezTo>
                      <a:pt x="29" y="57"/>
                      <a:pt x="29" y="57"/>
                      <a:pt x="29" y="57"/>
                    </a:cubicBezTo>
                    <a:cubicBezTo>
                      <a:pt x="27" y="58"/>
                      <a:pt x="27" y="58"/>
                      <a:pt x="27" y="58"/>
                    </a:cubicBezTo>
                    <a:cubicBezTo>
                      <a:pt x="26" y="60"/>
                      <a:pt x="25" y="61"/>
                      <a:pt x="24" y="62"/>
                    </a:cubicBezTo>
                    <a:cubicBezTo>
                      <a:pt x="24" y="62"/>
                      <a:pt x="23" y="62"/>
                      <a:pt x="21" y="62"/>
                    </a:cubicBezTo>
                    <a:cubicBezTo>
                      <a:pt x="21" y="62"/>
                      <a:pt x="20" y="62"/>
                      <a:pt x="19" y="62"/>
                    </a:cubicBezTo>
                    <a:cubicBezTo>
                      <a:pt x="19" y="61"/>
                      <a:pt x="19" y="59"/>
                      <a:pt x="20" y="56"/>
                    </a:cubicBezTo>
                    <a:cubicBezTo>
                      <a:pt x="20" y="54"/>
                      <a:pt x="20" y="54"/>
                      <a:pt x="20" y="54"/>
                    </a:cubicBezTo>
                    <a:cubicBezTo>
                      <a:pt x="18" y="52"/>
                      <a:pt x="18" y="52"/>
                      <a:pt x="18" y="52"/>
                    </a:cubicBezTo>
                    <a:cubicBezTo>
                      <a:pt x="14" y="50"/>
                      <a:pt x="12" y="46"/>
                      <a:pt x="10" y="42"/>
                    </a:cubicBezTo>
                    <a:cubicBezTo>
                      <a:pt x="9" y="41"/>
                      <a:pt x="9" y="41"/>
                      <a:pt x="9" y="41"/>
                    </a:cubicBezTo>
                    <a:cubicBezTo>
                      <a:pt x="7" y="40"/>
                      <a:pt x="7" y="40"/>
                      <a:pt x="7" y="40"/>
                    </a:cubicBezTo>
                    <a:cubicBezTo>
                      <a:pt x="6" y="40"/>
                      <a:pt x="5" y="40"/>
                      <a:pt x="4" y="39"/>
                    </a:cubicBezTo>
                    <a:cubicBezTo>
                      <a:pt x="4" y="38"/>
                      <a:pt x="4" y="35"/>
                      <a:pt x="4" y="33"/>
                    </a:cubicBezTo>
                    <a:cubicBezTo>
                      <a:pt x="5" y="33"/>
                      <a:pt x="6" y="32"/>
                      <a:pt x="7" y="32"/>
                    </a:cubicBezTo>
                    <a:cubicBezTo>
                      <a:pt x="8" y="31"/>
                      <a:pt x="8" y="31"/>
                      <a:pt x="8" y="31"/>
                    </a:cubicBezTo>
                    <a:cubicBezTo>
                      <a:pt x="9" y="30"/>
                      <a:pt x="9" y="30"/>
                      <a:pt x="9" y="30"/>
                    </a:cubicBezTo>
                    <a:cubicBezTo>
                      <a:pt x="11" y="25"/>
                      <a:pt x="14" y="21"/>
                      <a:pt x="18" y="18"/>
                    </a:cubicBezTo>
                    <a:cubicBezTo>
                      <a:pt x="21" y="15"/>
                      <a:pt x="21" y="15"/>
                      <a:pt x="21" y="15"/>
                    </a:cubicBezTo>
                    <a:cubicBezTo>
                      <a:pt x="18" y="12"/>
                      <a:pt x="18" y="12"/>
                      <a:pt x="18" y="12"/>
                    </a:cubicBezTo>
                    <a:cubicBezTo>
                      <a:pt x="18" y="11"/>
                      <a:pt x="17" y="9"/>
                      <a:pt x="16" y="7"/>
                    </a:cubicBezTo>
                    <a:cubicBezTo>
                      <a:pt x="15" y="7"/>
                      <a:pt x="15" y="7"/>
                      <a:pt x="15" y="7"/>
                    </a:cubicBezTo>
                    <a:cubicBezTo>
                      <a:pt x="17" y="7"/>
                      <a:pt x="20" y="8"/>
                      <a:pt x="22" y="8"/>
                    </a:cubicBezTo>
                    <a:cubicBezTo>
                      <a:pt x="24" y="9"/>
                      <a:pt x="25" y="10"/>
                      <a:pt x="26" y="11"/>
                    </a:cubicBezTo>
                    <a:cubicBezTo>
                      <a:pt x="28" y="13"/>
                      <a:pt x="28" y="13"/>
                      <a:pt x="28" y="13"/>
                    </a:cubicBezTo>
                    <a:cubicBezTo>
                      <a:pt x="30" y="13"/>
                      <a:pt x="30" y="13"/>
                      <a:pt x="30" y="13"/>
                    </a:cubicBezTo>
                    <a:cubicBezTo>
                      <a:pt x="31" y="13"/>
                      <a:pt x="33" y="12"/>
                      <a:pt x="34" y="12"/>
                    </a:cubicBezTo>
                    <a:cubicBezTo>
                      <a:pt x="49" y="12"/>
                      <a:pt x="60" y="22"/>
                      <a:pt x="60" y="35"/>
                    </a:cubicBezTo>
                    <a:cubicBezTo>
                      <a:pt x="60" y="42"/>
                      <a:pt x="56" y="48"/>
                      <a:pt x="50" y="5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6" name="Freeform 222"/>
              <p:cNvSpPr/>
              <p:nvPr/>
            </p:nvSpPr>
            <p:spPr bwMode="auto">
              <a:xfrm>
                <a:off x="2594628" y="6494809"/>
                <a:ext cx="53691" cy="28124"/>
              </a:xfrm>
              <a:custGeom>
                <a:avLst/>
                <a:gdLst>
                  <a:gd name="T0" fmla="*/ 11 w 20"/>
                  <a:gd name="T1" fmla="*/ 1 h 11"/>
                  <a:gd name="T2" fmla="*/ 0 w 20"/>
                  <a:gd name="T3" fmla="*/ 3 h 11"/>
                  <a:gd name="T4" fmla="*/ 10 w 20"/>
                  <a:gd name="T5" fmla="*/ 4 h 11"/>
                  <a:gd name="T6" fmla="*/ 20 w 20"/>
                  <a:gd name="T7" fmla="*/ 10 h 11"/>
                  <a:gd name="T8" fmla="*/ 11 w 20"/>
                  <a:gd name="T9" fmla="*/ 1 h 11"/>
                </a:gdLst>
                <a:ahLst/>
                <a:cxnLst>
                  <a:cxn ang="0">
                    <a:pos x="T0" y="T1"/>
                  </a:cxn>
                  <a:cxn ang="0">
                    <a:pos x="T2" y="T3"/>
                  </a:cxn>
                  <a:cxn ang="0">
                    <a:pos x="T4" y="T5"/>
                  </a:cxn>
                  <a:cxn ang="0">
                    <a:pos x="T6" y="T7"/>
                  </a:cxn>
                  <a:cxn ang="0">
                    <a:pos x="T8" y="T9"/>
                  </a:cxn>
                </a:cxnLst>
                <a:rect l="0" t="0" r="r" b="b"/>
                <a:pathLst>
                  <a:path w="20" h="11">
                    <a:moveTo>
                      <a:pt x="11" y="1"/>
                    </a:moveTo>
                    <a:cubicBezTo>
                      <a:pt x="6" y="0"/>
                      <a:pt x="1" y="2"/>
                      <a:pt x="0" y="3"/>
                    </a:cubicBezTo>
                    <a:cubicBezTo>
                      <a:pt x="0" y="4"/>
                      <a:pt x="5" y="2"/>
                      <a:pt x="10" y="4"/>
                    </a:cubicBezTo>
                    <a:cubicBezTo>
                      <a:pt x="15" y="5"/>
                      <a:pt x="19" y="11"/>
                      <a:pt x="20" y="10"/>
                    </a:cubicBezTo>
                    <a:cubicBezTo>
                      <a:pt x="20" y="9"/>
                      <a:pt x="15" y="2"/>
                      <a:pt x="11"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7" name="Oval 223"/>
              <p:cNvSpPr>
                <a:spLocks noChangeArrowheads="1"/>
              </p:cNvSpPr>
              <p:nvPr/>
            </p:nvSpPr>
            <p:spPr bwMode="auto">
              <a:xfrm>
                <a:off x="2553720" y="6510149"/>
                <a:ext cx="12784" cy="12784"/>
              </a:xfrm>
              <a:prstGeom prst="ellipse">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14" name="Text Placeholder 2"/>
            <p:cNvSpPr txBox="1"/>
            <p:nvPr/>
          </p:nvSpPr>
          <p:spPr>
            <a:xfrm>
              <a:off x="9048328" y="5373216"/>
              <a:ext cx="1097459" cy="29334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资金</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 name="Group 4"/>
          <p:cNvGrpSpPr/>
          <p:nvPr/>
        </p:nvGrpSpPr>
        <p:grpSpPr>
          <a:xfrm>
            <a:off x="5609298" y="6132042"/>
            <a:ext cx="884671" cy="753342"/>
            <a:chOff x="8345602" y="6132042"/>
            <a:chExt cx="884671" cy="753342"/>
          </a:xfrm>
        </p:grpSpPr>
        <p:sp>
          <p:nvSpPr>
            <p:cNvPr id="68" name="Freeform 30"/>
            <p:cNvSpPr/>
            <p:nvPr/>
          </p:nvSpPr>
          <p:spPr bwMode="auto">
            <a:xfrm>
              <a:off x="8386012" y="6309554"/>
              <a:ext cx="802409" cy="575830"/>
            </a:xfrm>
            <a:custGeom>
              <a:avLst/>
              <a:gdLst>
                <a:gd name="T0" fmla="*/ 449 w 556"/>
                <a:gd name="T1" fmla="*/ 399 h 399"/>
                <a:gd name="T2" fmla="*/ 109 w 556"/>
                <a:gd name="T3" fmla="*/ 399 h 399"/>
                <a:gd name="T4" fmla="*/ 0 w 556"/>
                <a:gd name="T5" fmla="*/ 0 h 399"/>
                <a:gd name="T6" fmla="*/ 556 w 556"/>
                <a:gd name="T7" fmla="*/ 0 h 399"/>
                <a:gd name="T8" fmla="*/ 449 w 556"/>
                <a:gd name="T9" fmla="*/ 399 h 399"/>
              </a:gdLst>
              <a:ahLst/>
              <a:cxnLst>
                <a:cxn ang="0">
                  <a:pos x="T0" y="T1"/>
                </a:cxn>
                <a:cxn ang="0">
                  <a:pos x="T2" y="T3"/>
                </a:cxn>
                <a:cxn ang="0">
                  <a:pos x="T4" y="T5"/>
                </a:cxn>
                <a:cxn ang="0">
                  <a:pos x="T6" y="T7"/>
                </a:cxn>
                <a:cxn ang="0">
                  <a:pos x="T8" y="T9"/>
                </a:cxn>
              </a:cxnLst>
              <a:rect l="0" t="0" r="r" b="b"/>
              <a:pathLst>
                <a:path w="556" h="399">
                  <a:moveTo>
                    <a:pt x="449" y="399"/>
                  </a:moveTo>
                  <a:lnTo>
                    <a:pt x="109" y="399"/>
                  </a:lnTo>
                  <a:lnTo>
                    <a:pt x="0" y="0"/>
                  </a:lnTo>
                  <a:lnTo>
                    <a:pt x="556" y="0"/>
                  </a:lnTo>
                  <a:lnTo>
                    <a:pt x="449" y="399"/>
                  </a:lnTo>
                  <a:close/>
                </a:path>
              </a:pathLst>
            </a:custGeom>
            <a:solidFill>
              <a:srgbClr val="AAB2BD"/>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7" name="Rectangle 29"/>
            <p:cNvSpPr>
              <a:spLocks noChangeArrowheads="1"/>
            </p:cNvSpPr>
            <p:nvPr/>
          </p:nvSpPr>
          <p:spPr bwMode="auto">
            <a:xfrm>
              <a:off x="8345602" y="6132042"/>
              <a:ext cx="884671" cy="249285"/>
            </a:xfrm>
            <a:prstGeom prst="rect">
              <a:avLst/>
            </a:prstGeom>
            <a:solidFill>
              <a:srgbClr val="4C26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82" name="Text Placeholder 2"/>
          <p:cNvSpPr txBox="1"/>
          <p:nvPr/>
        </p:nvSpPr>
        <p:spPr>
          <a:xfrm>
            <a:off x="8794089" y="5358814"/>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83" name="Text Placeholder 2"/>
          <p:cNvSpPr txBox="1"/>
          <p:nvPr/>
        </p:nvSpPr>
        <p:spPr>
          <a:xfrm>
            <a:off x="623392" y="5358814"/>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84" name="文本框 83"/>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99" name="组合 98"/>
          <p:cNvGrpSpPr/>
          <p:nvPr/>
        </p:nvGrpSpPr>
        <p:grpSpPr>
          <a:xfrm>
            <a:off x="381709" y="148265"/>
            <a:ext cx="448427" cy="805007"/>
            <a:chOff x="7019926" y="4918076"/>
            <a:chExt cx="395287" cy="709612"/>
          </a:xfrm>
          <a:solidFill>
            <a:srgbClr val="5EB5AB"/>
          </a:solidFill>
        </p:grpSpPr>
        <p:sp>
          <p:nvSpPr>
            <p:cNvPr id="100"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1"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2"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19"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20"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21"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22"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83"/>
                                        </p:tgtEl>
                                        <p:attrNameLst>
                                          <p:attrName>style.visibility</p:attrName>
                                        </p:attrNameLst>
                                      </p:cBhvr>
                                      <p:to>
                                        <p:strVal val="visible"/>
                                      </p:to>
                                    </p:set>
                                    <p:animEffect transition="in" filter="fade">
                                      <p:cBhvr>
                                        <p:cTn id="52" dur="1000"/>
                                        <p:tgtEl>
                                          <p:spTgt spid="8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2"/>
                                        </p:tgtEl>
                                        <p:attrNameLst>
                                          <p:attrName>style.visibility</p:attrName>
                                        </p:attrNameLst>
                                      </p:cBhvr>
                                      <p:to>
                                        <p:strVal val="visible"/>
                                      </p:to>
                                    </p:set>
                                    <p:animEffect transition="in" filter="fade">
                                      <p:cBhvr>
                                        <p:cTn id="55" dur="1000"/>
                                        <p:tgtEl>
                                          <p:spTgt spid="82"/>
                                        </p:tgtEl>
                                      </p:cBhvr>
                                    </p:animEffect>
                                  </p:childTnLst>
                                </p:cTn>
                              </p:par>
                            </p:childTnLst>
                          </p:cTn>
                        </p:par>
                      </p:childTnLst>
                    </p:cTn>
                  </p:par>
                  <p:par>
                    <p:cTn id="56" fill="hold">
                      <p:stCondLst>
                        <p:cond delay="indefinite"/>
                      </p:stCondLst>
                      <p:childTnLst>
                        <p:par>
                          <p:cTn id="57" fill="hold">
                            <p:stCondLst>
                              <p:cond delay="0"/>
                            </p:stCondLst>
                            <p:childTnLst>
                              <p:par>
                                <p:cTn id="58" presetID="49" presetClass="entr" presetSubtype="0" decel="100000" fill="hold" nodeType="clickEffect">
                                  <p:stCondLst>
                                    <p:cond delay="0"/>
                                  </p:stCondLst>
                                  <p:childTnLst>
                                    <p:set>
                                      <p:cBhvr>
                                        <p:cTn id="59" dur="1" fill="hold">
                                          <p:stCondLst>
                                            <p:cond delay="0"/>
                                          </p:stCondLst>
                                        </p:cTn>
                                        <p:tgtEl>
                                          <p:spTgt spid="99"/>
                                        </p:tgtEl>
                                        <p:attrNameLst>
                                          <p:attrName>style.visibility</p:attrName>
                                        </p:attrNameLst>
                                      </p:cBhvr>
                                      <p:to>
                                        <p:strVal val="visible"/>
                                      </p:to>
                                    </p:set>
                                    <p:anim calcmode="lin" valueType="num">
                                      <p:cBhvr>
                                        <p:cTn id="60" dur="500" fill="hold"/>
                                        <p:tgtEl>
                                          <p:spTgt spid="99"/>
                                        </p:tgtEl>
                                        <p:attrNameLst>
                                          <p:attrName>ppt_w</p:attrName>
                                        </p:attrNameLst>
                                      </p:cBhvr>
                                      <p:tavLst>
                                        <p:tav tm="0">
                                          <p:val>
                                            <p:fltVal val="0"/>
                                          </p:val>
                                        </p:tav>
                                        <p:tav tm="100000">
                                          <p:val>
                                            <p:strVal val="#ppt_w"/>
                                          </p:val>
                                        </p:tav>
                                      </p:tavLst>
                                    </p:anim>
                                    <p:anim calcmode="lin" valueType="num">
                                      <p:cBhvr>
                                        <p:cTn id="61" dur="500" fill="hold"/>
                                        <p:tgtEl>
                                          <p:spTgt spid="99"/>
                                        </p:tgtEl>
                                        <p:attrNameLst>
                                          <p:attrName>ppt_h</p:attrName>
                                        </p:attrNameLst>
                                      </p:cBhvr>
                                      <p:tavLst>
                                        <p:tav tm="0">
                                          <p:val>
                                            <p:fltVal val="0"/>
                                          </p:val>
                                        </p:tav>
                                        <p:tav tm="100000">
                                          <p:val>
                                            <p:strVal val="#ppt_h"/>
                                          </p:val>
                                        </p:tav>
                                      </p:tavLst>
                                    </p:anim>
                                    <p:anim calcmode="lin" valueType="num">
                                      <p:cBhvr>
                                        <p:cTn id="62" dur="500" fill="hold"/>
                                        <p:tgtEl>
                                          <p:spTgt spid="99"/>
                                        </p:tgtEl>
                                        <p:attrNameLst>
                                          <p:attrName>style.rotation</p:attrName>
                                        </p:attrNameLst>
                                      </p:cBhvr>
                                      <p:tavLst>
                                        <p:tav tm="0">
                                          <p:val>
                                            <p:fltVal val="360"/>
                                          </p:val>
                                        </p:tav>
                                        <p:tav tm="100000">
                                          <p:val>
                                            <p:fltVal val="0"/>
                                          </p:val>
                                        </p:tav>
                                      </p:tavLst>
                                    </p:anim>
                                    <p:animEffect transition="in" filter="fade">
                                      <p:cBhvr>
                                        <p:cTn id="63" dur="500"/>
                                        <p:tgtEl>
                                          <p:spTgt spid="99"/>
                                        </p:tgtEl>
                                      </p:cBhvr>
                                    </p:animEffect>
                                  </p:childTnLst>
                                </p:cTn>
                              </p:par>
                            </p:childTnLst>
                          </p:cTn>
                        </p:par>
                      </p:childTnLst>
                    </p:cTn>
                  </p:par>
                  <p:par>
                    <p:cTn id="64" fill="hold">
                      <p:stCondLst>
                        <p:cond delay="indefinite"/>
                      </p:stCondLst>
                      <p:childTnLst>
                        <p:par>
                          <p:cTn id="65" fill="hold">
                            <p:stCondLst>
                              <p:cond delay="0"/>
                            </p:stCondLst>
                            <p:childTnLst>
                              <p:par>
                                <p:cTn id="66" presetID="41" presetClass="entr" presetSubtype="0" fill="hold" grpId="0" nodeType="clickEffect">
                                  <p:stCondLst>
                                    <p:cond delay="0"/>
                                  </p:stCondLst>
                                  <p:iterate type="lt">
                                    <p:tmPct val="10000"/>
                                  </p:iterate>
                                  <p:childTnLst>
                                    <p:set>
                                      <p:cBhvr>
                                        <p:cTn id="67" dur="1" fill="hold">
                                          <p:stCondLst>
                                            <p:cond delay="0"/>
                                          </p:stCondLst>
                                        </p:cTn>
                                        <p:tgtEl>
                                          <p:spTgt spid="84"/>
                                        </p:tgtEl>
                                        <p:attrNameLst>
                                          <p:attrName>style.visibility</p:attrName>
                                        </p:attrNameLst>
                                      </p:cBhvr>
                                      <p:to>
                                        <p:strVal val="visible"/>
                                      </p:to>
                                    </p:set>
                                    <p:anim calcmode="lin" valueType="num">
                                      <p:cBhvr>
                                        <p:cTn id="68" dur="500" fill="hold"/>
                                        <p:tgtEl>
                                          <p:spTgt spid="84"/>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84"/>
                                        </p:tgtEl>
                                        <p:attrNameLst>
                                          <p:attrName>ppt_y</p:attrName>
                                        </p:attrNameLst>
                                      </p:cBhvr>
                                      <p:tavLst>
                                        <p:tav tm="0">
                                          <p:val>
                                            <p:strVal val="#ppt_y"/>
                                          </p:val>
                                        </p:tav>
                                        <p:tav tm="100000">
                                          <p:val>
                                            <p:strVal val="#ppt_y"/>
                                          </p:val>
                                        </p:tav>
                                      </p:tavLst>
                                    </p:anim>
                                    <p:anim calcmode="lin" valueType="num">
                                      <p:cBhvr>
                                        <p:cTn id="70" dur="500" fill="hold"/>
                                        <p:tgtEl>
                                          <p:spTgt spid="84"/>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84"/>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3" grpId="0"/>
      <p:bldP spid="8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文本框 34"/>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36" name="组合 35"/>
          <p:cNvGrpSpPr/>
          <p:nvPr/>
        </p:nvGrpSpPr>
        <p:grpSpPr>
          <a:xfrm>
            <a:off x="381709" y="148265"/>
            <a:ext cx="448427" cy="805007"/>
            <a:chOff x="7019926" y="4918076"/>
            <a:chExt cx="395287" cy="709612"/>
          </a:xfrm>
          <a:solidFill>
            <a:srgbClr val="5EB5AB"/>
          </a:solidFill>
        </p:grpSpPr>
        <p:sp>
          <p:nvSpPr>
            <p:cNvPr id="37"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8"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9"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0"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4"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5"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6"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
        <p:nvSpPr>
          <p:cNvPr id="57" name="矩形 5"/>
          <p:cNvSpPr/>
          <p:nvPr/>
        </p:nvSpPr>
        <p:spPr>
          <a:xfrm>
            <a:off x="0" y="2948517"/>
            <a:ext cx="12192000" cy="3909483"/>
          </a:xfrm>
          <a:custGeom>
            <a:avLst/>
            <a:gdLst/>
            <a:ahLst/>
            <a:cxnLst/>
            <a:rect l="l" t="t" r="r" b="b"/>
            <a:pathLst>
              <a:path w="9144000" h="2931790">
                <a:moveTo>
                  <a:pt x="0" y="0"/>
                </a:moveTo>
                <a:lnTo>
                  <a:pt x="3824456" y="0"/>
                </a:lnTo>
                <a:cubicBezTo>
                  <a:pt x="3824456" y="26976"/>
                  <a:pt x="3831542" y="51749"/>
                  <a:pt x="3844079" y="73220"/>
                </a:cubicBezTo>
                <a:lnTo>
                  <a:pt x="4145508" y="600620"/>
                </a:lnTo>
                <a:cubicBezTo>
                  <a:pt x="4157500" y="622091"/>
                  <a:pt x="4175488" y="640258"/>
                  <a:pt x="4197836" y="653470"/>
                </a:cubicBezTo>
                <a:cubicBezTo>
                  <a:pt x="4220185" y="666683"/>
                  <a:pt x="4245258" y="672739"/>
                  <a:pt x="4269242" y="672739"/>
                </a:cubicBezTo>
                <a:lnTo>
                  <a:pt x="4869920" y="672739"/>
                </a:lnTo>
                <a:cubicBezTo>
                  <a:pt x="4895539" y="673289"/>
                  <a:pt x="4921158" y="667233"/>
                  <a:pt x="4944596" y="653470"/>
                </a:cubicBezTo>
                <a:cubicBezTo>
                  <a:pt x="4966945" y="640258"/>
                  <a:pt x="4984387" y="622091"/>
                  <a:pt x="4996924" y="601171"/>
                </a:cubicBezTo>
                <a:lnTo>
                  <a:pt x="5296718" y="75972"/>
                </a:lnTo>
                <a:cubicBezTo>
                  <a:pt x="5310345" y="53951"/>
                  <a:pt x="5317976" y="28077"/>
                  <a:pt x="5317976" y="0"/>
                </a:cubicBezTo>
                <a:lnTo>
                  <a:pt x="9144000" y="0"/>
                </a:lnTo>
                <a:lnTo>
                  <a:pt x="9144000" y="2931790"/>
                </a:lnTo>
                <a:lnTo>
                  <a:pt x="0" y="2931790"/>
                </a:lnTo>
                <a:close/>
              </a:path>
            </a:pathLst>
          </a:custGeom>
          <a:solidFill>
            <a:srgbClr val="F15A5A"/>
          </a:solidFill>
          <a:ln w="25400" cap="flat" cmpd="sng" algn="ctr">
            <a:noFill/>
            <a:prstDash val="solid"/>
          </a:ln>
          <a:effectLst/>
        </p:spPr>
        <p:txBody>
          <a:bodyPr anchor="ct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2" name="文本框 9"/>
          <p:cNvSpPr txBox="1"/>
          <p:nvPr/>
        </p:nvSpPr>
        <p:spPr>
          <a:xfrm>
            <a:off x="4569885" y="3926418"/>
            <a:ext cx="3052233" cy="830997"/>
          </a:xfrm>
          <a:prstGeom prst="rect">
            <a:avLst/>
          </a:prstGeom>
          <a:noFill/>
        </p:spPr>
        <p:txBody>
          <a:bodyPr lIns="91440" tIns="45720" rIns="91440" bIns="45720">
            <a:spAutoFit/>
          </a:bodyPr>
          <a:lstStyle/>
          <a:p>
            <a:pPr marL="0" lvl="1" indent="152400" algn="ctr" defTabSz="913765" eaLnBrk="0" fontAlgn="base" hangingPunct="0">
              <a:spcBef>
                <a:spcPct val="0"/>
              </a:spcBef>
              <a:spcAft>
                <a:spcPct val="0"/>
              </a:spcAft>
              <a:defRPr/>
            </a:pPr>
            <a:r>
              <a:rPr lang="zh-CN" altLang="en-US" sz="4800" b="1" spc="400" dirty="0">
                <a:solidFill>
                  <a:srgbClr val="FFFFFF"/>
                </a:solidFill>
                <a:latin typeface="微软雅黑" panose="020B0503020204020204" pitchFamily="34" charset="-122"/>
                <a:ea typeface="微软雅黑" panose="020B0503020204020204" pitchFamily="34" charset="-122"/>
              </a:rPr>
              <a:t>添加标题</a:t>
            </a:r>
          </a:p>
        </p:txBody>
      </p:sp>
      <p:sp>
        <p:nvSpPr>
          <p:cNvPr id="63" name="Freeform 5"/>
          <p:cNvSpPr/>
          <p:nvPr/>
        </p:nvSpPr>
        <p:spPr bwMode="auto">
          <a:xfrm>
            <a:off x="5202767" y="2142067"/>
            <a:ext cx="1786467" cy="1612900"/>
          </a:xfrm>
          <a:custGeom>
            <a:avLst/>
            <a:gdLst>
              <a:gd name="T0" fmla="*/ 514829050 w 2740"/>
              <a:gd name="T1" fmla="*/ 565972116 h 2446"/>
              <a:gd name="T2" fmla="*/ 491852089 w 2740"/>
              <a:gd name="T3" fmla="*/ 589197777 h 2446"/>
              <a:gd name="T4" fmla="*/ 459061950 w 2740"/>
              <a:gd name="T5" fmla="*/ 597754522 h 2446"/>
              <a:gd name="T6" fmla="*/ 195304653 w 2740"/>
              <a:gd name="T7" fmla="*/ 597754522 h 2446"/>
              <a:gd name="T8" fmla="*/ 163950696 w 2740"/>
              <a:gd name="T9" fmla="*/ 589197777 h 2446"/>
              <a:gd name="T10" fmla="*/ 140973736 w 2740"/>
              <a:gd name="T11" fmla="*/ 565727313 h 2446"/>
              <a:gd name="T12" fmla="*/ 8616605 w 2740"/>
              <a:gd name="T13" fmla="*/ 331515242 h 2446"/>
              <a:gd name="T14" fmla="*/ 0 w 2740"/>
              <a:gd name="T15" fmla="*/ 298999415 h 2446"/>
              <a:gd name="T16" fmla="*/ 8616605 w 2740"/>
              <a:gd name="T17" fmla="*/ 266239280 h 2446"/>
              <a:gd name="T18" fmla="*/ 140495008 w 2740"/>
              <a:gd name="T19" fmla="*/ 33004939 h 2446"/>
              <a:gd name="T20" fmla="*/ 163950696 w 2740"/>
              <a:gd name="T21" fmla="*/ 9045857 h 2446"/>
              <a:gd name="T22" fmla="*/ 193868471 w 2740"/>
              <a:gd name="T23" fmla="*/ 244309 h 2446"/>
              <a:gd name="T24" fmla="*/ 458583222 w 2740"/>
              <a:gd name="T25" fmla="*/ 244309 h 2446"/>
              <a:gd name="T26" fmla="*/ 491852089 w 2740"/>
              <a:gd name="T27" fmla="*/ 9045857 h 2446"/>
              <a:gd name="T28" fmla="*/ 514829050 w 2740"/>
              <a:gd name="T29" fmla="*/ 32271518 h 2446"/>
              <a:gd name="T30" fmla="*/ 646707942 w 2740"/>
              <a:gd name="T31" fmla="*/ 265505859 h 2446"/>
              <a:gd name="T32" fmla="*/ 655802785 w 2740"/>
              <a:gd name="T33" fmla="*/ 298999415 h 2446"/>
              <a:gd name="T34" fmla="*/ 646468334 w 2740"/>
              <a:gd name="T35" fmla="*/ 332737775 h 2446"/>
              <a:gd name="T36" fmla="*/ 514829050 w 2740"/>
              <a:gd name="T37" fmla="*/ 565972116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5EB5AB"/>
          </a:solidFill>
          <a:ln>
            <a:noFill/>
          </a:ln>
        </p:spPr>
        <p:txBody>
          <a:bodyPr/>
          <a:lstStyle/>
          <a:p>
            <a:pPr marL="0" marR="0" lvl="0" indent="0" defTabSz="913765" eaLnBrk="0" fontAlgn="base" latinLnBrk="0" hangingPunct="0">
              <a:lnSpc>
                <a:spcPct val="100000"/>
              </a:lnSpc>
              <a:spcBef>
                <a:spcPct val="0"/>
              </a:spcBef>
              <a:spcAft>
                <a:spcPct val="0"/>
              </a:spcAft>
              <a:buClrTx/>
              <a:buSzTx/>
              <a:buFontTx/>
              <a:buNone/>
              <a:defRPr/>
            </a:pPr>
            <a:endParaRPr kumimoji="0" lang="zh-CN" altLang="en-US" sz="231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64" name="KSO_Shape"/>
          <p:cNvSpPr/>
          <p:nvPr/>
        </p:nvSpPr>
        <p:spPr bwMode="auto">
          <a:xfrm>
            <a:off x="5520267" y="2552701"/>
            <a:ext cx="1151467" cy="791633"/>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65" name="文本框 9"/>
          <p:cNvSpPr txBox="1">
            <a:spLocks noChangeArrowheads="1"/>
          </p:cNvSpPr>
          <p:nvPr/>
        </p:nvSpPr>
        <p:spPr bwMode="auto">
          <a:xfrm>
            <a:off x="5579533" y="5014385"/>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6" name="文本框 9"/>
          <p:cNvSpPr txBox="1">
            <a:spLocks noChangeArrowheads="1"/>
          </p:cNvSpPr>
          <p:nvPr/>
        </p:nvSpPr>
        <p:spPr bwMode="auto">
          <a:xfrm>
            <a:off x="5579533" y="53149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7" name="文本框 9"/>
          <p:cNvSpPr txBox="1">
            <a:spLocks noChangeArrowheads="1"/>
          </p:cNvSpPr>
          <p:nvPr/>
        </p:nvSpPr>
        <p:spPr bwMode="auto">
          <a:xfrm>
            <a:off x="5579533" y="561340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8" name="文本框 9"/>
          <p:cNvSpPr txBox="1">
            <a:spLocks noChangeArrowheads="1"/>
          </p:cNvSpPr>
          <p:nvPr/>
        </p:nvSpPr>
        <p:spPr bwMode="auto">
          <a:xfrm>
            <a:off x="5579533" y="59118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 calcmode="lin" valueType="num">
                                      <p:cBhvr>
                                        <p:cTn id="9" dur="500" fill="hold"/>
                                        <p:tgtEl>
                                          <p:spTgt spid="36"/>
                                        </p:tgtEl>
                                        <p:attrNameLst>
                                          <p:attrName>style.rotation</p:attrName>
                                        </p:attrNameLst>
                                      </p:cBhvr>
                                      <p:tavLst>
                                        <p:tav tm="0">
                                          <p:val>
                                            <p:fltVal val="360"/>
                                          </p:val>
                                        </p:tav>
                                        <p:tav tm="100000">
                                          <p:val>
                                            <p:fltVal val="0"/>
                                          </p:val>
                                        </p:tav>
                                      </p:tavLst>
                                    </p:anim>
                                    <p:animEffect transition="in" filter="fad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 calcmode="lin" valueType="num">
                                      <p:cBhvr>
                                        <p:cTn id="15"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5"/>
                                        </p:tgtEl>
                                        <p:attrNameLst>
                                          <p:attrName>ppt_y</p:attrName>
                                        </p:attrNameLst>
                                      </p:cBhvr>
                                      <p:tavLst>
                                        <p:tav tm="0">
                                          <p:val>
                                            <p:strVal val="#ppt_y"/>
                                          </p:val>
                                        </p:tav>
                                        <p:tav tm="100000">
                                          <p:val>
                                            <p:strVal val="#ppt_y"/>
                                          </p:val>
                                        </p:tav>
                                      </p:tavLst>
                                    </p:anim>
                                    <p:anim calcmode="lin" valueType="num">
                                      <p:cBhvr>
                                        <p:cTn id="17"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5"/>
                                        </p:tgtEl>
                                      </p:cBhvr>
                                    </p:animEffect>
                                  </p:childTnLst>
                                </p:cTn>
                              </p:par>
                              <p:par>
                                <p:cTn id="20" presetID="53" presetClass="entr" presetSubtype="528" fill="hold" nodeType="withEffect">
                                  <p:stCondLst>
                                    <p:cond delay="600"/>
                                  </p:stCondLst>
                                  <p:childTnLst>
                                    <p:set>
                                      <p:cBhvr>
                                        <p:cTn id="21" dur="1" fill="hold">
                                          <p:stCondLst>
                                            <p:cond delay="0"/>
                                          </p:stCondLst>
                                        </p:cTn>
                                        <p:tgtEl>
                                          <p:spTgt spid="63"/>
                                        </p:tgtEl>
                                        <p:attrNameLst>
                                          <p:attrName>style.visibility</p:attrName>
                                        </p:attrNameLst>
                                      </p:cBhvr>
                                      <p:to>
                                        <p:strVal val="visible"/>
                                      </p:to>
                                    </p:set>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fltVal val="0"/>
                                          </p:val>
                                        </p:tav>
                                        <p:tav tm="100000">
                                          <p:val>
                                            <p:strVal val="#ppt_h"/>
                                          </p:val>
                                        </p:tav>
                                      </p:tavLst>
                                    </p:anim>
                                    <p:animEffect transition="in" filter="fade">
                                      <p:cBhvr>
                                        <p:cTn id="24" dur="500"/>
                                        <p:tgtEl>
                                          <p:spTgt spid="63"/>
                                        </p:tgtEl>
                                      </p:cBhvr>
                                    </p:animEffect>
                                    <p:anim calcmode="lin" valueType="num">
                                      <p:cBhvr>
                                        <p:cTn id="25" dur="500" fill="hold"/>
                                        <p:tgtEl>
                                          <p:spTgt spid="63"/>
                                        </p:tgtEl>
                                        <p:attrNameLst>
                                          <p:attrName>ppt_x</p:attrName>
                                        </p:attrNameLst>
                                      </p:cBhvr>
                                      <p:tavLst>
                                        <p:tav tm="0">
                                          <p:val>
                                            <p:fltVal val="0.5"/>
                                          </p:val>
                                        </p:tav>
                                        <p:tav tm="100000">
                                          <p:val>
                                            <p:strVal val="#ppt_x"/>
                                          </p:val>
                                        </p:tav>
                                      </p:tavLst>
                                    </p:anim>
                                    <p:anim calcmode="lin" valueType="num">
                                      <p:cBhvr>
                                        <p:cTn id="26" dur="500" fill="hold"/>
                                        <p:tgtEl>
                                          <p:spTgt spid="63"/>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60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fltVal val="0"/>
                                          </p:val>
                                        </p:tav>
                                        <p:tav tm="100000">
                                          <p:val>
                                            <p:strVal val="#ppt_h"/>
                                          </p:val>
                                        </p:tav>
                                      </p:tavLst>
                                    </p:anim>
                                    <p:animEffect transition="in" filter="fade">
                                      <p:cBhvr>
                                        <p:cTn id="31" dur="500"/>
                                        <p:tgtEl>
                                          <p:spTgt spid="64"/>
                                        </p:tgtEl>
                                      </p:cBhvr>
                                    </p:animEffect>
                                    <p:anim calcmode="lin" valueType="num">
                                      <p:cBhvr>
                                        <p:cTn id="32" dur="500" fill="hold"/>
                                        <p:tgtEl>
                                          <p:spTgt spid="64"/>
                                        </p:tgtEl>
                                        <p:attrNameLst>
                                          <p:attrName>ppt_x</p:attrName>
                                        </p:attrNameLst>
                                      </p:cBhvr>
                                      <p:tavLst>
                                        <p:tav tm="0">
                                          <p:val>
                                            <p:fltVal val="0.5"/>
                                          </p:val>
                                        </p:tav>
                                        <p:tav tm="100000">
                                          <p:val>
                                            <p:strVal val="#ppt_x"/>
                                          </p:val>
                                        </p:tav>
                                      </p:tavLst>
                                    </p:anim>
                                    <p:anim calcmode="lin" valueType="num">
                                      <p:cBhvr>
                                        <p:cTn id="33" dur="500" fill="hold"/>
                                        <p:tgtEl>
                                          <p:spTgt spid="64"/>
                                        </p:tgtEl>
                                        <p:attrNameLst>
                                          <p:attrName>ppt_y</p:attrName>
                                        </p:attrNameLst>
                                      </p:cBhvr>
                                      <p:tavLst>
                                        <p:tav tm="0">
                                          <p:val>
                                            <p:fltVal val="0.5"/>
                                          </p:val>
                                        </p:tav>
                                        <p:tav tm="100000">
                                          <p:val>
                                            <p:strVal val="#ppt_y"/>
                                          </p:val>
                                        </p:tav>
                                      </p:tavLst>
                                    </p:anim>
                                  </p:childTnLst>
                                </p:cTn>
                              </p:par>
                            </p:childTnLst>
                          </p:cTn>
                        </p:par>
                        <p:par>
                          <p:cTn id="34" fill="hold">
                            <p:stCondLst>
                              <p:cond delay="1100"/>
                            </p:stCondLst>
                            <p:childTnLst>
                              <p:par>
                                <p:cTn id="35" presetID="16" presetClass="entr" presetSubtype="21" fill="hold" grpId="0" nodeType="after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barn(inVertical)">
                                      <p:cBhvr>
                                        <p:cTn id="37" dur="500"/>
                                        <p:tgtEl>
                                          <p:spTgt spid="62"/>
                                        </p:tgtEl>
                                      </p:cBhvr>
                                    </p:animEffect>
                                  </p:childTnLst>
                                </p:cTn>
                              </p:par>
                            </p:childTnLst>
                          </p:cTn>
                        </p:par>
                        <p:par>
                          <p:cTn id="38" fill="hold">
                            <p:stCondLst>
                              <p:cond delay="1600"/>
                            </p:stCondLst>
                            <p:childTnLst>
                              <p:par>
                                <p:cTn id="39" presetID="2" presetClass="entr" presetSubtype="4" fill="hold" grpId="0" nodeType="afterEffect">
                                  <p:stCondLst>
                                    <p:cond delay="0"/>
                                  </p:stCondLst>
                                  <p:childTnLst>
                                    <p:set>
                                      <p:cBhvr>
                                        <p:cTn id="40" dur="1" fill="hold">
                                          <p:stCondLst>
                                            <p:cond delay="0"/>
                                          </p:stCondLst>
                                        </p:cTn>
                                        <p:tgtEl>
                                          <p:spTgt spid="65"/>
                                        </p:tgtEl>
                                        <p:attrNameLst>
                                          <p:attrName>style.visibility</p:attrName>
                                        </p:attrNameLst>
                                      </p:cBhvr>
                                      <p:to>
                                        <p:strVal val="visible"/>
                                      </p:to>
                                    </p:set>
                                    <p:anim calcmode="lin" valueType="num">
                                      <p:cBhvr additive="base">
                                        <p:cTn id="41" dur="500" fill="hold"/>
                                        <p:tgtEl>
                                          <p:spTgt spid="65"/>
                                        </p:tgtEl>
                                        <p:attrNameLst>
                                          <p:attrName>ppt_x</p:attrName>
                                        </p:attrNameLst>
                                      </p:cBhvr>
                                      <p:tavLst>
                                        <p:tav tm="0">
                                          <p:val>
                                            <p:strVal val="#ppt_x"/>
                                          </p:val>
                                        </p:tav>
                                        <p:tav tm="100000">
                                          <p:val>
                                            <p:strVal val="#ppt_x"/>
                                          </p:val>
                                        </p:tav>
                                      </p:tavLst>
                                    </p:anim>
                                    <p:anim calcmode="lin" valueType="num">
                                      <p:cBhvr additive="base">
                                        <p:cTn id="42" dur="500" fill="hold"/>
                                        <p:tgtEl>
                                          <p:spTgt spid="6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200"/>
                                  </p:stCondLst>
                                  <p:childTnLst>
                                    <p:set>
                                      <p:cBhvr>
                                        <p:cTn id="44" dur="1" fill="hold">
                                          <p:stCondLst>
                                            <p:cond delay="0"/>
                                          </p:stCondLst>
                                        </p:cTn>
                                        <p:tgtEl>
                                          <p:spTgt spid="66"/>
                                        </p:tgtEl>
                                        <p:attrNameLst>
                                          <p:attrName>style.visibility</p:attrName>
                                        </p:attrNameLst>
                                      </p:cBhvr>
                                      <p:to>
                                        <p:strVal val="visible"/>
                                      </p:to>
                                    </p:set>
                                    <p:anim calcmode="lin" valueType="num">
                                      <p:cBhvr additive="base">
                                        <p:cTn id="45" dur="500" fill="hold"/>
                                        <p:tgtEl>
                                          <p:spTgt spid="66"/>
                                        </p:tgtEl>
                                        <p:attrNameLst>
                                          <p:attrName>ppt_x</p:attrName>
                                        </p:attrNameLst>
                                      </p:cBhvr>
                                      <p:tavLst>
                                        <p:tav tm="0">
                                          <p:val>
                                            <p:strVal val="#ppt_x"/>
                                          </p:val>
                                        </p:tav>
                                        <p:tav tm="100000">
                                          <p:val>
                                            <p:strVal val="#ppt_x"/>
                                          </p:val>
                                        </p:tav>
                                      </p:tavLst>
                                    </p:anim>
                                    <p:anim calcmode="lin" valueType="num">
                                      <p:cBhvr additive="base">
                                        <p:cTn id="46" dur="500" fill="hold"/>
                                        <p:tgtEl>
                                          <p:spTgt spid="6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400"/>
                                  </p:stCondLst>
                                  <p:childTnLst>
                                    <p:set>
                                      <p:cBhvr>
                                        <p:cTn id="48" dur="1" fill="hold">
                                          <p:stCondLst>
                                            <p:cond delay="0"/>
                                          </p:stCondLst>
                                        </p:cTn>
                                        <p:tgtEl>
                                          <p:spTgt spid="67"/>
                                        </p:tgtEl>
                                        <p:attrNameLst>
                                          <p:attrName>style.visibility</p:attrName>
                                        </p:attrNameLst>
                                      </p:cBhvr>
                                      <p:to>
                                        <p:strVal val="visible"/>
                                      </p:to>
                                    </p:set>
                                    <p:anim calcmode="lin" valueType="num">
                                      <p:cBhvr additive="base">
                                        <p:cTn id="49" dur="500" fill="hold"/>
                                        <p:tgtEl>
                                          <p:spTgt spid="67"/>
                                        </p:tgtEl>
                                        <p:attrNameLst>
                                          <p:attrName>ppt_x</p:attrName>
                                        </p:attrNameLst>
                                      </p:cBhvr>
                                      <p:tavLst>
                                        <p:tav tm="0">
                                          <p:val>
                                            <p:strVal val="#ppt_x"/>
                                          </p:val>
                                        </p:tav>
                                        <p:tav tm="100000">
                                          <p:val>
                                            <p:strVal val="#ppt_x"/>
                                          </p:val>
                                        </p:tav>
                                      </p:tavLst>
                                    </p:anim>
                                    <p:anim calcmode="lin" valueType="num">
                                      <p:cBhvr additive="base">
                                        <p:cTn id="50" dur="500" fill="hold"/>
                                        <p:tgtEl>
                                          <p:spTgt spid="6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600"/>
                                  </p:stCondLst>
                                  <p:childTnLst>
                                    <p:set>
                                      <p:cBhvr>
                                        <p:cTn id="52" dur="1" fill="hold">
                                          <p:stCondLst>
                                            <p:cond delay="0"/>
                                          </p:stCondLst>
                                        </p:cTn>
                                        <p:tgtEl>
                                          <p:spTgt spid="68"/>
                                        </p:tgtEl>
                                        <p:attrNameLst>
                                          <p:attrName>style.visibility</p:attrName>
                                        </p:attrNameLst>
                                      </p:cBhvr>
                                      <p:to>
                                        <p:strVal val="visible"/>
                                      </p:to>
                                    </p:set>
                                    <p:anim calcmode="lin" valueType="num">
                                      <p:cBhvr additive="base">
                                        <p:cTn id="53" dur="500" fill="hold"/>
                                        <p:tgtEl>
                                          <p:spTgt spid="68"/>
                                        </p:tgtEl>
                                        <p:attrNameLst>
                                          <p:attrName>ppt_x</p:attrName>
                                        </p:attrNameLst>
                                      </p:cBhvr>
                                      <p:tavLst>
                                        <p:tav tm="0">
                                          <p:val>
                                            <p:strVal val="#ppt_x"/>
                                          </p:val>
                                        </p:tav>
                                        <p:tav tm="100000">
                                          <p:val>
                                            <p:strVal val="#ppt_x"/>
                                          </p:val>
                                        </p:tav>
                                      </p:tavLst>
                                    </p:anim>
                                    <p:anim calcmode="lin" valueType="num">
                                      <p:cBhvr additive="base">
                                        <p:cTn id="54"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62" grpId="0"/>
      <p:bldP spid="65" grpId="0"/>
      <p:bldP spid="66" grpId="0"/>
      <p:bldP spid="67" grpId="0"/>
      <p:bldP spid="6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207568" y="2766293"/>
            <a:ext cx="7857610" cy="2174875"/>
            <a:chOff x="588920" y="1379750"/>
            <a:chExt cx="7857610" cy="2174875"/>
          </a:xfrm>
        </p:grpSpPr>
        <p:sp>
          <p:nvSpPr>
            <p:cNvPr id="6" name="Block Arc 5"/>
            <p:cNvSpPr/>
            <p:nvPr/>
          </p:nvSpPr>
          <p:spPr>
            <a:xfrm>
              <a:off x="6303405" y="1411500"/>
              <a:ext cx="2143125" cy="2143125"/>
            </a:xfrm>
            <a:prstGeom prst="blockArc">
              <a:avLst>
                <a:gd name="adj1" fmla="val 10800000"/>
                <a:gd name="adj2" fmla="val 2"/>
                <a:gd name="adj3" fmla="val 11074"/>
              </a:avLst>
            </a:prstGeom>
            <a:solidFill>
              <a:srgbClr val="F15A5A"/>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 name="Block Arc 6"/>
            <p:cNvSpPr/>
            <p:nvPr/>
          </p:nvSpPr>
          <p:spPr>
            <a:xfrm flipV="1">
              <a:off x="4398405" y="1379750"/>
              <a:ext cx="2143125" cy="2143125"/>
            </a:xfrm>
            <a:prstGeom prst="blockArc">
              <a:avLst>
                <a:gd name="adj1" fmla="val 10800000"/>
                <a:gd name="adj2" fmla="val 2"/>
                <a:gd name="adj3" fmla="val 11074"/>
              </a:avLst>
            </a:prstGeom>
            <a:solidFill>
              <a:srgbClr val="98CED3"/>
            </a:solidFill>
            <a:ln>
              <a:noFill/>
            </a:ln>
            <a:effectLst>
              <a:innerShdw dist="2540000" dir="13500000">
                <a:srgbClr val="000000">
                  <a:alpha val="10000"/>
                </a:srgbClr>
              </a:innerShdw>
            </a:effectLst>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 name="Block Arc 7"/>
            <p:cNvSpPr/>
            <p:nvPr/>
          </p:nvSpPr>
          <p:spPr>
            <a:xfrm>
              <a:off x="2493405" y="1411500"/>
              <a:ext cx="2143125" cy="2143125"/>
            </a:xfrm>
            <a:prstGeom prst="blockArc">
              <a:avLst>
                <a:gd name="adj1" fmla="val 10800000"/>
                <a:gd name="adj2" fmla="val 2"/>
                <a:gd name="adj3" fmla="val 11074"/>
              </a:avLst>
            </a:prstGeom>
            <a:solidFill>
              <a:srgbClr val="5EB5AB"/>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 name="Block Arc 8"/>
            <p:cNvSpPr/>
            <p:nvPr/>
          </p:nvSpPr>
          <p:spPr>
            <a:xfrm flipV="1">
              <a:off x="588920" y="1379750"/>
              <a:ext cx="2143125" cy="2143125"/>
            </a:xfrm>
            <a:prstGeom prst="blockArc">
              <a:avLst>
                <a:gd name="adj1" fmla="val 10800000"/>
                <a:gd name="adj2" fmla="val 2"/>
                <a:gd name="adj3" fmla="val 11074"/>
              </a:avLst>
            </a:prstGeom>
            <a:solidFill>
              <a:srgbClr val="512D5F"/>
            </a:solidFill>
            <a:ln>
              <a:noFill/>
            </a:ln>
            <a:effectLst>
              <a:innerShdw dist="2540000" dir="13500000">
                <a:srgbClr val="000000">
                  <a:alpha val="10000"/>
                </a:srgbClr>
              </a:innerShdw>
            </a:effectLst>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5" name="Group 14"/>
          <p:cNvGrpSpPr/>
          <p:nvPr/>
        </p:nvGrpSpPr>
        <p:grpSpPr>
          <a:xfrm>
            <a:off x="2207568" y="2766293"/>
            <a:ext cx="7857610" cy="2157760"/>
            <a:chOff x="2207568" y="2766293"/>
            <a:chExt cx="7857610" cy="2157760"/>
          </a:xfrm>
        </p:grpSpPr>
        <p:sp>
          <p:nvSpPr>
            <p:cNvPr id="11" name="Block Arc 10"/>
            <p:cNvSpPr/>
            <p:nvPr/>
          </p:nvSpPr>
          <p:spPr>
            <a:xfrm>
              <a:off x="2207568" y="2773158"/>
              <a:ext cx="2143125" cy="2143125"/>
            </a:xfrm>
            <a:prstGeom prst="blockArc">
              <a:avLst>
                <a:gd name="adj1" fmla="val 10800000"/>
                <a:gd name="adj2" fmla="val 2"/>
                <a:gd name="adj3" fmla="val 11074"/>
              </a:avLst>
            </a:prstGeom>
            <a:solidFill>
              <a:srgbClr val="512D5F"/>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2" name="Block Arc 11"/>
            <p:cNvSpPr/>
            <p:nvPr/>
          </p:nvSpPr>
          <p:spPr>
            <a:xfrm flipV="1">
              <a:off x="4112053" y="2780928"/>
              <a:ext cx="2143125" cy="2143125"/>
            </a:xfrm>
            <a:prstGeom prst="blockArc">
              <a:avLst>
                <a:gd name="adj1" fmla="val 10800000"/>
                <a:gd name="adj2" fmla="val 2"/>
                <a:gd name="adj3" fmla="val 11074"/>
              </a:avLst>
            </a:prstGeom>
            <a:solidFill>
              <a:srgbClr val="5EB5AB"/>
            </a:solidFill>
            <a:ln>
              <a:noFill/>
            </a:ln>
            <a:effectLst>
              <a:innerShdw dist="2540000" dir="13500000">
                <a:srgbClr val="000000">
                  <a:alpha val="10000"/>
                </a:srgbClr>
              </a:innerShdw>
            </a:effectLst>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3" name="Block Arc 12"/>
            <p:cNvSpPr/>
            <p:nvPr/>
          </p:nvSpPr>
          <p:spPr>
            <a:xfrm>
              <a:off x="6017053" y="2773158"/>
              <a:ext cx="2143125" cy="2143125"/>
            </a:xfrm>
            <a:prstGeom prst="blockArc">
              <a:avLst>
                <a:gd name="adj1" fmla="val 10800000"/>
                <a:gd name="adj2" fmla="val 2"/>
                <a:gd name="adj3" fmla="val 11074"/>
              </a:avLst>
            </a:prstGeom>
            <a:solidFill>
              <a:srgbClr val="98CED3"/>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4" name="Block Arc 13"/>
            <p:cNvSpPr/>
            <p:nvPr/>
          </p:nvSpPr>
          <p:spPr>
            <a:xfrm flipV="1">
              <a:off x="7922053" y="2766293"/>
              <a:ext cx="2143125" cy="2143125"/>
            </a:xfrm>
            <a:prstGeom prst="blockArc">
              <a:avLst>
                <a:gd name="adj1" fmla="val 10800000"/>
                <a:gd name="adj2" fmla="val 2"/>
                <a:gd name="adj3" fmla="val 11074"/>
              </a:avLst>
            </a:prstGeom>
            <a:solidFill>
              <a:srgbClr val="F15A5A"/>
            </a:solidFill>
            <a:ln>
              <a:noFill/>
            </a:ln>
            <a:effectLst>
              <a:innerShdw dist="2540000" dir="13500000">
                <a:srgbClr val="000000">
                  <a:alpha val="10000"/>
                </a:srgbClr>
              </a:innerShdw>
            </a:effectLst>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  </a:t>
              </a:r>
            </a:p>
          </p:txBody>
        </p:sp>
      </p:grpSp>
      <p:grpSp>
        <p:nvGrpSpPr>
          <p:cNvPr id="19" name="Group 18"/>
          <p:cNvGrpSpPr/>
          <p:nvPr/>
        </p:nvGrpSpPr>
        <p:grpSpPr>
          <a:xfrm>
            <a:off x="8724585" y="3520750"/>
            <a:ext cx="539767" cy="539767"/>
            <a:chOff x="1200150" y="3768725"/>
            <a:chExt cx="446088" cy="446088"/>
          </a:xfrm>
          <a:solidFill>
            <a:srgbClr val="F15A5A"/>
          </a:solidFill>
        </p:grpSpPr>
        <p:sp>
          <p:nvSpPr>
            <p:cNvPr id="20" name="Freeform 78"/>
            <p:cNvSpPr/>
            <p:nvPr/>
          </p:nvSpPr>
          <p:spPr bwMode="auto">
            <a:xfrm>
              <a:off x="1200150" y="3768725"/>
              <a:ext cx="446088" cy="446088"/>
            </a:xfrm>
            <a:custGeom>
              <a:avLst/>
              <a:gdLst>
                <a:gd name="T0" fmla="*/ 539 w 580"/>
                <a:gd name="T1" fmla="*/ 141 h 580"/>
                <a:gd name="T2" fmla="*/ 509 w 580"/>
                <a:gd name="T3" fmla="*/ 171 h 580"/>
                <a:gd name="T4" fmla="*/ 489 w 580"/>
                <a:gd name="T5" fmla="*/ 181 h 580"/>
                <a:gd name="T6" fmla="*/ 517 w 580"/>
                <a:gd name="T7" fmla="*/ 290 h 580"/>
                <a:gd name="T8" fmla="*/ 290 w 580"/>
                <a:gd name="T9" fmla="*/ 517 h 580"/>
                <a:gd name="T10" fmla="*/ 63 w 580"/>
                <a:gd name="T11" fmla="*/ 290 h 580"/>
                <a:gd name="T12" fmla="*/ 290 w 580"/>
                <a:gd name="T13" fmla="*/ 63 h 580"/>
                <a:gd name="T14" fmla="*/ 401 w 580"/>
                <a:gd name="T15" fmla="*/ 92 h 580"/>
                <a:gd name="T16" fmla="*/ 411 w 580"/>
                <a:gd name="T17" fmla="*/ 72 h 580"/>
                <a:gd name="T18" fmla="*/ 441 w 580"/>
                <a:gd name="T19" fmla="*/ 42 h 580"/>
                <a:gd name="T20" fmla="*/ 290 w 580"/>
                <a:gd name="T21" fmla="*/ 0 h 580"/>
                <a:gd name="T22" fmla="*/ 0 w 580"/>
                <a:gd name="T23" fmla="*/ 290 h 580"/>
                <a:gd name="T24" fmla="*/ 290 w 580"/>
                <a:gd name="T25" fmla="*/ 580 h 580"/>
                <a:gd name="T26" fmla="*/ 580 w 580"/>
                <a:gd name="T27" fmla="*/ 290 h 580"/>
                <a:gd name="T28" fmla="*/ 539 w 580"/>
                <a:gd name="T29" fmla="*/ 14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0" h="580">
                  <a:moveTo>
                    <a:pt x="539" y="141"/>
                  </a:moveTo>
                  <a:cubicBezTo>
                    <a:pt x="509" y="171"/>
                    <a:pt x="509" y="171"/>
                    <a:pt x="509" y="171"/>
                  </a:cubicBezTo>
                  <a:cubicBezTo>
                    <a:pt x="504" y="176"/>
                    <a:pt x="496" y="179"/>
                    <a:pt x="489" y="181"/>
                  </a:cubicBezTo>
                  <a:cubicBezTo>
                    <a:pt x="506" y="213"/>
                    <a:pt x="517" y="250"/>
                    <a:pt x="517" y="290"/>
                  </a:cubicBezTo>
                  <a:cubicBezTo>
                    <a:pt x="517" y="415"/>
                    <a:pt x="415" y="517"/>
                    <a:pt x="290" y="517"/>
                  </a:cubicBezTo>
                  <a:cubicBezTo>
                    <a:pt x="165" y="517"/>
                    <a:pt x="63" y="415"/>
                    <a:pt x="63" y="290"/>
                  </a:cubicBezTo>
                  <a:cubicBezTo>
                    <a:pt x="63" y="165"/>
                    <a:pt x="165" y="63"/>
                    <a:pt x="290" y="63"/>
                  </a:cubicBezTo>
                  <a:cubicBezTo>
                    <a:pt x="330" y="63"/>
                    <a:pt x="368" y="74"/>
                    <a:pt x="401" y="92"/>
                  </a:cubicBezTo>
                  <a:cubicBezTo>
                    <a:pt x="402" y="85"/>
                    <a:pt x="406" y="78"/>
                    <a:pt x="411" y="72"/>
                  </a:cubicBezTo>
                  <a:cubicBezTo>
                    <a:pt x="441" y="42"/>
                    <a:pt x="441" y="42"/>
                    <a:pt x="441" y="42"/>
                  </a:cubicBezTo>
                  <a:cubicBezTo>
                    <a:pt x="397" y="15"/>
                    <a:pt x="345" y="0"/>
                    <a:pt x="290" y="0"/>
                  </a:cubicBezTo>
                  <a:cubicBezTo>
                    <a:pt x="130" y="0"/>
                    <a:pt x="0" y="130"/>
                    <a:pt x="0" y="290"/>
                  </a:cubicBezTo>
                  <a:cubicBezTo>
                    <a:pt x="0" y="450"/>
                    <a:pt x="130" y="580"/>
                    <a:pt x="290" y="580"/>
                  </a:cubicBezTo>
                  <a:cubicBezTo>
                    <a:pt x="450" y="580"/>
                    <a:pt x="580" y="450"/>
                    <a:pt x="580" y="290"/>
                  </a:cubicBezTo>
                  <a:cubicBezTo>
                    <a:pt x="580" y="235"/>
                    <a:pt x="565" y="184"/>
                    <a:pt x="539" y="14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 name="Freeform 79"/>
            <p:cNvSpPr/>
            <p:nvPr/>
          </p:nvSpPr>
          <p:spPr bwMode="auto">
            <a:xfrm>
              <a:off x="1381125" y="3781425"/>
              <a:ext cx="252413" cy="252413"/>
            </a:xfrm>
            <a:custGeom>
              <a:avLst/>
              <a:gdLst>
                <a:gd name="T0" fmla="*/ 186 w 329"/>
                <a:gd name="T1" fmla="*/ 67 h 328"/>
                <a:gd name="T2" fmla="*/ 249 w 329"/>
                <a:gd name="T3" fmla="*/ 4 h 328"/>
                <a:gd name="T4" fmla="*/ 257 w 329"/>
                <a:gd name="T5" fmla="*/ 7 h 328"/>
                <a:gd name="T6" fmla="*/ 263 w 329"/>
                <a:gd name="T7" fmla="*/ 66 h 328"/>
                <a:gd name="T8" fmla="*/ 322 w 329"/>
                <a:gd name="T9" fmla="*/ 71 h 328"/>
                <a:gd name="T10" fmla="*/ 325 w 329"/>
                <a:gd name="T11" fmla="*/ 80 h 328"/>
                <a:gd name="T12" fmla="*/ 262 w 329"/>
                <a:gd name="T13" fmla="*/ 142 h 328"/>
                <a:gd name="T14" fmla="*/ 245 w 329"/>
                <a:gd name="T15" fmla="*/ 149 h 328"/>
                <a:gd name="T16" fmla="*/ 207 w 329"/>
                <a:gd name="T17" fmla="*/ 145 h 328"/>
                <a:gd name="T18" fmla="*/ 99 w 329"/>
                <a:gd name="T19" fmla="*/ 253 h 328"/>
                <a:gd name="T20" fmla="*/ 89 w 329"/>
                <a:gd name="T21" fmla="*/ 309 h 328"/>
                <a:gd name="T22" fmla="*/ 19 w 329"/>
                <a:gd name="T23" fmla="*/ 309 h 328"/>
                <a:gd name="T24" fmla="*/ 19 w 329"/>
                <a:gd name="T25" fmla="*/ 239 h 328"/>
                <a:gd name="T26" fmla="*/ 75 w 329"/>
                <a:gd name="T27" fmla="*/ 230 h 328"/>
                <a:gd name="T28" fmla="*/ 184 w 329"/>
                <a:gd name="T29" fmla="*/ 121 h 328"/>
                <a:gd name="T30" fmla="*/ 180 w 329"/>
                <a:gd name="T31" fmla="*/ 84 h 328"/>
                <a:gd name="T32" fmla="*/ 186 w 329"/>
                <a:gd name="T33" fmla="*/ 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9" h="328">
                  <a:moveTo>
                    <a:pt x="186" y="67"/>
                  </a:moveTo>
                  <a:cubicBezTo>
                    <a:pt x="249" y="4"/>
                    <a:pt x="249" y="4"/>
                    <a:pt x="249" y="4"/>
                  </a:cubicBezTo>
                  <a:cubicBezTo>
                    <a:pt x="253" y="0"/>
                    <a:pt x="256" y="1"/>
                    <a:pt x="257" y="7"/>
                  </a:cubicBezTo>
                  <a:cubicBezTo>
                    <a:pt x="263" y="66"/>
                    <a:pt x="263" y="66"/>
                    <a:pt x="263" y="66"/>
                  </a:cubicBezTo>
                  <a:cubicBezTo>
                    <a:pt x="322" y="71"/>
                    <a:pt x="322" y="71"/>
                    <a:pt x="322" y="71"/>
                  </a:cubicBezTo>
                  <a:cubicBezTo>
                    <a:pt x="327" y="72"/>
                    <a:pt x="329" y="76"/>
                    <a:pt x="325" y="80"/>
                  </a:cubicBezTo>
                  <a:cubicBezTo>
                    <a:pt x="262" y="142"/>
                    <a:pt x="262" y="142"/>
                    <a:pt x="262" y="142"/>
                  </a:cubicBezTo>
                  <a:cubicBezTo>
                    <a:pt x="258" y="146"/>
                    <a:pt x="250" y="149"/>
                    <a:pt x="245" y="149"/>
                  </a:cubicBezTo>
                  <a:cubicBezTo>
                    <a:pt x="207" y="145"/>
                    <a:pt x="207" y="145"/>
                    <a:pt x="207" y="145"/>
                  </a:cubicBezTo>
                  <a:cubicBezTo>
                    <a:pt x="99" y="253"/>
                    <a:pt x="99" y="253"/>
                    <a:pt x="99" y="253"/>
                  </a:cubicBezTo>
                  <a:cubicBezTo>
                    <a:pt x="107" y="272"/>
                    <a:pt x="104" y="294"/>
                    <a:pt x="89" y="309"/>
                  </a:cubicBezTo>
                  <a:cubicBezTo>
                    <a:pt x="70" y="328"/>
                    <a:pt x="39" y="328"/>
                    <a:pt x="19" y="309"/>
                  </a:cubicBezTo>
                  <a:cubicBezTo>
                    <a:pt x="0" y="290"/>
                    <a:pt x="0" y="259"/>
                    <a:pt x="19" y="239"/>
                  </a:cubicBezTo>
                  <a:cubicBezTo>
                    <a:pt x="34" y="224"/>
                    <a:pt x="57" y="221"/>
                    <a:pt x="75" y="230"/>
                  </a:cubicBezTo>
                  <a:cubicBezTo>
                    <a:pt x="184" y="121"/>
                    <a:pt x="184" y="121"/>
                    <a:pt x="184" y="121"/>
                  </a:cubicBezTo>
                  <a:cubicBezTo>
                    <a:pt x="180" y="84"/>
                    <a:pt x="180" y="84"/>
                    <a:pt x="180" y="84"/>
                  </a:cubicBezTo>
                  <a:cubicBezTo>
                    <a:pt x="179" y="78"/>
                    <a:pt x="182" y="71"/>
                    <a:pt x="186" y="6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 name="Freeform 80"/>
            <p:cNvSpPr/>
            <p:nvPr/>
          </p:nvSpPr>
          <p:spPr bwMode="auto">
            <a:xfrm>
              <a:off x="1292225" y="3860800"/>
              <a:ext cx="261938" cy="261938"/>
            </a:xfrm>
            <a:custGeom>
              <a:avLst/>
              <a:gdLst>
                <a:gd name="T0" fmla="*/ 170 w 340"/>
                <a:gd name="T1" fmla="*/ 73 h 340"/>
                <a:gd name="T2" fmla="*/ 212 w 340"/>
                <a:gd name="T3" fmla="*/ 83 h 340"/>
                <a:gd name="T4" fmla="*/ 266 w 340"/>
                <a:gd name="T5" fmla="*/ 30 h 340"/>
                <a:gd name="T6" fmla="*/ 170 w 340"/>
                <a:gd name="T7" fmla="*/ 0 h 340"/>
                <a:gd name="T8" fmla="*/ 0 w 340"/>
                <a:gd name="T9" fmla="*/ 170 h 340"/>
                <a:gd name="T10" fmla="*/ 170 w 340"/>
                <a:gd name="T11" fmla="*/ 340 h 340"/>
                <a:gd name="T12" fmla="*/ 340 w 340"/>
                <a:gd name="T13" fmla="*/ 170 h 340"/>
                <a:gd name="T14" fmla="*/ 311 w 340"/>
                <a:gd name="T15" fmla="*/ 76 h 340"/>
                <a:gd name="T16" fmla="*/ 258 w 340"/>
                <a:gd name="T17" fmla="*/ 130 h 340"/>
                <a:gd name="T18" fmla="*/ 267 w 340"/>
                <a:gd name="T19" fmla="*/ 170 h 340"/>
                <a:gd name="T20" fmla="*/ 170 w 340"/>
                <a:gd name="T21" fmla="*/ 267 h 340"/>
                <a:gd name="T22" fmla="*/ 73 w 340"/>
                <a:gd name="T23" fmla="*/ 170 h 340"/>
                <a:gd name="T24" fmla="*/ 170 w 340"/>
                <a:gd name="T25" fmla="*/ 7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0" h="340">
                  <a:moveTo>
                    <a:pt x="170" y="73"/>
                  </a:moveTo>
                  <a:cubicBezTo>
                    <a:pt x="185" y="73"/>
                    <a:pt x="199" y="77"/>
                    <a:pt x="212" y="83"/>
                  </a:cubicBezTo>
                  <a:cubicBezTo>
                    <a:pt x="266" y="30"/>
                    <a:pt x="266" y="30"/>
                    <a:pt x="266" y="30"/>
                  </a:cubicBezTo>
                  <a:cubicBezTo>
                    <a:pt x="238" y="11"/>
                    <a:pt x="205" y="0"/>
                    <a:pt x="170" y="0"/>
                  </a:cubicBezTo>
                  <a:cubicBezTo>
                    <a:pt x="76" y="0"/>
                    <a:pt x="0" y="76"/>
                    <a:pt x="0" y="170"/>
                  </a:cubicBezTo>
                  <a:cubicBezTo>
                    <a:pt x="0" y="264"/>
                    <a:pt x="76" y="340"/>
                    <a:pt x="170" y="340"/>
                  </a:cubicBezTo>
                  <a:cubicBezTo>
                    <a:pt x="264" y="340"/>
                    <a:pt x="340" y="264"/>
                    <a:pt x="340" y="170"/>
                  </a:cubicBezTo>
                  <a:cubicBezTo>
                    <a:pt x="340" y="135"/>
                    <a:pt x="329" y="103"/>
                    <a:pt x="311" y="76"/>
                  </a:cubicBezTo>
                  <a:cubicBezTo>
                    <a:pt x="258" y="130"/>
                    <a:pt x="258" y="130"/>
                    <a:pt x="258" y="130"/>
                  </a:cubicBezTo>
                  <a:cubicBezTo>
                    <a:pt x="264" y="142"/>
                    <a:pt x="267" y="156"/>
                    <a:pt x="267" y="170"/>
                  </a:cubicBezTo>
                  <a:cubicBezTo>
                    <a:pt x="267" y="223"/>
                    <a:pt x="223" y="267"/>
                    <a:pt x="170" y="267"/>
                  </a:cubicBezTo>
                  <a:cubicBezTo>
                    <a:pt x="117" y="267"/>
                    <a:pt x="73" y="223"/>
                    <a:pt x="73" y="170"/>
                  </a:cubicBezTo>
                  <a:cubicBezTo>
                    <a:pt x="73" y="117"/>
                    <a:pt x="117" y="73"/>
                    <a:pt x="170" y="7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23" name="Group 22"/>
          <p:cNvGrpSpPr/>
          <p:nvPr/>
        </p:nvGrpSpPr>
        <p:grpSpPr>
          <a:xfrm>
            <a:off x="6744072" y="3520750"/>
            <a:ext cx="543608" cy="439881"/>
            <a:chOff x="1209675" y="6354763"/>
            <a:chExt cx="449263" cy="363538"/>
          </a:xfrm>
          <a:solidFill>
            <a:srgbClr val="98CED3"/>
          </a:solidFill>
        </p:grpSpPr>
        <p:sp>
          <p:nvSpPr>
            <p:cNvPr id="24" name="Freeform 205"/>
            <p:cNvSpPr/>
            <p:nvPr/>
          </p:nvSpPr>
          <p:spPr bwMode="auto">
            <a:xfrm>
              <a:off x="1560513" y="6529388"/>
              <a:ext cx="96838" cy="188913"/>
            </a:xfrm>
            <a:custGeom>
              <a:avLst/>
              <a:gdLst>
                <a:gd name="T0" fmla="*/ 31 w 126"/>
                <a:gd name="T1" fmla="*/ 0 h 245"/>
                <a:gd name="T2" fmla="*/ 0 w 126"/>
                <a:gd name="T3" fmla="*/ 39 h 245"/>
                <a:gd name="T4" fmla="*/ 0 w 126"/>
                <a:gd name="T5" fmla="*/ 245 h 245"/>
                <a:gd name="T6" fmla="*/ 126 w 126"/>
                <a:gd name="T7" fmla="*/ 245 h 245"/>
                <a:gd name="T8" fmla="*/ 125 w 126"/>
                <a:gd name="T9" fmla="*/ 74 h 245"/>
                <a:gd name="T10" fmla="*/ 31 w 126"/>
                <a:gd name="T11" fmla="*/ 0 h 245"/>
              </a:gdLst>
              <a:ahLst/>
              <a:cxnLst>
                <a:cxn ang="0">
                  <a:pos x="T0" y="T1"/>
                </a:cxn>
                <a:cxn ang="0">
                  <a:pos x="T2" y="T3"/>
                </a:cxn>
                <a:cxn ang="0">
                  <a:pos x="T4" y="T5"/>
                </a:cxn>
                <a:cxn ang="0">
                  <a:pos x="T6" y="T7"/>
                </a:cxn>
                <a:cxn ang="0">
                  <a:pos x="T8" y="T9"/>
                </a:cxn>
                <a:cxn ang="0">
                  <a:pos x="T10" y="T11"/>
                </a:cxn>
              </a:cxnLst>
              <a:rect l="0" t="0" r="r" b="b"/>
              <a:pathLst>
                <a:path w="126" h="245">
                  <a:moveTo>
                    <a:pt x="31" y="0"/>
                  </a:moveTo>
                  <a:cubicBezTo>
                    <a:pt x="0" y="39"/>
                    <a:pt x="0" y="39"/>
                    <a:pt x="0" y="39"/>
                  </a:cubicBezTo>
                  <a:cubicBezTo>
                    <a:pt x="0" y="245"/>
                    <a:pt x="0" y="245"/>
                    <a:pt x="0" y="245"/>
                  </a:cubicBezTo>
                  <a:cubicBezTo>
                    <a:pt x="126" y="245"/>
                    <a:pt x="126" y="245"/>
                    <a:pt x="126" y="245"/>
                  </a:cubicBezTo>
                  <a:cubicBezTo>
                    <a:pt x="125" y="74"/>
                    <a:pt x="125" y="74"/>
                    <a:pt x="125" y="74"/>
                  </a:cubicBezTo>
                  <a:cubicBezTo>
                    <a:pt x="99" y="52"/>
                    <a:pt x="31" y="0"/>
                    <a:pt x="3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 name="Freeform 207"/>
            <p:cNvSpPr/>
            <p:nvPr/>
          </p:nvSpPr>
          <p:spPr bwMode="auto">
            <a:xfrm>
              <a:off x="1209675" y="6354763"/>
              <a:ext cx="449263" cy="339725"/>
            </a:xfrm>
            <a:custGeom>
              <a:avLst/>
              <a:gdLst>
                <a:gd name="T0" fmla="*/ 236 w 585"/>
                <a:gd name="T1" fmla="*/ 248 h 442"/>
                <a:gd name="T2" fmla="*/ 76 w 585"/>
                <a:gd name="T3" fmla="*/ 428 h 442"/>
                <a:gd name="T4" fmla="*/ 46 w 585"/>
                <a:gd name="T5" fmla="*/ 442 h 442"/>
                <a:gd name="T6" fmla="*/ 18 w 585"/>
                <a:gd name="T7" fmla="*/ 432 h 442"/>
                <a:gd name="T8" fmla="*/ 15 w 585"/>
                <a:gd name="T9" fmla="*/ 374 h 442"/>
                <a:gd name="T10" fmla="*/ 206 w 585"/>
                <a:gd name="T11" fmla="*/ 158 h 442"/>
                <a:gd name="T12" fmla="*/ 237 w 585"/>
                <a:gd name="T13" fmla="*/ 144 h 442"/>
                <a:gd name="T14" fmla="*/ 268 w 585"/>
                <a:gd name="T15" fmla="*/ 158 h 442"/>
                <a:gd name="T16" fmla="*/ 323 w 585"/>
                <a:gd name="T17" fmla="*/ 224 h 442"/>
                <a:gd name="T18" fmla="*/ 425 w 585"/>
                <a:gd name="T19" fmla="*/ 101 h 442"/>
                <a:gd name="T20" fmla="*/ 330 w 585"/>
                <a:gd name="T21" fmla="*/ 19 h 442"/>
                <a:gd name="T22" fmla="*/ 566 w 585"/>
                <a:gd name="T23" fmla="*/ 0 h 442"/>
                <a:gd name="T24" fmla="*/ 585 w 585"/>
                <a:gd name="T25" fmla="*/ 239 h 442"/>
                <a:gd name="T26" fmla="*/ 487 w 585"/>
                <a:gd name="T27" fmla="*/ 154 h 442"/>
                <a:gd name="T28" fmla="*/ 355 w 585"/>
                <a:gd name="T29" fmla="*/ 314 h 442"/>
                <a:gd name="T30" fmla="*/ 324 w 585"/>
                <a:gd name="T31" fmla="*/ 329 h 442"/>
                <a:gd name="T32" fmla="*/ 292 w 585"/>
                <a:gd name="T33" fmla="*/ 314 h 442"/>
                <a:gd name="T34" fmla="*/ 236 w 585"/>
                <a:gd name="T35" fmla="*/ 248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5" h="442">
                  <a:moveTo>
                    <a:pt x="236" y="248"/>
                  </a:moveTo>
                  <a:cubicBezTo>
                    <a:pt x="76" y="428"/>
                    <a:pt x="76" y="428"/>
                    <a:pt x="76" y="428"/>
                  </a:cubicBezTo>
                  <a:cubicBezTo>
                    <a:pt x="68" y="438"/>
                    <a:pt x="57" y="442"/>
                    <a:pt x="46" y="442"/>
                  </a:cubicBezTo>
                  <a:cubicBezTo>
                    <a:pt x="36" y="442"/>
                    <a:pt x="26" y="439"/>
                    <a:pt x="18" y="432"/>
                  </a:cubicBezTo>
                  <a:cubicBezTo>
                    <a:pt x="1" y="417"/>
                    <a:pt x="0" y="391"/>
                    <a:pt x="15" y="374"/>
                  </a:cubicBezTo>
                  <a:cubicBezTo>
                    <a:pt x="206" y="158"/>
                    <a:pt x="206" y="158"/>
                    <a:pt x="206" y="158"/>
                  </a:cubicBezTo>
                  <a:cubicBezTo>
                    <a:pt x="214" y="149"/>
                    <a:pt x="225" y="143"/>
                    <a:pt x="237" y="144"/>
                  </a:cubicBezTo>
                  <a:cubicBezTo>
                    <a:pt x="249" y="144"/>
                    <a:pt x="260" y="149"/>
                    <a:pt x="268" y="158"/>
                  </a:cubicBezTo>
                  <a:cubicBezTo>
                    <a:pt x="323" y="224"/>
                    <a:pt x="323" y="224"/>
                    <a:pt x="323" y="224"/>
                  </a:cubicBezTo>
                  <a:cubicBezTo>
                    <a:pt x="425" y="101"/>
                    <a:pt x="425" y="101"/>
                    <a:pt x="425" y="101"/>
                  </a:cubicBezTo>
                  <a:cubicBezTo>
                    <a:pt x="330" y="19"/>
                    <a:pt x="330" y="19"/>
                    <a:pt x="330" y="19"/>
                  </a:cubicBezTo>
                  <a:cubicBezTo>
                    <a:pt x="566" y="0"/>
                    <a:pt x="566" y="0"/>
                    <a:pt x="566" y="0"/>
                  </a:cubicBezTo>
                  <a:cubicBezTo>
                    <a:pt x="585" y="239"/>
                    <a:pt x="585" y="239"/>
                    <a:pt x="585" y="239"/>
                  </a:cubicBezTo>
                  <a:cubicBezTo>
                    <a:pt x="487" y="154"/>
                    <a:pt x="487" y="154"/>
                    <a:pt x="487" y="154"/>
                  </a:cubicBezTo>
                  <a:cubicBezTo>
                    <a:pt x="355" y="314"/>
                    <a:pt x="355" y="314"/>
                    <a:pt x="355" y="314"/>
                  </a:cubicBezTo>
                  <a:cubicBezTo>
                    <a:pt x="348" y="323"/>
                    <a:pt x="336" y="329"/>
                    <a:pt x="324" y="329"/>
                  </a:cubicBezTo>
                  <a:cubicBezTo>
                    <a:pt x="311" y="329"/>
                    <a:pt x="300" y="324"/>
                    <a:pt x="292" y="314"/>
                  </a:cubicBezTo>
                  <a:lnTo>
                    <a:pt x="236" y="24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 name="Freeform 208"/>
            <p:cNvSpPr/>
            <p:nvPr/>
          </p:nvSpPr>
          <p:spPr bwMode="auto">
            <a:xfrm>
              <a:off x="1417638" y="6589713"/>
              <a:ext cx="119063" cy="127000"/>
            </a:xfrm>
            <a:custGeom>
              <a:avLst/>
              <a:gdLst>
                <a:gd name="T0" fmla="*/ 98 w 153"/>
                <a:gd name="T1" fmla="*/ 64 h 167"/>
                <a:gd name="T2" fmla="*/ 62 w 153"/>
                <a:gd name="T3" fmla="*/ 83 h 167"/>
                <a:gd name="T4" fmla="*/ 1 w 153"/>
                <a:gd name="T5" fmla="*/ 56 h 167"/>
                <a:gd name="T6" fmla="*/ 0 w 153"/>
                <a:gd name="T7" fmla="*/ 167 h 167"/>
                <a:gd name="T8" fmla="*/ 150 w 153"/>
                <a:gd name="T9" fmla="*/ 167 h 167"/>
                <a:gd name="T10" fmla="*/ 153 w 153"/>
                <a:gd name="T11" fmla="*/ 0 h 167"/>
                <a:gd name="T12" fmla="*/ 98 w 153"/>
                <a:gd name="T13" fmla="*/ 64 h 167"/>
              </a:gdLst>
              <a:ahLst/>
              <a:cxnLst>
                <a:cxn ang="0">
                  <a:pos x="T0" y="T1"/>
                </a:cxn>
                <a:cxn ang="0">
                  <a:pos x="T2" y="T3"/>
                </a:cxn>
                <a:cxn ang="0">
                  <a:pos x="T4" y="T5"/>
                </a:cxn>
                <a:cxn ang="0">
                  <a:pos x="T6" y="T7"/>
                </a:cxn>
                <a:cxn ang="0">
                  <a:pos x="T8" y="T9"/>
                </a:cxn>
                <a:cxn ang="0">
                  <a:pos x="T10" y="T11"/>
                </a:cxn>
                <a:cxn ang="0">
                  <a:pos x="T12" y="T13"/>
                </a:cxn>
              </a:cxnLst>
              <a:rect l="0" t="0" r="r" b="b"/>
              <a:pathLst>
                <a:path w="153" h="167">
                  <a:moveTo>
                    <a:pt x="98" y="64"/>
                  </a:moveTo>
                  <a:cubicBezTo>
                    <a:pt x="76" y="83"/>
                    <a:pt x="62" y="83"/>
                    <a:pt x="62" y="83"/>
                  </a:cubicBezTo>
                  <a:cubicBezTo>
                    <a:pt x="43" y="86"/>
                    <a:pt x="15" y="67"/>
                    <a:pt x="1" y="56"/>
                  </a:cubicBezTo>
                  <a:cubicBezTo>
                    <a:pt x="0" y="167"/>
                    <a:pt x="0" y="167"/>
                    <a:pt x="0" y="167"/>
                  </a:cubicBezTo>
                  <a:cubicBezTo>
                    <a:pt x="150" y="167"/>
                    <a:pt x="150" y="167"/>
                    <a:pt x="150" y="167"/>
                  </a:cubicBezTo>
                  <a:cubicBezTo>
                    <a:pt x="153" y="0"/>
                    <a:pt x="153" y="0"/>
                    <a:pt x="153" y="0"/>
                  </a:cubicBezTo>
                  <a:cubicBezTo>
                    <a:pt x="132" y="24"/>
                    <a:pt x="116" y="47"/>
                    <a:pt x="98" y="6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 name="Freeform 209"/>
            <p:cNvSpPr/>
            <p:nvPr/>
          </p:nvSpPr>
          <p:spPr bwMode="auto">
            <a:xfrm>
              <a:off x="1295400" y="6600825"/>
              <a:ext cx="96838" cy="115888"/>
            </a:xfrm>
            <a:custGeom>
              <a:avLst/>
              <a:gdLst>
                <a:gd name="T0" fmla="*/ 0 w 61"/>
                <a:gd name="T1" fmla="*/ 73 h 73"/>
                <a:gd name="T2" fmla="*/ 61 w 61"/>
                <a:gd name="T3" fmla="*/ 73 h 73"/>
                <a:gd name="T4" fmla="*/ 61 w 61"/>
                <a:gd name="T5" fmla="*/ 0 h 73"/>
                <a:gd name="T6" fmla="*/ 0 w 61"/>
                <a:gd name="T7" fmla="*/ 70 h 73"/>
                <a:gd name="T8" fmla="*/ 0 w 61"/>
                <a:gd name="T9" fmla="*/ 73 h 73"/>
              </a:gdLst>
              <a:ahLst/>
              <a:cxnLst>
                <a:cxn ang="0">
                  <a:pos x="T0" y="T1"/>
                </a:cxn>
                <a:cxn ang="0">
                  <a:pos x="T2" y="T3"/>
                </a:cxn>
                <a:cxn ang="0">
                  <a:pos x="T4" y="T5"/>
                </a:cxn>
                <a:cxn ang="0">
                  <a:pos x="T6" y="T7"/>
                </a:cxn>
                <a:cxn ang="0">
                  <a:pos x="T8" y="T9"/>
                </a:cxn>
              </a:cxnLst>
              <a:rect l="0" t="0" r="r" b="b"/>
              <a:pathLst>
                <a:path w="61" h="73">
                  <a:moveTo>
                    <a:pt x="0" y="73"/>
                  </a:moveTo>
                  <a:lnTo>
                    <a:pt x="61" y="73"/>
                  </a:lnTo>
                  <a:lnTo>
                    <a:pt x="61" y="0"/>
                  </a:lnTo>
                  <a:lnTo>
                    <a:pt x="0" y="70"/>
                  </a:lnTo>
                  <a:lnTo>
                    <a:pt x="0" y="7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28" name="Group 27"/>
          <p:cNvGrpSpPr/>
          <p:nvPr/>
        </p:nvGrpSpPr>
        <p:grpSpPr>
          <a:xfrm>
            <a:off x="4943872" y="3520750"/>
            <a:ext cx="539767" cy="541687"/>
            <a:chOff x="2060575" y="6313488"/>
            <a:chExt cx="446088" cy="447675"/>
          </a:xfrm>
          <a:solidFill>
            <a:srgbClr val="5EB5AB"/>
          </a:solidFill>
        </p:grpSpPr>
        <p:sp>
          <p:nvSpPr>
            <p:cNvPr id="29" name="Freeform 210"/>
            <p:cNvSpPr/>
            <p:nvPr/>
          </p:nvSpPr>
          <p:spPr bwMode="auto">
            <a:xfrm>
              <a:off x="2306638" y="6553200"/>
              <a:ext cx="200025" cy="188913"/>
            </a:xfrm>
            <a:custGeom>
              <a:avLst/>
              <a:gdLst>
                <a:gd name="T0" fmla="*/ 88 w 262"/>
                <a:gd name="T1" fmla="*/ 245 h 245"/>
                <a:gd name="T2" fmla="*/ 262 w 262"/>
                <a:gd name="T3" fmla="*/ 0 h 245"/>
                <a:gd name="T4" fmla="*/ 0 w 262"/>
                <a:gd name="T5" fmla="*/ 0 h 245"/>
                <a:gd name="T6" fmla="*/ 88 w 262"/>
                <a:gd name="T7" fmla="*/ 245 h 245"/>
              </a:gdLst>
              <a:ahLst/>
              <a:cxnLst>
                <a:cxn ang="0">
                  <a:pos x="T0" y="T1"/>
                </a:cxn>
                <a:cxn ang="0">
                  <a:pos x="T2" y="T3"/>
                </a:cxn>
                <a:cxn ang="0">
                  <a:pos x="T4" y="T5"/>
                </a:cxn>
                <a:cxn ang="0">
                  <a:pos x="T6" y="T7"/>
                </a:cxn>
              </a:cxnLst>
              <a:rect l="0" t="0" r="r" b="b"/>
              <a:pathLst>
                <a:path w="262" h="245">
                  <a:moveTo>
                    <a:pt x="88" y="245"/>
                  </a:moveTo>
                  <a:cubicBezTo>
                    <a:pt x="185" y="203"/>
                    <a:pt x="254" y="110"/>
                    <a:pt x="262" y="0"/>
                  </a:cubicBezTo>
                  <a:cubicBezTo>
                    <a:pt x="0" y="0"/>
                    <a:pt x="0" y="0"/>
                    <a:pt x="0" y="0"/>
                  </a:cubicBezTo>
                  <a:lnTo>
                    <a:pt x="88" y="24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 name="Freeform 211"/>
            <p:cNvSpPr/>
            <p:nvPr/>
          </p:nvSpPr>
          <p:spPr bwMode="auto">
            <a:xfrm>
              <a:off x="2060575" y="6553200"/>
              <a:ext cx="282575" cy="207963"/>
            </a:xfrm>
            <a:custGeom>
              <a:avLst/>
              <a:gdLst>
                <a:gd name="T0" fmla="*/ 0 w 367"/>
                <a:gd name="T1" fmla="*/ 0 h 269"/>
                <a:gd name="T2" fmla="*/ 291 w 367"/>
                <a:gd name="T3" fmla="*/ 269 h 269"/>
                <a:gd name="T4" fmla="*/ 367 w 367"/>
                <a:gd name="T5" fmla="*/ 259 h 269"/>
                <a:gd name="T6" fmla="*/ 274 w 367"/>
                <a:gd name="T7" fmla="*/ 0 h 269"/>
                <a:gd name="T8" fmla="*/ 0 w 367"/>
                <a:gd name="T9" fmla="*/ 0 h 269"/>
              </a:gdLst>
              <a:ahLst/>
              <a:cxnLst>
                <a:cxn ang="0">
                  <a:pos x="T0" y="T1"/>
                </a:cxn>
                <a:cxn ang="0">
                  <a:pos x="T2" y="T3"/>
                </a:cxn>
                <a:cxn ang="0">
                  <a:pos x="T4" y="T5"/>
                </a:cxn>
                <a:cxn ang="0">
                  <a:pos x="T6" y="T7"/>
                </a:cxn>
                <a:cxn ang="0">
                  <a:pos x="T8" y="T9"/>
                </a:cxn>
              </a:cxnLst>
              <a:rect l="0" t="0" r="r" b="b"/>
              <a:pathLst>
                <a:path w="367" h="269">
                  <a:moveTo>
                    <a:pt x="0" y="0"/>
                  </a:moveTo>
                  <a:cubicBezTo>
                    <a:pt x="12" y="151"/>
                    <a:pt x="137" y="269"/>
                    <a:pt x="291" y="269"/>
                  </a:cubicBezTo>
                  <a:cubicBezTo>
                    <a:pt x="317" y="269"/>
                    <a:pt x="342" y="265"/>
                    <a:pt x="367" y="259"/>
                  </a:cubicBezTo>
                  <a:cubicBezTo>
                    <a:pt x="274" y="0"/>
                    <a:pt x="274" y="0"/>
                    <a:pt x="274" y="0"/>
                  </a:cubicBezTo>
                  <a:lnTo>
                    <a:pt x="0"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 name="Freeform 212"/>
            <p:cNvSpPr/>
            <p:nvPr/>
          </p:nvSpPr>
          <p:spPr bwMode="auto">
            <a:xfrm>
              <a:off x="2060575" y="6361113"/>
              <a:ext cx="188913" cy="158750"/>
            </a:xfrm>
            <a:custGeom>
              <a:avLst/>
              <a:gdLst>
                <a:gd name="T0" fmla="*/ 110 w 245"/>
                <a:gd name="T1" fmla="*/ 0 h 206"/>
                <a:gd name="T2" fmla="*/ 0 w 245"/>
                <a:gd name="T3" fmla="*/ 206 h 206"/>
                <a:gd name="T4" fmla="*/ 245 w 245"/>
                <a:gd name="T5" fmla="*/ 206 h 206"/>
                <a:gd name="T6" fmla="*/ 110 w 245"/>
                <a:gd name="T7" fmla="*/ 0 h 206"/>
              </a:gdLst>
              <a:ahLst/>
              <a:cxnLst>
                <a:cxn ang="0">
                  <a:pos x="T0" y="T1"/>
                </a:cxn>
                <a:cxn ang="0">
                  <a:pos x="T2" y="T3"/>
                </a:cxn>
                <a:cxn ang="0">
                  <a:pos x="T4" y="T5"/>
                </a:cxn>
                <a:cxn ang="0">
                  <a:pos x="T6" y="T7"/>
                </a:cxn>
              </a:cxnLst>
              <a:rect l="0" t="0" r="r" b="b"/>
              <a:pathLst>
                <a:path w="245" h="206">
                  <a:moveTo>
                    <a:pt x="110" y="0"/>
                  </a:moveTo>
                  <a:cubicBezTo>
                    <a:pt x="48" y="49"/>
                    <a:pt x="7" y="122"/>
                    <a:pt x="0" y="206"/>
                  </a:cubicBezTo>
                  <a:cubicBezTo>
                    <a:pt x="245" y="206"/>
                    <a:pt x="245" y="206"/>
                    <a:pt x="245" y="206"/>
                  </a:cubicBezTo>
                  <a:lnTo>
                    <a:pt x="110"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 name="Freeform 213"/>
            <p:cNvSpPr/>
            <p:nvPr/>
          </p:nvSpPr>
          <p:spPr bwMode="auto">
            <a:xfrm>
              <a:off x="2173288" y="6313488"/>
              <a:ext cx="93663" cy="173038"/>
            </a:xfrm>
            <a:custGeom>
              <a:avLst/>
              <a:gdLst>
                <a:gd name="T0" fmla="*/ 123 w 123"/>
                <a:gd name="T1" fmla="*/ 0 h 225"/>
                <a:gd name="T2" fmla="*/ 0 w 123"/>
                <a:gd name="T3" fmla="*/ 37 h 225"/>
                <a:gd name="T4" fmla="*/ 123 w 123"/>
                <a:gd name="T5" fmla="*/ 225 h 225"/>
                <a:gd name="T6" fmla="*/ 123 w 123"/>
                <a:gd name="T7" fmla="*/ 0 h 225"/>
              </a:gdLst>
              <a:ahLst/>
              <a:cxnLst>
                <a:cxn ang="0">
                  <a:pos x="T0" y="T1"/>
                </a:cxn>
                <a:cxn ang="0">
                  <a:pos x="T2" y="T3"/>
                </a:cxn>
                <a:cxn ang="0">
                  <a:pos x="T4" y="T5"/>
                </a:cxn>
                <a:cxn ang="0">
                  <a:pos x="T6" y="T7"/>
                </a:cxn>
              </a:cxnLst>
              <a:rect l="0" t="0" r="r" b="b"/>
              <a:pathLst>
                <a:path w="123" h="225">
                  <a:moveTo>
                    <a:pt x="123" y="0"/>
                  </a:moveTo>
                  <a:cubicBezTo>
                    <a:pt x="79" y="3"/>
                    <a:pt x="37" y="16"/>
                    <a:pt x="0" y="37"/>
                  </a:cubicBezTo>
                  <a:cubicBezTo>
                    <a:pt x="123" y="225"/>
                    <a:pt x="123" y="225"/>
                    <a:pt x="123" y="225"/>
                  </a:cubicBezTo>
                  <a:lnTo>
                    <a:pt x="123"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 name="Freeform 214"/>
            <p:cNvSpPr/>
            <p:nvPr/>
          </p:nvSpPr>
          <p:spPr bwMode="auto">
            <a:xfrm>
              <a:off x="2300288" y="6313488"/>
              <a:ext cx="206375" cy="206375"/>
            </a:xfrm>
            <a:custGeom>
              <a:avLst/>
              <a:gdLst>
                <a:gd name="T0" fmla="*/ 269 w 269"/>
                <a:gd name="T1" fmla="*/ 268 h 268"/>
                <a:gd name="T2" fmla="*/ 0 w 269"/>
                <a:gd name="T3" fmla="*/ 268 h 268"/>
                <a:gd name="T4" fmla="*/ 0 w 269"/>
                <a:gd name="T5" fmla="*/ 0 h 268"/>
                <a:gd name="T6" fmla="*/ 269 w 269"/>
                <a:gd name="T7" fmla="*/ 268 h 268"/>
              </a:gdLst>
              <a:ahLst/>
              <a:cxnLst>
                <a:cxn ang="0">
                  <a:pos x="T0" y="T1"/>
                </a:cxn>
                <a:cxn ang="0">
                  <a:pos x="T2" y="T3"/>
                </a:cxn>
                <a:cxn ang="0">
                  <a:pos x="T4" y="T5"/>
                </a:cxn>
                <a:cxn ang="0">
                  <a:pos x="T6" y="T7"/>
                </a:cxn>
              </a:cxnLst>
              <a:rect l="0" t="0" r="r" b="b"/>
              <a:pathLst>
                <a:path w="269" h="268">
                  <a:moveTo>
                    <a:pt x="269" y="268"/>
                  </a:moveTo>
                  <a:cubicBezTo>
                    <a:pt x="0" y="268"/>
                    <a:pt x="0" y="268"/>
                    <a:pt x="0" y="268"/>
                  </a:cubicBezTo>
                  <a:cubicBezTo>
                    <a:pt x="0" y="0"/>
                    <a:pt x="0" y="0"/>
                    <a:pt x="0" y="0"/>
                  </a:cubicBezTo>
                  <a:cubicBezTo>
                    <a:pt x="144" y="10"/>
                    <a:pt x="258" y="124"/>
                    <a:pt x="269" y="26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34" name="Group 33"/>
          <p:cNvGrpSpPr/>
          <p:nvPr/>
        </p:nvGrpSpPr>
        <p:grpSpPr>
          <a:xfrm>
            <a:off x="2999656" y="3501008"/>
            <a:ext cx="520557" cy="516716"/>
            <a:chOff x="2936875" y="2108200"/>
            <a:chExt cx="430213" cy="427038"/>
          </a:xfrm>
          <a:solidFill>
            <a:srgbClr val="512D5F"/>
          </a:solidFill>
        </p:grpSpPr>
        <p:sp>
          <p:nvSpPr>
            <p:cNvPr id="35" name="Freeform 253"/>
            <p:cNvSpPr/>
            <p:nvPr/>
          </p:nvSpPr>
          <p:spPr bwMode="auto">
            <a:xfrm>
              <a:off x="3036888" y="2108200"/>
              <a:ext cx="223838" cy="93663"/>
            </a:xfrm>
            <a:custGeom>
              <a:avLst/>
              <a:gdLst>
                <a:gd name="T0" fmla="*/ 6 w 292"/>
                <a:gd name="T1" fmla="*/ 34 h 122"/>
                <a:gd name="T2" fmla="*/ 13 w 292"/>
                <a:gd name="T3" fmla="*/ 23 h 122"/>
                <a:gd name="T4" fmla="*/ 51 w 292"/>
                <a:gd name="T5" fmla="*/ 36 h 122"/>
                <a:gd name="T6" fmla="*/ 74 w 292"/>
                <a:gd name="T7" fmla="*/ 0 h 122"/>
                <a:gd name="T8" fmla="*/ 133 w 292"/>
                <a:gd name="T9" fmla="*/ 33 h 122"/>
                <a:gd name="T10" fmla="*/ 174 w 292"/>
                <a:gd name="T11" fmla="*/ 7 h 122"/>
                <a:gd name="T12" fmla="*/ 279 w 292"/>
                <a:gd name="T13" fmla="*/ 23 h 122"/>
                <a:gd name="T14" fmla="*/ 287 w 292"/>
                <a:gd name="T15" fmla="*/ 34 h 122"/>
                <a:gd name="T16" fmla="*/ 167 w 292"/>
                <a:gd name="T17" fmla="*/ 122 h 122"/>
                <a:gd name="T18" fmla="*/ 125 w 292"/>
                <a:gd name="T19" fmla="*/ 122 h 122"/>
                <a:gd name="T20" fmla="*/ 6 w 292"/>
                <a:gd name="T21" fmla="*/ 3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2" h="122">
                  <a:moveTo>
                    <a:pt x="6" y="34"/>
                  </a:moveTo>
                  <a:cubicBezTo>
                    <a:pt x="0" y="21"/>
                    <a:pt x="10" y="23"/>
                    <a:pt x="13" y="23"/>
                  </a:cubicBezTo>
                  <a:cubicBezTo>
                    <a:pt x="22" y="23"/>
                    <a:pt x="43" y="36"/>
                    <a:pt x="51" y="36"/>
                  </a:cubicBezTo>
                  <a:cubicBezTo>
                    <a:pt x="64" y="36"/>
                    <a:pt x="62" y="0"/>
                    <a:pt x="74" y="0"/>
                  </a:cubicBezTo>
                  <a:cubicBezTo>
                    <a:pt x="89" y="0"/>
                    <a:pt x="117" y="33"/>
                    <a:pt x="133" y="33"/>
                  </a:cubicBezTo>
                  <a:cubicBezTo>
                    <a:pt x="151" y="33"/>
                    <a:pt x="155" y="7"/>
                    <a:pt x="174" y="7"/>
                  </a:cubicBezTo>
                  <a:cubicBezTo>
                    <a:pt x="186" y="7"/>
                    <a:pt x="195" y="53"/>
                    <a:pt x="279" y="23"/>
                  </a:cubicBezTo>
                  <a:cubicBezTo>
                    <a:pt x="282" y="22"/>
                    <a:pt x="292" y="21"/>
                    <a:pt x="287" y="34"/>
                  </a:cubicBezTo>
                  <a:cubicBezTo>
                    <a:pt x="287" y="34"/>
                    <a:pt x="238" y="118"/>
                    <a:pt x="167" y="122"/>
                  </a:cubicBezTo>
                  <a:cubicBezTo>
                    <a:pt x="125" y="122"/>
                    <a:pt x="125" y="122"/>
                    <a:pt x="125" y="122"/>
                  </a:cubicBezTo>
                  <a:cubicBezTo>
                    <a:pt x="55" y="118"/>
                    <a:pt x="6" y="34"/>
                    <a:pt x="6" y="3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 name="Freeform 254"/>
            <p:cNvSpPr>
              <a:spLocks noEditPoints="1"/>
            </p:cNvSpPr>
            <p:nvPr/>
          </p:nvSpPr>
          <p:spPr bwMode="auto">
            <a:xfrm>
              <a:off x="2936875" y="2193925"/>
              <a:ext cx="430213" cy="341313"/>
            </a:xfrm>
            <a:custGeom>
              <a:avLst/>
              <a:gdLst>
                <a:gd name="T0" fmla="*/ 518 w 559"/>
                <a:gd name="T1" fmla="*/ 284 h 444"/>
                <a:gd name="T2" fmla="*/ 336 w 559"/>
                <a:gd name="T3" fmla="*/ 36 h 444"/>
                <a:gd name="T4" fmla="*/ 307 w 559"/>
                <a:gd name="T5" fmla="*/ 28 h 444"/>
                <a:gd name="T6" fmla="*/ 287 w 559"/>
                <a:gd name="T7" fmla="*/ 26 h 444"/>
                <a:gd name="T8" fmla="*/ 41 w 559"/>
                <a:gd name="T9" fmla="*/ 285 h 444"/>
                <a:gd name="T10" fmla="*/ 55 w 559"/>
                <a:gd name="T11" fmla="*/ 440 h 444"/>
                <a:gd name="T12" fmla="*/ 132 w 559"/>
                <a:gd name="T13" fmla="*/ 442 h 444"/>
                <a:gd name="T14" fmla="*/ 477 w 559"/>
                <a:gd name="T15" fmla="*/ 442 h 444"/>
                <a:gd name="T16" fmla="*/ 488 w 559"/>
                <a:gd name="T17" fmla="*/ 440 h 444"/>
                <a:gd name="T18" fmla="*/ 504 w 559"/>
                <a:gd name="T19" fmla="*/ 439 h 444"/>
                <a:gd name="T20" fmla="*/ 518 w 559"/>
                <a:gd name="T21" fmla="*/ 284 h 444"/>
                <a:gd name="T22" fmla="*/ 294 w 559"/>
                <a:gd name="T23" fmla="*/ 327 h 444"/>
                <a:gd name="T24" fmla="*/ 294 w 559"/>
                <a:gd name="T25" fmla="*/ 356 h 444"/>
                <a:gd name="T26" fmla="*/ 266 w 559"/>
                <a:gd name="T27" fmla="*/ 356 h 444"/>
                <a:gd name="T28" fmla="*/ 266 w 559"/>
                <a:gd name="T29" fmla="*/ 329 h 444"/>
                <a:gd name="T30" fmla="*/ 217 w 559"/>
                <a:gd name="T31" fmla="*/ 317 h 444"/>
                <a:gd name="T32" fmla="*/ 226 w 559"/>
                <a:gd name="T33" fmla="*/ 284 h 444"/>
                <a:gd name="T34" fmla="*/ 273 w 559"/>
                <a:gd name="T35" fmla="*/ 296 h 444"/>
                <a:gd name="T36" fmla="*/ 301 w 559"/>
                <a:gd name="T37" fmla="*/ 279 h 444"/>
                <a:gd name="T38" fmla="*/ 270 w 559"/>
                <a:gd name="T39" fmla="*/ 254 h 444"/>
                <a:gd name="T40" fmla="*/ 219 w 559"/>
                <a:gd name="T41" fmla="*/ 202 h 444"/>
                <a:gd name="T42" fmla="*/ 267 w 559"/>
                <a:gd name="T43" fmla="*/ 151 h 444"/>
                <a:gd name="T44" fmla="*/ 267 w 559"/>
                <a:gd name="T45" fmla="*/ 124 h 444"/>
                <a:gd name="T46" fmla="*/ 295 w 559"/>
                <a:gd name="T47" fmla="*/ 124 h 444"/>
                <a:gd name="T48" fmla="*/ 295 w 559"/>
                <a:gd name="T49" fmla="*/ 149 h 444"/>
                <a:gd name="T50" fmla="*/ 337 w 559"/>
                <a:gd name="T51" fmla="*/ 158 h 444"/>
                <a:gd name="T52" fmla="*/ 328 w 559"/>
                <a:gd name="T53" fmla="*/ 191 h 444"/>
                <a:gd name="T54" fmla="*/ 287 w 559"/>
                <a:gd name="T55" fmla="*/ 181 h 444"/>
                <a:gd name="T56" fmla="*/ 263 w 559"/>
                <a:gd name="T57" fmla="*/ 197 h 444"/>
                <a:gd name="T58" fmla="*/ 297 w 559"/>
                <a:gd name="T59" fmla="*/ 221 h 444"/>
                <a:gd name="T60" fmla="*/ 344 w 559"/>
                <a:gd name="T61" fmla="*/ 275 h 444"/>
                <a:gd name="T62" fmla="*/ 294 w 559"/>
                <a:gd name="T63" fmla="*/ 32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59" h="444">
                  <a:moveTo>
                    <a:pt x="518" y="284"/>
                  </a:moveTo>
                  <a:cubicBezTo>
                    <a:pt x="466" y="115"/>
                    <a:pt x="387" y="56"/>
                    <a:pt x="336" y="36"/>
                  </a:cubicBezTo>
                  <a:cubicBezTo>
                    <a:pt x="325" y="32"/>
                    <a:pt x="316" y="29"/>
                    <a:pt x="307" y="28"/>
                  </a:cubicBezTo>
                  <a:cubicBezTo>
                    <a:pt x="297" y="26"/>
                    <a:pt x="290" y="26"/>
                    <a:pt x="287" y="26"/>
                  </a:cubicBezTo>
                  <a:cubicBezTo>
                    <a:pt x="287" y="26"/>
                    <a:pt x="120" y="0"/>
                    <a:pt x="41" y="285"/>
                  </a:cubicBezTo>
                  <a:cubicBezTo>
                    <a:pt x="41" y="285"/>
                    <a:pt x="0" y="429"/>
                    <a:pt x="55" y="440"/>
                  </a:cubicBezTo>
                  <a:cubicBezTo>
                    <a:pt x="55" y="440"/>
                    <a:pt x="69" y="444"/>
                    <a:pt x="132" y="442"/>
                  </a:cubicBezTo>
                  <a:cubicBezTo>
                    <a:pt x="477" y="442"/>
                    <a:pt x="477" y="442"/>
                    <a:pt x="477" y="442"/>
                  </a:cubicBezTo>
                  <a:cubicBezTo>
                    <a:pt x="481" y="442"/>
                    <a:pt x="485" y="441"/>
                    <a:pt x="488" y="440"/>
                  </a:cubicBezTo>
                  <a:cubicBezTo>
                    <a:pt x="500" y="440"/>
                    <a:pt x="504" y="439"/>
                    <a:pt x="504" y="439"/>
                  </a:cubicBezTo>
                  <a:cubicBezTo>
                    <a:pt x="559" y="427"/>
                    <a:pt x="518" y="284"/>
                    <a:pt x="518" y="284"/>
                  </a:cubicBezTo>
                  <a:close/>
                  <a:moveTo>
                    <a:pt x="294" y="327"/>
                  </a:moveTo>
                  <a:cubicBezTo>
                    <a:pt x="294" y="356"/>
                    <a:pt x="294" y="356"/>
                    <a:pt x="294" y="356"/>
                  </a:cubicBezTo>
                  <a:cubicBezTo>
                    <a:pt x="266" y="356"/>
                    <a:pt x="266" y="356"/>
                    <a:pt x="266" y="356"/>
                  </a:cubicBezTo>
                  <a:cubicBezTo>
                    <a:pt x="266" y="329"/>
                    <a:pt x="266" y="329"/>
                    <a:pt x="266" y="329"/>
                  </a:cubicBezTo>
                  <a:cubicBezTo>
                    <a:pt x="247" y="328"/>
                    <a:pt x="228" y="323"/>
                    <a:pt x="217" y="317"/>
                  </a:cubicBezTo>
                  <a:cubicBezTo>
                    <a:pt x="226" y="284"/>
                    <a:pt x="226" y="284"/>
                    <a:pt x="226" y="284"/>
                  </a:cubicBezTo>
                  <a:cubicBezTo>
                    <a:pt x="238" y="290"/>
                    <a:pt x="255" y="296"/>
                    <a:pt x="273" y="296"/>
                  </a:cubicBezTo>
                  <a:cubicBezTo>
                    <a:pt x="290" y="296"/>
                    <a:pt x="301" y="290"/>
                    <a:pt x="301" y="279"/>
                  </a:cubicBezTo>
                  <a:cubicBezTo>
                    <a:pt x="301" y="268"/>
                    <a:pt x="292" y="261"/>
                    <a:pt x="270" y="254"/>
                  </a:cubicBezTo>
                  <a:cubicBezTo>
                    <a:pt x="240" y="244"/>
                    <a:pt x="219" y="229"/>
                    <a:pt x="219" y="202"/>
                  </a:cubicBezTo>
                  <a:cubicBezTo>
                    <a:pt x="219" y="176"/>
                    <a:pt x="237" y="157"/>
                    <a:pt x="267" y="151"/>
                  </a:cubicBezTo>
                  <a:cubicBezTo>
                    <a:pt x="267" y="124"/>
                    <a:pt x="267" y="124"/>
                    <a:pt x="267" y="124"/>
                  </a:cubicBezTo>
                  <a:cubicBezTo>
                    <a:pt x="295" y="124"/>
                    <a:pt x="295" y="124"/>
                    <a:pt x="295" y="124"/>
                  </a:cubicBezTo>
                  <a:cubicBezTo>
                    <a:pt x="295" y="149"/>
                    <a:pt x="295" y="149"/>
                    <a:pt x="295" y="149"/>
                  </a:cubicBezTo>
                  <a:cubicBezTo>
                    <a:pt x="314" y="150"/>
                    <a:pt x="327" y="154"/>
                    <a:pt x="337" y="158"/>
                  </a:cubicBezTo>
                  <a:cubicBezTo>
                    <a:pt x="328" y="191"/>
                    <a:pt x="328" y="191"/>
                    <a:pt x="328" y="191"/>
                  </a:cubicBezTo>
                  <a:cubicBezTo>
                    <a:pt x="321" y="187"/>
                    <a:pt x="308" y="181"/>
                    <a:pt x="287" y="181"/>
                  </a:cubicBezTo>
                  <a:cubicBezTo>
                    <a:pt x="269" y="181"/>
                    <a:pt x="263" y="189"/>
                    <a:pt x="263" y="197"/>
                  </a:cubicBezTo>
                  <a:cubicBezTo>
                    <a:pt x="263" y="206"/>
                    <a:pt x="273" y="212"/>
                    <a:pt x="297" y="221"/>
                  </a:cubicBezTo>
                  <a:cubicBezTo>
                    <a:pt x="331" y="233"/>
                    <a:pt x="344" y="249"/>
                    <a:pt x="344" y="275"/>
                  </a:cubicBezTo>
                  <a:cubicBezTo>
                    <a:pt x="344" y="300"/>
                    <a:pt x="327" y="322"/>
                    <a:pt x="294" y="32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37" name="Text Placeholder 2"/>
          <p:cNvSpPr txBox="1"/>
          <p:nvPr/>
        </p:nvSpPr>
        <p:spPr>
          <a:xfrm>
            <a:off x="2279576" y="5163143"/>
            <a:ext cx="1944216" cy="714129"/>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38" name="Text Placeholder 2"/>
          <p:cNvSpPr txBox="1"/>
          <p:nvPr/>
        </p:nvSpPr>
        <p:spPr>
          <a:xfrm>
            <a:off x="4151784" y="5157192"/>
            <a:ext cx="1944216" cy="714129"/>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39" name="Text Placeholder 2"/>
          <p:cNvSpPr txBox="1"/>
          <p:nvPr/>
        </p:nvSpPr>
        <p:spPr>
          <a:xfrm>
            <a:off x="6096000" y="5157192"/>
            <a:ext cx="1944216" cy="714129"/>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98CED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98CED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40" name="Text Placeholder 2"/>
          <p:cNvSpPr txBox="1"/>
          <p:nvPr/>
        </p:nvSpPr>
        <p:spPr>
          <a:xfrm>
            <a:off x="8040216" y="5157192"/>
            <a:ext cx="1944216" cy="714129"/>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ct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41" name="文本框 40"/>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42" name="组合 41"/>
          <p:cNvGrpSpPr/>
          <p:nvPr/>
        </p:nvGrpSpPr>
        <p:grpSpPr>
          <a:xfrm>
            <a:off x="381709" y="148265"/>
            <a:ext cx="448427" cy="805007"/>
            <a:chOff x="7019926" y="4918076"/>
            <a:chExt cx="395287" cy="709612"/>
          </a:xfrm>
          <a:solidFill>
            <a:srgbClr val="5EB5AB"/>
          </a:solidFill>
        </p:grpSpPr>
        <p:sp>
          <p:nvSpPr>
            <p:cNvPr id="43"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4"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5"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6"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7"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8"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9"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right)">
                                      <p:cBhvr>
                                        <p:cTn id="11" dur="1000"/>
                                        <p:tgtEl>
                                          <p:spTgt spid="15"/>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par>
                          <p:cTn id="19" fill="hold">
                            <p:stCondLst>
                              <p:cond delay="2500"/>
                            </p:stCondLst>
                            <p:childTnLst>
                              <p:par>
                                <p:cTn id="20" presetID="10" presetClass="entr" presetSubtype="0"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par>
                          <p:cTn id="26" fill="hold">
                            <p:stCondLst>
                              <p:cond delay="3000"/>
                            </p:stCondLst>
                            <p:childTnLst>
                              <p:par>
                                <p:cTn id="27" presetID="10" presetClass="entr" presetSubtype="0"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p:cTn id="44" dur="500" fill="hold"/>
                                        <p:tgtEl>
                                          <p:spTgt spid="42"/>
                                        </p:tgtEl>
                                        <p:attrNameLst>
                                          <p:attrName>ppt_w</p:attrName>
                                        </p:attrNameLst>
                                      </p:cBhvr>
                                      <p:tavLst>
                                        <p:tav tm="0">
                                          <p:val>
                                            <p:fltVal val="0"/>
                                          </p:val>
                                        </p:tav>
                                        <p:tav tm="100000">
                                          <p:val>
                                            <p:strVal val="#ppt_w"/>
                                          </p:val>
                                        </p:tav>
                                      </p:tavLst>
                                    </p:anim>
                                    <p:anim calcmode="lin" valueType="num">
                                      <p:cBhvr>
                                        <p:cTn id="45" dur="500" fill="hold"/>
                                        <p:tgtEl>
                                          <p:spTgt spid="42"/>
                                        </p:tgtEl>
                                        <p:attrNameLst>
                                          <p:attrName>ppt_h</p:attrName>
                                        </p:attrNameLst>
                                      </p:cBhvr>
                                      <p:tavLst>
                                        <p:tav tm="0">
                                          <p:val>
                                            <p:fltVal val="0"/>
                                          </p:val>
                                        </p:tav>
                                        <p:tav tm="100000">
                                          <p:val>
                                            <p:strVal val="#ppt_h"/>
                                          </p:val>
                                        </p:tav>
                                      </p:tavLst>
                                    </p:anim>
                                    <p:anim calcmode="lin" valueType="num">
                                      <p:cBhvr>
                                        <p:cTn id="46" dur="500" fill="hold"/>
                                        <p:tgtEl>
                                          <p:spTgt spid="42"/>
                                        </p:tgtEl>
                                        <p:attrNameLst>
                                          <p:attrName>style.rotation</p:attrName>
                                        </p:attrNameLst>
                                      </p:cBhvr>
                                      <p:tavLst>
                                        <p:tav tm="0">
                                          <p:val>
                                            <p:fltVal val="360"/>
                                          </p:val>
                                        </p:tav>
                                        <p:tav tm="100000">
                                          <p:val>
                                            <p:fltVal val="0"/>
                                          </p:val>
                                        </p:tav>
                                      </p:tavLst>
                                    </p:anim>
                                    <p:animEffect transition="in" filter="fade">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41"/>
                                        </p:tgtEl>
                                        <p:attrNameLst>
                                          <p:attrName>style.visibility</p:attrName>
                                        </p:attrNameLst>
                                      </p:cBhvr>
                                      <p:to>
                                        <p:strVal val="visible"/>
                                      </p:to>
                                    </p:set>
                                    <p:anim calcmode="lin" valueType="num">
                                      <p:cBhvr>
                                        <p:cTn id="52"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41"/>
                                        </p:tgtEl>
                                        <p:attrNameLst>
                                          <p:attrName>ppt_y</p:attrName>
                                        </p:attrNameLst>
                                      </p:cBhvr>
                                      <p:tavLst>
                                        <p:tav tm="0">
                                          <p:val>
                                            <p:strVal val="#ppt_y"/>
                                          </p:val>
                                        </p:tav>
                                        <p:tav tm="100000">
                                          <p:val>
                                            <p:strVal val="#ppt_y"/>
                                          </p:val>
                                        </p:tav>
                                      </p:tavLst>
                                    </p:anim>
                                    <p:anim calcmode="lin" valueType="num">
                                      <p:cBhvr>
                                        <p:cTn id="54"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52" name="组合 51"/>
          <p:cNvGrpSpPr/>
          <p:nvPr/>
        </p:nvGrpSpPr>
        <p:grpSpPr>
          <a:xfrm>
            <a:off x="381709" y="148265"/>
            <a:ext cx="448427" cy="805007"/>
            <a:chOff x="7019926" y="4918076"/>
            <a:chExt cx="395287" cy="709612"/>
          </a:xfrm>
          <a:solidFill>
            <a:srgbClr val="5EB5AB"/>
          </a:solidFill>
        </p:grpSpPr>
        <p:sp>
          <p:nvSpPr>
            <p:cNvPr id="53"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4"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5"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6"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7"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8"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9"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
        <p:nvSpPr>
          <p:cNvPr id="60" name="Freeform 3"/>
          <p:cNvSpPr/>
          <p:nvPr/>
        </p:nvSpPr>
        <p:spPr bwMode="auto">
          <a:xfrm>
            <a:off x="8284655" y="5038361"/>
            <a:ext cx="594634" cy="594633"/>
          </a:xfrm>
          <a:custGeom>
            <a:avLst/>
            <a:gdLst>
              <a:gd name="connsiteX0" fmla="*/ 317501 w 649288"/>
              <a:gd name="connsiteY0" fmla="*/ 0 h 649287"/>
              <a:gd name="connsiteX1" fmla="*/ 393701 w 649288"/>
              <a:gd name="connsiteY1" fmla="*/ 7937 h 649287"/>
              <a:gd name="connsiteX2" fmla="*/ 412730 w 649288"/>
              <a:gd name="connsiteY2" fmla="*/ 94070 h 649287"/>
              <a:gd name="connsiteX3" fmla="*/ 432413 w 649288"/>
              <a:gd name="connsiteY3" fmla="*/ 101205 h 649287"/>
              <a:gd name="connsiteX4" fmla="*/ 464868 w 649288"/>
              <a:gd name="connsiteY4" fmla="*/ 120995 h 649287"/>
              <a:gd name="connsiteX5" fmla="*/ 546101 w 649288"/>
              <a:gd name="connsiteY5" fmla="*/ 87313 h 649287"/>
              <a:gd name="connsiteX6" fmla="*/ 595313 w 649288"/>
              <a:gd name="connsiteY6" fmla="*/ 147638 h 649287"/>
              <a:gd name="connsiteX7" fmla="*/ 548746 w 649288"/>
              <a:gd name="connsiteY7" fmla="*/ 220957 h 649287"/>
              <a:gd name="connsiteX8" fmla="*/ 557723 w 649288"/>
              <a:gd name="connsiteY8" fmla="*/ 239746 h 649287"/>
              <a:gd name="connsiteX9" fmla="*/ 565985 w 649288"/>
              <a:gd name="connsiteY9" fmla="*/ 279785 h 649287"/>
              <a:gd name="connsiteX10" fmla="*/ 649288 w 649288"/>
              <a:gd name="connsiteY10" fmla="*/ 314325 h 649287"/>
              <a:gd name="connsiteX11" fmla="*/ 642938 w 649288"/>
              <a:gd name="connsiteY11" fmla="*/ 390525 h 649287"/>
              <a:gd name="connsiteX12" fmla="*/ 554781 w 649288"/>
              <a:gd name="connsiteY12" fmla="*/ 409778 h 649287"/>
              <a:gd name="connsiteX13" fmla="*/ 542320 w 649288"/>
              <a:gd name="connsiteY13" fmla="*/ 441665 h 649287"/>
              <a:gd name="connsiteX14" fmla="*/ 525918 w 649288"/>
              <a:gd name="connsiteY14" fmla="*/ 464554 h 649287"/>
              <a:gd name="connsiteX15" fmla="*/ 560388 w 649288"/>
              <a:gd name="connsiteY15" fmla="*/ 547688 h 649287"/>
              <a:gd name="connsiteX16" fmla="*/ 500063 w 649288"/>
              <a:gd name="connsiteY16" fmla="*/ 596900 h 649287"/>
              <a:gd name="connsiteX17" fmla="*/ 424832 w 649288"/>
              <a:gd name="connsiteY17" fmla="*/ 548101 h 649287"/>
              <a:gd name="connsiteX18" fmla="*/ 408777 w 649288"/>
              <a:gd name="connsiteY18" fmla="*/ 556207 h 649287"/>
              <a:gd name="connsiteX19" fmla="*/ 367585 w 649288"/>
              <a:gd name="connsiteY19" fmla="*/ 566783 h 649287"/>
              <a:gd name="connsiteX20" fmla="*/ 333376 w 649288"/>
              <a:gd name="connsiteY20" fmla="*/ 649287 h 649287"/>
              <a:gd name="connsiteX21" fmla="*/ 255588 w 649288"/>
              <a:gd name="connsiteY21" fmla="*/ 641350 h 649287"/>
              <a:gd name="connsiteX22" fmla="*/ 237123 w 649288"/>
              <a:gd name="connsiteY22" fmla="*/ 553129 h 649287"/>
              <a:gd name="connsiteX23" fmla="*/ 205664 w 649288"/>
              <a:gd name="connsiteY23" fmla="*/ 540895 h 649287"/>
              <a:gd name="connsiteX24" fmla="*/ 184716 w 649288"/>
              <a:gd name="connsiteY24" fmla="*/ 525926 h 649287"/>
              <a:gd name="connsiteX25" fmla="*/ 101601 w 649288"/>
              <a:gd name="connsiteY25" fmla="*/ 560388 h 649287"/>
              <a:gd name="connsiteX26" fmla="*/ 52388 w 649288"/>
              <a:gd name="connsiteY26" fmla="*/ 500063 h 649287"/>
              <a:gd name="connsiteX27" fmla="*/ 100490 w 649288"/>
              <a:gd name="connsiteY27" fmla="*/ 425907 h 649287"/>
              <a:gd name="connsiteX28" fmla="*/ 91334 w 649288"/>
              <a:gd name="connsiteY28" fmla="*/ 407740 h 649287"/>
              <a:gd name="connsiteX29" fmla="*/ 80918 w 649288"/>
              <a:gd name="connsiteY29" fmla="*/ 366926 h 649287"/>
              <a:gd name="connsiteX30" fmla="*/ 0 w 649288"/>
              <a:gd name="connsiteY30" fmla="*/ 333375 h 649287"/>
              <a:gd name="connsiteX31" fmla="*/ 7937 w 649288"/>
              <a:gd name="connsiteY31" fmla="*/ 255588 h 649287"/>
              <a:gd name="connsiteX32" fmla="*/ 94980 w 649288"/>
              <a:gd name="connsiteY32" fmla="*/ 236357 h 649287"/>
              <a:gd name="connsiteX33" fmla="*/ 108451 w 649288"/>
              <a:gd name="connsiteY33" fmla="*/ 202540 h 649287"/>
              <a:gd name="connsiteX34" fmla="*/ 123332 w 649288"/>
              <a:gd name="connsiteY34" fmla="*/ 182620 h 649287"/>
              <a:gd name="connsiteX35" fmla="*/ 90488 w 649288"/>
              <a:gd name="connsiteY35" fmla="*/ 100013 h 649287"/>
              <a:gd name="connsiteX36" fmla="*/ 149226 w 649288"/>
              <a:gd name="connsiteY36" fmla="*/ 50800 h 649287"/>
              <a:gd name="connsiteX37" fmla="*/ 225205 w 649288"/>
              <a:gd name="connsiteY37" fmla="*/ 99427 h 649287"/>
              <a:gd name="connsiteX38" fmla="*/ 251847 w 649288"/>
              <a:gd name="connsiteY38" fmla="*/ 87446 h 649287"/>
              <a:gd name="connsiteX39" fmla="*/ 281793 w 649288"/>
              <a:gd name="connsiteY39" fmla="*/ 83658 h 64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49288" h="649287">
                <a:moveTo>
                  <a:pt x="317501" y="0"/>
                </a:moveTo>
                <a:lnTo>
                  <a:pt x="393701" y="7937"/>
                </a:lnTo>
                <a:lnTo>
                  <a:pt x="412730" y="94070"/>
                </a:lnTo>
                <a:lnTo>
                  <a:pt x="432413" y="101205"/>
                </a:lnTo>
                <a:lnTo>
                  <a:pt x="464868" y="120995"/>
                </a:lnTo>
                <a:lnTo>
                  <a:pt x="546101" y="87313"/>
                </a:lnTo>
                <a:lnTo>
                  <a:pt x="595313" y="147638"/>
                </a:lnTo>
                <a:lnTo>
                  <a:pt x="548746" y="220957"/>
                </a:lnTo>
                <a:lnTo>
                  <a:pt x="557723" y="239746"/>
                </a:lnTo>
                <a:lnTo>
                  <a:pt x="565985" y="279785"/>
                </a:lnTo>
                <a:lnTo>
                  <a:pt x="649288" y="314325"/>
                </a:lnTo>
                <a:lnTo>
                  <a:pt x="642938" y="390525"/>
                </a:lnTo>
                <a:lnTo>
                  <a:pt x="554781" y="409778"/>
                </a:lnTo>
                <a:lnTo>
                  <a:pt x="542320" y="441665"/>
                </a:lnTo>
                <a:lnTo>
                  <a:pt x="525918" y="464554"/>
                </a:lnTo>
                <a:lnTo>
                  <a:pt x="560388" y="547688"/>
                </a:lnTo>
                <a:lnTo>
                  <a:pt x="500063" y="596900"/>
                </a:lnTo>
                <a:lnTo>
                  <a:pt x="424832" y="548101"/>
                </a:lnTo>
                <a:lnTo>
                  <a:pt x="408777" y="556207"/>
                </a:lnTo>
                <a:lnTo>
                  <a:pt x="367585" y="566783"/>
                </a:lnTo>
                <a:lnTo>
                  <a:pt x="333376" y="649287"/>
                </a:lnTo>
                <a:lnTo>
                  <a:pt x="255588" y="641350"/>
                </a:lnTo>
                <a:lnTo>
                  <a:pt x="237123" y="553129"/>
                </a:lnTo>
                <a:lnTo>
                  <a:pt x="205664" y="540895"/>
                </a:lnTo>
                <a:lnTo>
                  <a:pt x="184716" y="525926"/>
                </a:lnTo>
                <a:lnTo>
                  <a:pt x="101601" y="560388"/>
                </a:lnTo>
                <a:lnTo>
                  <a:pt x="52388" y="500063"/>
                </a:lnTo>
                <a:lnTo>
                  <a:pt x="100490" y="425907"/>
                </a:lnTo>
                <a:lnTo>
                  <a:pt x="91334" y="407740"/>
                </a:lnTo>
                <a:lnTo>
                  <a:pt x="80918" y="366926"/>
                </a:lnTo>
                <a:lnTo>
                  <a:pt x="0" y="333375"/>
                </a:lnTo>
                <a:lnTo>
                  <a:pt x="7937" y="255588"/>
                </a:lnTo>
                <a:lnTo>
                  <a:pt x="94980" y="236357"/>
                </a:lnTo>
                <a:lnTo>
                  <a:pt x="108451" y="202540"/>
                </a:lnTo>
                <a:lnTo>
                  <a:pt x="123332" y="182620"/>
                </a:lnTo>
                <a:lnTo>
                  <a:pt x="90488" y="100013"/>
                </a:lnTo>
                <a:lnTo>
                  <a:pt x="149226" y="50800"/>
                </a:lnTo>
                <a:lnTo>
                  <a:pt x="225205" y="99427"/>
                </a:lnTo>
                <a:lnTo>
                  <a:pt x="251847" y="87446"/>
                </a:lnTo>
                <a:lnTo>
                  <a:pt x="281793" y="83658"/>
                </a:lnTo>
                <a:close/>
              </a:path>
            </a:pathLst>
          </a:custGeom>
          <a:solidFill>
            <a:srgbClr val="F15A5A"/>
          </a:solidFill>
          <a:ln>
            <a:noFill/>
          </a:ln>
        </p:spPr>
        <p:txBody>
          <a:bodyPr vert="horz" wrap="square" lIns="83743" tIns="41872" rIns="83743" bIns="41872" numCol="1" anchor="t" anchorCtr="0" compatLnSpc="1">
            <a:noAutofit/>
          </a:bodyP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1" name="Freeform 4"/>
          <p:cNvSpPr/>
          <p:nvPr/>
        </p:nvSpPr>
        <p:spPr bwMode="auto">
          <a:xfrm>
            <a:off x="7700199" y="4343409"/>
            <a:ext cx="914486" cy="913031"/>
          </a:xfrm>
          <a:custGeom>
            <a:avLst/>
            <a:gdLst>
              <a:gd name="connsiteX0" fmla="*/ 414337 w 998538"/>
              <a:gd name="connsiteY0" fmla="*/ 0 h 996950"/>
              <a:gd name="connsiteX1" fmla="*/ 479337 w 998538"/>
              <a:gd name="connsiteY1" fmla="*/ 109032 h 996950"/>
              <a:gd name="connsiteX2" fmla="*/ 546972 w 998538"/>
              <a:gd name="connsiteY2" fmla="*/ 110548 h 996950"/>
              <a:gd name="connsiteX3" fmla="*/ 620653 w 998538"/>
              <a:gd name="connsiteY3" fmla="*/ 127113 h 996950"/>
              <a:gd name="connsiteX4" fmla="*/ 711201 w 998538"/>
              <a:gd name="connsiteY4" fmla="*/ 39688 h 996950"/>
              <a:gd name="connsiteX5" fmla="*/ 792163 w 998538"/>
              <a:gd name="connsiteY5" fmla="*/ 87313 h 996950"/>
              <a:gd name="connsiteX6" fmla="*/ 760994 w 998538"/>
              <a:gd name="connsiteY6" fmla="*/ 208872 h 996950"/>
              <a:gd name="connsiteX7" fmla="*/ 805799 w 998538"/>
              <a:gd name="connsiteY7" fmla="*/ 254804 h 996950"/>
              <a:gd name="connsiteX8" fmla="*/ 838031 w 998538"/>
              <a:gd name="connsiteY8" fmla="*/ 301428 h 996950"/>
              <a:gd name="connsiteX9" fmla="*/ 847795 w 998538"/>
              <a:gd name="connsiteY9" fmla="*/ 321218 h 996950"/>
              <a:gd name="connsiteX10" fmla="*/ 973138 w 998538"/>
              <a:gd name="connsiteY10" fmla="*/ 322263 h 996950"/>
              <a:gd name="connsiteX11" fmla="*/ 998538 w 998538"/>
              <a:gd name="connsiteY11" fmla="*/ 414338 h 996950"/>
              <a:gd name="connsiteX12" fmla="*/ 890497 w 998538"/>
              <a:gd name="connsiteY12" fmla="*/ 478747 h 996950"/>
              <a:gd name="connsiteX13" fmla="*/ 890774 w 998538"/>
              <a:gd name="connsiteY13" fmla="*/ 527148 h 996950"/>
              <a:gd name="connsiteX14" fmla="*/ 882299 w 998538"/>
              <a:gd name="connsiteY14" fmla="*/ 584940 h 996950"/>
              <a:gd name="connsiteX15" fmla="*/ 871815 w 998538"/>
              <a:gd name="connsiteY15" fmla="*/ 619468 h 996950"/>
              <a:gd name="connsiteX16" fmla="*/ 958851 w 998538"/>
              <a:gd name="connsiteY16" fmla="*/ 709612 h 996950"/>
              <a:gd name="connsiteX17" fmla="*/ 911226 w 998538"/>
              <a:gd name="connsiteY17" fmla="*/ 792162 h 996950"/>
              <a:gd name="connsiteX18" fmla="*/ 787774 w 998538"/>
              <a:gd name="connsiteY18" fmla="*/ 760508 h 996950"/>
              <a:gd name="connsiteX19" fmla="*/ 772513 w 998538"/>
              <a:gd name="connsiteY19" fmla="*/ 780248 h 996950"/>
              <a:gd name="connsiteX20" fmla="*/ 680686 w 998538"/>
              <a:gd name="connsiteY20" fmla="*/ 846352 h 996950"/>
              <a:gd name="connsiteX21" fmla="*/ 677312 w 998538"/>
              <a:gd name="connsiteY21" fmla="*/ 847695 h 996950"/>
              <a:gd name="connsiteX22" fmla="*/ 676276 w 998538"/>
              <a:gd name="connsiteY22" fmla="*/ 973138 h 996950"/>
              <a:gd name="connsiteX23" fmla="*/ 584201 w 998538"/>
              <a:gd name="connsiteY23" fmla="*/ 996950 h 996950"/>
              <a:gd name="connsiteX24" fmla="*/ 519821 w 998538"/>
              <a:gd name="connsiteY24" fmla="*/ 888959 h 996950"/>
              <a:gd name="connsiteX25" fmla="*/ 470892 w 998538"/>
              <a:gd name="connsiteY25" fmla="*/ 889254 h 996950"/>
              <a:gd name="connsiteX26" fmla="*/ 379143 w 998538"/>
              <a:gd name="connsiteY26" fmla="*/ 870730 h 996950"/>
              <a:gd name="connsiteX27" fmla="*/ 288925 w 998538"/>
              <a:gd name="connsiteY27" fmla="*/ 958850 h 996950"/>
              <a:gd name="connsiteX28" fmla="*/ 206375 w 998538"/>
              <a:gd name="connsiteY28" fmla="*/ 911225 h 996950"/>
              <a:gd name="connsiteX29" fmla="*/ 237029 w 998538"/>
              <a:gd name="connsiteY29" fmla="*/ 786493 h 996950"/>
              <a:gd name="connsiteX30" fmla="*/ 207771 w 998538"/>
              <a:gd name="connsiteY30" fmla="*/ 761387 h 996950"/>
              <a:gd name="connsiteX31" fmla="*/ 151139 w 998538"/>
              <a:gd name="connsiteY31" fmla="*/ 680106 h 996950"/>
              <a:gd name="connsiteX32" fmla="*/ 149800 w 998538"/>
              <a:gd name="connsiteY32" fmla="*/ 676770 h 996950"/>
              <a:gd name="connsiteX33" fmla="*/ 23812 w 998538"/>
              <a:gd name="connsiteY33" fmla="*/ 674687 h 996950"/>
              <a:gd name="connsiteX34" fmla="*/ 0 w 998538"/>
              <a:gd name="connsiteY34" fmla="*/ 582612 h 996950"/>
              <a:gd name="connsiteX35" fmla="*/ 108043 w 998538"/>
              <a:gd name="connsiteY35" fmla="*/ 519241 h 996950"/>
              <a:gd name="connsiteX36" fmla="*/ 107765 w 998538"/>
              <a:gd name="connsiteY36" fmla="*/ 470735 h 996950"/>
              <a:gd name="connsiteX37" fmla="*/ 126816 w 998538"/>
              <a:gd name="connsiteY37" fmla="*/ 377577 h 996950"/>
              <a:gd name="connsiteX38" fmla="*/ 39688 w 998538"/>
              <a:gd name="connsiteY38" fmla="*/ 287338 h 996950"/>
              <a:gd name="connsiteX39" fmla="*/ 87313 w 998538"/>
              <a:gd name="connsiteY39" fmla="*/ 206375 h 996950"/>
              <a:gd name="connsiteX40" fmla="*/ 210783 w 998538"/>
              <a:gd name="connsiteY40" fmla="*/ 238034 h 996950"/>
              <a:gd name="connsiteX41" fmla="*/ 236348 w 998538"/>
              <a:gd name="connsiteY41" fmla="*/ 208415 h 996950"/>
              <a:gd name="connsiteX42" fmla="*/ 317853 w 998538"/>
              <a:gd name="connsiteY42" fmla="*/ 151801 h 996950"/>
              <a:gd name="connsiteX43" fmla="*/ 321216 w 998538"/>
              <a:gd name="connsiteY43" fmla="*/ 150452 h 996950"/>
              <a:gd name="connsiteX44" fmla="*/ 322262 w 998538"/>
              <a:gd name="connsiteY44" fmla="*/ 23812 h 99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98538" h="996950">
                <a:moveTo>
                  <a:pt x="414337" y="0"/>
                </a:moveTo>
                <a:lnTo>
                  <a:pt x="479337" y="109032"/>
                </a:lnTo>
                <a:lnTo>
                  <a:pt x="546972" y="110548"/>
                </a:lnTo>
                <a:lnTo>
                  <a:pt x="620653" y="127113"/>
                </a:lnTo>
                <a:lnTo>
                  <a:pt x="711201" y="39688"/>
                </a:lnTo>
                <a:lnTo>
                  <a:pt x="792163" y="87313"/>
                </a:lnTo>
                <a:lnTo>
                  <a:pt x="760994" y="208872"/>
                </a:lnTo>
                <a:lnTo>
                  <a:pt x="805799" y="254804"/>
                </a:lnTo>
                <a:cubicBezTo>
                  <a:pt x="817614" y="269493"/>
                  <a:pt x="828398" y="285067"/>
                  <a:pt x="838031" y="301428"/>
                </a:cubicBezTo>
                <a:lnTo>
                  <a:pt x="847795" y="321218"/>
                </a:lnTo>
                <a:lnTo>
                  <a:pt x="973138" y="322263"/>
                </a:lnTo>
                <a:lnTo>
                  <a:pt x="998538" y="414338"/>
                </a:lnTo>
                <a:lnTo>
                  <a:pt x="890497" y="478747"/>
                </a:lnTo>
                <a:lnTo>
                  <a:pt x="890774" y="527148"/>
                </a:lnTo>
                <a:cubicBezTo>
                  <a:pt x="889384" y="546811"/>
                  <a:pt x="886525" y="566115"/>
                  <a:pt x="882299" y="584940"/>
                </a:cubicBezTo>
                <a:lnTo>
                  <a:pt x="871815" y="619468"/>
                </a:lnTo>
                <a:lnTo>
                  <a:pt x="958851" y="709612"/>
                </a:lnTo>
                <a:lnTo>
                  <a:pt x="911226" y="792162"/>
                </a:lnTo>
                <a:lnTo>
                  <a:pt x="787774" y="760508"/>
                </a:lnTo>
                <a:lnTo>
                  <a:pt x="772513" y="780248"/>
                </a:lnTo>
                <a:cubicBezTo>
                  <a:pt x="745462" y="806425"/>
                  <a:pt x="714580" y="828779"/>
                  <a:pt x="680686" y="846352"/>
                </a:cubicBezTo>
                <a:lnTo>
                  <a:pt x="677312" y="847695"/>
                </a:lnTo>
                <a:lnTo>
                  <a:pt x="676276" y="973138"/>
                </a:lnTo>
                <a:lnTo>
                  <a:pt x="584201" y="996950"/>
                </a:lnTo>
                <a:lnTo>
                  <a:pt x="519821" y="888959"/>
                </a:lnTo>
                <a:lnTo>
                  <a:pt x="470892" y="889254"/>
                </a:lnTo>
                <a:lnTo>
                  <a:pt x="379143" y="870730"/>
                </a:lnTo>
                <a:lnTo>
                  <a:pt x="288925" y="958850"/>
                </a:lnTo>
                <a:lnTo>
                  <a:pt x="206375" y="911225"/>
                </a:lnTo>
                <a:lnTo>
                  <a:pt x="237029" y="786493"/>
                </a:lnTo>
                <a:lnTo>
                  <a:pt x="207771" y="761387"/>
                </a:lnTo>
                <a:cubicBezTo>
                  <a:pt x="185674" y="736979"/>
                  <a:pt x="166586" y="709707"/>
                  <a:pt x="151139" y="680106"/>
                </a:cubicBezTo>
                <a:lnTo>
                  <a:pt x="149800" y="676770"/>
                </a:lnTo>
                <a:lnTo>
                  <a:pt x="23812" y="674687"/>
                </a:lnTo>
                <a:lnTo>
                  <a:pt x="0" y="582612"/>
                </a:lnTo>
                <a:lnTo>
                  <a:pt x="108043" y="519241"/>
                </a:lnTo>
                <a:lnTo>
                  <a:pt x="107765" y="470735"/>
                </a:lnTo>
                <a:lnTo>
                  <a:pt x="126816" y="377577"/>
                </a:lnTo>
                <a:lnTo>
                  <a:pt x="39688" y="287338"/>
                </a:lnTo>
                <a:lnTo>
                  <a:pt x="87313" y="206375"/>
                </a:lnTo>
                <a:lnTo>
                  <a:pt x="210783" y="238034"/>
                </a:lnTo>
                <a:lnTo>
                  <a:pt x="236348" y="208415"/>
                </a:lnTo>
                <a:cubicBezTo>
                  <a:pt x="260844" y="186335"/>
                  <a:pt x="288196" y="167250"/>
                  <a:pt x="317853" y="151801"/>
                </a:cubicBezTo>
                <a:lnTo>
                  <a:pt x="321216" y="150452"/>
                </a:lnTo>
                <a:lnTo>
                  <a:pt x="322262" y="23812"/>
                </a:lnTo>
                <a:close/>
              </a:path>
            </a:pathLst>
          </a:custGeom>
          <a:solidFill>
            <a:srgbClr val="5EB5AB"/>
          </a:solidFill>
          <a:ln>
            <a:noFill/>
          </a:ln>
        </p:spPr>
        <p:txBody>
          <a:bodyPr vert="horz" wrap="square" lIns="83743" tIns="41872" rIns="83743" bIns="41872" numCol="1" anchor="t" anchorCtr="0" compatLnSpc="1">
            <a:noAutofit/>
          </a:bodyP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2" name="Freeform 5"/>
          <p:cNvSpPr/>
          <p:nvPr/>
        </p:nvSpPr>
        <p:spPr bwMode="auto">
          <a:xfrm>
            <a:off x="6718837" y="2249831"/>
            <a:ext cx="1482949" cy="1481495"/>
          </a:xfrm>
          <a:custGeom>
            <a:avLst/>
            <a:gdLst>
              <a:gd name="connsiteX0" fmla="*/ 847725 w 1619250"/>
              <a:gd name="connsiteY0" fmla="*/ 0 h 1617662"/>
              <a:gd name="connsiteX1" fmla="*/ 949326 w 1619250"/>
              <a:gd name="connsiteY1" fmla="*/ 11113 h 1617662"/>
              <a:gd name="connsiteX2" fmla="*/ 970985 w 1619250"/>
              <a:gd name="connsiteY2" fmla="*/ 154479 h 1617662"/>
              <a:gd name="connsiteX3" fmla="*/ 1020676 w 1619250"/>
              <a:gd name="connsiteY3" fmla="*/ 165666 h 1617662"/>
              <a:gd name="connsiteX4" fmla="*/ 1059385 w 1619250"/>
              <a:gd name="connsiteY4" fmla="*/ 182405 h 1617662"/>
              <a:gd name="connsiteX5" fmla="*/ 1158875 w 1619250"/>
              <a:gd name="connsiteY5" fmla="*/ 77787 h 1617662"/>
              <a:gd name="connsiteX6" fmla="*/ 1249362 w 1619250"/>
              <a:gd name="connsiteY6" fmla="*/ 128587 h 1617662"/>
              <a:gd name="connsiteX7" fmla="*/ 1212628 w 1619250"/>
              <a:gd name="connsiteY7" fmla="*/ 267361 h 1617662"/>
              <a:gd name="connsiteX8" fmla="*/ 1233852 w 1619250"/>
              <a:gd name="connsiteY8" fmla="*/ 281489 h 1617662"/>
              <a:gd name="connsiteX9" fmla="*/ 1276002 w 1619250"/>
              <a:gd name="connsiteY9" fmla="*/ 322146 h 1617662"/>
              <a:gd name="connsiteX10" fmla="*/ 1409700 w 1619250"/>
              <a:gd name="connsiteY10" fmla="*/ 263525 h 1617662"/>
              <a:gd name="connsiteX11" fmla="*/ 1473200 w 1619250"/>
              <a:gd name="connsiteY11" fmla="*/ 344488 h 1617662"/>
              <a:gd name="connsiteX12" fmla="*/ 1387587 w 1619250"/>
              <a:gd name="connsiteY12" fmla="*/ 458303 h 1617662"/>
              <a:gd name="connsiteX13" fmla="*/ 1394228 w 1619250"/>
              <a:gd name="connsiteY13" fmla="*/ 467599 h 1617662"/>
              <a:gd name="connsiteX14" fmla="*/ 1431944 w 1619250"/>
              <a:gd name="connsiteY14" fmla="*/ 542726 h 1617662"/>
              <a:gd name="connsiteX15" fmla="*/ 1574800 w 1619250"/>
              <a:gd name="connsiteY15" fmla="*/ 539750 h 1617662"/>
              <a:gd name="connsiteX16" fmla="*/ 1603375 w 1619250"/>
              <a:gd name="connsiteY16" fmla="*/ 638175 h 1617662"/>
              <a:gd name="connsiteX17" fmla="*/ 1477160 w 1619250"/>
              <a:gd name="connsiteY17" fmla="*/ 710875 h 1617662"/>
              <a:gd name="connsiteX18" fmla="*/ 1483169 w 1619250"/>
              <a:gd name="connsiteY18" fmla="*/ 742768 h 1617662"/>
              <a:gd name="connsiteX19" fmla="*/ 1485310 w 1619250"/>
              <a:gd name="connsiteY19" fmla="*/ 795975 h 1617662"/>
              <a:gd name="connsiteX20" fmla="*/ 1619250 w 1619250"/>
              <a:gd name="connsiteY20" fmla="*/ 847724 h 1617662"/>
              <a:gd name="connsiteX21" fmla="*/ 1606550 w 1619250"/>
              <a:gd name="connsiteY21" fmla="*/ 949324 h 1617662"/>
              <a:gd name="connsiteX22" fmla="*/ 1466784 w 1619250"/>
              <a:gd name="connsiteY22" fmla="*/ 969434 h 1617662"/>
              <a:gd name="connsiteX23" fmla="*/ 1466709 w 1619250"/>
              <a:gd name="connsiteY23" fmla="*/ 969830 h 1617662"/>
              <a:gd name="connsiteX24" fmla="*/ 1444759 w 1619250"/>
              <a:gd name="connsiteY24" fmla="*/ 1041504 h 1617662"/>
              <a:gd name="connsiteX25" fmla="*/ 1436556 w 1619250"/>
              <a:gd name="connsiteY25" fmla="*/ 1059607 h 1617662"/>
              <a:gd name="connsiteX26" fmla="*/ 1539875 w 1619250"/>
              <a:gd name="connsiteY26" fmla="*/ 1158875 h 1617662"/>
              <a:gd name="connsiteX27" fmla="*/ 1490663 w 1619250"/>
              <a:gd name="connsiteY27" fmla="*/ 1247775 h 1617662"/>
              <a:gd name="connsiteX28" fmla="*/ 1352092 w 1619250"/>
              <a:gd name="connsiteY28" fmla="*/ 1212374 h 1617662"/>
              <a:gd name="connsiteX29" fmla="*/ 1349843 w 1619250"/>
              <a:gd name="connsiteY29" fmla="*/ 1215872 h 1617662"/>
              <a:gd name="connsiteX30" fmla="*/ 1294635 w 1619250"/>
              <a:gd name="connsiteY30" fmla="*/ 1274490 h 1617662"/>
              <a:gd name="connsiteX31" fmla="*/ 1354138 w 1619250"/>
              <a:gd name="connsiteY31" fmla="*/ 1408112 h 1617662"/>
              <a:gd name="connsiteX32" fmla="*/ 1273176 w 1619250"/>
              <a:gd name="connsiteY32" fmla="*/ 1473199 h 1617662"/>
              <a:gd name="connsiteX33" fmla="*/ 1157217 w 1619250"/>
              <a:gd name="connsiteY33" fmla="*/ 1385195 h 1617662"/>
              <a:gd name="connsiteX34" fmla="*/ 1120350 w 1619250"/>
              <a:gd name="connsiteY34" fmla="*/ 1409895 h 1617662"/>
              <a:gd name="connsiteX35" fmla="*/ 1075411 w 1619250"/>
              <a:gd name="connsiteY35" fmla="*/ 1427570 h 1617662"/>
              <a:gd name="connsiteX36" fmla="*/ 1079500 w 1619250"/>
              <a:gd name="connsiteY36" fmla="*/ 1574800 h 1617662"/>
              <a:gd name="connsiteX37" fmla="*/ 979488 w 1619250"/>
              <a:gd name="connsiteY37" fmla="*/ 1603375 h 1617662"/>
              <a:gd name="connsiteX38" fmla="*/ 906418 w 1619250"/>
              <a:gd name="connsiteY38" fmla="*/ 1476518 h 1617662"/>
              <a:gd name="connsiteX39" fmla="*/ 874521 w 1619250"/>
              <a:gd name="connsiteY39" fmla="*/ 1482591 h 1617662"/>
              <a:gd name="connsiteX40" fmla="*/ 821659 w 1619250"/>
              <a:gd name="connsiteY40" fmla="*/ 1484809 h 1617662"/>
              <a:gd name="connsiteX41" fmla="*/ 769938 w 1619250"/>
              <a:gd name="connsiteY41" fmla="*/ 1617662 h 1617662"/>
              <a:gd name="connsiteX42" fmla="*/ 668337 w 1619250"/>
              <a:gd name="connsiteY42" fmla="*/ 1606550 h 1617662"/>
              <a:gd name="connsiteX43" fmla="*/ 648200 w 1619250"/>
              <a:gd name="connsiteY43" fmla="*/ 1466596 h 1617662"/>
              <a:gd name="connsiteX44" fmla="*/ 647485 w 1619250"/>
              <a:gd name="connsiteY44" fmla="*/ 1466463 h 1617662"/>
              <a:gd name="connsiteX45" fmla="*/ 575832 w 1619250"/>
              <a:gd name="connsiteY45" fmla="*/ 1444578 h 1617662"/>
              <a:gd name="connsiteX46" fmla="*/ 558072 w 1619250"/>
              <a:gd name="connsiteY46" fmla="*/ 1436539 h 1617662"/>
              <a:gd name="connsiteX47" fmla="*/ 458787 w 1619250"/>
              <a:gd name="connsiteY47" fmla="*/ 1539875 h 1617662"/>
              <a:gd name="connsiteX48" fmla="*/ 368300 w 1619250"/>
              <a:gd name="connsiteY48" fmla="*/ 1489075 h 1617662"/>
              <a:gd name="connsiteX49" fmla="*/ 404648 w 1619250"/>
              <a:gd name="connsiteY49" fmla="*/ 1351758 h 1617662"/>
              <a:gd name="connsiteX50" fmla="*/ 401488 w 1619250"/>
              <a:gd name="connsiteY50" fmla="*/ 1349726 h 1617662"/>
              <a:gd name="connsiteX51" fmla="*/ 342640 w 1619250"/>
              <a:gd name="connsiteY51" fmla="*/ 1294298 h 1617662"/>
              <a:gd name="connsiteX52" fmla="*/ 209550 w 1619250"/>
              <a:gd name="connsiteY52" fmla="*/ 1354137 h 1617662"/>
              <a:gd name="connsiteX53" fmla="*/ 146050 w 1619250"/>
              <a:gd name="connsiteY53" fmla="*/ 1273175 h 1617662"/>
              <a:gd name="connsiteX54" fmla="*/ 232208 w 1619250"/>
              <a:gd name="connsiteY54" fmla="*/ 1157271 h 1617662"/>
              <a:gd name="connsiteX55" fmla="*/ 207227 w 1619250"/>
              <a:gd name="connsiteY55" fmla="*/ 1120016 h 1617662"/>
              <a:gd name="connsiteX56" fmla="*/ 189389 w 1619250"/>
              <a:gd name="connsiteY56" fmla="*/ 1074838 h 1617662"/>
              <a:gd name="connsiteX57" fmla="*/ 42862 w 1619250"/>
              <a:gd name="connsiteY57" fmla="*/ 1077912 h 1617662"/>
              <a:gd name="connsiteX58" fmla="*/ 14287 w 1619250"/>
              <a:gd name="connsiteY58" fmla="*/ 979487 h 1617662"/>
              <a:gd name="connsiteX59" fmla="*/ 140548 w 1619250"/>
              <a:gd name="connsiteY59" fmla="*/ 906174 h 1617662"/>
              <a:gd name="connsiteX60" fmla="*/ 134493 w 1619250"/>
              <a:gd name="connsiteY60" fmla="*/ 874043 h 1617662"/>
              <a:gd name="connsiteX61" fmla="*/ 132361 w 1619250"/>
              <a:gd name="connsiteY61" fmla="*/ 821076 h 1617662"/>
              <a:gd name="connsiteX62" fmla="*/ 0 w 1619250"/>
              <a:gd name="connsiteY62" fmla="*/ 769937 h 1617662"/>
              <a:gd name="connsiteX63" fmla="*/ 11112 w 1619250"/>
              <a:gd name="connsiteY63" fmla="*/ 668337 h 1617662"/>
              <a:gd name="connsiteX64" fmla="*/ 150722 w 1619250"/>
              <a:gd name="connsiteY64" fmla="*/ 648393 h 1617662"/>
              <a:gd name="connsiteX65" fmla="*/ 150953 w 1619250"/>
              <a:gd name="connsiteY65" fmla="*/ 647170 h 1617662"/>
              <a:gd name="connsiteX66" fmla="*/ 172903 w 1619250"/>
              <a:gd name="connsiteY66" fmla="*/ 575583 h 1617662"/>
              <a:gd name="connsiteX67" fmla="*/ 180932 w 1619250"/>
              <a:gd name="connsiteY67" fmla="*/ 557888 h 1617662"/>
              <a:gd name="connsiteX68" fmla="*/ 77787 w 1619250"/>
              <a:gd name="connsiteY68" fmla="*/ 458787 h 1617662"/>
              <a:gd name="connsiteX69" fmla="*/ 128587 w 1619250"/>
              <a:gd name="connsiteY69" fmla="*/ 368300 h 1617662"/>
              <a:gd name="connsiteX70" fmla="*/ 265788 w 1619250"/>
              <a:gd name="connsiteY70" fmla="*/ 404618 h 1617662"/>
              <a:gd name="connsiteX71" fmla="*/ 267819 w 1619250"/>
              <a:gd name="connsiteY71" fmla="*/ 401465 h 1617662"/>
              <a:gd name="connsiteX72" fmla="*/ 323724 w 1619250"/>
              <a:gd name="connsiteY72" fmla="*/ 342199 h 1617662"/>
              <a:gd name="connsiteX73" fmla="*/ 265112 w 1619250"/>
              <a:gd name="connsiteY73" fmla="*/ 209550 h 1617662"/>
              <a:gd name="connsiteX74" fmla="*/ 344487 w 1619250"/>
              <a:gd name="connsiteY74" fmla="*/ 146050 h 1617662"/>
              <a:gd name="connsiteX75" fmla="*/ 460547 w 1619250"/>
              <a:gd name="connsiteY75" fmla="*/ 232325 h 1617662"/>
              <a:gd name="connsiteX76" fmla="*/ 497312 w 1619250"/>
              <a:gd name="connsiteY76" fmla="*/ 207728 h 1617662"/>
              <a:gd name="connsiteX77" fmla="*/ 542279 w 1619250"/>
              <a:gd name="connsiteY77" fmla="*/ 190056 h 1617662"/>
              <a:gd name="connsiteX78" fmla="*/ 538162 w 1619250"/>
              <a:gd name="connsiteY78" fmla="*/ 42862 h 1617662"/>
              <a:gd name="connsiteX79" fmla="*/ 638174 w 1619250"/>
              <a:gd name="connsiteY79" fmla="*/ 14287 h 1617662"/>
              <a:gd name="connsiteX80" fmla="*/ 711825 w 1619250"/>
              <a:gd name="connsiteY80" fmla="*/ 142152 h 1617662"/>
              <a:gd name="connsiteX81" fmla="*/ 759983 w 1619250"/>
              <a:gd name="connsiteY81" fmla="*/ 133603 h 1617662"/>
              <a:gd name="connsiteX82" fmla="*/ 796385 w 1619250"/>
              <a:gd name="connsiteY82" fmla="*/ 134513 h 161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619250" h="1617662">
                <a:moveTo>
                  <a:pt x="847725" y="0"/>
                </a:moveTo>
                <a:lnTo>
                  <a:pt x="949326" y="11113"/>
                </a:lnTo>
                <a:lnTo>
                  <a:pt x="970985" y="154479"/>
                </a:lnTo>
                <a:lnTo>
                  <a:pt x="1020676" y="165666"/>
                </a:lnTo>
                <a:lnTo>
                  <a:pt x="1059385" y="182405"/>
                </a:lnTo>
                <a:lnTo>
                  <a:pt x="1158875" y="77787"/>
                </a:lnTo>
                <a:lnTo>
                  <a:pt x="1249362" y="128587"/>
                </a:lnTo>
                <a:lnTo>
                  <a:pt x="1212628" y="267361"/>
                </a:lnTo>
                <a:lnTo>
                  <a:pt x="1233852" y="281489"/>
                </a:lnTo>
                <a:lnTo>
                  <a:pt x="1276002" y="322146"/>
                </a:lnTo>
                <a:lnTo>
                  <a:pt x="1409700" y="263525"/>
                </a:lnTo>
                <a:lnTo>
                  <a:pt x="1473200" y="344488"/>
                </a:lnTo>
                <a:lnTo>
                  <a:pt x="1387587" y="458303"/>
                </a:lnTo>
                <a:lnTo>
                  <a:pt x="1394228" y="467599"/>
                </a:lnTo>
                <a:lnTo>
                  <a:pt x="1431944" y="542726"/>
                </a:lnTo>
                <a:lnTo>
                  <a:pt x="1574800" y="539750"/>
                </a:lnTo>
                <a:lnTo>
                  <a:pt x="1603375" y="638175"/>
                </a:lnTo>
                <a:lnTo>
                  <a:pt x="1477160" y="710875"/>
                </a:lnTo>
                <a:lnTo>
                  <a:pt x="1483169" y="742768"/>
                </a:lnTo>
                <a:lnTo>
                  <a:pt x="1485310" y="795975"/>
                </a:lnTo>
                <a:lnTo>
                  <a:pt x="1619250" y="847724"/>
                </a:lnTo>
                <a:lnTo>
                  <a:pt x="1606550" y="949324"/>
                </a:lnTo>
                <a:lnTo>
                  <a:pt x="1466784" y="969434"/>
                </a:lnTo>
                <a:lnTo>
                  <a:pt x="1466709" y="969830"/>
                </a:lnTo>
                <a:cubicBezTo>
                  <a:pt x="1460705" y="994163"/>
                  <a:pt x="1453369" y="1018089"/>
                  <a:pt x="1444759" y="1041504"/>
                </a:cubicBezTo>
                <a:lnTo>
                  <a:pt x="1436556" y="1059607"/>
                </a:lnTo>
                <a:lnTo>
                  <a:pt x="1539875" y="1158875"/>
                </a:lnTo>
                <a:lnTo>
                  <a:pt x="1490663" y="1247775"/>
                </a:lnTo>
                <a:lnTo>
                  <a:pt x="1352092" y="1212374"/>
                </a:lnTo>
                <a:lnTo>
                  <a:pt x="1349843" y="1215872"/>
                </a:lnTo>
                <a:lnTo>
                  <a:pt x="1294635" y="1274490"/>
                </a:lnTo>
                <a:lnTo>
                  <a:pt x="1354138" y="1408112"/>
                </a:lnTo>
                <a:lnTo>
                  <a:pt x="1273176" y="1473199"/>
                </a:lnTo>
                <a:lnTo>
                  <a:pt x="1157217" y="1385195"/>
                </a:lnTo>
                <a:lnTo>
                  <a:pt x="1120350" y="1409895"/>
                </a:lnTo>
                <a:lnTo>
                  <a:pt x="1075411" y="1427570"/>
                </a:lnTo>
                <a:lnTo>
                  <a:pt x="1079500" y="1574800"/>
                </a:lnTo>
                <a:lnTo>
                  <a:pt x="979488" y="1603375"/>
                </a:lnTo>
                <a:lnTo>
                  <a:pt x="906418" y="1476518"/>
                </a:lnTo>
                <a:lnTo>
                  <a:pt x="874521" y="1482591"/>
                </a:lnTo>
                <a:lnTo>
                  <a:pt x="821659" y="1484809"/>
                </a:lnTo>
                <a:lnTo>
                  <a:pt x="769938" y="1617662"/>
                </a:lnTo>
                <a:lnTo>
                  <a:pt x="668337" y="1606550"/>
                </a:lnTo>
                <a:lnTo>
                  <a:pt x="648200" y="1466596"/>
                </a:lnTo>
                <a:lnTo>
                  <a:pt x="647485" y="1466463"/>
                </a:lnTo>
                <a:cubicBezTo>
                  <a:pt x="623160" y="1460484"/>
                  <a:pt x="599240" y="1453170"/>
                  <a:pt x="575832" y="1444578"/>
                </a:cubicBezTo>
                <a:lnTo>
                  <a:pt x="558072" y="1436539"/>
                </a:lnTo>
                <a:lnTo>
                  <a:pt x="458787" y="1539875"/>
                </a:lnTo>
                <a:lnTo>
                  <a:pt x="368300" y="1489075"/>
                </a:lnTo>
                <a:lnTo>
                  <a:pt x="404648" y="1351758"/>
                </a:lnTo>
                <a:lnTo>
                  <a:pt x="401488" y="1349726"/>
                </a:lnTo>
                <a:lnTo>
                  <a:pt x="342640" y="1294298"/>
                </a:lnTo>
                <a:lnTo>
                  <a:pt x="209550" y="1354137"/>
                </a:lnTo>
                <a:lnTo>
                  <a:pt x="146050" y="1273175"/>
                </a:lnTo>
                <a:lnTo>
                  <a:pt x="232208" y="1157271"/>
                </a:lnTo>
                <a:lnTo>
                  <a:pt x="207227" y="1120016"/>
                </a:lnTo>
                <a:lnTo>
                  <a:pt x="189389" y="1074838"/>
                </a:lnTo>
                <a:lnTo>
                  <a:pt x="42862" y="1077912"/>
                </a:lnTo>
                <a:lnTo>
                  <a:pt x="14287" y="979487"/>
                </a:lnTo>
                <a:lnTo>
                  <a:pt x="140548" y="906174"/>
                </a:lnTo>
                <a:lnTo>
                  <a:pt x="134493" y="874043"/>
                </a:lnTo>
                <a:lnTo>
                  <a:pt x="132361" y="821076"/>
                </a:lnTo>
                <a:lnTo>
                  <a:pt x="0" y="769937"/>
                </a:lnTo>
                <a:lnTo>
                  <a:pt x="11112" y="668337"/>
                </a:lnTo>
                <a:lnTo>
                  <a:pt x="150722" y="648393"/>
                </a:lnTo>
                <a:lnTo>
                  <a:pt x="150953" y="647170"/>
                </a:lnTo>
                <a:cubicBezTo>
                  <a:pt x="156957" y="622865"/>
                  <a:pt x="164293" y="598967"/>
                  <a:pt x="172903" y="575583"/>
                </a:cubicBezTo>
                <a:lnTo>
                  <a:pt x="180932" y="557888"/>
                </a:lnTo>
                <a:lnTo>
                  <a:pt x="77787" y="458787"/>
                </a:lnTo>
                <a:lnTo>
                  <a:pt x="128587" y="368300"/>
                </a:lnTo>
                <a:lnTo>
                  <a:pt x="265788" y="404618"/>
                </a:lnTo>
                <a:lnTo>
                  <a:pt x="267819" y="401465"/>
                </a:lnTo>
                <a:lnTo>
                  <a:pt x="323724" y="342199"/>
                </a:lnTo>
                <a:lnTo>
                  <a:pt x="265112" y="209550"/>
                </a:lnTo>
                <a:lnTo>
                  <a:pt x="344487" y="146050"/>
                </a:lnTo>
                <a:lnTo>
                  <a:pt x="460547" y="232325"/>
                </a:lnTo>
                <a:lnTo>
                  <a:pt x="497312" y="207728"/>
                </a:lnTo>
                <a:lnTo>
                  <a:pt x="542279" y="190056"/>
                </a:lnTo>
                <a:lnTo>
                  <a:pt x="538162" y="42862"/>
                </a:lnTo>
                <a:lnTo>
                  <a:pt x="638174" y="14287"/>
                </a:lnTo>
                <a:lnTo>
                  <a:pt x="711825" y="142152"/>
                </a:lnTo>
                <a:lnTo>
                  <a:pt x="759983" y="133603"/>
                </a:lnTo>
                <a:lnTo>
                  <a:pt x="796385" y="134513"/>
                </a:lnTo>
                <a:close/>
              </a:path>
            </a:pathLst>
          </a:custGeom>
          <a:solidFill>
            <a:srgbClr val="5EB5AB"/>
          </a:solidFill>
          <a:ln>
            <a:noFill/>
          </a:ln>
        </p:spPr>
        <p:txBody>
          <a:bodyPr vert="horz" wrap="square" lIns="83743" tIns="41872" rIns="83743" bIns="41872" numCol="1" anchor="t" anchorCtr="0" compatLnSpc="1">
            <a:noAutofit/>
          </a:bodyP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dirty="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3" name="Freeform 6"/>
          <p:cNvSpPr/>
          <p:nvPr/>
        </p:nvSpPr>
        <p:spPr bwMode="auto">
          <a:xfrm>
            <a:off x="7951720" y="1761332"/>
            <a:ext cx="1075865" cy="1075865"/>
          </a:xfrm>
          <a:custGeom>
            <a:avLst/>
            <a:gdLst>
              <a:gd name="connsiteX0" fmla="*/ 615950 w 1174750"/>
              <a:gd name="connsiteY0" fmla="*/ 0 h 1174750"/>
              <a:gd name="connsiteX1" fmla="*/ 690562 w 1174750"/>
              <a:gd name="connsiteY1" fmla="*/ 7938 h 1174750"/>
              <a:gd name="connsiteX2" fmla="*/ 704967 w 1174750"/>
              <a:gd name="connsiteY2" fmla="*/ 112884 h 1174750"/>
              <a:gd name="connsiteX3" fmla="*/ 742050 w 1174750"/>
              <a:gd name="connsiteY3" fmla="*/ 121270 h 1174750"/>
              <a:gd name="connsiteX4" fmla="*/ 769468 w 1174750"/>
              <a:gd name="connsiteY4" fmla="*/ 133166 h 1174750"/>
              <a:gd name="connsiteX5" fmla="*/ 841375 w 1174750"/>
              <a:gd name="connsiteY5" fmla="*/ 57150 h 1174750"/>
              <a:gd name="connsiteX6" fmla="*/ 908050 w 1174750"/>
              <a:gd name="connsiteY6" fmla="*/ 93663 h 1174750"/>
              <a:gd name="connsiteX7" fmla="*/ 881353 w 1174750"/>
              <a:gd name="connsiteY7" fmla="*/ 195319 h 1174750"/>
              <a:gd name="connsiteX8" fmla="*/ 896621 w 1174750"/>
              <a:gd name="connsiteY8" fmla="*/ 205513 h 1174750"/>
              <a:gd name="connsiteX9" fmla="*/ 927173 w 1174750"/>
              <a:gd name="connsiteY9" fmla="*/ 235070 h 1174750"/>
              <a:gd name="connsiteX10" fmla="*/ 1022350 w 1174750"/>
              <a:gd name="connsiteY10" fmla="*/ 192087 h 1174750"/>
              <a:gd name="connsiteX11" fmla="*/ 1069975 w 1174750"/>
              <a:gd name="connsiteY11" fmla="*/ 250824 h 1174750"/>
              <a:gd name="connsiteX12" fmla="*/ 1008057 w 1174750"/>
              <a:gd name="connsiteY12" fmla="*/ 334058 h 1174750"/>
              <a:gd name="connsiteX13" fmla="*/ 1012850 w 1174750"/>
              <a:gd name="connsiteY13" fmla="*/ 340787 h 1174750"/>
              <a:gd name="connsiteX14" fmla="*/ 1035896 w 1174750"/>
              <a:gd name="connsiteY14" fmla="*/ 395218 h 1174750"/>
              <a:gd name="connsiteX15" fmla="*/ 1144588 w 1174750"/>
              <a:gd name="connsiteY15" fmla="*/ 392112 h 1174750"/>
              <a:gd name="connsiteX16" fmla="*/ 1165225 w 1174750"/>
              <a:gd name="connsiteY16" fmla="*/ 463549 h 1174750"/>
              <a:gd name="connsiteX17" fmla="*/ 1072819 w 1174750"/>
              <a:gd name="connsiteY17" fmla="*/ 516353 h 1174750"/>
              <a:gd name="connsiteX18" fmla="*/ 1077438 w 1174750"/>
              <a:gd name="connsiteY18" fmla="*/ 540687 h 1174750"/>
              <a:gd name="connsiteX19" fmla="*/ 1076865 w 1174750"/>
              <a:gd name="connsiteY19" fmla="*/ 577826 h 1174750"/>
              <a:gd name="connsiteX20" fmla="*/ 1174750 w 1174750"/>
              <a:gd name="connsiteY20" fmla="*/ 615950 h 1174750"/>
              <a:gd name="connsiteX21" fmla="*/ 1166813 w 1174750"/>
              <a:gd name="connsiteY21" fmla="*/ 690562 h 1174750"/>
              <a:gd name="connsiteX22" fmla="*/ 1062601 w 1174750"/>
              <a:gd name="connsiteY22" fmla="*/ 705007 h 1174750"/>
              <a:gd name="connsiteX23" fmla="*/ 1049710 w 1174750"/>
              <a:gd name="connsiteY23" fmla="*/ 757392 h 1174750"/>
              <a:gd name="connsiteX24" fmla="*/ 1043913 w 1174750"/>
              <a:gd name="connsiteY24" fmla="*/ 770170 h 1174750"/>
              <a:gd name="connsiteX25" fmla="*/ 1119188 w 1174750"/>
              <a:gd name="connsiteY25" fmla="*/ 841375 h 1174750"/>
              <a:gd name="connsiteX26" fmla="*/ 1082676 w 1174750"/>
              <a:gd name="connsiteY26" fmla="*/ 908050 h 1174750"/>
              <a:gd name="connsiteX27" fmla="*/ 982045 w 1174750"/>
              <a:gd name="connsiteY27" fmla="*/ 881886 h 1174750"/>
              <a:gd name="connsiteX28" fmla="*/ 980809 w 1174750"/>
              <a:gd name="connsiteY28" fmla="*/ 883806 h 1174750"/>
              <a:gd name="connsiteX29" fmla="*/ 940450 w 1174750"/>
              <a:gd name="connsiteY29" fmla="*/ 926599 h 1174750"/>
              <a:gd name="connsiteX30" fmla="*/ 982662 w 1174750"/>
              <a:gd name="connsiteY30" fmla="*/ 1022349 h 1174750"/>
              <a:gd name="connsiteX31" fmla="*/ 925512 w 1174750"/>
              <a:gd name="connsiteY31" fmla="*/ 1069974 h 1174750"/>
              <a:gd name="connsiteX32" fmla="*/ 840644 w 1174750"/>
              <a:gd name="connsiteY32" fmla="*/ 1006841 h 1174750"/>
              <a:gd name="connsiteX33" fmla="*/ 814145 w 1174750"/>
              <a:gd name="connsiteY33" fmla="*/ 1024591 h 1174750"/>
              <a:gd name="connsiteX34" fmla="*/ 781185 w 1174750"/>
              <a:gd name="connsiteY34" fmla="*/ 1037594 h 1174750"/>
              <a:gd name="connsiteX35" fmla="*/ 784225 w 1174750"/>
              <a:gd name="connsiteY35" fmla="*/ 1143000 h 1174750"/>
              <a:gd name="connsiteX36" fmla="*/ 711200 w 1174750"/>
              <a:gd name="connsiteY36" fmla="*/ 1163637 h 1174750"/>
              <a:gd name="connsiteX37" fmla="*/ 658868 w 1174750"/>
              <a:gd name="connsiteY37" fmla="*/ 1073062 h 1174750"/>
              <a:gd name="connsiteX38" fmla="*/ 635880 w 1174750"/>
              <a:gd name="connsiteY38" fmla="*/ 1077436 h 1174750"/>
              <a:gd name="connsiteX39" fmla="*/ 597489 w 1174750"/>
              <a:gd name="connsiteY39" fmla="*/ 1076843 h 1174750"/>
              <a:gd name="connsiteX40" fmla="*/ 560387 w 1174750"/>
              <a:gd name="connsiteY40" fmla="*/ 1174750 h 1174750"/>
              <a:gd name="connsiteX41" fmla="*/ 485774 w 1174750"/>
              <a:gd name="connsiteY41" fmla="*/ 1166813 h 1174750"/>
              <a:gd name="connsiteX42" fmla="*/ 470244 w 1174750"/>
              <a:gd name="connsiteY42" fmla="*/ 1062239 h 1174750"/>
              <a:gd name="connsiteX43" fmla="*/ 419327 w 1174750"/>
              <a:gd name="connsiteY43" fmla="*/ 1049708 h 1174750"/>
              <a:gd name="connsiteX44" fmla="*/ 404822 w 1174750"/>
              <a:gd name="connsiteY44" fmla="*/ 1043134 h 1174750"/>
              <a:gd name="connsiteX45" fmla="*/ 333374 w 1174750"/>
              <a:gd name="connsiteY45" fmla="*/ 1117600 h 1174750"/>
              <a:gd name="connsiteX46" fmla="*/ 268287 w 1174750"/>
              <a:gd name="connsiteY46" fmla="*/ 1081088 h 1174750"/>
              <a:gd name="connsiteX47" fmla="*/ 294359 w 1174750"/>
              <a:gd name="connsiteY47" fmla="*/ 981814 h 1174750"/>
              <a:gd name="connsiteX48" fmla="*/ 292795 w 1174750"/>
              <a:gd name="connsiteY48" fmla="*/ 980808 h 1174750"/>
              <a:gd name="connsiteX49" fmla="*/ 249696 w 1174750"/>
              <a:gd name="connsiteY49" fmla="*/ 940224 h 1174750"/>
              <a:gd name="connsiteX50" fmla="*/ 152399 w 1174750"/>
              <a:gd name="connsiteY50" fmla="*/ 982662 h 1174750"/>
              <a:gd name="connsiteX51" fmla="*/ 106362 w 1174750"/>
              <a:gd name="connsiteY51" fmla="*/ 925512 h 1174750"/>
              <a:gd name="connsiteX52" fmla="*/ 169531 w 1174750"/>
              <a:gd name="connsiteY52" fmla="*/ 840597 h 1174750"/>
              <a:gd name="connsiteX53" fmla="*/ 151782 w 1174750"/>
              <a:gd name="connsiteY53" fmla="*/ 814144 h 1174750"/>
              <a:gd name="connsiteX54" fmla="*/ 138529 w 1174750"/>
              <a:gd name="connsiteY54" fmla="*/ 780584 h 1174750"/>
              <a:gd name="connsiteX55" fmla="*/ 31749 w 1174750"/>
              <a:gd name="connsiteY55" fmla="*/ 782637 h 1174750"/>
              <a:gd name="connsiteX56" fmla="*/ 11112 w 1174750"/>
              <a:gd name="connsiteY56" fmla="*/ 712787 h 1174750"/>
              <a:gd name="connsiteX57" fmla="*/ 103243 w 1174750"/>
              <a:gd name="connsiteY57" fmla="*/ 658532 h 1174750"/>
              <a:gd name="connsiteX58" fmla="*/ 98900 w 1174750"/>
              <a:gd name="connsiteY58" fmla="*/ 635651 h 1174750"/>
              <a:gd name="connsiteX59" fmla="*/ 99486 w 1174750"/>
              <a:gd name="connsiteY59" fmla="*/ 597694 h 1174750"/>
              <a:gd name="connsiteX60" fmla="*/ 0 w 1174750"/>
              <a:gd name="connsiteY60" fmla="*/ 560387 h 1174750"/>
              <a:gd name="connsiteX61" fmla="*/ 7937 w 1174750"/>
              <a:gd name="connsiteY61" fmla="*/ 485775 h 1174750"/>
              <a:gd name="connsiteX62" fmla="*/ 114022 w 1174750"/>
              <a:gd name="connsiteY62" fmla="*/ 470174 h 1174750"/>
              <a:gd name="connsiteX63" fmla="*/ 126629 w 1174750"/>
              <a:gd name="connsiteY63" fmla="*/ 418946 h 1174750"/>
              <a:gd name="connsiteX64" fmla="*/ 132605 w 1174750"/>
              <a:gd name="connsiteY64" fmla="*/ 405771 h 1174750"/>
              <a:gd name="connsiteX65" fmla="*/ 57150 w 1174750"/>
              <a:gd name="connsiteY65" fmla="*/ 333375 h 1174750"/>
              <a:gd name="connsiteX66" fmla="*/ 93662 w 1174750"/>
              <a:gd name="connsiteY66" fmla="*/ 268287 h 1174750"/>
              <a:gd name="connsiteX67" fmla="*/ 194147 w 1174750"/>
              <a:gd name="connsiteY67" fmla="*/ 294677 h 1174750"/>
              <a:gd name="connsiteX68" fmla="*/ 195530 w 1174750"/>
              <a:gd name="connsiteY68" fmla="*/ 292531 h 1174750"/>
              <a:gd name="connsiteX69" fmla="*/ 235678 w 1174750"/>
              <a:gd name="connsiteY69" fmla="*/ 249961 h 1174750"/>
              <a:gd name="connsiteX70" fmla="*/ 192087 w 1174750"/>
              <a:gd name="connsiteY70" fmla="*/ 152400 h 1174750"/>
              <a:gd name="connsiteX71" fmla="*/ 250824 w 1174750"/>
              <a:gd name="connsiteY71" fmla="*/ 106362 h 1174750"/>
              <a:gd name="connsiteX72" fmla="*/ 335694 w 1174750"/>
              <a:gd name="connsiteY72" fmla="*/ 169496 h 1174750"/>
              <a:gd name="connsiteX73" fmla="*/ 362193 w 1174750"/>
              <a:gd name="connsiteY73" fmla="*/ 151746 h 1174750"/>
              <a:gd name="connsiteX74" fmla="*/ 395198 w 1174750"/>
              <a:gd name="connsiteY74" fmla="*/ 138726 h 1174750"/>
              <a:gd name="connsiteX75" fmla="*/ 392112 w 1174750"/>
              <a:gd name="connsiteY75" fmla="*/ 31750 h 1174750"/>
              <a:gd name="connsiteX76" fmla="*/ 463549 w 1174750"/>
              <a:gd name="connsiteY76" fmla="*/ 11112 h 1174750"/>
              <a:gd name="connsiteX77" fmla="*/ 518238 w 1174750"/>
              <a:gd name="connsiteY77" fmla="*/ 103979 h 1174750"/>
              <a:gd name="connsiteX78" fmla="*/ 552910 w 1174750"/>
              <a:gd name="connsiteY78" fmla="*/ 97845 h 1174750"/>
              <a:gd name="connsiteX79" fmla="*/ 577990 w 1174750"/>
              <a:gd name="connsiteY79" fmla="*/ 98490 h 1174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174750" h="1174750">
                <a:moveTo>
                  <a:pt x="615950" y="0"/>
                </a:moveTo>
                <a:lnTo>
                  <a:pt x="690562" y="7938"/>
                </a:lnTo>
                <a:lnTo>
                  <a:pt x="704967" y="112884"/>
                </a:lnTo>
                <a:lnTo>
                  <a:pt x="742050" y="121270"/>
                </a:lnTo>
                <a:lnTo>
                  <a:pt x="769468" y="133166"/>
                </a:lnTo>
                <a:lnTo>
                  <a:pt x="841375" y="57150"/>
                </a:lnTo>
                <a:lnTo>
                  <a:pt x="908050" y="93663"/>
                </a:lnTo>
                <a:lnTo>
                  <a:pt x="881353" y="195319"/>
                </a:lnTo>
                <a:lnTo>
                  <a:pt x="896621" y="205513"/>
                </a:lnTo>
                <a:lnTo>
                  <a:pt x="927173" y="235070"/>
                </a:lnTo>
                <a:lnTo>
                  <a:pt x="1022350" y="192087"/>
                </a:lnTo>
                <a:lnTo>
                  <a:pt x="1069975" y="250824"/>
                </a:lnTo>
                <a:lnTo>
                  <a:pt x="1008057" y="334058"/>
                </a:lnTo>
                <a:lnTo>
                  <a:pt x="1012850" y="340787"/>
                </a:lnTo>
                <a:lnTo>
                  <a:pt x="1035896" y="395218"/>
                </a:lnTo>
                <a:lnTo>
                  <a:pt x="1144588" y="392112"/>
                </a:lnTo>
                <a:lnTo>
                  <a:pt x="1165225" y="463549"/>
                </a:lnTo>
                <a:lnTo>
                  <a:pt x="1072819" y="516353"/>
                </a:lnTo>
                <a:lnTo>
                  <a:pt x="1077438" y="540687"/>
                </a:lnTo>
                <a:lnTo>
                  <a:pt x="1076865" y="577826"/>
                </a:lnTo>
                <a:lnTo>
                  <a:pt x="1174750" y="615950"/>
                </a:lnTo>
                <a:lnTo>
                  <a:pt x="1166813" y="690562"/>
                </a:lnTo>
                <a:lnTo>
                  <a:pt x="1062601" y="705007"/>
                </a:lnTo>
                <a:lnTo>
                  <a:pt x="1049710" y="757392"/>
                </a:lnTo>
                <a:lnTo>
                  <a:pt x="1043913" y="770170"/>
                </a:lnTo>
                <a:lnTo>
                  <a:pt x="1119188" y="841375"/>
                </a:lnTo>
                <a:lnTo>
                  <a:pt x="1082676" y="908050"/>
                </a:lnTo>
                <a:lnTo>
                  <a:pt x="982045" y="881886"/>
                </a:lnTo>
                <a:lnTo>
                  <a:pt x="980809" y="883806"/>
                </a:lnTo>
                <a:lnTo>
                  <a:pt x="940450" y="926599"/>
                </a:lnTo>
                <a:lnTo>
                  <a:pt x="982662" y="1022349"/>
                </a:lnTo>
                <a:lnTo>
                  <a:pt x="925512" y="1069974"/>
                </a:lnTo>
                <a:lnTo>
                  <a:pt x="840644" y="1006841"/>
                </a:lnTo>
                <a:lnTo>
                  <a:pt x="814145" y="1024591"/>
                </a:lnTo>
                <a:lnTo>
                  <a:pt x="781185" y="1037594"/>
                </a:lnTo>
                <a:lnTo>
                  <a:pt x="784225" y="1143000"/>
                </a:lnTo>
                <a:lnTo>
                  <a:pt x="711200" y="1163637"/>
                </a:lnTo>
                <a:lnTo>
                  <a:pt x="658868" y="1073062"/>
                </a:lnTo>
                <a:lnTo>
                  <a:pt x="635880" y="1077436"/>
                </a:lnTo>
                <a:lnTo>
                  <a:pt x="597489" y="1076843"/>
                </a:lnTo>
                <a:lnTo>
                  <a:pt x="560387" y="1174750"/>
                </a:lnTo>
                <a:lnTo>
                  <a:pt x="485774" y="1166813"/>
                </a:lnTo>
                <a:lnTo>
                  <a:pt x="470244" y="1062239"/>
                </a:lnTo>
                <a:lnTo>
                  <a:pt x="419327" y="1049708"/>
                </a:lnTo>
                <a:lnTo>
                  <a:pt x="404822" y="1043134"/>
                </a:lnTo>
                <a:lnTo>
                  <a:pt x="333374" y="1117600"/>
                </a:lnTo>
                <a:lnTo>
                  <a:pt x="268287" y="1081088"/>
                </a:lnTo>
                <a:lnTo>
                  <a:pt x="294359" y="981814"/>
                </a:lnTo>
                <a:lnTo>
                  <a:pt x="292795" y="980808"/>
                </a:lnTo>
                <a:lnTo>
                  <a:pt x="249696" y="940224"/>
                </a:lnTo>
                <a:lnTo>
                  <a:pt x="152399" y="982662"/>
                </a:lnTo>
                <a:lnTo>
                  <a:pt x="106362" y="925512"/>
                </a:lnTo>
                <a:lnTo>
                  <a:pt x="169531" y="840597"/>
                </a:lnTo>
                <a:lnTo>
                  <a:pt x="151782" y="814144"/>
                </a:lnTo>
                <a:lnTo>
                  <a:pt x="138529" y="780584"/>
                </a:lnTo>
                <a:lnTo>
                  <a:pt x="31749" y="782637"/>
                </a:lnTo>
                <a:lnTo>
                  <a:pt x="11112" y="712787"/>
                </a:lnTo>
                <a:lnTo>
                  <a:pt x="103243" y="658532"/>
                </a:lnTo>
                <a:lnTo>
                  <a:pt x="98900" y="635651"/>
                </a:lnTo>
                <a:lnTo>
                  <a:pt x="99486" y="597694"/>
                </a:lnTo>
                <a:lnTo>
                  <a:pt x="0" y="560387"/>
                </a:lnTo>
                <a:lnTo>
                  <a:pt x="7937" y="485775"/>
                </a:lnTo>
                <a:lnTo>
                  <a:pt x="114022" y="470174"/>
                </a:lnTo>
                <a:lnTo>
                  <a:pt x="126629" y="418946"/>
                </a:lnTo>
                <a:lnTo>
                  <a:pt x="132605" y="405771"/>
                </a:lnTo>
                <a:lnTo>
                  <a:pt x="57150" y="333375"/>
                </a:lnTo>
                <a:lnTo>
                  <a:pt x="93662" y="268287"/>
                </a:lnTo>
                <a:lnTo>
                  <a:pt x="194147" y="294677"/>
                </a:lnTo>
                <a:lnTo>
                  <a:pt x="195530" y="292531"/>
                </a:lnTo>
                <a:lnTo>
                  <a:pt x="235678" y="249961"/>
                </a:lnTo>
                <a:lnTo>
                  <a:pt x="192087" y="152400"/>
                </a:lnTo>
                <a:lnTo>
                  <a:pt x="250824" y="106362"/>
                </a:lnTo>
                <a:lnTo>
                  <a:pt x="335694" y="169496"/>
                </a:lnTo>
                <a:lnTo>
                  <a:pt x="362193" y="151746"/>
                </a:lnTo>
                <a:lnTo>
                  <a:pt x="395198" y="138726"/>
                </a:lnTo>
                <a:lnTo>
                  <a:pt x="392112" y="31750"/>
                </a:lnTo>
                <a:lnTo>
                  <a:pt x="463549" y="11112"/>
                </a:lnTo>
                <a:lnTo>
                  <a:pt x="518238" y="103979"/>
                </a:lnTo>
                <a:lnTo>
                  <a:pt x="552910" y="97845"/>
                </a:lnTo>
                <a:lnTo>
                  <a:pt x="577990" y="98490"/>
                </a:lnTo>
                <a:close/>
              </a:path>
            </a:pathLst>
          </a:custGeom>
          <a:solidFill>
            <a:srgbClr val="F15A5A"/>
          </a:solidFill>
          <a:ln>
            <a:noFill/>
          </a:ln>
        </p:spPr>
        <p:txBody>
          <a:bodyPr vert="horz" wrap="square" lIns="83743" tIns="41872" rIns="83743" bIns="41872" numCol="1" anchor="t" anchorCtr="0" compatLnSpc="1">
            <a:noAutofit/>
          </a:bodyP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dirty="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4" name="Freeform 7"/>
          <p:cNvSpPr/>
          <p:nvPr/>
        </p:nvSpPr>
        <p:spPr bwMode="auto">
          <a:xfrm>
            <a:off x="8883651" y="2386497"/>
            <a:ext cx="594634" cy="594633"/>
          </a:xfrm>
          <a:custGeom>
            <a:avLst/>
            <a:gdLst>
              <a:gd name="connsiteX0" fmla="*/ 317500 w 649288"/>
              <a:gd name="connsiteY0" fmla="*/ 0 h 649287"/>
              <a:gd name="connsiteX1" fmla="*/ 393700 w 649288"/>
              <a:gd name="connsiteY1" fmla="*/ 7937 h 649287"/>
              <a:gd name="connsiteX2" fmla="*/ 412438 w 649288"/>
              <a:gd name="connsiteY2" fmla="*/ 93737 h 649287"/>
              <a:gd name="connsiteX3" fmla="*/ 433195 w 649288"/>
              <a:gd name="connsiteY3" fmla="*/ 101206 h 649287"/>
              <a:gd name="connsiteX4" fmla="*/ 466681 w 649288"/>
              <a:gd name="connsiteY4" fmla="*/ 121501 h 649287"/>
              <a:gd name="connsiteX5" fmla="*/ 547689 w 649288"/>
              <a:gd name="connsiteY5" fmla="*/ 88900 h 649287"/>
              <a:gd name="connsiteX6" fmla="*/ 596901 w 649288"/>
              <a:gd name="connsiteY6" fmla="*/ 147638 h 649287"/>
              <a:gd name="connsiteX7" fmla="*/ 550055 w 649288"/>
              <a:gd name="connsiteY7" fmla="*/ 220835 h 649287"/>
              <a:gd name="connsiteX8" fmla="*/ 559211 w 649288"/>
              <a:gd name="connsiteY8" fmla="*/ 239961 h 649287"/>
              <a:gd name="connsiteX9" fmla="*/ 569814 w 649288"/>
              <a:gd name="connsiteY9" fmla="*/ 280966 h 649287"/>
              <a:gd name="connsiteX10" fmla="*/ 649288 w 649288"/>
              <a:gd name="connsiteY10" fmla="*/ 314325 h 649287"/>
              <a:gd name="connsiteX11" fmla="*/ 642938 w 649288"/>
              <a:gd name="connsiteY11" fmla="*/ 392113 h 649287"/>
              <a:gd name="connsiteX12" fmla="*/ 556964 w 649288"/>
              <a:gd name="connsiteY12" fmla="*/ 410889 h 649287"/>
              <a:gd name="connsiteX13" fmla="*/ 549457 w 649288"/>
              <a:gd name="connsiteY13" fmla="*/ 431560 h 649287"/>
              <a:gd name="connsiteX14" fmla="*/ 527263 w 649288"/>
              <a:gd name="connsiteY14" fmla="*/ 467798 h 649287"/>
              <a:gd name="connsiteX15" fmla="*/ 560388 w 649288"/>
              <a:gd name="connsiteY15" fmla="*/ 547687 h 649287"/>
              <a:gd name="connsiteX16" fmla="*/ 500063 w 649288"/>
              <a:gd name="connsiteY16" fmla="*/ 598487 h 649287"/>
              <a:gd name="connsiteX17" fmla="*/ 424873 w 649288"/>
              <a:gd name="connsiteY17" fmla="*/ 549715 h 649287"/>
              <a:gd name="connsiteX18" fmla="*/ 410120 w 649288"/>
              <a:gd name="connsiteY18" fmla="*/ 556698 h 649287"/>
              <a:gd name="connsiteX19" fmla="*/ 368313 w 649288"/>
              <a:gd name="connsiteY19" fmla="*/ 567433 h 649287"/>
              <a:gd name="connsiteX20" fmla="*/ 333375 w 649288"/>
              <a:gd name="connsiteY20" fmla="*/ 649287 h 649287"/>
              <a:gd name="connsiteX21" fmla="*/ 255588 w 649288"/>
              <a:gd name="connsiteY21" fmla="*/ 642937 h 649287"/>
              <a:gd name="connsiteX22" fmla="*/ 237274 w 649288"/>
              <a:gd name="connsiteY22" fmla="*/ 554423 h 649287"/>
              <a:gd name="connsiteX23" fmla="*/ 217680 w 649288"/>
              <a:gd name="connsiteY23" fmla="*/ 547372 h 649287"/>
              <a:gd name="connsiteX24" fmla="*/ 184265 w 649288"/>
              <a:gd name="connsiteY24" fmla="*/ 527120 h 649287"/>
              <a:gd name="connsiteX25" fmla="*/ 101600 w 649288"/>
              <a:gd name="connsiteY25" fmla="*/ 560387 h 649287"/>
              <a:gd name="connsiteX26" fmla="*/ 52388 w 649288"/>
              <a:gd name="connsiteY26" fmla="*/ 501650 h 649287"/>
              <a:gd name="connsiteX27" fmla="*/ 100335 w 649288"/>
              <a:gd name="connsiteY27" fmla="*/ 426731 h 649287"/>
              <a:gd name="connsiteX28" fmla="*/ 91664 w 649288"/>
              <a:gd name="connsiteY28" fmla="*/ 408618 h 649287"/>
              <a:gd name="connsiteX29" fmla="*/ 81166 w 649288"/>
              <a:gd name="connsiteY29" fmla="*/ 368019 h 649287"/>
              <a:gd name="connsiteX30" fmla="*/ 0 w 649288"/>
              <a:gd name="connsiteY30" fmla="*/ 333375 h 649287"/>
              <a:gd name="connsiteX31" fmla="*/ 7937 w 649288"/>
              <a:gd name="connsiteY31" fmla="*/ 257175 h 649287"/>
              <a:gd name="connsiteX32" fmla="*/ 93624 w 649288"/>
              <a:gd name="connsiteY32" fmla="*/ 238462 h 649287"/>
              <a:gd name="connsiteX33" fmla="*/ 101418 w 649288"/>
              <a:gd name="connsiteY33" fmla="*/ 216983 h 649287"/>
              <a:gd name="connsiteX34" fmla="*/ 122826 w 649288"/>
              <a:gd name="connsiteY34" fmla="*/ 181954 h 649287"/>
              <a:gd name="connsiteX35" fmla="*/ 90488 w 649288"/>
              <a:gd name="connsiteY35" fmla="*/ 101599 h 649287"/>
              <a:gd name="connsiteX36" fmla="*/ 149225 w 649288"/>
              <a:gd name="connsiteY36" fmla="*/ 52387 h 649287"/>
              <a:gd name="connsiteX37" fmla="*/ 223287 w 649288"/>
              <a:gd name="connsiteY37" fmla="*/ 99786 h 649287"/>
              <a:gd name="connsiteX38" fmla="*/ 240755 w 649288"/>
              <a:gd name="connsiteY38" fmla="*/ 91494 h 649287"/>
              <a:gd name="connsiteX39" fmla="*/ 283081 w 649288"/>
              <a:gd name="connsiteY39" fmla="*/ 80640 h 64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49288" h="649287">
                <a:moveTo>
                  <a:pt x="317500" y="0"/>
                </a:moveTo>
                <a:lnTo>
                  <a:pt x="393700" y="7937"/>
                </a:lnTo>
                <a:lnTo>
                  <a:pt x="412438" y="93737"/>
                </a:lnTo>
                <a:lnTo>
                  <a:pt x="433195" y="101206"/>
                </a:lnTo>
                <a:lnTo>
                  <a:pt x="466681" y="121501"/>
                </a:lnTo>
                <a:lnTo>
                  <a:pt x="547689" y="88900"/>
                </a:lnTo>
                <a:lnTo>
                  <a:pt x="596901" y="147638"/>
                </a:lnTo>
                <a:lnTo>
                  <a:pt x="550055" y="220835"/>
                </a:lnTo>
                <a:lnTo>
                  <a:pt x="559211" y="239961"/>
                </a:lnTo>
                <a:lnTo>
                  <a:pt x="569814" y="280966"/>
                </a:lnTo>
                <a:lnTo>
                  <a:pt x="649288" y="314325"/>
                </a:lnTo>
                <a:lnTo>
                  <a:pt x="642938" y="392113"/>
                </a:lnTo>
                <a:lnTo>
                  <a:pt x="556964" y="410889"/>
                </a:lnTo>
                <a:lnTo>
                  <a:pt x="549457" y="431560"/>
                </a:lnTo>
                <a:lnTo>
                  <a:pt x="527263" y="467798"/>
                </a:lnTo>
                <a:lnTo>
                  <a:pt x="560388" y="547687"/>
                </a:lnTo>
                <a:lnTo>
                  <a:pt x="500063" y="598487"/>
                </a:lnTo>
                <a:lnTo>
                  <a:pt x="424873" y="549715"/>
                </a:lnTo>
                <a:lnTo>
                  <a:pt x="410120" y="556698"/>
                </a:lnTo>
                <a:lnTo>
                  <a:pt x="368313" y="567433"/>
                </a:lnTo>
                <a:lnTo>
                  <a:pt x="333375" y="649287"/>
                </a:lnTo>
                <a:lnTo>
                  <a:pt x="255588" y="642937"/>
                </a:lnTo>
                <a:lnTo>
                  <a:pt x="237274" y="554423"/>
                </a:lnTo>
                <a:lnTo>
                  <a:pt x="217680" y="547372"/>
                </a:lnTo>
                <a:lnTo>
                  <a:pt x="184265" y="527120"/>
                </a:lnTo>
                <a:lnTo>
                  <a:pt x="101600" y="560387"/>
                </a:lnTo>
                <a:lnTo>
                  <a:pt x="52388" y="501650"/>
                </a:lnTo>
                <a:lnTo>
                  <a:pt x="100335" y="426731"/>
                </a:lnTo>
                <a:lnTo>
                  <a:pt x="91664" y="408618"/>
                </a:lnTo>
                <a:lnTo>
                  <a:pt x="81166" y="368019"/>
                </a:lnTo>
                <a:lnTo>
                  <a:pt x="0" y="333375"/>
                </a:lnTo>
                <a:lnTo>
                  <a:pt x="7937" y="257175"/>
                </a:lnTo>
                <a:lnTo>
                  <a:pt x="93624" y="238462"/>
                </a:lnTo>
                <a:lnTo>
                  <a:pt x="101418" y="216983"/>
                </a:lnTo>
                <a:lnTo>
                  <a:pt x="122826" y="181954"/>
                </a:lnTo>
                <a:lnTo>
                  <a:pt x="90488" y="101599"/>
                </a:lnTo>
                <a:lnTo>
                  <a:pt x="149225" y="52387"/>
                </a:lnTo>
                <a:lnTo>
                  <a:pt x="223287" y="99786"/>
                </a:lnTo>
                <a:lnTo>
                  <a:pt x="240755" y="91494"/>
                </a:lnTo>
                <a:lnTo>
                  <a:pt x="283081" y="80640"/>
                </a:lnTo>
                <a:close/>
              </a:path>
            </a:pathLst>
          </a:custGeom>
          <a:solidFill>
            <a:srgbClr val="512D5F"/>
          </a:solidFill>
          <a:ln>
            <a:noFill/>
          </a:ln>
        </p:spPr>
        <p:txBody>
          <a:bodyPr vert="horz" wrap="square" lIns="83743" tIns="41872" rIns="83743" bIns="41872" numCol="1" anchor="t" anchorCtr="0" compatLnSpc="1">
            <a:noAutofit/>
          </a:bodyP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5" name="Freeform 8"/>
          <p:cNvSpPr/>
          <p:nvPr/>
        </p:nvSpPr>
        <p:spPr bwMode="auto">
          <a:xfrm>
            <a:off x="7919736" y="2879357"/>
            <a:ext cx="1705392" cy="1703938"/>
          </a:xfrm>
          <a:custGeom>
            <a:avLst/>
            <a:gdLst>
              <a:gd name="connsiteX0" fmla="*/ 925512 w 1862137"/>
              <a:gd name="connsiteY0" fmla="*/ 0 h 1860550"/>
              <a:gd name="connsiteX1" fmla="*/ 978984 w 1862137"/>
              <a:gd name="connsiteY1" fmla="*/ 157330 h 1860550"/>
              <a:gd name="connsiteX2" fmla="*/ 1037671 w 1862137"/>
              <a:gd name="connsiteY2" fmla="*/ 159757 h 1860550"/>
              <a:gd name="connsiteX3" fmla="*/ 1083692 w 1862137"/>
              <a:gd name="connsiteY3" fmla="*/ 170718 h 1860550"/>
              <a:gd name="connsiteX4" fmla="*/ 1176338 w 1862137"/>
              <a:gd name="connsiteY4" fmla="*/ 31750 h 1860550"/>
              <a:gd name="connsiteX5" fmla="*/ 1289050 w 1862137"/>
              <a:gd name="connsiteY5" fmla="*/ 69850 h 1860550"/>
              <a:gd name="connsiteX6" fmla="*/ 1275692 w 1862137"/>
              <a:gd name="connsiteY6" fmla="*/ 236320 h 1860550"/>
              <a:gd name="connsiteX7" fmla="*/ 1319008 w 1862137"/>
              <a:gd name="connsiteY7" fmla="*/ 255918 h 1860550"/>
              <a:gd name="connsiteX8" fmla="*/ 1358662 w 1862137"/>
              <a:gd name="connsiteY8" fmla="*/ 284075 h 1860550"/>
              <a:gd name="connsiteX9" fmla="*/ 1495425 w 1862137"/>
              <a:gd name="connsiteY9" fmla="*/ 190500 h 1860550"/>
              <a:gd name="connsiteX10" fmla="*/ 1585912 w 1862137"/>
              <a:gd name="connsiteY10" fmla="*/ 268288 h 1860550"/>
              <a:gd name="connsiteX11" fmla="*/ 1511895 w 1862137"/>
              <a:gd name="connsiteY11" fmla="*/ 417350 h 1860550"/>
              <a:gd name="connsiteX12" fmla="*/ 1546743 w 1862137"/>
              <a:gd name="connsiteY12" fmla="*/ 454238 h 1860550"/>
              <a:gd name="connsiteX13" fmla="*/ 1576521 w 1862137"/>
              <a:gd name="connsiteY13" fmla="*/ 502126 h 1860550"/>
              <a:gd name="connsiteX14" fmla="*/ 1741488 w 1862137"/>
              <a:gd name="connsiteY14" fmla="*/ 468313 h 1860550"/>
              <a:gd name="connsiteX15" fmla="*/ 1793875 w 1862137"/>
              <a:gd name="connsiteY15" fmla="*/ 573088 h 1860550"/>
              <a:gd name="connsiteX16" fmla="*/ 1667696 w 1862137"/>
              <a:gd name="connsiteY16" fmla="*/ 681097 h 1860550"/>
              <a:gd name="connsiteX17" fmla="*/ 1684884 w 1862137"/>
              <a:gd name="connsiteY17" fmla="*/ 735702 h 1860550"/>
              <a:gd name="connsiteX18" fmla="*/ 1693262 w 1862137"/>
              <a:gd name="connsiteY18" fmla="*/ 776085 h 1860550"/>
              <a:gd name="connsiteX19" fmla="*/ 1854200 w 1862137"/>
              <a:gd name="connsiteY19" fmla="*/ 806450 h 1860550"/>
              <a:gd name="connsiteX20" fmla="*/ 1862137 w 1862137"/>
              <a:gd name="connsiteY20" fmla="*/ 925513 h 1860550"/>
              <a:gd name="connsiteX21" fmla="*/ 1704727 w 1862137"/>
              <a:gd name="connsiteY21" fmla="*/ 977642 h 1860550"/>
              <a:gd name="connsiteX22" fmla="*/ 1702277 w 1862137"/>
              <a:gd name="connsiteY22" fmla="*/ 1036783 h 1860550"/>
              <a:gd name="connsiteX23" fmla="*/ 1691105 w 1862137"/>
              <a:gd name="connsiteY23" fmla="*/ 1083603 h 1860550"/>
              <a:gd name="connsiteX24" fmla="*/ 1830387 w 1862137"/>
              <a:gd name="connsiteY24" fmla="*/ 1174750 h 1860550"/>
              <a:gd name="connsiteX25" fmla="*/ 1792287 w 1862137"/>
              <a:gd name="connsiteY25" fmla="*/ 1285875 h 1860550"/>
              <a:gd name="connsiteX26" fmla="*/ 1625658 w 1862137"/>
              <a:gd name="connsiteY26" fmla="*/ 1274561 h 1860550"/>
              <a:gd name="connsiteX27" fmla="*/ 1606030 w 1862137"/>
              <a:gd name="connsiteY27" fmla="*/ 1317868 h 1860550"/>
              <a:gd name="connsiteX28" fmla="*/ 1577382 w 1862137"/>
              <a:gd name="connsiteY28" fmla="*/ 1358141 h 1860550"/>
              <a:gd name="connsiteX29" fmla="*/ 1671637 w 1862137"/>
              <a:gd name="connsiteY29" fmla="*/ 1495425 h 1860550"/>
              <a:gd name="connsiteX30" fmla="*/ 1593850 w 1862137"/>
              <a:gd name="connsiteY30" fmla="*/ 1584325 h 1860550"/>
              <a:gd name="connsiteX31" fmla="*/ 1444760 w 1862137"/>
              <a:gd name="connsiteY31" fmla="*/ 1510294 h 1860550"/>
              <a:gd name="connsiteX32" fmla="*/ 1407533 w 1862137"/>
              <a:gd name="connsiteY32" fmla="*/ 1545400 h 1860550"/>
              <a:gd name="connsiteX33" fmla="*/ 1359818 w 1862137"/>
              <a:gd name="connsiteY33" fmla="*/ 1575017 h 1860550"/>
              <a:gd name="connsiteX34" fmla="*/ 1393825 w 1862137"/>
              <a:gd name="connsiteY34" fmla="*/ 1739900 h 1860550"/>
              <a:gd name="connsiteX35" fmla="*/ 1289050 w 1862137"/>
              <a:gd name="connsiteY35" fmla="*/ 1792287 h 1860550"/>
              <a:gd name="connsiteX36" fmla="*/ 1181011 w 1862137"/>
              <a:gd name="connsiteY36" fmla="*/ 1666074 h 1860550"/>
              <a:gd name="connsiteX37" fmla="*/ 1125816 w 1862137"/>
              <a:gd name="connsiteY37" fmla="*/ 1683417 h 1860550"/>
              <a:gd name="connsiteX38" fmla="*/ 1086058 w 1862137"/>
              <a:gd name="connsiteY38" fmla="*/ 1691651 h 1860550"/>
              <a:gd name="connsiteX39" fmla="*/ 1055688 w 1862137"/>
              <a:gd name="connsiteY39" fmla="*/ 1852613 h 1860550"/>
              <a:gd name="connsiteX40" fmla="*/ 936625 w 1862137"/>
              <a:gd name="connsiteY40" fmla="*/ 1860550 h 1860550"/>
              <a:gd name="connsiteX41" fmla="*/ 883154 w 1862137"/>
              <a:gd name="connsiteY41" fmla="*/ 1703221 h 1860550"/>
              <a:gd name="connsiteX42" fmla="*/ 824467 w 1862137"/>
              <a:gd name="connsiteY42" fmla="*/ 1700794 h 1860550"/>
              <a:gd name="connsiteX43" fmla="*/ 777857 w 1862137"/>
              <a:gd name="connsiteY43" fmla="*/ 1689693 h 1860550"/>
              <a:gd name="connsiteX44" fmla="*/ 685800 w 1862137"/>
              <a:gd name="connsiteY44" fmla="*/ 1828800 h 1860550"/>
              <a:gd name="connsiteX45" fmla="*/ 574675 w 1862137"/>
              <a:gd name="connsiteY45" fmla="*/ 1789113 h 1860550"/>
              <a:gd name="connsiteX46" fmla="*/ 586948 w 1862137"/>
              <a:gd name="connsiteY46" fmla="*/ 1624458 h 1860550"/>
              <a:gd name="connsiteX47" fmla="*/ 543130 w 1862137"/>
              <a:gd name="connsiteY47" fmla="*/ 1604634 h 1860550"/>
              <a:gd name="connsiteX48" fmla="*/ 502741 w 1862137"/>
              <a:gd name="connsiteY48" fmla="*/ 1575955 h 1860550"/>
              <a:gd name="connsiteX49" fmla="*/ 366712 w 1862137"/>
              <a:gd name="connsiteY49" fmla="*/ 1670050 h 1860550"/>
              <a:gd name="connsiteX50" fmla="*/ 276225 w 1862137"/>
              <a:gd name="connsiteY50" fmla="*/ 1592263 h 1860550"/>
              <a:gd name="connsiteX51" fmla="*/ 350241 w 1862137"/>
              <a:gd name="connsiteY51" fmla="*/ 1443201 h 1860550"/>
              <a:gd name="connsiteX52" fmla="*/ 315394 w 1862137"/>
              <a:gd name="connsiteY52" fmla="*/ 1406314 h 1860550"/>
              <a:gd name="connsiteX53" fmla="*/ 285679 w 1862137"/>
              <a:gd name="connsiteY53" fmla="*/ 1358527 h 1860550"/>
              <a:gd name="connsiteX54" fmla="*/ 122237 w 1862137"/>
              <a:gd name="connsiteY54" fmla="*/ 1392237 h 1860550"/>
              <a:gd name="connsiteX55" fmla="*/ 68262 w 1862137"/>
              <a:gd name="connsiteY55" fmla="*/ 1285875 h 1860550"/>
              <a:gd name="connsiteX56" fmla="*/ 194297 w 1862137"/>
              <a:gd name="connsiteY56" fmla="*/ 1178997 h 1860550"/>
              <a:gd name="connsiteX57" fmla="*/ 177253 w 1862137"/>
              <a:gd name="connsiteY57" fmla="*/ 1124849 h 1860550"/>
              <a:gd name="connsiteX58" fmla="*/ 168617 w 1862137"/>
              <a:gd name="connsiteY58" fmla="*/ 1083223 h 1860550"/>
              <a:gd name="connsiteX59" fmla="*/ 7937 w 1862137"/>
              <a:gd name="connsiteY59" fmla="*/ 1054100 h 1860550"/>
              <a:gd name="connsiteX60" fmla="*/ 0 w 1862137"/>
              <a:gd name="connsiteY60" fmla="*/ 935037 h 1860550"/>
              <a:gd name="connsiteX61" fmla="*/ 157410 w 1862137"/>
              <a:gd name="connsiteY61" fmla="*/ 882908 h 1860550"/>
              <a:gd name="connsiteX62" fmla="*/ 159860 w 1862137"/>
              <a:gd name="connsiteY62" fmla="*/ 823769 h 1860550"/>
              <a:gd name="connsiteX63" fmla="*/ 171108 w 1862137"/>
              <a:gd name="connsiteY63" fmla="*/ 776628 h 1860550"/>
              <a:gd name="connsiteX64" fmla="*/ 33337 w 1862137"/>
              <a:gd name="connsiteY64" fmla="*/ 685801 h 1860550"/>
              <a:gd name="connsiteX65" fmla="*/ 71437 w 1862137"/>
              <a:gd name="connsiteY65" fmla="*/ 573088 h 1860550"/>
              <a:gd name="connsiteX66" fmla="*/ 236742 w 1862137"/>
              <a:gd name="connsiteY66" fmla="*/ 585409 h 1860550"/>
              <a:gd name="connsiteX67" fmla="*/ 256107 w 1862137"/>
              <a:gd name="connsiteY67" fmla="*/ 542684 h 1860550"/>
              <a:gd name="connsiteX68" fmla="*/ 284755 w 1862137"/>
              <a:gd name="connsiteY68" fmla="*/ 502410 h 1860550"/>
              <a:gd name="connsiteX69" fmla="*/ 190500 w 1862137"/>
              <a:gd name="connsiteY69" fmla="*/ 365125 h 1860550"/>
              <a:gd name="connsiteX70" fmla="*/ 268287 w 1862137"/>
              <a:gd name="connsiteY70" fmla="*/ 276225 h 1860550"/>
              <a:gd name="connsiteX71" fmla="*/ 417378 w 1862137"/>
              <a:gd name="connsiteY71" fmla="*/ 350256 h 1860550"/>
              <a:gd name="connsiteX72" fmla="*/ 454604 w 1862137"/>
              <a:gd name="connsiteY72" fmla="*/ 315152 h 1860550"/>
              <a:gd name="connsiteX73" fmla="*/ 502320 w 1862137"/>
              <a:gd name="connsiteY73" fmla="*/ 285534 h 1860550"/>
              <a:gd name="connsiteX74" fmla="*/ 468312 w 1862137"/>
              <a:gd name="connsiteY74" fmla="*/ 120651 h 1860550"/>
              <a:gd name="connsiteX75" fmla="*/ 574675 w 1862137"/>
              <a:gd name="connsiteY75" fmla="*/ 68263 h 1860550"/>
              <a:gd name="connsiteX76" fmla="*/ 682378 w 1862137"/>
              <a:gd name="connsiteY76" fmla="*/ 194084 h 1860550"/>
              <a:gd name="connsiteX77" fmla="*/ 736321 w 1862137"/>
              <a:gd name="connsiteY77" fmla="*/ 177134 h 1860550"/>
              <a:gd name="connsiteX78" fmla="*/ 777732 w 1862137"/>
              <a:gd name="connsiteY78" fmla="*/ 168558 h 1860550"/>
              <a:gd name="connsiteX79" fmla="*/ 808037 w 1862137"/>
              <a:gd name="connsiteY79" fmla="*/ 7937 h 186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862137" h="1860550">
                <a:moveTo>
                  <a:pt x="925512" y="0"/>
                </a:moveTo>
                <a:lnTo>
                  <a:pt x="978984" y="157330"/>
                </a:lnTo>
                <a:lnTo>
                  <a:pt x="1037671" y="159757"/>
                </a:lnTo>
                <a:lnTo>
                  <a:pt x="1083692" y="170718"/>
                </a:lnTo>
                <a:lnTo>
                  <a:pt x="1176338" y="31750"/>
                </a:lnTo>
                <a:lnTo>
                  <a:pt x="1289050" y="69850"/>
                </a:lnTo>
                <a:lnTo>
                  <a:pt x="1275692" y="236320"/>
                </a:lnTo>
                <a:lnTo>
                  <a:pt x="1319008" y="255918"/>
                </a:lnTo>
                <a:lnTo>
                  <a:pt x="1358662" y="284075"/>
                </a:lnTo>
                <a:lnTo>
                  <a:pt x="1495425" y="190500"/>
                </a:lnTo>
                <a:lnTo>
                  <a:pt x="1585912" y="268288"/>
                </a:lnTo>
                <a:lnTo>
                  <a:pt x="1511895" y="417350"/>
                </a:lnTo>
                <a:lnTo>
                  <a:pt x="1546743" y="454238"/>
                </a:lnTo>
                <a:lnTo>
                  <a:pt x="1576521" y="502126"/>
                </a:lnTo>
                <a:lnTo>
                  <a:pt x="1741488" y="468313"/>
                </a:lnTo>
                <a:lnTo>
                  <a:pt x="1793875" y="573088"/>
                </a:lnTo>
                <a:lnTo>
                  <a:pt x="1667696" y="681097"/>
                </a:lnTo>
                <a:lnTo>
                  <a:pt x="1684884" y="735702"/>
                </a:lnTo>
                <a:lnTo>
                  <a:pt x="1693262" y="776085"/>
                </a:lnTo>
                <a:lnTo>
                  <a:pt x="1854200" y="806450"/>
                </a:lnTo>
                <a:lnTo>
                  <a:pt x="1862137" y="925513"/>
                </a:lnTo>
                <a:lnTo>
                  <a:pt x="1704727" y="977642"/>
                </a:lnTo>
                <a:lnTo>
                  <a:pt x="1702277" y="1036783"/>
                </a:lnTo>
                <a:lnTo>
                  <a:pt x="1691105" y="1083603"/>
                </a:lnTo>
                <a:lnTo>
                  <a:pt x="1830387" y="1174750"/>
                </a:lnTo>
                <a:lnTo>
                  <a:pt x="1792287" y="1285875"/>
                </a:lnTo>
                <a:lnTo>
                  <a:pt x="1625658" y="1274561"/>
                </a:lnTo>
                <a:lnTo>
                  <a:pt x="1606030" y="1317868"/>
                </a:lnTo>
                <a:lnTo>
                  <a:pt x="1577382" y="1358141"/>
                </a:lnTo>
                <a:lnTo>
                  <a:pt x="1671637" y="1495425"/>
                </a:lnTo>
                <a:lnTo>
                  <a:pt x="1593850" y="1584325"/>
                </a:lnTo>
                <a:lnTo>
                  <a:pt x="1444760" y="1510294"/>
                </a:lnTo>
                <a:lnTo>
                  <a:pt x="1407533" y="1545400"/>
                </a:lnTo>
                <a:lnTo>
                  <a:pt x="1359818" y="1575017"/>
                </a:lnTo>
                <a:lnTo>
                  <a:pt x="1393825" y="1739900"/>
                </a:lnTo>
                <a:lnTo>
                  <a:pt x="1289050" y="1792287"/>
                </a:lnTo>
                <a:lnTo>
                  <a:pt x="1181011" y="1666074"/>
                </a:lnTo>
                <a:lnTo>
                  <a:pt x="1125816" y="1683417"/>
                </a:lnTo>
                <a:lnTo>
                  <a:pt x="1086058" y="1691651"/>
                </a:lnTo>
                <a:lnTo>
                  <a:pt x="1055688" y="1852613"/>
                </a:lnTo>
                <a:lnTo>
                  <a:pt x="936625" y="1860550"/>
                </a:lnTo>
                <a:lnTo>
                  <a:pt x="883154" y="1703221"/>
                </a:lnTo>
                <a:lnTo>
                  <a:pt x="824467" y="1700794"/>
                </a:lnTo>
                <a:lnTo>
                  <a:pt x="777857" y="1689693"/>
                </a:lnTo>
                <a:lnTo>
                  <a:pt x="685800" y="1828800"/>
                </a:lnTo>
                <a:lnTo>
                  <a:pt x="574675" y="1789113"/>
                </a:lnTo>
                <a:lnTo>
                  <a:pt x="586948" y="1624458"/>
                </a:lnTo>
                <a:lnTo>
                  <a:pt x="543130" y="1604634"/>
                </a:lnTo>
                <a:lnTo>
                  <a:pt x="502741" y="1575955"/>
                </a:lnTo>
                <a:lnTo>
                  <a:pt x="366712" y="1670050"/>
                </a:lnTo>
                <a:lnTo>
                  <a:pt x="276225" y="1592263"/>
                </a:lnTo>
                <a:lnTo>
                  <a:pt x="350241" y="1443201"/>
                </a:lnTo>
                <a:lnTo>
                  <a:pt x="315394" y="1406314"/>
                </a:lnTo>
                <a:lnTo>
                  <a:pt x="285679" y="1358527"/>
                </a:lnTo>
                <a:lnTo>
                  <a:pt x="122237" y="1392237"/>
                </a:lnTo>
                <a:lnTo>
                  <a:pt x="68262" y="1285875"/>
                </a:lnTo>
                <a:lnTo>
                  <a:pt x="194297" y="1178997"/>
                </a:lnTo>
                <a:lnTo>
                  <a:pt x="177253" y="1124849"/>
                </a:lnTo>
                <a:lnTo>
                  <a:pt x="168617" y="1083223"/>
                </a:lnTo>
                <a:lnTo>
                  <a:pt x="7937" y="1054100"/>
                </a:lnTo>
                <a:lnTo>
                  <a:pt x="0" y="935037"/>
                </a:lnTo>
                <a:lnTo>
                  <a:pt x="157410" y="882908"/>
                </a:lnTo>
                <a:lnTo>
                  <a:pt x="159860" y="823769"/>
                </a:lnTo>
                <a:lnTo>
                  <a:pt x="171108" y="776628"/>
                </a:lnTo>
                <a:lnTo>
                  <a:pt x="33337" y="685801"/>
                </a:lnTo>
                <a:lnTo>
                  <a:pt x="71437" y="573088"/>
                </a:lnTo>
                <a:lnTo>
                  <a:pt x="236742" y="585409"/>
                </a:lnTo>
                <a:lnTo>
                  <a:pt x="256107" y="542684"/>
                </a:lnTo>
                <a:lnTo>
                  <a:pt x="284755" y="502410"/>
                </a:lnTo>
                <a:lnTo>
                  <a:pt x="190500" y="365125"/>
                </a:lnTo>
                <a:lnTo>
                  <a:pt x="268287" y="276225"/>
                </a:lnTo>
                <a:lnTo>
                  <a:pt x="417378" y="350256"/>
                </a:lnTo>
                <a:lnTo>
                  <a:pt x="454604" y="315152"/>
                </a:lnTo>
                <a:lnTo>
                  <a:pt x="502320" y="285534"/>
                </a:lnTo>
                <a:lnTo>
                  <a:pt x="468312" y="120651"/>
                </a:lnTo>
                <a:lnTo>
                  <a:pt x="574675" y="68263"/>
                </a:lnTo>
                <a:lnTo>
                  <a:pt x="682378" y="194084"/>
                </a:lnTo>
                <a:lnTo>
                  <a:pt x="736321" y="177134"/>
                </a:lnTo>
                <a:lnTo>
                  <a:pt x="777732" y="168558"/>
                </a:lnTo>
                <a:lnTo>
                  <a:pt x="808037" y="7937"/>
                </a:lnTo>
                <a:close/>
              </a:path>
            </a:pathLst>
          </a:custGeom>
          <a:solidFill>
            <a:srgbClr val="512D5F"/>
          </a:solidFill>
          <a:ln>
            <a:noFill/>
          </a:ln>
        </p:spPr>
        <p:txBody>
          <a:bodyPr vert="horz" wrap="square" lIns="83743" tIns="41872" rIns="83743" bIns="41872" numCol="1" anchor="t" anchorCtr="0" compatLnSpc="1">
            <a:noAutofit/>
          </a:bodyP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dirty="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66" name="Group 9"/>
          <p:cNvGrpSpPr/>
          <p:nvPr/>
        </p:nvGrpSpPr>
        <p:grpSpPr>
          <a:xfrm>
            <a:off x="6484762" y="3846183"/>
            <a:ext cx="1199445" cy="2384349"/>
            <a:chOff x="3987801" y="4254500"/>
            <a:chExt cx="1309688" cy="2603499"/>
          </a:xfrm>
          <a:solidFill>
            <a:srgbClr val="5EB5AB"/>
          </a:solidFill>
        </p:grpSpPr>
        <p:sp>
          <p:nvSpPr>
            <p:cNvPr id="67" name="Oval 6"/>
            <p:cNvSpPr>
              <a:spLocks noChangeArrowheads="1"/>
            </p:cNvSpPr>
            <p:nvPr/>
          </p:nvSpPr>
          <p:spPr bwMode="auto">
            <a:xfrm>
              <a:off x="4241801" y="4419599"/>
              <a:ext cx="469900" cy="471487"/>
            </a:xfrm>
            <a:prstGeom prst="ellipse">
              <a:avLst/>
            </a:prstGeom>
            <a:grp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8" name="Freeform 7"/>
            <p:cNvSpPr/>
            <p:nvPr/>
          </p:nvSpPr>
          <p:spPr bwMode="auto">
            <a:xfrm>
              <a:off x="3987801" y="4348162"/>
              <a:ext cx="1309688" cy="2509837"/>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9" name="Freeform 8"/>
            <p:cNvSpPr/>
            <p:nvPr/>
          </p:nvSpPr>
          <p:spPr bwMode="auto">
            <a:xfrm>
              <a:off x="4176714" y="4281487"/>
              <a:ext cx="625475" cy="330200"/>
            </a:xfrm>
            <a:custGeom>
              <a:avLst/>
              <a:gdLst>
                <a:gd name="T0" fmla="*/ 51 w 711"/>
                <a:gd name="T1" fmla="*/ 375 h 375"/>
                <a:gd name="T2" fmla="*/ 0 w 711"/>
                <a:gd name="T3" fmla="*/ 323 h 375"/>
                <a:gd name="T4" fmla="*/ 21 w 711"/>
                <a:gd name="T5" fmla="*/ 281 h 375"/>
                <a:gd name="T6" fmla="*/ 334 w 711"/>
                <a:gd name="T7" fmla="*/ 0 h 375"/>
                <a:gd name="T8" fmla="*/ 646 w 711"/>
                <a:gd name="T9" fmla="*/ 271 h 375"/>
                <a:gd name="T10" fmla="*/ 660 w 711"/>
                <a:gd name="T11" fmla="*/ 271 h 375"/>
                <a:gd name="T12" fmla="*/ 711 w 711"/>
                <a:gd name="T13" fmla="*/ 323 h 375"/>
                <a:gd name="T14" fmla="*/ 660 w 711"/>
                <a:gd name="T15" fmla="*/ 375 h 375"/>
                <a:gd name="T16" fmla="*/ 51 w 711"/>
                <a:gd name="T17"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1" h="375">
                  <a:moveTo>
                    <a:pt x="51" y="375"/>
                  </a:moveTo>
                  <a:cubicBezTo>
                    <a:pt x="23" y="375"/>
                    <a:pt x="0" y="351"/>
                    <a:pt x="0" y="323"/>
                  </a:cubicBezTo>
                  <a:cubicBezTo>
                    <a:pt x="0" y="306"/>
                    <a:pt x="8" y="291"/>
                    <a:pt x="21" y="281"/>
                  </a:cubicBezTo>
                  <a:cubicBezTo>
                    <a:pt x="41" y="120"/>
                    <a:pt x="172" y="0"/>
                    <a:pt x="334" y="0"/>
                  </a:cubicBezTo>
                  <a:cubicBezTo>
                    <a:pt x="492" y="0"/>
                    <a:pt x="622" y="115"/>
                    <a:pt x="646" y="271"/>
                  </a:cubicBezTo>
                  <a:cubicBezTo>
                    <a:pt x="660" y="271"/>
                    <a:pt x="660" y="271"/>
                    <a:pt x="660" y="271"/>
                  </a:cubicBezTo>
                  <a:cubicBezTo>
                    <a:pt x="688" y="271"/>
                    <a:pt x="711" y="295"/>
                    <a:pt x="711" y="323"/>
                  </a:cubicBezTo>
                  <a:cubicBezTo>
                    <a:pt x="711" y="351"/>
                    <a:pt x="688" y="375"/>
                    <a:pt x="660" y="375"/>
                  </a:cubicBezTo>
                  <a:lnTo>
                    <a:pt x="51" y="375"/>
                  </a:lnTo>
                  <a:close/>
                </a:path>
              </a:pathLst>
            </a:custGeom>
            <a:grp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0" name="Freeform 9"/>
            <p:cNvSpPr>
              <a:spLocks noEditPoints="1"/>
            </p:cNvSpPr>
            <p:nvPr/>
          </p:nvSpPr>
          <p:spPr bwMode="auto">
            <a:xfrm>
              <a:off x="4149726" y="4254500"/>
              <a:ext cx="679450" cy="381000"/>
            </a:xfrm>
            <a:custGeom>
              <a:avLst/>
              <a:gdLst>
                <a:gd name="T0" fmla="*/ 364 w 771"/>
                <a:gd name="T1" fmla="*/ 60 h 433"/>
                <a:gd name="T2" fmla="*/ 649 w 771"/>
                <a:gd name="T3" fmla="*/ 333 h 433"/>
                <a:gd name="T4" fmla="*/ 690 w 771"/>
                <a:gd name="T5" fmla="*/ 333 h 433"/>
                <a:gd name="T6" fmla="*/ 711 w 771"/>
                <a:gd name="T7" fmla="*/ 353 h 433"/>
                <a:gd name="T8" fmla="*/ 690 w 771"/>
                <a:gd name="T9" fmla="*/ 373 h 433"/>
                <a:gd name="T10" fmla="*/ 81 w 771"/>
                <a:gd name="T11" fmla="*/ 373 h 433"/>
                <a:gd name="T12" fmla="*/ 60 w 771"/>
                <a:gd name="T13" fmla="*/ 352 h 433"/>
                <a:gd name="T14" fmla="*/ 79 w 771"/>
                <a:gd name="T15" fmla="*/ 331 h 433"/>
                <a:gd name="T16" fmla="*/ 364 w 771"/>
                <a:gd name="T17" fmla="*/ 60 h 433"/>
                <a:gd name="T18" fmla="*/ 364 w 771"/>
                <a:gd name="T19" fmla="*/ 0 h 433"/>
                <a:gd name="T20" fmla="*/ 128 w 771"/>
                <a:gd name="T21" fmla="*/ 94 h 433"/>
                <a:gd name="T22" fmla="*/ 23 w 771"/>
                <a:gd name="T23" fmla="*/ 296 h 433"/>
                <a:gd name="T24" fmla="*/ 0 w 771"/>
                <a:gd name="T25" fmla="*/ 352 h 433"/>
                <a:gd name="T26" fmla="*/ 81 w 771"/>
                <a:gd name="T27" fmla="*/ 433 h 433"/>
                <a:gd name="T28" fmla="*/ 690 w 771"/>
                <a:gd name="T29" fmla="*/ 433 h 433"/>
                <a:gd name="T30" fmla="*/ 771 w 771"/>
                <a:gd name="T31" fmla="*/ 353 h 433"/>
                <a:gd name="T32" fmla="*/ 701 w 771"/>
                <a:gd name="T33" fmla="*/ 273 h 433"/>
                <a:gd name="T34" fmla="*/ 600 w 771"/>
                <a:gd name="T35" fmla="*/ 93 h 433"/>
                <a:gd name="T36" fmla="*/ 364 w 771"/>
                <a:gd name="T37"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1" h="433">
                  <a:moveTo>
                    <a:pt x="364" y="60"/>
                  </a:moveTo>
                  <a:cubicBezTo>
                    <a:pt x="514" y="60"/>
                    <a:pt x="638" y="173"/>
                    <a:pt x="649" y="333"/>
                  </a:cubicBezTo>
                  <a:cubicBezTo>
                    <a:pt x="690" y="333"/>
                    <a:pt x="690" y="333"/>
                    <a:pt x="690" y="333"/>
                  </a:cubicBezTo>
                  <a:cubicBezTo>
                    <a:pt x="702" y="333"/>
                    <a:pt x="711" y="342"/>
                    <a:pt x="711" y="353"/>
                  </a:cubicBezTo>
                  <a:cubicBezTo>
                    <a:pt x="711" y="364"/>
                    <a:pt x="702" y="373"/>
                    <a:pt x="690" y="373"/>
                  </a:cubicBezTo>
                  <a:cubicBezTo>
                    <a:pt x="81" y="373"/>
                    <a:pt x="81" y="373"/>
                    <a:pt x="81" y="373"/>
                  </a:cubicBezTo>
                  <a:cubicBezTo>
                    <a:pt x="70" y="373"/>
                    <a:pt x="60" y="363"/>
                    <a:pt x="60" y="352"/>
                  </a:cubicBezTo>
                  <a:cubicBezTo>
                    <a:pt x="60" y="341"/>
                    <a:pt x="69" y="332"/>
                    <a:pt x="79" y="331"/>
                  </a:cubicBezTo>
                  <a:cubicBezTo>
                    <a:pt x="90" y="176"/>
                    <a:pt x="213" y="60"/>
                    <a:pt x="364" y="60"/>
                  </a:cubicBezTo>
                  <a:moveTo>
                    <a:pt x="364" y="0"/>
                  </a:moveTo>
                  <a:cubicBezTo>
                    <a:pt x="275" y="0"/>
                    <a:pt x="192" y="33"/>
                    <a:pt x="128" y="94"/>
                  </a:cubicBezTo>
                  <a:cubicBezTo>
                    <a:pt x="71" y="147"/>
                    <a:pt x="35" y="218"/>
                    <a:pt x="23" y="296"/>
                  </a:cubicBezTo>
                  <a:cubicBezTo>
                    <a:pt x="9" y="311"/>
                    <a:pt x="0" y="331"/>
                    <a:pt x="0" y="352"/>
                  </a:cubicBezTo>
                  <a:cubicBezTo>
                    <a:pt x="0" y="397"/>
                    <a:pt x="37" y="433"/>
                    <a:pt x="81" y="433"/>
                  </a:cubicBezTo>
                  <a:cubicBezTo>
                    <a:pt x="690" y="433"/>
                    <a:pt x="690" y="433"/>
                    <a:pt x="690" y="433"/>
                  </a:cubicBezTo>
                  <a:cubicBezTo>
                    <a:pt x="735" y="433"/>
                    <a:pt x="771" y="397"/>
                    <a:pt x="771" y="353"/>
                  </a:cubicBezTo>
                  <a:cubicBezTo>
                    <a:pt x="771" y="312"/>
                    <a:pt x="740" y="278"/>
                    <a:pt x="701" y="273"/>
                  </a:cubicBezTo>
                  <a:cubicBezTo>
                    <a:pt x="685" y="203"/>
                    <a:pt x="651" y="141"/>
                    <a:pt x="600" y="93"/>
                  </a:cubicBezTo>
                  <a:cubicBezTo>
                    <a:pt x="536" y="33"/>
                    <a:pt x="453" y="0"/>
                    <a:pt x="364" y="0"/>
                  </a:cubicBezTo>
                  <a:close/>
                </a:path>
              </a:pathLst>
            </a:custGeom>
            <a:grp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71" name="Freeform 12"/>
          <p:cNvSpPr/>
          <p:nvPr/>
        </p:nvSpPr>
        <p:spPr bwMode="auto">
          <a:xfrm>
            <a:off x="8146540" y="3106163"/>
            <a:ext cx="1251784" cy="1250330"/>
          </a:xfrm>
          <a:custGeom>
            <a:avLst/>
            <a:gdLst>
              <a:gd name="T0" fmla="*/ 165 w 1552"/>
              <a:gd name="T1" fmla="*/ 1075 h 1552"/>
              <a:gd name="T2" fmla="*/ 1076 w 1552"/>
              <a:gd name="T3" fmla="*/ 1387 h 1552"/>
              <a:gd name="T4" fmla="*/ 1387 w 1552"/>
              <a:gd name="T5" fmla="*/ 477 h 1552"/>
              <a:gd name="T6" fmla="*/ 477 w 1552"/>
              <a:gd name="T7" fmla="*/ 165 h 1552"/>
              <a:gd name="T8" fmla="*/ 165 w 1552"/>
              <a:gd name="T9" fmla="*/ 1075 h 1552"/>
            </a:gdLst>
            <a:ahLst/>
            <a:cxnLst>
              <a:cxn ang="0">
                <a:pos x="T0" y="T1"/>
              </a:cxn>
              <a:cxn ang="0">
                <a:pos x="T2" y="T3"/>
              </a:cxn>
              <a:cxn ang="0">
                <a:pos x="T4" y="T5"/>
              </a:cxn>
              <a:cxn ang="0">
                <a:pos x="T6" y="T7"/>
              </a:cxn>
              <a:cxn ang="0">
                <a:pos x="T8" y="T9"/>
              </a:cxn>
            </a:cxnLst>
            <a:rect l="0" t="0" r="r" b="b"/>
            <a:pathLst>
              <a:path w="1552" h="1552">
                <a:moveTo>
                  <a:pt x="165" y="1075"/>
                </a:moveTo>
                <a:cubicBezTo>
                  <a:pt x="331" y="1413"/>
                  <a:pt x="738" y="1552"/>
                  <a:pt x="1076" y="1387"/>
                </a:cubicBezTo>
                <a:cubicBezTo>
                  <a:pt x="1413" y="1221"/>
                  <a:pt x="1552" y="814"/>
                  <a:pt x="1387" y="477"/>
                </a:cubicBezTo>
                <a:cubicBezTo>
                  <a:pt x="1222" y="139"/>
                  <a:pt x="814" y="0"/>
                  <a:pt x="477" y="165"/>
                </a:cubicBezTo>
                <a:cubicBezTo>
                  <a:pt x="139" y="331"/>
                  <a:pt x="0" y="738"/>
                  <a:pt x="165" y="1075"/>
                </a:cubicBezTo>
                <a:close/>
              </a:path>
            </a:pathLst>
          </a:custGeom>
          <a:solidFill>
            <a:sysClr val="window" lastClr="FFFFFF"/>
          </a:solid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2" name="Freeform 30"/>
          <p:cNvSpPr/>
          <p:nvPr/>
        </p:nvSpPr>
        <p:spPr bwMode="auto">
          <a:xfrm>
            <a:off x="6929649" y="2460645"/>
            <a:ext cx="1061326" cy="1059872"/>
          </a:xfrm>
          <a:custGeom>
            <a:avLst/>
            <a:gdLst>
              <a:gd name="T0" fmla="*/ 88 w 1317"/>
              <a:gd name="T1" fmla="*/ 819 h 1317"/>
              <a:gd name="T2" fmla="*/ 819 w 1317"/>
              <a:gd name="T3" fmla="*/ 1228 h 1317"/>
              <a:gd name="T4" fmla="*/ 1228 w 1317"/>
              <a:gd name="T5" fmla="*/ 498 h 1317"/>
              <a:gd name="T6" fmla="*/ 497 w 1317"/>
              <a:gd name="T7" fmla="*/ 89 h 1317"/>
              <a:gd name="T8" fmla="*/ 88 w 1317"/>
              <a:gd name="T9" fmla="*/ 819 h 1317"/>
            </a:gdLst>
            <a:ahLst/>
            <a:cxnLst>
              <a:cxn ang="0">
                <a:pos x="T0" y="T1"/>
              </a:cxn>
              <a:cxn ang="0">
                <a:pos x="T2" y="T3"/>
              </a:cxn>
              <a:cxn ang="0">
                <a:pos x="T4" y="T5"/>
              </a:cxn>
              <a:cxn ang="0">
                <a:pos x="T6" y="T7"/>
              </a:cxn>
              <a:cxn ang="0">
                <a:pos x="T8" y="T9"/>
              </a:cxn>
            </a:cxnLst>
            <a:rect l="0" t="0" r="r" b="b"/>
            <a:pathLst>
              <a:path w="1317" h="1317">
                <a:moveTo>
                  <a:pt x="88" y="819"/>
                </a:moveTo>
                <a:cubicBezTo>
                  <a:pt x="177" y="1134"/>
                  <a:pt x="504" y="1317"/>
                  <a:pt x="819" y="1228"/>
                </a:cubicBezTo>
                <a:cubicBezTo>
                  <a:pt x="1134" y="1139"/>
                  <a:pt x="1317" y="812"/>
                  <a:pt x="1228" y="498"/>
                </a:cubicBezTo>
                <a:cubicBezTo>
                  <a:pt x="1139" y="183"/>
                  <a:pt x="812" y="0"/>
                  <a:pt x="497" y="89"/>
                </a:cubicBezTo>
                <a:cubicBezTo>
                  <a:pt x="183" y="177"/>
                  <a:pt x="0" y="505"/>
                  <a:pt x="88" y="819"/>
                </a:cubicBezTo>
                <a:close/>
              </a:path>
            </a:pathLst>
          </a:custGeom>
          <a:solidFill>
            <a:sysClr val="window" lastClr="FFFFFF"/>
          </a:solid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3" name="Freeform 48"/>
          <p:cNvSpPr/>
          <p:nvPr/>
        </p:nvSpPr>
        <p:spPr bwMode="auto">
          <a:xfrm>
            <a:off x="8134909" y="1944519"/>
            <a:ext cx="710944" cy="710943"/>
          </a:xfrm>
          <a:custGeom>
            <a:avLst/>
            <a:gdLst>
              <a:gd name="T0" fmla="*/ 60 w 883"/>
              <a:gd name="T1" fmla="*/ 549 h 883"/>
              <a:gd name="T2" fmla="*/ 550 w 883"/>
              <a:gd name="T3" fmla="*/ 824 h 883"/>
              <a:gd name="T4" fmla="*/ 824 w 883"/>
              <a:gd name="T5" fmla="*/ 334 h 883"/>
              <a:gd name="T6" fmla="*/ 334 w 883"/>
              <a:gd name="T7" fmla="*/ 60 h 883"/>
              <a:gd name="T8" fmla="*/ 60 w 883"/>
              <a:gd name="T9" fmla="*/ 549 h 883"/>
            </a:gdLst>
            <a:ahLst/>
            <a:cxnLst>
              <a:cxn ang="0">
                <a:pos x="T0" y="T1"/>
              </a:cxn>
              <a:cxn ang="0">
                <a:pos x="T2" y="T3"/>
              </a:cxn>
              <a:cxn ang="0">
                <a:pos x="T4" y="T5"/>
              </a:cxn>
              <a:cxn ang="0">
                <a:pos x="T6" y="T7"/>
              </a:cxn>
              <a:cxn ang="0">
                <a:pos x="T8" y="T9"/>
              </a:cxn>
            </a:cxnLst>
            <a:rect l="0" t="0" r="r" b="b"/>
            <a:pathLst>
              <a:path w="883" h="883">
                <a:moveTo>
                  <a:pt x="60" y="549"/>
                </a:moveTo>
                <a:cubicBezTo>
                  <a:pt x="119" y="760"/>
                  <a:pt x="339" y="883"/>
                  <a:pt x="550" y="824"/>
                </a:cubicBezTo>
                <a:cubicBezTo>
                  <a:pt x="761" y="764"/>
                  <a:pt x="883" y="545"/>
                  <a:pt x="824" y="334"/>
                </a:cubicBezTo>
                <a:cubicBezTo>
                  <a:pt x="764" y="123"/>
                  <a:pt x="545" y="0"/>
                  <a:pt x="334" y="60"/>
                </a:cubicBezTo>
                <a:cubicBezTo>
                  <a:pt x="123" y="119"/>
                  <a:pt x="0" y="338"/>
                  <a:pt x="60" y="549"/>
                </a:cubicBezTo>
                <a:close/>
              </a:path>
            </a:pathLst>
          </a:custGeom>
          <a:solidFill>
            <a:sysClr val="window" lastClr="FFFFFF"/>
          </a:solid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4" name="Freeform 66"/>
          <p:cNvSpPr/>
          <p:nvPr/>
        </p:nvSpPr>
        <p:spPr bwMode="auto">
          <a:xfrm>
            <a:off x="7895019" y="4538226"/>
            <a:ext cx="524849" cy="524848"/>
          </a:xfrm>
          <a:custGeom>
            <a:avLst/>
            <a:gdLst>
              <a:gd name="T0" fmla="*/ 13 w 650"/>
              <a:gd name="T1" fmla="*/ 351 h 651"/>
              <a:gd name="T2" fmla="*/ 350 w 650"/>
              <a:gd name="T3" fmla="*/ 637 h 651"/>
              <a:gd name="T4" fmla="*/ 636 w 650"/>
              <a:gd name="T5" fmla="*/ 300 h 651"/>
              <a:gd name="T6" fmla="*/ 300 w 650"/>
              <a:gd name="T7" fmla="*/ 14 h 651"/>
              <a:gd name="T8" fmla="*/ 13 w 650"/>
              <a:gd name="T9" fmla="*/ 351 h 651"/>
            </a:gdLst>
            <a:ahLst/>
            <a:cxnLst>
              <a:cxn ang="0">
                <a:pos x="T0" y="T1"/>
              </a:cxn>
              <a:cxn ang="0">
                <a:pos x="T2" y="T3"/>
              </a:cxn>
              <a:cxn ang="0">
                <a:pos x="T4" y="T5"/>
              </a:cxn>
              <a:cxn ang="0">
                <a:pos x="T6" y="T7"/>
              </a:cxn>
              <a:cxn ang="0">
                <a:pos x="T8" y="T9"/>
              </a:cxn>
            </a:cxnLst>
            <a:rect l="0" t="0" r="r" b="b"/>
            <a:pathLst>
              <a:path w="650" h="651">
                <a:moveTo>
                  <a:pt x="13" y="351"/>
                </a:moveTo>
                <a:cubicBezTo>
                  <a:pt x="27" y="522"/>
                  <a:pt x="178" y="651"/>
                  <a:pt x="350" y="637"/>
                </a:cubicBezTo>
                <a:cubicBezTo>
                  <a:pt x="522" y="623"/>
                  <a:pt x="650" y="472"/>
                  <a:pt x="636" y="300"/>
                </a:cubicBezTo>
                <a:cubicBezTo>
                  <a:pt x="622" y="128"/>
                  <a:pt x="471" y="0"/>
                  <a:pt x="300" y="14"/>
                </a:cubicBezTo>
                <a:cubicBezTo>
                  <a:pt x="128" y="28"/>
                  <a:pt x="0" y="179"/>
                  <a:pt x="13" y="351"/>
                </a:cubicBezTo>
                <a:close/>
              </a:path>
            </a:pathLst>
          </a:custGeom>
          <a:solidFill>
            <a:sysClr val="window" lastClr="FFFFFF"/>
          </a:solid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5" name="Freeform 76"/>
          <p:cNvSpPr>
            <a:spLocks noEditPoints="1"/>
          </p:cNvSpPr>
          <p:nvPr/>
        </p:nvSpPr>
        <p:spPr bwMode="auto">
          <a:xfrm>
            <a:off x="8459122" y="5222999"/>
            <a:ext cx="238435" cy="222442"/>
          </a:xfrm>
          <a:custGeom>
            <a:avLst/>
            <a:gdLst>
              <a:gd name="T0" fmla="*/ 153 w 296"/>
              <a:gd name="T1" fmla="*/ 276 h 276"/>
              <a:gd name="T2" fmla="*/ 153 w 296"/>
              <a:gd name="T3" fmla="*/ 276 h 276"/>
              <a:gd name="T4" fmla="*/ 119 w 296"/>
              <a:gd name="T5" fmla="*/ 273 h 276"/>
              <a:gd name="T6" fmla="*/ 18 w 296"/>
              <a:gd name="T7" fmla="*/ 105 h 276"/>
              <a:gd name="T8" fmla="*/ 153 w 296"/>
              <a:gd name="T9" fmla="*/ 0 h 276"/>
              <a:gd name="T10" fmla="*/ 187 w 296"/>
              <a:gd name="T11" fmla="*/ 4 h 276"/>
              <a:gd name="T12" fmla="*/ 272 w 296"/>
              <a:gd name="T13" fmla="*/ 68 h 276"/>
              <a:gd name="T14" fmla="*/ 287 w 296"/>
              <a:gd name="T15" fmla="*/ 172 h 276"/>
              <a:gd name="T16" fmla="*/ 153 w 296"/>
              <a:gd name="T17" fmla="*/ 276 h 276"/>
              <a:gd name="T18" fmla="*/ 153 w 296"/>
              <a:gd name="T19" fmla="*/ 44 h 276"/>
              <a:gd name="T20" fmla="*/ 61 w 296"/>
              <a:gd name="T21" fmla="*/ 116 h 276"/>
              <a:gd name="T22" fmla="*/ 130 w 296"/>
              <a:gd name="T23" fmla="*/ 230 h 276"/>
              <a:gd name="T24" fmla="*/ 153 w 296"/>
              <a:gd name="T25" fmla="*/ 232 h 276"/>
              <a:gd name="T26" fmla="*/ 153 w 296"/>
              <a:gd name="T27" fmla="*/ 232 h 276"/>
              <a:gd name="T28" fmla="*/ 245 w 296"/>
              <a:gd name="T29" fmla="*/ 161 h 276"/>
              <a:gd name="T30" fmla="*/ 234 w 296"/>
              <a:gd name="T31" fmla="*/ 90 h 276"/>
              <a:gd name="T32" fmla="*/ 176 w 296"/>
              <a:gd name="T33" fmla="*/ 47 h 276"/>
              <a:gd name="T34" fmla="*/ 153 w 296"/>
              <a:gd name="T35" fmla="*/ 44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6" h="276">
                <a:moveTo>
                  <a:pt x="153" y="276"/>
                </a:moveTo>
                <a:cubicBezTo>
                  <a:pt x="153" y="276"/>
                  <a:pt x="153" y="276"/>
                  <a:pt x="153" y="276"/>
                </a:cubicBezTo>
                <a:cubicBezTo>
                  <a:pt x="142" y="276"/>
                  <a:pt x="130" y="275"/>
                  <a:pt x="119" y="273"/>
                </a:cubicBezTo>
                <a:cubicBezTo>
                  <a:pt x="45" y="254"/>
                  <a:pt x="0" y="179"/>
                  <a:pt x="18" y="105"/>
                </a:cubicBezTo>
                <a:cubicBezTo>
                  <a:pt x="34" y="43"/>
                  <a:pt x="89" y="0"/>
                  <a:pt x="153" y="0"/>
                </a:cubicBezTo>
                <a:cubicBezTo>
                  <a:pt x="164" y="0"/>
                  <a:pt x="176" y="2"/>
                  <a:pt x="187" y="4"/>
                </a:cubicBezTo>
                <a:cubicBezTo>
                  <a:pt x="223" y="13"/>
                  <a:pt x="253" y="36"/>
                  <a:pt x="272" y="68"/>
                </a:cubicBezTo>
                <a:cubicBezTo>
                  <a:pt x="291" y="99"/>
                  <a:pt x="296" y="136"/>
                  <a:pt x="287" y="172"/>
                </a:cubicBezTo>
                <a:cubicBezTo>
                  <a:pt x="272" y="234"/>
                  <a:pt x="217" y="276"/>
                  <a:pt x="153" y="276"/>
                </a:cubicBezTo>
                <a:close/>
                <a:moveTo>
                  <a:pt x="153" y="44"/>
                </a:moveTo>
                <a:cubicBezTo>
                  <a:pt x="109" y="44"/>
                  <a:pt x="72" y="74"/>
                  <a:pt x="61" y="116"/>
                </a:cubicBezTo>
                <a:cubicBezTo>
                  <a:pt x="49" y="166"/>
                  <a:pt x="79" y="217"/>
                  <a:pt x="130" y="230"/>
                </a:cubicBezTo>
                <a:cubicBezTo>
                  <a:pt x="138" y="232"/>
                  <a:pt x="145" y="232"/>
                  <a:pt x="153" y="232"/>
                </a:cubicBezTo>
                <a:cubicBezTo>
                  <a:pt x="153" y="232"/>
                  <a:pt x="153" y="232"/>
                  <a:pt x="153" y="232"/>
                </a:cubicBezTo>
                <a:cubicBezTo>
                  <a:pt x="196" y="232"/>
                  <a:pt x="234" y="203"/>
                  <a:pt x="245" y="161"/>
                </a:cubicBezTo>
                <a:cubicBezTo>
                  <a:pt x="251" y="137"/>
                  <a:pt x="247" y="112"/>
                  <a:pt x="234" y="90"/>
                </a:cubicBezTo>
                <a:cubicBezTo>
                  <a:pt x="221" y="68"/>
                  <a:pt x="200" y="53"/>
                  <a:pt x="176" y="47"/>
                </a:cubicBezTo>
                <a:cubicBezTo>
                  <a:pt x="168" y="45"/>
                  <a:pt x="161" y="44"/>
                  <a:pt x="153" y="44"/>
                </a:cubicBezTo>
                <a:close/>
              </a:path>
            </a:pathLst>
          </a:custGeom>
          <a:solidFill>
            <a:sysClr val="window" lastClr="FFFFFF"/>
          </a:solid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6" name="Freeform 86"/>
          <p:cNvSpPr>
            <a:spLocks noEditPoints="1"/>
          </p:cNvSpPr>
          <p:nvPr/>
        </p:nvSpPr>
        <p:spPr bwMode="auto">
          <a:xfrm>
            <a:off x="9058115" y="2572592"/>
            <a:ext cx="238435" cy="222442"/>
          </a:xfrm>
          <a:custGeom>
            <a:avLst/>
            <a:gdLst>
              <a:gd name="T0" fmla="*/ 153 w 296"/>
              <a:gd name="T1" fmla="*/ 277 h 277"/>
              <a:gd name="T2" fmla="*/ 153 w 296"/>
              <a:gd name="T3" fmla="*/ 277 h 277"/>
              <a:gd name="T4" fmla="*/ 119 w 296"/>
              <a:gd name="T5" fmla="*/ 273 h 277"/>
              <a:gd name="T6" fmla="*/ 18 w 296"/>
              <a:gd name="T7" fmla="*/ 105 h 277"/>
              <a:gd name="T8" fmla="*/ 152 w 296"/>
              <a:gd name="T9" fmla="*/ 0 h 277"/>
              <a:gd name="T10" fmla="*/ 186 w 296"/>
              <a:gd name="T11" fmla="*/ 4 h 277"/>
              <a:gd name="T12" fmla="*/ 271 w 296"/>
              <a:gd name="T13" fmla="*/ 67 h 277"/>
              <a:gd name="T14" fmla="*/ 287 w 296"/>
              <a:gd name="T15" fmla="*/ 172 h 277"/>
              <a:gd name="T16" fmla="*/ 153 w 296"/>
              <a:gd name="T17" fmla="*/ 277 h 277"/>
              <a:gd name="T18" fmla="*/ 152 w 296"/>
              <a:gd name="T19" fmla="*/ 44 h 277"/>
              <a:gd name="T20" fmla="*/ 61 w 296"/>
              <a:gd name="T21" fmla="*/ 115 h 277"/>
              <a:gd name="T22" fmla="*/ 130 w 296"/>
              <a:gd name="T23" fmla="*/ 230 h 277"/>
              <a:gd name="T24" fmla="*/ 153 w 296"/>
              <a:gd name="T25" fmla="*/ 233 h 277"/>
              <a:gd name="T26" fmla="*/ 244 w 296"/>
              <a:gd name="T27" fmla="*/ 161 h 277"/>
              <a:gd name="T28" fmla="*/ 234 w 296"/>
              <a:gd name="T29" fmla="*/ 90 h 277"/>
              <a:gd name="T30" fmla="*/ 176 w 296"/>
              <a:gd name="T31" fmla="*/ 47 h 277"/>
              <a:gd name="T32" fmla="*/ 152 w 296"/>
              <a:gd name="T33" fmla="*/ 4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6" h="277">
                <a:moveTo>
                  <a:pt x="153" y="277"/>
                </a:moveTo>
                <a:cubicBezTo>
                  <a:pt x="153" y="277"/>
                  <a:pt x="153" y="277"/>
                  <a:pt x="153" y="277"/>
                </a:cubicBezTo>
                <a:cubicBezTo>
                  <a:pt x="141" y="277"/>
                  <a:pt x="130" y="276"/>
                  <a:pt x="119" y="273"/>
                </a:cubicBezTo>
                <a:cubicBezTo>
                  <a:pt x="45" y="254"/>
                  <a:pt x="0" y="179"/>
                  <a:pt x="18" y="105"/>
                </a:cubicBezTo>
                <a:cubicBezTo>
                  <a:pt x="34" y="43"/>
                  <a:pt x="89" y="0"/>
                  <a:pt x="152" y="0"/>
                </a:cubicBezTo>
                <a:cubicBezTo>
                  <a:pt x="164" y="0"/>
                  <a:pt x="175" y="1"/>
                  <a:pt x="186" y="4"/>
                </a:cubicBezTo>
                <a:cubicBezTo>
                  <a:pt x="222" y="13"/>
                  <a:pt x="252" y="35"/>
                  <a:pt x="271" y="67"/>
                </a:cubicBezTo>
                <a:cubicBezTo>
                  <a:pt x="291" y="99"/>
                  <a:pt x="296" y="136"/>
                  <a:pt x="287" y="172"/>
                </a:cubicBezTo>
                <a:cubicBezTo>
                  <a:pt x="272" y="234"/>
                  <a:pt x="216" y="277"/>
                  <a:pt x="153" y="277"/>
                </a:cubicBezTo>
                <a:close/>
                <a:moveTo>
                  <a:pt x="152" y="44"/>
                </a:moveTo>
                <a:cubicBezTo>
                  <a:pt x="109" y="44"/>
                  <a:pt x="71" y="73"/>
                  <a:pt x="61" y="115"/>
                </a:cubicBezTo>
                <a:cubicBezTo>
                  <a:pt x="48" y="166"/>
                  <a:pt x="79" y="217"/>
                  <a:pt x="130" y="230"/>
                </a:cubicBezTo>
                <a:cubicBezTo>
                  <a:pt x="137" y="232"/>
                  <a:pt x="145" y="233"/>
                  <a:pt x="153" y="233"/>
                </a:cubicBezTo>
                <a:cubicBezTo>
                  <a:pt x="196" y="233"/>
                  <a:pt x="234" y="204"/>
                  <a:pt x="244" y="161"/>
                </a:cubicBezTo>
                <a:cubicBezTo>
                  <a:pt x="250" y="137"/>
                  <a:pt x="247" y="111"/>
                  <a:pt x="234" y="90"/>
                </a:cubicBezTo>
                <a:cubicBezTo>
                  <a:pt x="221" y="68"/>
                  <a:pt x="200" y="53"/>
                  <a:pt x="176" y="47"/>
                </a:cubicBezTo>
                <a:cubicBezTo>
                  <a:pt x="168" y="45"/>
                  <a:pt x="160" y="44"/>
                  <a:pt x="152" y="44"/>
                </a:cubicBezTo>
                <a:close/>
              </a:path>
            </a:pathLst>
          </a:custGeom>
          <a:solidFill>
            <a:sysClr val="window" lastClr="FFFFFF"/>
          </a:solid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7" name="Oval 20"/>
          <p:cNvSpPr>
            <a:spLocks noChangeArrowheads="1"/>
          </p:cNvSpPr>
          <p:nvPr/>
        </p:nvSpPr>
        <p:spPr bwMode="auto">
          <a:xfrm>
            <a:off x="7314926" y="2845920"/>
            <a:ext cx="289320" cy="289320"/>
          </a:xfrm>
          <a:prstGeom prst="ellipse">
            <a:avLst/>
          </a:prstGeom>
          <a:noFill/>
          <a:ln w="122238" cap="flat">
            <a:solidFill>
              <a:srgbClr val="5EB5AB"/>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8" name="Oval 21"/>
          <p:cNvSpPr>
            <a:spLocks noChangeArrowheads="1"/>
          </p:cNvSpPr>
          <p:nvPr/>
        </p:nvSpPr>
        <p:spPr bwMode="auto">
          <a:xfrm>
            <a:off x="8614686" y="3564133"/>
            <a:ext cx="332937" cy="334391"/>
          </a:xfrm>
          <a:prstGeom prst="ellipse">
            <a:avLst/>
          </a:prstGeom>
          <a:noFill/>
          <a:ln w="139700" cap="flat">
            <a:solidFill>
              <a:srgbClr val="512D5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9" name="Oval 22"/>
          <p:cNvSpPr>
            <a:spLocks noChangeArrowheads="1"/>
          </p:cNvSpPr>
          <p:nvPr/>
        </p:nvSpPr>
        <p:spPr bwMode="auto">
          <a:xfrm>
            <a:off x="8393699" y="2203307"/>
            <a:ext cx="196273" cy="196272"/>
          </a:xfrm>
          <a:prstGeom prst="ellipse">
            <a:avLst/>
          </a:prstGeom>
          <a:noFill/>
          <a:ln w="104775" cap="flat">
            <a:solidFill>
              <a:srgbClr val="F15A5A"/>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80" name="Oval 23"/>
          <p:cNvSpPr>
            <a:spLocks noChangeArrowheads="1"/>
          </p:cNvSpPr>
          <p:nvPr/>
        </p:nvSpPr>
        <p:spPr bwMode="auto">
          <a:xfrm>
            <a:off x="8057854" y="4703968"/>
            <a:ext cx="196273" cy="194819"/>
          </a:xfrm>
          <a:prstGeom prst="ellipse">
            <a:avLst/>
          </a:prstGeom>
          <a:noFill/>
          <a:ln w="87313" cap="flat">
            <a:solidFill>
              <a:srgbClr val="5EB5AB"/>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81" name="Group 24"/>
          <p:cNvGrpSpPr/>
          <p:nvPr/>
        </p:nvGrpSpPr>
        <p:grpSpPr>
          <a:xfrm>
            <a:off x="8954547" y="4001747"/>
            <a:ext cx="1391702" cy="2222970"/>
            <a:chOff x="6684587" y="4424362"/>
            <a:chExt cx="1519615" cy="2427287"/>
          </a:xfrm>
          <a:solidFill>
            <a:srgbClr val="F15A5A"/>
          </a:solidFill>
        </p:grpSpPr>
        <p:sp>
          <p:nvSpPr>
            <p:cNvPr id="82" name="Freeform 25"/>
            <p:cNvSpPr/>
            <p:nvPr/>
          </p:nvSpPr>
          <p:spPr bwMode="auto">
            <a:xfrm>
              <a:off x="6684587" y="4970462"/>
              <a:ext cx="1519615" cy="1881187"/>
            </a:xfrm>
            <a:custGeom>
              <a:avLst/>
              <a:gdLst>
                <a:gd name="connsiteX0" fmla="*/ 687119 w 1519615"/>
                <a:gd name="connsiteY0" fmla="*/ 0 h 1881187"/>
                <a:gd name="connsiteX1" fmla="*/ 954208 w 1519615"/>
                <a:gd name="connsiteY1" fmla="*/ 0 h 1881187"/>
                <a:gd name="connsiteX2" fmla="*/ 965811 w 1519615"/>
                <a:gd name="connsiteY2" fmla="*/ 0 h 1881187"/>
                <a:gd name="connsiteX3" fmla="*/ 945837 w 1519615"/>
                <a:gd name="connsiteY3" fmla="*/ 26046 h 1881187"/>
                <a:gd name="connsiteX4" fmla="*/ 945837 w 1519615"/>
                <a:gd name="connsiteY4" fmla="*/ 60981 h 1881187"/>
                <a:gd name="connsiteX5" fmla="*/ 971550 w 1519615"/>
                <a:gd name="connsiteY5" fmla="*/ 94142 h 1881187"/>
                <a:gd name="connsiteX6" fmla="*/ 991717 w 1519615"/>
                <a:gd name="connsiteY6" fmla="*/ 120151 h 1881187"/>
                <a:gd name="connsiteX7" fmla="*/ 987968 w 1519615"/>
                <a:gd name="connsiteY7" fmla="*/ 141878 h 1881187"/>
                <a:gd name="connsiteX8" fmla="*/ 928461 w 1519615"/>
                <a:gd name="connsiteY8" fmla="*/ 489711 h 1881187"/>
                <a:gd name="connsiteX9" fmla="*/ 930224 w 1519615"/>
                <a:gd name="connsiteY9" fmla="*/ 501057 h 1881187"/>
                <a:gd name="connsiteX10" fmla="*/ 934632 w 1519615"/>
                <a:gd name="connsiteY10" fmla="*/ 510658 h 1881187"/>
                <a:gd name="connsiteX11" fmla="*/ 1005159 w 1519615"/>
                <a:gd name="connsiteY11" fmla="*/ 602301 h 1881187"/>
                <a:gd name="connsiteX12" fmla="*/ 1035133 w 1519615"/>
                <a:gd name="connsiteY12" fmla="*/ 602301 h 1881187"/>
                <a:gd name="connsiteX13" fmla="*/ 1104780 w 1519615"/>
                <a:gd name="connsiteY13" fmla="*/ 510658 h 1881187"/>
                <a:gd name="connsiteX14" fmla="*/ 1110951 w 1519615"/>
                <a:gd name="connsiteY14" fmla="*/ 485347 h 1881187"/>
                <a:gd name="connsiteX15" fmla="*/ 1077450 w 1519615"/>
                <a:gd name="connsiteY15" fmla="*/ 302935 h 1881187"/>
                <a:gd name="connsiteX16" fmla="*/ 1077450 w 1519615"/>
                <a:gd name="connsiteY16" fmla="*/ 302062 h 1881187"/>
                <a:gd name="connsiteX17" fmla="*/ 1051884 w 1519615"/>
                <a:gd name="connsiteY17" fmla="*/ 144088 h 1881187"/>
                <a:gd name="connsiteX18" fmla="*/ 1047870 w 1519615"/>
                <a:gd name="connsiteY18" fmla="*/ 119635 h 1881187"/>
                <a:gd name="connsiteX19" fmla="*/ 1058114 w 1519615"/>
                <a:gd name="connsiteY19" fmla="*/ 106423 h 1881187"/>
                <a:gd name="connsiteX20" fmla="*/ 1093350 w 1519615"/>
                <a:gd name="connsiteY20" fmla="*/ 60981 h 1881187"/>
                <a:gd name="connsiteX21" fmla="*/ 1093350 w 1519615"/>
                <a:gd name="connsiteY21" fmla="*/ 26046 h 1881187"/>
                <a:gd name="connsiteX22" fmla="*/ 1085732 w 1519615"/>
                <a:gd name="connsiteY22" fmla="*/ 16111 h 1881187"/>
                <a:gd name="connsiteX23" fmla="*/ 1073377 w 1519615"/>
                <a:gd name="connsiteY23" fmla="*/ 0 h 1881187"/>
                <a:gd name="connsiteX24" fmla="*/ 1127987 w 1519615"/>
                <a:gd name="connsiteY24" fmla="*/ 0 h 1881187"/>
                <a:gd name="connsiteX25" fmla="*/ 1509055 w 1519615"/>
                <a:gd name="connsiteY25" fmla="*/ 0 h 1881187"/>
                <a:gd name="connsiteX26" fmla="*/ 1519615 w 1519615"/>
                <a:gd name="connsiteY26" fmla="*/ 10549 h 1881187"/>
                <a:gd name="connsiteX27" fmla="*/ 1519615 w 1519615"/>
                <a:gd name="connsiteY27" fmla="*/ 271630 h 1881187"/>
                <a:gd name="connsiteX28" fmla="*/ 1519615 w 1519615"/>
                <a:gd name="connsiteY28" fmla="*/ 399972 h 1881187"/>
                <a:gd name="connsiteX29" fmla="*/ 1519615 w 1519615"/>
                <a:gd name="connsiteY29" fmla="*/ 876422 h 1881187"/>
                <a:gd name="connsiteX30" fmla="*/ 1411373 w 1519615"/>
                <a:gd name="connsiteY30" fmla="*/ 980151 h 1881187"/>
                <a:gd name="connsiteX31" fmla="*/ 1302251 w 1519615"/>
                <a:gd name="connsiteY31" fmla="*/ 876422 h 1881187"/>
                <a:gd name="connsiteX32" fmla="*/ 1302251 w 1519615"/>
                <a:gd name="connsiteY32" fmla="*/ 341075 h 1881187"/>
                <a:gd name="connsiteX33" fmla="*/ 1288171 w 1519615"/>
                <a:gd name="connsiteY33" fmla="*/ 325252 h 1881187"/>
                <a:gd name="connsiteX34" fmla="*/ 1270570 w 1519615"/>
                <a:gd name="connsiteY34" fmla="*/ 341075 h 1881187"/>
                <a:gd name="connsiteX35" fmla="*/ 1270570 w 1519615"/>
                <a:gd name="connsiteY35" fmla="*/ 988063 h 1881187"/>
                <a:gd name="connsiteX36" fmla="*/ 1270570 w 1519615"/>
                <a:gd name="connsiteY36" fmla="*/ 1046960 h 1881187"/>
                <a:gd name="connsiteX37" fmla="*/ 1270570 w 1519615"/>
                <a:gd name="connsiteY37" fmla="*/ 1765151 h 1881187"/>
                <a:gd name="connsiteX38" fmla="*/ 1151768 w 1519615"/>
                <a:gd name="connsiteY38" fmla="*/ 1881187 h 1881187"/>
                <a:gd name="connsiteX39" fmla="*/ 1150008 w 1519615"/>
                <a:gd name="connsiteY39" fmla="*/ 1881187 h 1881187"/>
                <a:gd name="connsiteX40" fmla="*/ 1031206 w 1519615"/>
                <a:gd name="connsiteY40" fmla="*/ 1765151 h 1881187"/>
                <a:gd name="connsiteX41" fmla="*/ 1031206 w 1519615"/>
                <a:gd name="connsiteY41" fmla="*/ 1058388 h 1881187"/>
                <a:gd name="connsiteX42" fmla="*/ 1020645 w 1519615"/>
                <a:gd name="connsiteY42" fmla="*/ 1047839 h 1881187"/>
                <a:gd name="connsiteX43" fmla="*/ 992485 w 1519615"/>
                <a:gd name="connsiteY43" fmla="*/ 1047839 h 1881187"/>
                <a:gd name="connsiteX44" fmla="*/ 981045 w 1519615"/>
                <a:gd name="connsiteY44" fmla="*/ 1058388 h 1881187"/>
                <a:gd name="connsiteX45" fmla="*/ 981045 w 1519615"/>
                <a:gd name="connsiteY45" fmla="*/ 1765151 h 1881187"/>
                <a:gd name="connsiteX46" fmla="*/ 860482 w 1519615"/>
                <a:gd name="connsiteY46" fmla="*/ 1881187 h 1881187"/>
                <a:gd name="connsiteX47" fmla="*/ 859602 w 1519615"/>
                <a:gd name="connsiteY47" fmla="*/ 1881187 h 1881187"/>
                <a:gd name="connsiteX48" fmla="*/ 739040 w 1519615"/>
                <a:gd name="connsiteY48" fmla="*/ 1765151 h 1881187"/>
                <a:gd name="connsiteX49" fmla="*/ 739040 w 1519615"/>
                <a:gd name="connsiteY49" fmla="*/ 1046960 h 1881187"/>
                <a:gd name="connsiteX50" fmla="*/ 739040 w 1519615"/>
                <a:gd name="connsiteY50" fmla="*/ 988063 h 1881187"/>
                <a:gd name="connsiteX51" fmla="*/ 739920 w 1519615"/>
                <a:gd name="connsiteY51" fmla="*/ 356898 h 1881187"/>
                <a:gd name="connsiteX52" fmla="*/ 721440 w 1519615"/>
                <a:gd name="connsiteY52" fmla="*/ 349866 h 1881187"/>
                <a:gd name="connsiteX53" fmla="*/ 537516 w 1519615"/>
                <a:gd name="connsiteY53" fmla="*/ 563477 h 1881187"/>
                <a:gd name="connsiteX54" fmla="*/ 126548 w 1519615"/>
                <a:gd name="connsiteY54" fmla="*/ 712038 h 1881187"/>
                <a:gd name="connsiteX55" fmla="*/ 3346 w 1519615"/>
                <a:gd name="connsiteY55" fmla="*/ 640834 h 1881187"/>
                <a:gd name="connsiteX56" fmla="*/ 73747 w 1519615"/>
                <a:gd name="connsiteY56" fmla="*/ 514250 h 1881187"/>
                <a:gd name="connsiteX57" fmla="*/ 386153 w 1519615"/>
                <a:gd name="connsiteY57" fmla="*/ 410521 h 1881187"/>
                <a:gd name="connsiteX58" fmla="*/ 391433 w 1519615"/>
                <a:gd name="connsiteY58" fmla="*/ 407884 h 1881187"/>
                <a:gd name="connsiteX59" fmla="*/ 687119 w 1519615"/>
                <a:gd name="connsiteY59" fmla="*/ 0 h 188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519615" h="1881187">
                  <a:moveTo>
                    <a:pt x="687119" y="0"/>
                  </a:moveTo>
                  <a:cubicBezTo>
                    <a:pt x="687119" y="0"/>
                    <a:pt x="687119" y="0"/>
                    <a:pt x="954208" y="0"/>
                  </a:cubicBezTo>
                  <a:lnTo>
                    <a:pt x="965811" y="0"/>
                  </a:lnTo>
                  <a:lnTo>
                    <a:pt x="945837" y="26046"/>
                  </a:lnTo>
                  <a:cubicBezTo>
                    <a:pt x="938771" y="35653"/>
                    <a:pt x="938771" y="51374"/>
                    <a:pt x="945837" y="60981"/>
                  </a:cubicBezTo>
                  <a:cubicBezTo>
                    <a:pt x="945837" y="60981"/>
                    <a:pt x="945837" y="60981"/>
                    <a:pt x="971550" y="94142"/>
                  </a:cubicBezTo>
                  <a:lnTo>
                    <a:pt x="991717" y="120151"/>
                  </a:lnTo>
                  <a:lnTo>
                    <a:pt x="987968" y="141878"/>
                  </a:lnTo>
                  <a:cubicBezTo>
                    <a:pt x="967141" y="262241"/>
                    <a:pt x="928461" y="484474"/>
                    <a:pt x="928461" y="489711"/>
                  </a:cubicBezTo>
                  <a:cubicBezTo>
                    <a:pt x="928461" y="494075"/>
                    <a:pt x="928461" y="497566"/>
                    <a:pt x="930224" y="501057"/>
                  </a:cubicBezTo>
                  <a:cubicBezTo>
                    <a:pt x="930224" y="502803"/>
                    <a:pt x="932869" y="510658"/>
                    <a:pt x="934632" y="510658"/>
                  </a:cubicBezTo>
                  <a:cubicBezTo>
                    <a:pt x="1005159" y="602301"/>
                    <a:pt x="1005159" y="602301"/>
                    <a:pt x="1005159" y="602301"/>
                  </a:cubicBezTo>
                  <a:cubicBezTo>
                    <a:pt x="1013094" y="612774"/>
                    <a:pt x="1026317" y="612774"/>
                    <a:pt x="1035133" y="602301"/>
                  </a:cubicBezTo>
                  <a:cubicBezTo>
                    <a:pt x="1104780" y="510658"/>
                    <a:pt x="1104780" y="510658"/>
                    <a:pt x="1104780" y="510658"/>
                  </a:cubicBezTo>
                  <a:cubicBezTo>
                    <a:pt x="1110069" y="503676"/>
                    <a:pt x="1111832" y="494075"/>
                    <a:pt x="1110951" y="485347"/>
                  </a:cubicBezTo>
                  <a:cubicBezTo>
                    <a:pt x="1110069" y="478365"/>
                    <a:pt x="1086266" y="357048"/>
                    <a:pt x="1077450" y="302935"/>
                  </a:cubicBezTo>
                  <a:cubicBezTo>
                    <a:pt x="1077450" y="302935"/>
                    <a:pt x="1077450" y="302062"/>
                    <a:pt x="1077450" y="302062"/>
                  </a:cubicBezTo>
                  <a:cubicBezTo>
                    <a:pt x="1073923" y="279370"/>
                    <a:pt x="1056291" y="173762"/>
                    <a:pt x="1051884" y="144088"/>
                  </a:cubicBezTo>
                  <a:lnTo>
                    <a:pt x="1047870" y="119635"/>
                  </a:lnTo>
                  <a:lnTo>
                    <a:pt x="1058114" y="106423"/>
                  </a:lnTo>
                  <a:cubicBezTo>
                    <a:pt x="1066685" y="95370"/>
                    <a:pt x="1078113" y="80632"/>
                    <a:pt x="1093350" y="60981"/>
                  </a:cubicBezTo>
                  <a:cubicBezTo>
                    <a:pt x="1100417" y="51374"/>
                    <a:pt x="1100417" y="35653"/>
                    <a:pt x="1093350" y="26046"/>
                  </a:cubicBezTo>
                  <a:cubicBezTo>
                    <a:pt x="1093350" y="26046"/>
                    <a:pt x="1093350" y="26046"/>
                    <a:pt x="1085732" y="16111"/>
                  </a:cubicBezTo>
                  <a:lnTo>
                    <a:pt x="1073377" y="0"/>
                  </a:lnTo>
                  <a:lnTo>
                    <a:pt x="1127987" y="0"/>
                  </a:lnTo>
                  <a:cubicBezTo>
                    <a:pt x="1229725" y="0"/>
                    <a:pt x="1354942" y="0"/>
                    <a:pt x="1509055" y="0"/>
                  </a:cubicBezTo>
                  <a:cubicBezTo>
                    <a:pt x="1515215" y="0"/>
                    <a:pt x="1519615" y="5275"/>
                    <a:pt x="1519615" y="10549"/>
                  </a:cubicBezTo>
                  <a:cubicBezTo>
                    <a:pt x="1519615" y="10549"/>
                    <a:pt x="1519615" y="10549"/>
                    <a:pt x="1519615" y="271630"/>
                  </a:cubicBezTo>
                  <a:cubicBezTo>
                    <a:pt x="1519615" y="271630"/>
                    <a:pt x="1519615" y="271630"/>
                    <a:pt x="1519615" y="399972"/>
                  </a:cubicBezTo>
                  <a:cubicBezTo>
                    <a:pt x="1519615" y="399972"/>
                    <a:pt x="1519615" y="399972"/>
                    <a:pt x="1519615" y="876422"/>
                  </a:cubicBezTo>
                  <a:cubicBezTo>
                    <a:pt x="1519615" y="933561"/>
                    <a:pt x="1470334" y="980151"/>
                    <a:pt x="1411373" y="980151"/>
                  </a:cubicBezTo>
                  <a:cubicBezTo>
                    <a:pt x="1352412" y="980151"/>
                    <a:pt x="1302251" y="933561"/>
                    <a:pt x="1302251" y="876422"/>
                  </a:cubicBezTo>
                  <a:cubicBezTo>
                    <a:pt x="1302251" y="876422"/>
                    <a:pt x="1302251" y="876422"/>
                    <a:pt x="1302251" y="341075"/>
                  </a:cubicBezTo>
                  <a:cubicBezTo>
                    <a:pt x="1302251" y="333164"/>
                    <a:pt x="1296091" y="325252"/>
                    <a:pt x="1288171" y="325252"/>
                  </a:cubicBezTo>
                  <a:cubicBezTo>
                    <a:pt x="1278490" y="324373"/>
                    <a:pt x="1270570" y="331406"/>
                    <a:pt x="1270570" y="341075"/>
                  </a:cubicBezTo>
                  <a:cubicBezTo>
                    <a:pt x="1270570" y="341075"/>
                    <a:pt x="1270570" y="341075"/>
                    <a:pt x="1270570" y="988063"/>
                  </a:cubicBezTo>
                  <a:cubicBezTo>
                    <a:pt x="1270570" y="988063"/>
                    <a:pt x="1270570" y="988063"/>
                    <a:pt x="1270570" y="1046960"/>
                  </a:cubicBezTo>
                  <a:cubicBezTo>
                    <a:pt x="1270570" y="1046960"/>
                    <a:pt x="1270570" y="1046960"/>
                    <a:pt x="1270570" y="1765151"/>
                  </a:cubicBezTo>
                  <a:cubicBezTo>
                    <a:pt x="1270570" y="1828444"/>
                    <a:pt x="1216889" y="1881187"/>
                    <a:pt x="1151768" y="1881187"/>
                  </a:cubicBezTo>
                  <a:cubicBezTo>
                    <a:pt x="1151768" y="1881187"/>
                    <a:pt x="1151768" y="1881187"/>
                    <a:pt x="1150008" y="1881187"/>
                  </a:cubicBezTo>
                  <a:cubicBezTo>
                    <a:pt x="1084007" y="1881187"/>
                    <a:pt x="1031206" y="1828444"/>
                    <a:pt x="1031206" y="1765151"/>
                  </a:cubicBezTo>
                  <a:cubicBezTo>
                    <a:pt x="1031206" y="1765151"/>
                    <a:pt x="1031206" y="1765151"/>
                    <a:pt x="1031206" y="1058388"/>
                  </a:cubicBezTo>
                  <a:cubicBezTo>
                    <a:pt x="1031206" y="1052234"/>
                    <a:pt x="1026806" y="1047839"/>
                    <a:pt x="1020645" y="1047839"/>
                  </a:cubicBezTo>
                  <a:cubicBezTo>
                    <a:pt x="1020645" y="1047839"/>
                    <a:pt x="1020645" y="1047839"/>
                    <a:pt x="992485" y="1047839"/>
                  </a:cubicBezTo>
                  <a:cubicBezTo>
                    <a:pt x="986325" y="1047839"/>
                    <a:pt x="981045" y="1052234"/>
                    <a:pt x="981045" y="1058388"/>
                  </a:cubicBezTo>
                  <a:cubicBezTo>
                    <a:pt x="981045" y="1058388"/>
                    <a:pt x="981045" y="1058388"/>
                    <a:pt x="981045" y="1765151"/>
                  </a:cubicBezTo>
                  <a:cubicBezTo>
                    <a:pt x="981045" y="1828444"/>
                    <a:pt x="926484" y="1881187"/>
                    <a:pt x="860482" y="1881187"/>
                  </a:cubicBezTo>
                  <a:cubicBezTo>
                    <a:pt x="860482" y="1881187"/>
                    <a:pt x="860482" y="1881187"/>
                    <a:pt x="859602" y="1881187"/>
                  </a:cubicBezTo>
                  <a:cubicBezTo>
                    <a:pt x="793601" y="1881187"/>
                    <a:pt x="739040" y="1828444"/>
                    <a:pt x="739040" y="1765151"/>
                  </a:cubicBezTo>
                  <a:cubicBezTo>
                    <a:pt x="739040" y="1765151"/>
                    <a:pt x="739040" y="1765151"/>
                    <a:pt x="739040" y="1046960"/>
                  </a:cubicBezTo>
                  <a:cubicBezTo>
                    <a:pt x="739040" y="1046960"/>
                    <a:pt x="739040" y="1046960"/>
                    <a:pt x="739040" y="988063"/>
                  </a:cubicBezTo>
                  <a:cubicBezTo>
                    <a:pt x="739040" y="988063"/>
                    <a:pt x="739040" y="988063"/>
                    <a:pt x="739920" y="356898"/>
                  </a:cubicBezTo>
                  <a:cubicBezTo>
                    <a:pt x="739920" y="347229"/>
                    <a:pt x="727600" y="341954"/>
                    <a:pt x="721440" y="349866"/>
                  </a:cubicBezTo>
                  <a:cubicBezTo>
                    <a:pt x="658958" y="418432"/>
                    <a:pt x="537516" y="562598"/>
                    <a:pt x="537516" y="563477"/>
                  </a:cubicBezTo>
                  <a:cubicBezTo>
                    <a:pt x="516396" y="585454"/>
                    <a:pt x="202229" y="686546"/>
                    <a:pt x="126548" y="712038"/>
                  </a:cubicBezTo>
                  <a:cubicBezTo>
                    <a:pt x="72867" y="726982"/>
                    <a:pt x="17426" y="695336"/>
                    <a:pt x="3346" y="640834"/>
                  </a:cubicBezTo>
                  <a:cubicBezTo>
                    <a:pt x="-10735" y="586333"/>
                    <a:pt x="20946" y="529194"/>
                    <a:pt x="73747" y="514250"/>
                  </a:cubicBezTo>
                  <a:cubicBezTo>
                    <a:pt x="74627" y="514250"/>
                    <a:pt x="349192" y="423707"/>
                    <a:pt x="386153" y="410521"/>
                  </a:cubicBezTo>
                  <a:cubicBezTo>
                    <a:pt x="387913" y="410521"/>
                    <a:pt x="389673" y="408763"/>
                    <a:pt x="391433" y="407884"/>
                  </a:cubicBezTo>
                  <a:cubicBezTo>
                    <a:pt x="391433" y="407884"/>
                    <a:pt x="391433" y="407884"/>
                    <a:pt x="687119" y="0"/>
                  </a:cubicBezTo>
                  <a:close/>
                </a:path>
              </a:pathLst>
            </a:custGeom>
            <a:grpFill/>
            <a:ln>
              <a:noFill/>
            </a:ln>
          </p:spPr>
          <p:txBody>
            <a:bodyPr vert="horz" wrap="square" lIns="83743" tIns="41872" rIns="83743" bIns="41872" numCol="1" anchor="t" anchorCtr="0" compatLnSpc="1">
              <a:noAutofit/>
            </a:bodyP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83" name="Oval 10"/>
            <p:cNvSpPr>
              <a:spLocks noChangeArrowheads="1"/>
            </p:cNvSpPr>
            <p:nvPr/>
          </p:nvSpPr>
          <p:spPr bwMode="auto">
            <a:xfrm>
              <a:off x="7470776" y="4424362"/>
              <a:ext cx="469900" cy="469900"/>
            </a:xfrm>
            <a:prstGeom prst="ellipse">
              <a:avLst/>
            </a:prstGeom>
            <a:grpFill/>
            <a:ln>
              <a:noFill/>
            </a:ln>
          </p:spPr>
          <p:txBody>
            <a:bodyPr vert="horz" wrap="square" lIns="83743" tIns="41872" rIns="83743" bIns="41872"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4" name="Group 69"/>
          <p:cNvGrpSpPr/>
          <p:nvPr/>
        </p:nvGrpSpPr>
        <p:grpSpPr>
          <a:xfrm>
            <a:off x="2770678" y="5499720"/>
            <a:ext cx="425258" cy="425985"/>
            <a:chOff x="9145588" y="4435475"/>
            <a:chExt cx="464344" cy="465138"/>
          </a:xfrm>
          <a:solidFill>
            <a:srgbClr val="512D5F"/>
          </a:solidFill>
        </p:grpSpPr>
        <p:sp>
          <p:nvSpPr>
            <p:cNvPr id="8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8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8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8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8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4" name="Group 79"/>
          <p:cNvGrpSpPr/>
          <p:nvPr/>
        </p:nvGrpSpPr>
        <p:grpSpPr>
          <a:xfrm>
            <a:off x="2777674" y="3879950"/>
            <a:ext cx="398362" cy="425258"/>
            <a:chOff x="9159875" y="1647825"/>
            <a:chExt cx="434975" cy="464344"/>
          </a:xfrm>
          <a:solidFill>
            <a:srgbClr val="5EB5AB"/>
          </a:solidFill>
        </p:grpSpPr>
        <p:sp>
          <p:nvSpPr>
            <p:cNvPr id="95"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6"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7"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8" name="Group 83"/>
          <p:cNvGrpSpPr/>
          <p:nvPr/>
        </p:nvGrpSpPr>
        <p:grpSpPr>
          <a:xfrm>
            <a:off x="2776978" y="2260182"/>
            <a:ext cx="425985" cy="399088"/>
            <a:chOff x="5368132" y="3540125"/>
            <a:chExt cx="465138" cy="435769"/>
          </a:xfrm>
          <a:solidFill>
            <a:srgbClr val="5EB5AB"/>
          </a:solidFill>
        </p:grpSpPr>
        <p:sp>
          <p:nvSpPr>
            <p:cNvPr id="99"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0"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1" name="Group 86"/>
          <p:cNvGrpSpPr/>
          <p:nvPr/>
        </p:nvGrpSpPr>
        <p:grpSpPr>
          <a:xfrm>
            <a:off x="2777323" y="3090419"/>
            <a:ext cx="425985" cy="358380"/>
            <a:chOff x="5368132" y="2625725"/>
            <a:chExt cx="465138" cy="391319"/>
          </a:xfrm>
          <a:solidFill>
            <a:srgbClr val="F15A5A"/>
          </a:solidFill>
        </p:grpSpPr>
        <p:sp>
          <p:nvSpPr>
            <p:cNvPr id="10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5" name="Group 90"/>
          <p:cNvGrpSpPr/>
          <p:nvPr/>
        </p:nvGrpSpPr>
        <p:grpSpPr>
          <a:xfrm>
            <a:off x="2773417" y="4736359"/>
            <a:ext cx="425258" cy="332211"/>
            <a:chOff x="2581275" y="1710532"/>
            <a:chExt cx="464344" cy="362744"/>
          </a:xfrm>
          <a:solidFill>
            <a:srgbClr val="F15A5A"/>
          </a:solidFill>
        </p:grpSpPr>
        <p:sp>
          <p:nvSpPr>
            <p:cNvPr id="106"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7"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8"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9"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10"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11"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12"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3" name="Group 98"/>
          <p:cNvGrpSpPr/>
          <p:nvPr/>
        </p:nvGrpSpPr>
        <p:grpSpPr>
          <a:xfrm>
            <a:off x="3288135" y="2126544"/>
            <a:ext cx="2578433" cy="584416"/>
            <a:chOff x="8676119" y="2245064"/>
            <a:chExt cx="3378732" cy="638129"/>
          </a:xfrm>
        </p:grpSpPr>
        <p:sp>
          <p:nvSpPr>
            <p:cNvPr id="114" name="TextBox 99"/>
            <p:cNvSpPr txBox="1"/>
            <p:nvPr/>
          </p:nvSpPr>
          <p:spPr>
            <a:xfrm>
              <a:off x="8683445" y="2245064"/>
              <a:ext cx="1646828" cy="257930"/>
            </a:xfrm>
            <a:prstGeom prst="rect">
              <a:avLst/>
            </a:prstGeom>
            <a:noFill/>
          </p:spPr>
          <p:txBody>
            <a:bodyPr wrap="none" lIns="0" tIns="0" rIns="0" bIns="0"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5" name="Rectangle 100"/>
            <p:cNvSpPr/>
            <p:nvPr/>
          </p:nvSpPr>
          <p:spPr>
            <a:xfrm>
              <a:off x="8676119" y="2479916"/>
              <a:ext cx="3378732" cy="403277"/>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116" name="Group 113"/>
          <p:cNvGrpSpPr/>
          <p:nvPr/>
        </p:nvGrpSpPr>
        <p:grpSpPr>
          <a:xfrm>
            <a:off x="3288135" y="2974236"/>
            <a:ext cx="2578433" cy="589859"/>
            <a:chOff x="8676119" y="2239121"/>
            <a:chExt cx="3378732" cy="644074"/>
          </a:xfrm>
        </p:grpSpPr>
        <p:sp>
          <p:nvSpPr>
            <p:cNvPr id="117" name="TextBox 114"/>
            <p:cNvSpPr txBox="1"/>
            <p:nvPr/>
          </p:nvSpPr>
          <p:spPr>
            <a:xfrm>
              <a:off x="8683445" y="2239121"/>
              <a:ext cx="1646828" cy="257930"/>
            </a:xfrm>
            <a:prstGeom prst="rect">
              <a:avLst/>
            </a:prstGeom>
            <a:noFill/>
          </p:spPr>
          <p:txBody>
            <a:bodyPr wrap="none" lIns="0" tIns="0" rIns="0" bIns="0"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8" name="Rectangle 115"/>
            <p:cNvSpPr/>
            <p:nvPr/>
          </p:nvSpPr>
          <p:spPr>
            <a:xfrm>
              <a:off x="8676119" y="2479917"/>
              <a:ext cx="3378732" cy="403278"/>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119" name="Group 116"/>
          <p:cNvGrpSpPr/>
          <p:nvPr/>
        </p:nvGrpSpPr>
        <p:grpSpPr>
          <a:xfrm>
            <a:off x="3288135" y="3808329"/>
            <a:ext cx="2578433" cy="561481"/>
            <a:chOff x="8676119" y="2270107"/>
            <a:chExt cx="3378732" cy="613088"/>
          </a:xfrm>
        </p:grpSpPr>
        <p:sp>
          <p:nvSpPr>
            <p:cNvPr id="120" name="TextBox 117"/>
            <p:cNvSpPr txBox="1"/>
            <p:nvPr/>
          </p:nvSpPr>
          <p:spPr>
            <a:xfrm>
              <a:off x="8683445" y="2270107"/>
              <a:ext cx="1646828" cy="257930"/>
            </a:xfrm>
            <a:prstGeom prst="rect">
              <a:avLst/>
            </a:prstGeom>
            <a:noFill/>
          </p:spPr>
          <p:txBody>
            <a:bodyPr wrap="none" lIns="0" tIns="0" rIns="0" bIns="0"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1" name="Rectangle 118"/>
            <p:cNvSpPr/>
            <p:nvPr/>
          </p:nvSpPr>
          <p:spPr>
            <a:xfrm>
              <a:off x="8676119" y="2479917"/>
              <a:ext cx="3378732" cy="403278"/>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122" name="Group 119"/>
          <p:cNvGrpSpPr/>
          <p:nvPr/>
        </p:nvGrpSpPr>
        <p:grpSpPr>
          <a:xfrm>
            <a:off x="3288135" y="4614044"/>
            <a:ext cx="2578433" cy="574681"/>
            <a:chOff x="8676119" y="2255696"/>
            <a:chExt cx="3378732" cy="627500"/>
          </a:xfrm>
        </p:grpSpPr>
        <p:sp>
          <p:nvSpPr>
            <p:cNvPr id="123" name="TextBox 120"/>
            <p:cNvSpPr txBox="1"/>
            <p:nvPr/>
          </p:nvSpPr>
          <p:spPr>
            <a:xfrm>
              <a:off x="8683445" y="2255696"/>
              <a:ext cx="1646828" cy="257930"/>
            </a:xfrm>
            <a:prstGeom prst="rect">
              <a:avLst/>
            </a:prstGeom>
            <a:noFill/>
          </p:spPr>
          <p:txBody>
            <a:bodyPr wrap="none" lIns="0" tIns="0" rIns="0" bIns="0"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4" name="Rectangle 121"/>
            <p:cNvSpPr/>
            <p:nvPr/>
          </p:nvSpPr>
          <p:spPr>
            <a:xfrm>
              <a:off x="8676119" y="2479919"/>
              <a:ext cx="3378732" cy="403277"/>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125" name="Group 122"/>
          <p:cNvGrpSpPr/>
          <p:nvPr/>
        </p:nvGrpSpPr>
        <p:grpSpPr>
          <a:xfrm>
            <a:off x="3288135" y="5432956"/>
            <a:ext cx="2578433" cy="569737"/>
            <a:chOff x="8676119" y="2261094"/>
            <a:chExt cx="3378732" cy="622102"/>
          </a:xfrm>
        </p:grpSpPr>
        <p:sp>
          <p:nvSpPr>
            <p:cNvPr id="126" name="TextBox 123"/>
            <p:cNvSpPr txBox="1"/>
            <p:nvPr/>
          </p:nvSpPr>
          <p:spPr>
            <a:xfrm>
              <a:off x="8683445" y="2261094"/>
              <a:ext cx="1646828" cy="257930"/>
            </a:xfrm>
            <a:prstGeom prst="rect">
              <a:avLst/>
            </a:prstGeom>
            <a:noFill/>
          </p:spPr>
          <p:txBody>
            <a:bodyPr wrap="none" lIns="0" tIns="0" rIns="0" bIns="0"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7" name="Rectangle 124"/>
            <p:cNvSpPr/>
            <p:nvPr/>
          </p:nvSpPr>
          <p:spPr>
            <a:xfrm>
              <a:off x="8676119" y="2479918"/>
              <a:ext cx="3378732" cy="403278"/>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 calcmode="lin" valueType="num">
                                      <p:cBhvr>
                                        <p:cTn id="9" dur="500" fill="hold"/>
                                        <p:tgtEl>
                                          <p:spTgt spid="52"/>
                                        </p:tgtEl>
                                        <p:attrNameLst>
                                          <p:attrName>style.rotation</p:attrName>
                                        </p:attrNameLst>
                                      </p:cBhvr>
                                      <p:tavLst>
                                        <p:tav tm="0">
                                          <p:val>
                                            <p:fltVal val="360"/>
                                          </p:val>
                                        </p:tav>
                                        <p:tav tm="100000">
                                          <p:val>
                                            <p:fltVal val="0"/>
                                          </p:val>
                                        </p:tav>
                                      </p:tavLst>
                                    </p:anim>
                                    <p:animEffect transition="in" filter="fade">
                                      <p:cBhvr>
                                        <p:cTn id="10" dur="500"/>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1"/>
                                        </p:tgtEl>
                                        <p:attrNameLst>
                                          <p:attrName>ppt_y</p:attrName>
                                        </p:attrNameLst>
                                      </p:cBhvr>
                                      <p:tavLst>
                                        <p:tav tm="0">
                                          <p:val>
                                            <p:strVal val="#ppt_y"/>
                                          </p:val>
                                        </p:tav>
                                        <p:tav tm="100000">
                                          <p:val>
                                            <p:strVal val="#ppt_y"/>
                                          </p:val>
                                        </p:tav>
                                      </p:tavLst>
                                    </p:anim>
                                    <p:anim calcmode="lin" valueType="num">
                                      <p:cBhvr>
                                        <p:cTn id="17"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1"/>
                                        </p:tgtEl>
                                      </p:cBhvr>
                                    </p:animEffect>
                                  </p:childTnLst>
                                </p:cTn>
                              </p:par>
                            </p:childTnLst>
                          </p:cTn>
                        </p:par>
                        <p:par>
                          <p:cTn id="20" fill="hold">
                            <p:stCondLst>
                              <p:cond delay="850"/>
                            </p:stCondLst>
                            <p:childTnLst>
                              <p:par>
                                <p:cTn id="21" presetID="53" presetClass="entr" presetSubtype="16" fill="hold" grpId="0" nodeType="afterEffect">
                                  <p:stCondLst>
                                    <p:cond delay="0"/>
                                  </p:stCondLst>
                                  <p:childTnLst>
                                    <p:set>
                                      <p:cBhvr>
                                        <p:cTn id="22" dur="1" fill="hold">
                                          <p:stCondLst>
                                            <p:cond delay="0"/>
                                          </p:stCondLst>
                                        </p:cTn>
                                        <p:tgtEl>
                                          <p:spTgt spid="60"/>
                                        </p:tgtEl>
                                        <p:attrNameLst>
                                          <p:attrName>style.visibility</p:attrName>
                                        </p:attrNameLst>
                                      </p:cBhvr>
                                      <p:to>
                                        <p:strVal val="visible"/>
                                      </p:to>
                                    </p:set>
                                    <p:anim calcmode="lin" valueType="num">
                                      <p:cBhvr>
                                        <p:cTn id="23" dur="500" fill="hold"/>
                                        <p:tgtEl>
                                          <p:spTgt spid="60"/>
                                        </p:tgtEl>
                                        <p:attrNameLst>
                                          <p:attrName>ppt_w</p:attrName>
                                        </p:attrNameLst>
                                      </p:cBhvr>
                                      <p:tavLst>
                                        <p:tav tm="0">
                                          <p:val>
                                            <p:fltVal val="0"/>
                                          </p:val>
                                        </p:tav>
                                        <p:tav tm="100000">
                                          <p:val>
                                            <p:strVal val="#ppt_w"/>
                                          </p:val>
                                        </p:tav>
                                      </p:tavLst>
                                    </p:anim>
                                    <p:anim calcmode="lin" valueType="num">
                                      <p:cBhvr>
                                        <p:cTn id="24" dur="500" fill="hold"/>
                                        <p:tgtEl>
                                          <p:spTgt spid="60"/>
                                        </p:tgtEl>
                                        <p:attrNameLst>
                                          <p:attrName>ppt_h</p:attrName>
                                        </p:attrNameLst>
                                      </p:cBhvr>
                                      <p:tavLst>
                                        <p:tav tm="0">
                                          <p:val>
                                            <p:fltVal val="0"/>
                                          </p:val>
                                        </p:tav>
                                        <p:tav tm="100000">
                                          <p:val>
                                            <p:strVal val="#ppt_h"/>
                                          </p:val>
                                        </p:tav>
                                      </p:tavLst>
                                    </p:anim>
                                    <p:animEffect transition="in" filter="fade">
                                      <p:cBhvr>
                                        <p:cTn id="25" dur="500"/>
                                        <p:tgtEl>
                                          <p:spTgt spid="6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p:cTn id="28" dur="500" fill="hold"/>
                                        <p:tgtEl>
                                          <p:spTgt spid="61"/>
                                        </p:tgtEl>
                                        <p:attrNameLst>
                                          <p:attrName>ppt_w</p:attrName>
                                        </p:attrNameLst>
                                      </p:cBhvr>
                                      <p:tavLst>
                                        <p:tav tm="0">
                                          <p:val>
                                            <p:fltVal val="0"/>
                                          </p:val>
                                        </p:tav>
                                        <p:tav tm="100000">
                                          <p:val>
                                            <p:strVal val="#ppt_w"/>
                                          </p:val>
                                        </p:tav>
                                      </p:tavLst>
                                    </p:anim>
                                    <p:anim calcmode="lin" valueType="num">
                                      <p:cBhvr>
                                        <p:cTn id="29" dur="500" fill="hold"/>
                                        <p:tgtEl>
                                          <p:spTgt spid="61"/>
                                        </p:tgtEl>
                                        <p:attrNameLst>
                                          <p:attrName>ppt_h</p:attrName>
                                        </p:attrNameLst>
                                      </p:cBhvr>
                                      <p:tavLst>
                                        <p:tav tm="0">
                                          <p:val>
                                            <p:fltVal val="0"/>
                                          </p:val>
                                        </p:tav>
                                        <p:tav tm="100000">
                                          <p:val>
                                            <p:strVal val="#ppt_h"/>
                                          </p:val>
                                        </p:tav>
                                      </p:tavLst>
                                    </p:anim>
                                    <p:animEffect transition="in" filter="fade">
                                      <p:cBhvr>
                                        <p:cTn id="30" dur="500"/>
                                        <p:tgtEl>
                                          <p:spTgt spid="6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62"/>
                                        </p:tgtEl>
                                        <p:attrNameLst>
                                          <p:attrName>style.visibility</p:attrName>
                                        </p:attrNameLst>
                                      </p:cBhvr>
                                      <p:to>
                                        <p:strVal val="visible"/>
                                      </p:to>
                                    </p:set>
                                    <p:anim calcmode="lin" valueType="num">
                                      <p:cBhvr>
                                        <p:cTn id="33" dur="500" fill="hold"/>
                                        <p:tgtEl>
                                          <p:spTgt spid="62"/>
                                        </p:tgtEl>
                                        <p:attrNameLst>
                                          <p:attrName>ppt_w</p:attrName>
                                        </p:attrNameLst>
                                      </p:cBhvr>
                                      <p:tavLst>
                                        <p:tav tm="0">
                                          <p:val>
                                            <p:fltVal val="0"/>
                                          </p:val>
                                        </p:tav>
                                        <p:tav tm="100000">
                                          <p:val>
                                            <p:strVal val="#ppt_w"/>
                                          </p:val>
                                        </p:tav>
                                      </p:tavLst>
                                    </p:anim>
                                    <p:anim calcmode="lin" valueType="num">
                                      <p:cBhvr>
                                        <p:cTn id="34" dur="500" fill="hold"/>
                                        <p:tgtEl>
                                          <p:spTgt spid="62"/>
                                        </p:tgtEl>
                                        <p:attrNameLst>
                                          <p:attrName>ppt_h</p:attrName>
                                        </p:attrNameLst>
                                      </p:cBhvr>
                                      <p:tavLst>
                                        <p:tav tm="0">
                                          <p:val>
                                            <p:fltVal val="0"/>
                                          </p:val>
                                        </p:tav>
                                        <p:tav tm="100000">
                                          <p:val>
                                            <p:strVal val="#ppt_h"/>
                                          </p:val>
                                        </p:tav>
                                      </p:tavLst>
                                    </p:anim>
                                    <p:animEffect transition="in" filter="fade">
                                      <p:cBhvr>
                                        <p:cTn id="35" dur="500"/>
                                        <p:tgtEl>
                                          <p:spTgt spid="6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 calcmode="lin" valueType="num">
                                      <p:cBhvr>
                                        <p:cTn id="43" dur="500" fill="hold"/>
                                        <p:tgtEl>
                                          <p:spTgt spid="64"/>
                                        </p:tgtEl>
                                        <p:attrNameLst>
                                          <p:attrName>ppt_w</p:attrName>
                                        </p:attrNameLst>
                                      </p:cBhvr>
                                      <p:tavLst>
                                        <p:tav tm="0">
                                          <p:val>
                                            <p:fltVal val="0"/>
                                          </p:val>
                                        </p:tav>
                                        <p:tav tm="100000">
                                          <p:val>
                                            <p:strVal val="#ppt_w"/>
                                          </p:val>
                                        </p:tav>
                                      </p:tavLst>
                                    </p:anim>
                                    <p:anim calcmode="lin" valueType="num">
                                      <p:cBhvr>
                                        <p:cTn id="44" dur="500" fill="hold"/>
                                        <p:tgtEl>
                                          <p:spTgt spid="64"/>
                                        </p:tgtEl>
                                        <p:attrNameLst>
                                          <p:attrName>ppt_h</p:attrName>
                                        </p:attrNameLst>
                                      </p:cBhvr>
                                      <p:tavLst>
                                        <p:tav tm="0">
                                          <p:val>
                                            <p:fltVal val="0"/>
                                          </p:val>
                                        </p:tav>
                                        <p:tav tm="100000">
                                          <p:val>
                                            <p:strVal val="#ppt_h"/>
                                          </p:val>
                                        </p:tav>
                                      </p:tavLst>
                                    </p:anim>
                                    <p:animEffect transition="in" filter="fade">
                                      <p:cBhvr>
                                        <p:cTn id="45" dur="500"/>
                                        <p:tgtEl>
                                          <p:spTgt spid="64"/>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500" fill="hold"/>
                                        <p:tgtEl>
                                          <p:spTgt spid="65"/>
                                        </p:tgtEl>
                                        <p:attrNameLst>
                                          <p:attrName>ppt_w</p:attrName>
                                        </p:attrNameLst>
                                      </p:cBhvr>
                                      <p:tavLst>
                                        <p:tav tm="0">
                                          <p:val>
                                            <p:fltVal val="0"/>
                                          </p:val>
                                        </p:tav>
                                        <p:tav tm="100000">
                                          <p:val>
                                            <p:strVal val="#ppt_w"/>
                                          </p:val>
                                        </p:tav>
                                      </p:tavLst>
                                    </p:anim>
                                    <p:anim calcmode="lin" valueType="num">
                                      <p:cBhvr>
                                        <p:cTn id="49" dur="500" fill="hold"/>
                                        <p:tgtEl>
                                          <p:spTgt spid="65"/>
                                        </p:tgtEl>
                                        <p:attrNameLst>
                                          <p:attrName>ppt_h</p:attrName>
                                        </p:attrNameLst>
                                      </p:cBhvr>
                                      <p:tavLst>
                                        <p:tav tm="0">
                                          <p:val>
                                            <p:fltVal val="0"/>
                                          </p:val>
                                        </p:tav>
                                        <p:tav tm="100000">
                                          <p:val>
                                            <p:strVal val="#ppt_h"/>
                                          </p:val>
                                        </p:tav>
                                      </p:tavLst>
                                    </p:anim>
                                    <p:animEffect transition="in" filter="fade">
                                      <p:cBhvr>
                                        <p:cTn id="50" dur="500"/>
                                        <p:tgtEl>
                                          <p:spTgt spid="65"/>
                                        </p:tgtEl>
                                      </p:cBhvr>
                                    </p:animEffect>
                                  </p:childTnLst>
                                </p:cTn>
                              </p:par>
                              <p:par>
                                <p:cTn id="51" presetID="53" presetClass="entr" presetSubtype="16" fill="hold" nodeType="with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p:cTn id="53" dur="500" fill="hold"/>
                                        <p:tgtEl>
                                          <p:spTgt spid="66"/>
                                        </p:tgtEl>
                                        <p:attrNameLst>
                                          <p:attrName>ppt_w</p:attrName>
                                        </p:attrNameLst>
                                      </p:cBhvr>
                                      <p:tavLst>
                                        <p:tav tm="0">
                                          <p:val>
                                            <p:fltVal val="0"/>
                                          </p:val>
                                        </p:tav>
                                        <p:tav tm="100000">
                                          <p:val>
                                            <p:strVal val="#ppt_w"/>
                                          </p:val>
                                        </p:tav>
                                      </p:tavLst>
                                    </p:anim>
                                    <p:anim calcmode="lin" valueType="num">
                                      <p:cBhvr>
                                        <p:cTn id="54" dur="500" fill="hold"/>
                                        <p:tgtEl>
                                          <p:spTgt spid="66"/>
                                        </p:tgtEl>
                                        <p:attrNameLst>
                                          <p:attrName>ppt_h</p:attrName>
                                        </p:attrNameLst>
                                      </p:cBhvr>
                                      <p:tavLst>
                                        <p:tav tm="0">
                                          <p:val>
                                            <p:fltVal val="0"/>
                                          </p:val>
                                        </p:tav>
                                        <p:tav tm="100000">
                                          <p:val>
                                            <p:strVal val="#ppt_h"/>
                                          </p:val>
                                        </p:tav>
                                      </p:tavLst>
                                    </p:anim>
                                    <p:animEffect transition="in" filter="fade">
                                      <p:cBhvr>
                                        <p:cTn id="55" dur="500"/>
                                        <p:tgtEl>
                                          <p:spTgt spid="66"/>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71"/>
                                        </p:tgtEl>
                                        <p:attrNameLst>
                                          <p:attrName>style.visibility</p:attrName>
                                        </p:attrNameLst>
                                      </p:cBhvr>
                                      <p:to>
                                        <p:strVal val="visible"/>
                                      </p:to>
                                    </p:set>
                                    <p:anim calcmode="lin" valueType="num">
                                      <p:cBhvr>
                                        <p:cTn id="58" dur="500" fill="hold"/>
                                        <p:tgtEl>
                                          <p:spTgt spid="71"/>
                                        </p:tgtEl>
                                        <p:attrNameLst>
                                          <p:attrName>ppt_w</p:attrName>
                                        </p:attrNameLst>
                                      </p:cBhvr>
                                      <p:tavLst>
                                        <p:tav tm="0">
                                          <p:val>
                                            <p:fltVal val="0"/>
                                          </p:val>
                                        </p:tav>
                                        <p:tav tm="100000">
                                          <p:val>
                                            <p:strVal val="#ppt_w"/>
                                          </p:val>
                                        </p:tav>
                                      </p:tavLst>
                                    </p:anim>
                                    <p:anim calcmode="lin" valueType="num">
                                      <p:cBhvr>
                                        <p:cTn id="59" dur="500" fill="hold"/>
                                        <p:tgtEl>
                                          <p:spTgt spid="71"/>
                                        </p:tgtEl>
                                        <p:attrNameLst>
                                          <p:attrName>ppt_h</p:attrName>
                                        </p:attrNameLst>
                                      </p:cBhvr>
                                      <p:tavLst>
                                        <p:tav tm="0">
                                          <p:val>
                                            <p:fltVal val="0"/>
                                          </p:val>
                                        </p:tav>
                                        <p:tav tm="100000">
                                          <p:val>
                                            <p:strVal val="#ppt_h"/>
                                          </p:val>
                                        </p:tav>
                                      </p:tavLst>
                                    </p:anim>
                                    <p:animEffect transition="in" filter="fade">
                                      <p:cBhvr>
                                        <p:cTn id="60" dur="500"/>
                                        <p:tgtEl>
                                          <p:spTgt spid="71"/>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72"/>
                                        </p:tgtEl>
                                        <p:attrNameLst>
                                          <p:attrName>style.visibility</p:attrName>
                                        </p:attrNameLst>
                                      </p:cBhvr>
                                      <p:to>
                                        <p:strVal val="visible"/>
                                      </p:to>
                                    </p:set>
                                    <p:anim calcmode="lin" valueType="num">
                                      <p:cBhvr>
                                        <p:cTn id="63" dur="500" fill="hold"/>
                                        <p:tgtEl>
                                          <p:spTgt spid="72"/>
                                        </p:tgtEl>
                                        <p:attrNameLst>
                                          <p:attrName>ppt_w</p:attrName>
                                        </p:attrNameLst>
                                      </p:cBhvr>
                                      <p:tavLst>
                                        <p:tav tm="0">
                                          <p:val>
                                            <p:fltVal val="0"/>
                                          </p:val>
                                        </p:tav>
                                        <p:tav tm="100000">
                                          <p:val>
                                            <p:strVal val="#ppt_w"/>
                                          </p:val>
                                        </p:tav>
                                      </p:tavLst>
                                    </p:anim>
                                    <p:anim calcmode="lin" valueType="num">
                                      <p:cBhvr>
                                        <p:cTn id="64" dur="500" fill="hold"/>
                                        <p:tgtEl>
                                          <p:spTgt spid="72"/>
                                        </p:tgtEl>
                                        <p:attrNameLst>
                                          <p:attrName>ppt_h</p:attrName>
                                        </p:attrNameLst>
                                      </p:cBhvr>
                                      <p:tavLst>
                                        <p:tav tm="0">
                                          <p:val>
                                            <p:fltVal val="0"/>
                                          </p:val>
                                        </p:tav>
                                        <p:tav tm="100000">
                                          <p:val>
                                            <p:strVal val="#ppt_h"/>
                                          </p:val>
                                        </p:tav>
                                      </p:tavLst>
                                    </p:anim>
                                    <p:animEffect transition="in" filter="fade">
                                      <p:cBhvr>
                                        <p:cTn id="65" dur="500"/>
                                        <p:tgtEl>
                                          <p:spTgt spid="72"/>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73"/>
                                        </p:tgtEl>
                                        <p:attrNameLst>
                                          <p:attrName>style.visibility</p:attrName>
                                        </p:attrNameLst>
                                      </p:cBhvr>
                                      <p:to>
                                        <p:strVal val="visible"/>
                                      </p:to>
                                    </p:set>
                                    <p:anim calcmode="lin" valueType="num">
                                      <p:cBhvr>
                                        <p:cTn id="68" dur="500" fill="hold"/>
                                        <p:tgtEl>
                                          <p:spTgt spid="73"/>
                                        </p:tgtEl>
                                        <p:attrNameLst>
                                          <p:attrName>ppt_w</p:attrName>
                                        </p:attrNameLst>
                                      </p:cBhvr>
                                      <p:tavLst>
                                        <p:tav tm="0">
                                          <p:val>
                                            <p:fltVal val="0"/>
                                          </p:val>
                                        </p:tav>
                                        <p:tav tm="100000">
                                          <p:val>
                                            <p:strVal val="#ppt_w"/>
                                          </p:val>
                                        </p:tav>
                                      </p:tavLst>
                                    </p:anim>
                                    <p:anim calcmode="lin" valueType="num">
                                      <p:cBhvr>
                                        <p:cTn id="69" dur="500" fill="hold"/>
                                        <p:tgtEl>
                                          <p:spTgt spid="73"/>
                                        </p:tgtEl>
                                        <p:attrNameLst>
                                          <p:attrName>ppt_h</p:attrName>
                                        </p:attrNameLst>
                                      </p:cBhvr>
                                      <p:tavLst>
                                        <p:tav tm="0">
                                          <p:val>
                                            <p:fltVal val="0"/>
                                          </p:val>
                                        </p:tav>
                                        <p:tav tm="100000">
                                          <p:val>
                                            <p:strVal val="#ppt_h"/>
                                          </p:val>
                                        </p:tav>
                                      </p:tavLst>
                                    </p:anim>
                                    <p:animEffect transition="in" filter="fade">
                                      <p:cBhvr>
                                        <p:cTn id="70" dur="500"/>
                                        <p:tgtEl>
                                          <p:spTgt spid="73"/>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74"/>
                                        </p:tgtEl>
                                        <p:attrNameLst>
                                          <p:attrName>style.visibility</p:attrName>
                                        </p:attrNameLst>
                                      </p:cBhvr>
                                      <p:to>
                                        <p:strVal val="visible"/>
                                      </p:to>
                                    </p:set>
                                    <p:anim calcmode="lin" valueType="num">
                                      <p:cBhvr>
                                        <p:cTn id="73" dur="500" fill="hold"/>
                                        <p:tgtEl>
                                          <p:spTgt spid="74"/>
                                        </p:tgtEl>
                                        <p:attrNameLst>
                                          <p:attrName>ppt_w</p:attrName>
                                        </p:attrNameLst>
                                      </p:cBhvr>
                                      <p:tavLst>
                                        <p:tav tm="0">
                                          <p:val>
                                            <p:fltVal val="0"/>
                                          </p:val>
                                        </p:tav>
                                        <p:tav tm="100000">
                                          <p:val>
                                            <p:strVal val="#ppt_w"/>
                                          </p:val>
                                        </p:tav>
                                      </p:tavLst>
                                    </p:anim>
                                    <p:anim calcmode="lin" valueType="num">
                                      <p:cBhvr>
                                        <p:cTn id="74" dur="500" fill="hold"/>
                                        <p:tgtEl>
                                          <p:spTgt spid="74"/>
                                        </p:tgtEl>
                                        <p:attrNameLst>
                                          <p:attrName>ppt_h</p:attrName>
                                        </p:attrNameLst>
                                      </p:cBhvr>
                                      <p:tavLst>
                                        <p:tav tm="0">
                                          <p:val>
                                            <p:fltVal val="0"/>
                                          </p:val>
                                        </p:tav>
                                        <p:tav tm="100000">
                                          <p:val>
                                            <p:strVal val="#ppt_h"/>
                                          </p:val>
                                        </p:tav>
                                      </p:tavLst>
                                    </p:anim>
                                    <p:animEffect transition="in" filter="fade">
                                      <p:cBhvr>
                                        <p:cTn id="75" dur="500"/>
                                        <p:tgtEl>
                                          <p:spTgt spid="74"/>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76"/>
                                        </p:tgtEl>
                                        <p:attrNameLst>
                                          <p:attrName>style.visibility</p:attrName>
                                        </p:attrNameLst>
                                      </p:cBhvr>
                                      <p:to>
                                        <p:strVal val="visible"/>
                                      </p:to>
                                    </p:set>
                                    <p:anim calcmode="lin" valueType="num">
                                      <p:cBhvr>
                                        <p:cTn id="83" dur="500" fill="hold"/>
                                        <p:tgtEl>
                                          <p:spTgt spid="76"/>
                                        </p:tgtEl>
                                        <p:attrNameLst>
                                          <p:attrName>ppt_w</p:attrName>
                                        </p:attrNameLst>
                                      </p:cBhvr>
                                      <p:tavLst>
                                        <p:tav tm="0">
                                          <p:val>
                                            <p:fltVal val="0"/>
                                          </p:val>
                                        </p:tav>
                                        <p:tav tm="100000">
                                          <p:val>
                                            <p:strVal val="#ppt_w"/>
                                          </p:val>
                                        </p:tav>
                                      </p:tavLst>
                                    </p:anim>
                                    <p:anim calcmode="lin" valueType="num">
                                      <p:cBhvr>
                                        <p:cTn id="84" dur="500" fill="hold"/>
                                        <p:tgtEl>
                                          <p:spTgt spid="76"/>
                                        </p:tgtEl>
                                        <p:attrNameLst>
                                          <p:attrName>ppt_h</p:attrName>
                                        </p:attrNameLst>
                                      </p:cBhvr>
                                      <p:tavLst>
                                        <p:tav tm="0">
                                          <p:val>
                                            <p:fltVal val="0"/>
                                          </p:val>
                                        </p:tav>
                                        <p:tav tm="100000">
                                          <p:val>
                                            <p:strVal val="#ppt_h"/>
                                          </p:val>
                                        </p:tav>
                                      </p:tavLst>
                                    </p:anim>
                                    <p:animEffect transition="in" filter="fade">
                                      <p:cBhvr>
                                        <p:cTn id="85" dur="500"/>
                                        <p:tgtEl>
                                          <p:spTgt spid="76"/>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77"/>
                                        </p:tgtEl>
                                        <p:attrNameLst>
                                          <p:attrName>style.visibility</p:attrName>
                                        </p:attrNameLst>
                                      </p:cBhvr>
                                      <p:to>
                                        <p:strVal val="visible"/>
                                      </p:to>
                                    </p:set>
                                    <p:anim calcmode="lin" valueType="num">
                                      <p:cBhvr>
                                        <p:cTn id="88" dur="500" fill="hold"/>
                                        <p:tgtEl>
                                          <p:spTgt spid="77"/>
                                        </p:tgtEl>
                                        <p:attrNameLst>
                                          <p:attrName>ppt_w</p:attrName>
                                        </p:attrNameLst>
                                      </p:cBhvr>
                                      <p:tavLst>
                                        <p:tav tm="0">
                                          <p:val>
                                            <p:fltVal val="0"/>
                                          </p:val>
                                        </p:tav>
                                        <p:tav tm="100000">
                                          <p:val>
                                            <p:strVal val="#ppt_w"/>
                                          </p:val>
                                        </p:tav>
                                      </p:tavLst>
                                    </p:anim>
                                    <p:anim calcmode="lin" valueType="num">
                                      <p:cBhvr>
                                        <p:cTn id="89" dur="500" fill="hold"/>
                                        <p:tgtEl>
                                          <p:spTgt spid="77"/>
                                        </p:tgtEl>
                                        <p:attrNameLst>
                                          <p:attrName>ppt_h</p:attrName>
                                        </p:attrNameLst>
                                      </p:cBhvr>
                                      <p:tavLst>
                                        <p:tav tm="0">
                                          <p:val>
                                            <p:fltVal val="0"/>
                                          </p:val>
                                        </p:tav>
                                        <p:tav tm="100000">
                                          <p:val>
                                            <p:strVal val="#ppt_h"/>
                                          </p:val>
                                        </p:tav>
                                      </p:tavLst>
                                    </p:anim>
                                    <p:animEffect transition="in" filter="fade">
                                      <p:cBhvr>
                                        <p:cTn id="90" dur="500"/>
                                        <p:tgtEl>
                                          <p:spTgt spid="77"/>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78"/>
                                        </p:tgtEl>
                                        <p:attrNameLst>
                                          <p:attrName>style.visibility</p:attrName>
                                        </p:attrNameLst>
                                      </p:cBhvr>
                                      <p:to>
                                        <p:strVal val="visible"/>
                                      </p:to>
                                    </p:set>
                                    <p:anim calcmode="lin" valueType="num">
                                      <p:cBhvr>
                                        <p:cTn id="93" dur="500" fill="hold"/>
                                        <p:tgtEl>
                                          <p:spTgt spid="78"/>
                                        </p:tgtEl>
                                        <p:attrNameLst>
                                          <p:attrName>ppt_w</p:attrName>
                                        </p:attrNameLst>
                                      </p:cBhvr>
                                      <p:tavLst>
                                        <p:tav tm="0">
                                          <p:val>
                                            <p:fltVal val="0"/>
                                          </p:val>
                                        </p:tav>
                                        <p:tav tm="100000">
                                          <p:val>
                                            <p:strVal val="#ppt_w"/>
                                          </p:val>
                                        </p:tav>
                                      </p:tavLst>
                                    </p:anim>
                                    <p:anim calcmode="lin" valueType="num">
                                      <p:cBhvr>
                                        <p:cTn id="94" dur="500" fill="hold"/>
                                        <p:tgtEl>
                                          <p:spTgt spid="78"/>
                                        </p:tgtEl>
                                        <p:attrNameLst>
                                          <p:attrName>ppt_h</p:attrName>
                                        </p:attrNameLst>
                                      </p:cBhvr>
                                      <p:tavLst>
                                        <p:tav tm="0">
                                          <p:val>
                                            <p:fltVal val="0"/>
                                          </p:val>
                                        </p:tav>
                                        <p:tav tm="100000">
                                          <p:val>
                                            <p:strVal val="#ppt_h"/>
                                          </p:val>
                                        </p:tav>
                                      </p:tavLst>
                                    </p:anim>
                                    <p:animEffect transition="in" filter="fade">
                                      <p:cBhvr>
                                        <p:cTn id="95" dur="500"/>
                                        <p:tgtEl>
                                          <p:spTgt spid="78"/>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79"/>
                                        </p:tgtEl>
                                        <p:attrNameLst>
                                          <p:attrName>style.visibility</p:attrName>
                                        </p:attrNameLst>
                                      </p:cBhvr>
                                      <p:to>
                                        <p:strVal val="visible"/>
                                      </p:to>
                                    </p:set>
                                    <p:anim calcmode="lin" valueType="num">
                                      <p:cBhvr>
                                        <p:cTn id="98" dur="500" fill="hold"/>
                                        <p:tgtEl>
                                          <p:spTgt spid="79"/>
                                        </p:tgtEl>
                                        <p:attrNameLst>
                                          <p:attrName>ppt_w</p:attrName>
                                        </p:attrNameLst>
                                      </p:cBhvr>
                                      <p:tavLst>
                                        <p:tav tm="0">
                                          <p:val>
                                            <p:fltVal val="0"/>
                                          </p:val>
                                        </p:tav>
                                        <p:tav tm="100000">
                                          <p:val>
                                            <p:strVal val="#ppt_w"/>
                                          </p:val>
                                        </p:tav>
                                      </p:tavLst>
                                    </p:anim>
                                    <p:anim calcmode="lin" valueType="num">
                                      <p:cBhvr>
                                        <p:cTn id="99" dur="500" fill="hold"/>
                                        <p:tgtEl>
                                          <p:spTgt spid="79"/>
                                        </p:tgtEl>
                                        <p:attrNameLst>
                                          <p:attrName>ppt_h</p:attrName>
                                        </p:attrNameLst>
                                      </p:cBhvr>
                                      <p:tavLst>
                                        <p:tav tm="0">
                                          <p:val>
                                            <p:fltVal val="0"/>
                                          </p:val>
                                        </p:tav>
                                        <p:tav tm="100000">
                                          <p:val>
                                            <p:strVal val="#ppt_h"/>
                                          </p:val>
                                        </p:tav>
                                      </p:tavLst>
                                    </p:anim>
                                    <p:animEffect transition="in" filter="fade">
                                      <p:cBhvr>
                                        <p:cTn id="100" dur="500"/>
                                        <p:tgtEl>
                                          <p:spTgt spid="79"/>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80"/>
                                        </p:tgtEl>
                                        <p:attrNameLst>
                                          <p:attrName>style.visibility</p:attrName>
                                        </p:attrNameLst>
                                      </p:cBhvr>
                                      <p:to>
                                        <p:strVal val="visible"/>
                                      </p:to>
                                    </p:set>
                                    <p:anim calcmode="lin" valueType="num">
                                      <p:cBhvr>
                                        <p:cTn id="103" dur="500" fill="hold"/>
                                        <p:tgtEl>
                                          <p:spTgt spid="80"/>
                                        </p:tgtEl>
                                        <p:attrNameLst>
                                          <p:attrName>ppt_w</p:attrName>
                                        </p:attrNameLst>
                                      </p:cBhvr>
                                      <p:tavLst>
                                        <p:tav tm="0">
                                          <p:val>
                                            <p:fltVal val="0"/>
                                          </p:val>
                                        </p:tav>
                                        <p:tav tm="100000">
                                          <p:val>
                                            <p:strVal val="#ppt_w"/>
                                          </p:val>
                                        </p:tav>
                                      </p:tavLst>
                                    </p:anim>
                                    <p:anim calcmode="lin" valueType="num">
                                      <p:cBhvr>
                                        <p:cTn id="104" dur="500" fill="hold"/>
                                        <p:tgtEl>
                                          <p:spTgt spid="80"/>
                                        </p:tgtEl>
                                        <p:attrNameLst>
                                          <p:attrName>ppt_h</p:attrName>
                                        </p:attrNameLst>
                                      </p:cBhvr>
                                      <p:tavLst>
                                        <p:tav tm="0">
                                          <p:val>
                                            <p:fltVal val="0"/>
                                          </p:val>
                                        </p:tav>
                                        <p:tav tm="100000">
                                          <p:val>
                                            <p:strVal val="#ppt_h"/>
                                          </p:val>
                                        </p:tav>
                                      </p:tavLst>
                                    </p:anim>
                                    <p:animEffect transition="in" filter="fade">
                                      <p:cBhvr>
                                        <p:cTn id="105" dur="500"/>
                                        <p:tgtEl>
                                          <p:spTgt spid="80"/>
                                        </p:tgtEl>
                                      </p:cBhvr>
                                    </p:animEffect>
                                  </p:childTnLst>
                                </p:cTn>
                              </p:par>
                              <p:par>
                                <p:cTn id="106" presetID="53" presetClass="entr" presetSubtype="16" fill="hold" nodeType="withEffect">
                                  <p:stCondLst>
                                    <p:cond delay="0"/>
                                  </p:stCondLst>
                                  <p:childTnLst>
                                    <p:set>
                                      <p:cBhvr>
                                        <p:cTn id="107" dur="1" fill="hold">
                                          <p:stCondLst>
                                            <p:cond delay="0"/>
                                          </p:stCondLst>
                                        </p:cTn>
                                        <p:tgtEl>
                                          <p:spTgt spid="81"/>
                                        </p:tgtEl>
                                        <p:attrNameLst>
                                          <p:attrName>style.visibility</p:attrName>
                                        </p:attrNameLst>
                                      </p:cBhvr>
                                      <p:to>
                                        <p:strVal val="visible"/>
                                      </p:to>
                                    </p:set>
                                    <p:anim calcmode="lin" valueType="num">
                                      <p:cBhvr>
                                        <p:cTn id="108" dur="500" fill="hold"/>
                                        <p:tgtEl>
                                          <p:spTgt spid="81"/>
                                        </p:tgtEl>
                                        <p:attrNameLst>
                                          <p:attrName>ppt_w</p:attrName>
                                        </p:attrNameLst>
                                      </p:cBhvr>
                                      <p:tavLst>
                                        <p:tav tm="0">
                                          <p:val>
                                            <p:fltVal val="0"/>
                                          </p:val>
                                        </p:tav>
                                        <p:tav tm="100000">
                                          <p:val>
                                            <p:strVal val="#ppt_w"/>
                                          </p:val>
                                        </p:tav>
                                      </p:tavLst>
                                    </p:anim>
                                    <p:anim calcmode="lin" valueType="num">
                                      <p:cBhvr>
                                        <p:cTn id="109" dur="500" fill="hold"/>
                                        <p:tgtEl>
                                          <p:spTgt spid="81"/>
                                        </p:tgtEl>
                                        <p:attrNameLst>
                                          <p:attrName>ppt_h</p:attrName>
                                        </p:attrNameLst>
                                      </p:cBhvr>
                                      <p:tavLst>
                                        <p:tav tm="0">
                                          <p:val>
                                            <p:fltVal val="0"/>
                                          </p:val>
                                        </p:tav>
                                        <p:tav tm="100000">
                                          <p:val>
                                            <p:strVal val="#ppt_h"/>
                                          </p:val>
                                        </p:tav>
                                      </p:tavLst>
                                    </p:anim>
                                    <p:animEffect transition="in" filter="fade">
                                      <p:cBhvr>
                                        <p:cTn id="110" dur="500"/>
                                        <p:tgtEl>
                                          <p:spTgt spid="81"/>
                                        </p:tgtEl>
                                      </p:cBhvr>
                                    </p:animEffect>
                                  </p:childTnLst>
                                </p:cTn>
                              </p:par>
                            </p:childTnLst>
                          </p:cTn>
                        </p:par>
                        <p:par>
                          <p:cTn id="111" fill="hold">
                            <p:stCondLst>
                              <p:cond delay="1350"/>
                            </p:stCondLst>
                            <p:childTnLst>
                              <p:par>
                                <p:cTn id="112" presetID="8" presetClass="emph" presetSubtype="0" fill="hold" grpId="1" nodeType="afterEffect">
                                  <p:stCondLst>
                                    <p:cond delay="0"/>
                                  </p:stCondLst>
                                  <p:childTnLst>
                                    <p:animRot by="21600000">
                                      <p:cBhvr>
                                        <p:cTn id="113" dur="2000" fill="hold"/>
                                        <p:tgtEl>
                                          <p:spTgt spid="60"/>
                                        </p:tgtEl>
                                        <p:attrNameLst>
                                          <p:attrName>r</p:attrName>
                                        </p:attrNameLst>
                                      </p:cBhvr>
                                    </p:animRot>
                                  </p:childTnLst>
                                </p:cTn>
                              </p:par>
                              <p:par>
                                <p:cTn id="114" presetID="8" presetClass="emph" presetSubtype="0" fill="hold" grpId="1" nodeType="withEffect">
                                  <p:stCondLst>
                                    <p:cond delay="0"/>
                                  </p:stCondLst>
                                  <p:childTnLst>
                                    <p:animRot by="-21600000">
                                      <p:cBhvr>
                                        <p:cTn id="115" dur="2000" fill="hold"/>
                                        <p:tgtEl>
                                          <p:spTgt spid="61"/>
                                        </p:tgtEl>
                                        <p:attrNameLst>
                                          <p:attrName>r</p:attrName>
                                        </p:attrNameLst>
                                      </p:cBhvr>
                                    </p:animRot>
                                  </p:childTnLst>
                                </p:cTn>
                              </p:par>
                              <p:par>
                                <p:cTn id="116" presetID="8" presetClass="emph" presetSubtype="0" fill="hold" grpId="1" nodeType="withEffect">
                                  <p:stCondLst>
                                    <p:cond delay="0"/>
                                  </p:stCondLst>
                                  <p:childTnLst>
                                    <p:animRot by="-21600000">
                                      <p:cBhvr>
                                        <p:cTn id="117" dur="2000" fill="hold"/>
                                        <p:tgtEl>
                                          <p:spTgt spid="62"/>
                                        </p:tgtEl>
                                        <p:attrNameLst>
                                          <p:attrName>r</p:attrName>
                                        </p:attrNameLst>
                                      </p:cBhvr>
                                    </p:animRot>
                                  </p:childTnLst>
                                </p:cTn>
                              </p:par>
                              <p:par>
                                <p:cTn id="118" presetID="8" presetClass="emph" presetSubtype="0" fill="hold" grpId="1" nodeType="withEffect">
                                  <p:stCondLst>
                                    <p:cond delay="0"/>
                                  </p:stCondLst>
                                  <p:childTnLst>
                                    <p:animRot by="21600000">
                                      <p:cBhvr>
                                        <p:cTn id="119" dur="2000" fill="hold"/>
                                        <p:tgtEl>
                                          <p:spTgt spid="63"/>
                                        </p:tgtEl>
                                        <p:attrNameLst>
                                          <p:attrName>r</p:attrName>
                                        </p:attrNameLst>
                                      </p:cBhvr>
                                    </p:animRot>
                                  </p:childTnLst>
                                </p:cTn>
                              </p:par>
                              <p:par>
                                <p:cTn id="120" presetID="8" presetClass="emph" presetSubtype="0" fill="hold" grpId="1" nodeType="withEffect">
                                  <p:stCondLst>
                                    <p:cond delay="0"/>
                                  </p:stCondLst>
                                  <p:childTnLst>
                                    <p:animRot by="-21600000">
                                      <p:cBhvr>
                                        <p:cTn id="121" dur="2000" fill="hold"/>
                                        <p:tgtEl>
                                          <p:spTgt spid="64"/>
                                        </p:tgtEl>
                                        <p:attrNameLst>
                                          <p:attrName>r</p:attrName>
                                        </p:attrNameLst>
                                      </p:cBhvr>
                                    </p:animRot>
                                  </p:childTnLst>
                                </p:cTn>
                              </p:par>
                              <p:par>
                                <p:cTn id="122" presetID="8" presetClass="emph" presetSubtype="0" fill="hold" grpId="1" nodeType="withEffect">
                                  <p:stCondLst>
                                    <p:cond delay="0"/>
                                  </p:stCondLst>
                                  <p:childTnLst>
                                    <p:animRot by="21600000">
                                      <p:cBhvr>
                                        <p:cTn id="123" dur="2000" fill="hold"/>
                                        <p:tgtEl>
                                          <p:spTgt spid="65"/>
                                        </p:tgtEl>
                                        <p:attrNameLst>
                                          <p:attrName>r</p:attrName>
                                        </p:attrNameLst>
                                      </p:cBhvr>
                                    </p:animRot>
                                  </p:childTnLst>
                                </p:cTn>
                              </p:par>
                            </p:childTnLst>
                          </p:cTn>
                        </p:par>
                        <p:par>
                          <p:cTn id="124" fill="hold">
                            <p:stCondLst>
                              <p:cond delay="3350"/>
                            </p:stCondLst>
                            <p:childTnLst>
                              <p:par>
                                <p:cTn id="125" presetID="53" presetClass="entr" presetSubtype="16" fill="hold" nodeType="afterEffect">
                                  <p:stCondLst>
                                    <p:cond delay="0"/>
                                  </p:stCondLst>
                                  <p:childTnLst>
                                    <p:set>
                                      <p:cBhvr>
                                        <p:cTn id="126" dur="1" fill="hold">
                                          <p:stCondLst>
                                            <p:cond delay="0"/>
                                          </p:stCondLst>
                                        </p:cTn>
                                        <p:tgtEl>
                                          <p:spTgt spid="98"/>
                                        </p:tgtEl>
                                        <p:attrNameLst>
                                          <p:attrName>style.visibility</p:attrName>
                                        </p:attrNameLst>
                                      </p:cBhvr>
                                      <p:to>
                                        <p:strVal val="visible"/>
                                      </p:to>
                                    </p:set>
                                    <p:anim calcmode="lin" valueType="num">
                                      <p:cBhvr>
                                        <p:cTn id="127" dur="500" fill="hold"/>
                                        <p:tgtEl>
                                          <p:spTgt spid="98"/>
                                        </p:tgtEl>
                                        <p:attrNameLst>
                                          <p:attrName>ppt_w</p:attrName>
                                        </p:attrNameLst>
                                      </p:cBhvr>
                                      <p:tavLst>
                                        <p:tav tm="0">
                                          <p:val>
                                            <p:fltVal val="0"/>
                                          </p:val>
                                        </p:tav>
                                        <p:tav tm="100000">
                                          <p:val>
                                            <p:strVal val="#ppt_w"/>
                                          </p:val>
                                        </p:tav>
                                      </p:tavLst>
                                    </p:anim>
                                    <p:anim calcmode="lin" valueType="num">
                                      <p:cBhvr>
                                        <p:cTn id="128" dur="500" fill="hold"/>
                                        <p:tgtEl>
                                          <p:spTgt spid="98"/>
                                        </p:tgtEl>
                                        <p:attrNameLst>
                                          <p:attrName>ppt_h</p:attrName>
                                        </p:attrNameLst>
                                      </p:cBhvr>
                                      <p:tavLst>
                                        <p:tav tm="0">
                                          <p:val>
                                            <p:fltVal val="0"/>
                                          </p:val>
                                        </p:tav>
                                        <p:tav tm="100000">
                                          <p:val>
                                            <p:strVal val="#ppt_h"/>
                                          </p:val>
                                        </p:tav>
                                      </p:tavLst>
                                    </p:anim>
                                    <p:animEffect transition="in" filter="fade">
                                      <p:cBhvr>
                                        <p:cTn id="129" dur="500"/>
                                        <p:tgtEl>
                                          <p:spTgt spid="98"/>
                                        </p:tgtEl>
                                      </p:cBhvr>
                                    </p:animEffect>
                                  </p:childTnLst>
                                </p:cTn>
                              </p:par>
                            </p:childTnLst>
                          </p:cTn>
                        </p:par>
                        <p:par>
                          <p:cTn id="130" fill="hold">
                            <p:stCondLst>
                              <p:cond delay="3850"/>
                            </p:stCondLst>
                            <p:childTnLst>
                              <p:par>
                                <p:cTn id="131" presetID="12" presetClass="entr" presetSubtype="8" fill="hold" nodeType="afterEffect">
                                  <p:stCondLst>
                                    <p:cond delay="0"/>
                                  </p:stCondLst>
                                  <p:childTnLst>
                                    <p:set>
                                      <p:cBhvr>
                                        <p:cTn id="132" dur="1" fill="hold">
                                          <p:stCondLst>
                                            <p:cond delay="0"/>
                                          </p:stCondLst>
                                        </p:cTn>
                                        <p:tgtEl>
                                          <p:spTgt spid="113"/>
                                        </p:tgtEl>
                                        <p:attrNameLst>
                                          <p:attrName>style.visibility</p:attrName>
                                        </p:attrNameLst>
                                      </p:cBhvr>
                                      <p:to>
                                        <p:strVal val="visible"/>
                                      </p:to>
                                    </p:set>
                                    <p:anim calcmode="lin" valueType="num">
                                      <p:cBhvr additive="base">
                                        <p:cTn id="133" dur="500"/>
                                        <p:tgtEl>
                                          <p:spTgt spid="113"/>
                                        </p:tgtEl>
                                        <p:attrNameLst>
                                          <p:attrName>ppt_x</p:attrName>
                                        </p:attrNameLst>
                                      </p:cBhvr>
                                      <p:tavLst>
                                        <p:tav tm="0">
                                          <p:val>
                                            <p:strVal val="#ppt_x-#ppt_w*1.125000"/>
                                          </p:val>
                                        </p:tav>
                                        <p:tav tm="100000">
                                          <p:val>
                                            <p:strVal val="#ppt_x"/>
                                          </p:val>
                                        </p:tav>
                                      </p:tavLst>
                                    </p:anim>
                                    <p:animEffect transition="in" filter="wipe(right)">
                                      <p:cBhvr>
                                        <p:cTn id="134" dur="500"/>
                                        <p:tgtEl>
                                          <p:spTgt spid="113"/>
                                        </p:tgtEl>
                                      </p:cBhvr>
                                    </p:animEffect>
                                  </p:childTnLst>
                                </p:cTn>
                              </p:par>
                            </p:childTnLst>
                          </p:cTn>
                        </p:par>
                        <p:par>
                          <p:cTn id="135" fill="hold">
                            <p:stCondLst>
                              <p:cond delay="4350"/>
                            </p:stCondLst>
                            <p:childTnLst>
                              <p:par>
                                <p:cTn id="136" presetID="53" presetClass="entr" presetSubtype="16" fill="hold" nodeType="afterEffect">
                                  <p:stCondLst>
                                    <p:cond delay="0"/>
                                  </p:stCondLst>
                                  <p:childTnLst>
                                    <p:set>
                                      <p:cBhvr>
                                        <p:cTn id="137" dur="1" fill="hold">
                                          <p:stCondLst>
                                            <p:cond delay="0"/>
                                          </p:stCondLst>
                                        </p:cTn>
                                        <p:tgtEl>
                                          <p:spTgt spid="101"/>
                                        </p:tgtEl>
                                        <p:attrNameLst>
                                          <p:attrName>style.visibility</p:attrName>
                                        </p:attrNameLst>
                                      </p:cBhvr>
                                      <p:to>
                                        <p:strVal val="visible"/>
                                      </p:to>
                                    </p:set>
                                    <p:anim calcmode="lin" valueType="num">
                                      <p:cBhvr>
                                        <p:cTn id="138" dur="500" fill="hold"/>
                                        <p:tgtEl>
                                          <p:spTgt spid="101"/>
                                        </p:tgtEl>
                                        <p:attrNameLst>
                                          <p:attrName>ppt_w</p:attrName>
                                        </p:attrNameLst>
                                      </p:cBhvr>
                                      <p:tavLst>
                                        <p:tav tm="0">
                                          <p:val>
                                            <p:fltVal val="0"/>
                                          </p:val>
                                        </p:tav>
                                        <p:tav tm="100000">
                                          <p:val>
                                            <p:strVal val="#ppt_w"/>
                                          </p:val>
                                        </p:tav>
                                      </p:tavLst>
                                    </p:anim>
                                    <p:anim calcmode="lin" valueType="num">
                                      <p:cBhvr>
                                        <p:cTn id="139" dur="500" fill="hold"/>
                                        <p:tgtEl>
                                          <p:spTgt spid="101"/>
                                        </p:tgtEl>
                                        <p:attrNameLst>
                                          <p:attrName>ppt_h</p:attrName>
                                        </p:attrNameLst>
                                      </p:cBhvr>
                                      <p:tavLst>
                                        <p:tav tm="0">
                                          <p:val>
                                            <p:fltVal val="0"/>
                                          </p:val>
                                        </p:tav>
                                        <p:tav tm="100000">
                                          <p:val>
                                            <p:strVal val="#ppt_h"/>
                                          </p:val>
                                        </p:tav>
                                      </p:tavLst>
                                    </p:anim>
                                    <p:animEffect transition="in" filter="fade">
                                      <p:cBhvr>
                                        <p:cTn id="140" dur="500"/>
                                        <p:tgtEl>
                                          <p:spTgt spid="101"/>
                                        </p:tgtEl>
                                      </p:cBhvr>
                                    </p:animEffect>
                                  </p:childTnLst>
                                </p:cTn>
                              </p:par>
                            </p:childTnLst>
                          </p:cTn>
                        </p:par>
                        <p:par>
                          <p:cTn id="141" fill="hold">
                            <p:stCondLst>
                              <p:cond delay="4850"/>
                            </p:stCondLst>
                            <p:childTnLst>
                              <p:par>
                                <p:cTn id="142" presetID="53" presetClass="entr" presetSubtype="16" fill="hold" nodeType="afterEffect">
                                  <p:stCondLst>
                                    <p:cond delay="0"/>
                                  </p:stCondLst>
                                  <p:childTnLst>
                                    <p:set>
                                      <p:cBhvr>
                                        <p:cTn id="143" dur="1" fill="hold">
                                          <p:stCondLst>
                                            <p:cond delay="0"/>
                                          </p:stCondLst>
                                        </p:cTn>
                                        <p:tgtEl>
                                          <p:spTgt spid="94"/>
                                        </p:tgtEl>
                                        <p:attrNameLst>
                                          <p:attrName>style.visibility</p:attrName>
                                        </p:attrNameLst>
                                      </p:cBhvr>
                                      <p:to>
                                        <p:strVal val="visible"/>
                                      </p:to>
                                    </p:set>
                                    <p:anim calcmode="lin" valueType="num">
                                      <p:cBhvr>
                                        <p:cTn id="144" dur="500" fill="hold"/>
                                        <p:tgtEl>
                                          <p:spTgt spid="94"/>
                                        </p:tgtEl>
                                        <p:attrNameLst>
                                          <p:attrName>ppt_w</p:attrName>
                                        </p:attrNameLst>
                                      </p:cBhvr>
                                      <p:tavLst>
                                        <p:tav tm="0">
                                          <p:val>
                                            <p:fltVal val="0"/>
                                          </p:val>
                                        </p:tav>
                                        <p:tav tm="100000">
                                          <p:val>
                                            <p:strVal val="#ppt_w"/>
                                          </p:val>
                                        </p:tav>
                                      </p:tavLst>
                                    </p:anim>
                                    <p:anim calcmode="lin" valueType="num">
                                      <p:cBhvr>
                                        <p:cTn id="145" dur="500" fill="hold"/>
                                        <p:tgtEl>
                                          <p:spTgt spid="94"/>
                                        </p:tgtEl>
                                        <p:attrNameLst>
                                          <p:attrName>ppt_h</p:attrName>
                                        </p:attrNameLst>
                                      </p:cBhvr>
                                      <p:tavLst>
                                        <p:tav tm="0">
                                          <p:val>
                                            <p:fltVal val="0"/>
                                          </p:val>
                                        </p:tav>
                                        <p:tav tm="100000">
                                          <p:val>
                                            <p:strVal val="#ppt_h"/>
                                          </p:val>
                                        </p:tav>
                                      </p:tavLst>
                                    </p:anim>
                                    <p:animEffect transition="in" filter="fade">
                                      <p:cBhvr>
                                        <p:cTn id="146" dur="500"/>
                                        <p:tgtEl>
                                          <p:spTgt spid="94"/>
                                        </p:tgtEl>
                                      </p:cBhvr>
                                    </p:animEffect>
                                  </p:childTnLst>
                                </p:cTn>
                              </p:par>
                            </p:childTnLst>
                          </p:cTn>
                        </p:par>
                        <p:par>
                          <p:cTn id="147" fill="hold">
                            <p:stCondLst>
                              <p:cond delay="5350"/>
                            </p:stCondLst>
                            <p:childTnLst>
                              <p:par>
                                <p:cTn id="148" presetID="53" presetClass="entr" presetSubtype="16" fill="hold" nodeType="afterEffect">
                                  <p:stCondLst>
                                    <p:cond delay="0"/>
                                  </p:stCondLst>
                                  <p:childTnLst>
                                    <p:set>
                                      <p:cBhvr>
                                        <p:cTn id="149" dur="1" fill="hold">
                                          <p:stCondLst>
                                            <p:cond delay="0"/>
                                          </p:stCondLst>
                                        </p:cTn>
                                        <p:tgtEl>
                                          <p:spTgt spid="105"/>
                                        </p:tgtEl>
                                        <p:attrNameLst>
                                          <p:attrName>style.visibility</p:attrName>
                                        </p:attrNameLst>
                                      </p:cBhvr>
                                      <p:to>
                                        <p:strVal val="visible"/>
                                      </p:to>
                                    </p:set>
                                    <p:anim calcmode="lin" valueType="num">
                                      <p:cBhvr>
                                        <p:cTn id="150" dur="500" fill="hold"/>
                                        <p:tgtEl>
                                          <p:spTgt spid="105"/>
                                        </p:tgtEl>
                                        <p:attrNameLst>
                                          <p:attrName>ppt_w</p:attrName>
                                        </p:attrNameLst>
                                      </p:cBhvr>
                                      <p:tavLst>
                                        <p:tav tm="0">
                                          <p:val>
                                            <p:fltVal val="0"/>
                                          </p:val>
                                        </p:tav>
                                        <p:tav tm="100000">
                                          <p:val>
                                            <p:strVal val="#ppt_w"/>
                                          </p:val>
                                        </p:tav>
                                      </p:tavLst>
                                    </p:anim>
                                    <p:anim calcmode="lin" valueType="num">
                                      <p:cBhvr>
                                        <p:cTn id="151" dur="500" fill="hold"/>
                                        <p:tgtEl>
                                          <p:spTgt spid="105"/>
                                        </p:tgtEl>
                                        <p:attrNameLst>
                                          <p:attrName>ppt_h</p:attrName>
                                        </p:attrNameLst>
                                      </p:cBhvr>
                                      <p:tavLst>
                                        <p:tav tm="0">
                                          <p:val>
                                            <p:fltVal val="0"/>
                                          </p:val>
                                        </p:tav>
                                        <p:tav tm="100000">
                                          <p:val>
                                            <p:strVal val="#ppt_h"/>
                                          </p:val>
                                        </p:tav>
                                      </p:tavLst>
                                    </p:anim>
                                    <p:animEffect transition="in" filter="fade">
                                      <p:cBhvr>
                                        <p:cTn id="152" dur="500"/>
                                        <p:tgtEl>
                                          <p:spTgt spid="105"/>
                                        </p:tgtEl>
                                      </p:cBhvr>
                                    </p:animEffect>
                                  </p:childTnLst>
                                </p:cTn>
                              </p:par>
                            </p:childTnLst>
                          </p:cTn>
                        </p:par>
                        <p:par>
                          <p:cTn id="153" fill="hold">
                            <p:stCondLst>
                              <p:cond delay="5850"/>
                            </p:stCondLst>
                            <p:childTnLst>
                              <p:par>
                                <p:cTn id="154" presetID="53" presetClass="entr" presetSubtype="16" fill="hold" nodeType="afterEffect">
                                  <p:stCondLst>
                                    <p:cond delay="0"/>
                                  </p:stCondLst>
                                  <p:childTnLst>
                                    <p:set>
                                      <p:cBhvr>
                                        <p:cTn id="155" dur="1" fill="hold">
                                          <p:stCondLst>
                                            <p:cond delay="0"/>
                                          </p:stCondLst>
                                        </p:cTn>
                                        <p:tgtEl>
                                          <p:spTgt spid="84"/>
                                        </p:tgtEl>
                                        <p:attrNameLst>
                                          <p:attrName>style.visibility</p:attrName>
                                        </p:attrNameLst>
                                      </p:cBhvr>
                                      <p:to>
                                        <p:strVal val="visible"/>
                                      </p:to>
                                    </p:set>
                                    <p:anim calcmode="lin" valueType="num">
                                      <p:cBhvr>
                                        <p:cTn id="156" dur="500" fill="hold"/>
                                        <p:tgtEl>
                                          <p:spTgt spid="84"/>
                                        </p:tgtEl>
                                        <p:attrNameLst>
                                          <p:attrName>ppt_w</p:attrName>
                                        </p:attrNameLst>
                                      </p:cBhvr>
                                      <p:tavLst>
                                        <p:tav tm="0">
                                          <p:val>
                                            <p:fltVal val="0"/>
                                          </p:val>
                                        </p:tav>
                                        <p:tav tm="100000">
                                          <p:val>
                                            <p:strVal val="#ppt_w"/>
                                          </p:val>
                                        </p:tav>
                                      </p:tavLst>
                                    </p:anim>
                                    <p:anim calcmode="lin" valueType="num">
                                      <p:cBhvr>
                                        <p:cTn id="157" dur="500" fill="hold"/>
                                        <p:tgtEl>
                                          <p:spTgt spid="84"/>
                                        </p:tgtEl>
                                        <p:attrNameLst>
                                          <p:attrName>ppt_h</p:attrName>
                                        </p:attrNameLst>
                                      </p:cBhvr>
                                      <p:tavLst>
                                        <p:tav tm="0">
                                          <p:val>
                                            <p:fltVal val="0"/>
                                          </p:val>
                                        </p:tav>
                                        <p:tav tm="100000">
                                          <p:val>
                                            <p:strVal val="#ppt_h"/>
                                          </p:val>
                                        </p:tav>
                                      </p:tavLst>
                                    </p:anim>
                                    <p:animEffect transition="in" filter="fade">
                                      <p:cBhvr>
                                        <p:cTn id="158" dur="500"/>
                                        <p:tgtEl>
                                          <p:spTgt spid="84"/>
                                        </p:tgtEl>
                                      </p:cBhvr>
                                    </p:animEffect>
                                  </p:childTnLst>
                                </p:cTn>
                              </p:par>
                            </p:childTnLst>
                          </p:cTn>
                        </p:par>
                        <p:par>
                          <p:cTn id="159" fill="hold">
                            <p:stCondLst>
                              <p:cond delay="6350"/>
                            </p:stCondLst>
                            <p:childTnLst>
                              <p:par>
                                <p:cTn id="160" presetID="12" presetClass="entr" presetSubtype="8" fill="hold" nodeType="afterEffect">
                                  <p:stCondLst>
                                    <p:cond delay="0"/>
                                  </p:stCondLst>
                                  <p:childTnLst>
                                    <p:set>
                                      <p:cBhvr>
                                        <p:cTn id="161" dur="1" fill="hold">
                                          <p:stCondLst>
                                            <p:cond delay="0"/>
                                          </p:stCondLst>
                                        </p:cTn>
                                        <p:tgtEl>
                                          <p:spTgt spid="116"/>
                                        </p:tgtEl>
                                        <p:attrNameLst>
                                          <p:attrName>style.visibility</p:attrName>
                                        </p:attrNameLst>
                                      </p:cBhvr>
                                      <p:to>
                                        <p:strVal val="visible"/>
                                      </p:to>
                                    </p:set>
                                    <p:anim calcmode="lin" valueType="num">
                                      <p:cBhvr additive="base">
                                        <p:cTn id="162" dur="500"/>
                                        <p:tgtEl>
                                          <p:spTgt spid="116"/>
                                        </p:tgtEl>
                                        <p:attrNameLst>
                                          <p:attrName>ppt_x</p:attrName>
                                        </p:attrNameLst>
                                      </p:cBhvr>
                                      <p:tavLst>
                                        <p:tav tm="0">
                                          <p:val>
                                            <p:strVal val="#ppt_x-#ppt_w*1.125000"/>
                                          </p:val>
                                        </p:tav>
                                        <p:tav tm="100000">
                                          <p:val>
                                            <p:strVal val="#ppt_x"/>
                                          </p:val>
                                        </p:tav>
                                      </p:tavLst>
                                    </p:anim>
                                    <p:animEffect transition="in" filter="wipe(right)">
                                      <p:cBhvr>
                                        <p:cTn id="163" dur="500"/>
                                        <p:tgtEl>
                                          <p:spTgt spid="116"/>
                                        </p:tgtEl>
                                      </p:cBhvr>
                                    </p:animEffect>
                                  </p:childTnLst>
                                </p:cTn>
                              </p:par>
                            </p:childTnLst>
                          </p:cTn>
                        </p:par>
                        <p:par>
                          <p:cTn id="164" fill="hold">
                            <p:stCondLst>
                              <p:cond delay="6850"/>
                            </p:stCondLst>
                            <p:childTnLst>
                              <p:par>
                                <p:cTn id="165" presetID="12" presetClass="entr" presetSubtype="8" fill="hold" nodeType="afterEffect">
                                  <p:stCondLst>
                                    <p:cond delay="0"/>
                                  </p:stCondLst>
                                  <p:childTnLst>
                                    <p:set>
                                      <p:cBhvr>
                                        <p:cTn id="166" dur="1" fill="hold">
                                          <p:stCondLst>
                                            <p:cond delay="0"/>
                                          </p:stCondLst>
                                        </p:cTn>
                                        <p:tgtEl>
                                          <p:spTgt spid="119"/>
                                        </p:tgtEl>
                                        <p:attrNameLst>
                                          <p:attrName>style.visibility</p:attrName>
                                        </p:attrNameLst>
                                      </p:cBhvr>
                                      <p:to>
                                        <p:strVal val="visible"/>
                                      </p:to>
                                    </p:set>
                                    <p:anim calcmode="lin" valueType="num">
                                      <p:cBhvr additive="base">
                                        <p:cTn id="167" dur="500"/>
                                        <p:tgtEl>
                                          <p:spTgt spid="119"/>
                                        </p:tgtEl>
                                        <p:attrNameLst>
                                          <p:attrName>ppt_x</p:attrName>
                                        </p:attrNameLst>
                                      </p:cBhvr>
                                      <p:tavLst>
                                        <p:tav tm="0">
                                          <p:val>
                                            <p:strVal val="#ppt_x-#ppt_w*1.125000"/>
                                          </p:val>
                                        </p:tav>
                                        <p:tav tm="100000">
                                          <p:val>
                                            <p:strVal val="#ppt_x"/>
                                          </p:val>
                                        </p:tav>
                                      </p:tavLst>
                                    </p:anim>
                                    <p:animEffect transition="in" filter="wipe(right)">
                                      <p:cBhvr>
                                        <p:cTn id="168" dur="500"/>
                                        <p:tgtEl>
                                          <p:spTgt spid="119"/>
                                        </p:tgtEl>
                                      </p:cBhvr>
                                    </p:animEffect>
                                  </p:childTnLst>
                                </p:cTn>
                              </p:par>
                            </p:childTnLst>
                          </p:cTn>
                        </p:par>
                        <p:par>
                          <p:cTn id="169" fill="hold">
                            <p:stCondLst>
                              <p:cond delay="7350"/>
                            </p:stCondLst>
                            <p:childTnLst>
                              <p:par>
                                <p:cTn id="170" presetID="12" presetClass="entr" presetSubtype="8" fill="hold" nodeType="afterEffect">
                                  <p:stCondLst>
                                    <p:cond delay="0"/>
                                  </p:stCondLst>
                                  <p:childTnLst>
                                    <p:set>
                                      <p:cBhvr>
                                        <p:cTn id="171" dur="1" fill="hold">
                                          <p:stCondLst>
                                            <p:cond delay="0"/>
                                          </p:stCondLst>
                                        </p:cTn>
                                        <p:tgtEl>
                                          <p:spTgt spid="122"/>
                                        </p:tgtEl>
                                        <p:attrNameLst>
                                          <p:attrName>style.visibility</p:attrName>
                                        </p:attrNameLst>
                                      </p:cBhvr>
                                      <p:to>
                                        <p:strVal val="visible"/>
                                      </p:to>
                                    </p:set>
                                    <p:anim calcmode="lin" valueType="num">
                                      <p:cBhvr additive="base">
                                        <p:cTn id="172" dur="500"/>
                                        <p:tgtEl>
                                          <p:spTgt spid="122"/>
                                        </p:tgtEl>
                                        <p:attrNameLst>
                                          <p:attrName>ppt_x</p:attrName>
                                        </p:attrNameLst>
                                      </p:cBhvr>
                                      <p:tavLst>
                                        <p:tav tm="0">
                                          <p:val>
                                            <p:strVal val="#ppt_x-#ppt_w*1.125000"/>
                                          </p:val>
                                        </p:tav>
                                        <p:tav tm="100000">
                                          <p:val>
                                            <p:strVal val="#ppt_x"/>
                                          </p:val>
                                        </p:tav>
                                      </p:tavLst>
                                    </p:anim>
                                    <p:animEffect transition="in" filter="wipe(right)">
                                      <p:cBhvr>
                                        <p:cTn id="173" dur="500"/>
                                        <p:tgtEl>
                                          <p:spTgt spid="122"/>
                                        </p:tgtEl>
                                      </p:cBhvr>
                                    </p:animEffect>
                                  </p:childTnLst>
                                </p:cTn>
                              </p:par>
                            </p:childTnLst>
                          </p:cTn>
                        </p:par>
                        <p:par>
                          <p:cTn id="174" fill="hold">
                            <p:stCondLst>
                              <p:cond delay="7850"/>
                            </p:stCondLst>
                            <p:childTnLst>
                              <p:par>
                                <p:cTn id="175" presetID="12" presetClass="entr" presetSubtype="8" fill="hold" nodeType="afterEffect">
                                  <p:stCondLst>
                                    <p:cond delay="0"/>
                                  </p:stCondLst>
                                  <p:childTnLst>
                                    <p:set>
                                      <p:cBhvr>
                                        <p:cTn id="176" dur="1" fill="hold">
                                          <p:stCondLst>
                                            <p:cond delay="0"/>
                                          </p:stCondLst>
                                        </p:cTn>
                                        <p:tgtEl>
                                          <p:spTgt spid="125"/>
                                        </p:tgtEl>
                                        <p:attrNameLst>
                                          <p:attrName>style.visibility</p:attrName>
                                        </p:attrNameLst>
                                      </p:cBhvr>
                                      <p:to>
                                        <p:strVal val="visible"/>
                                      </p:to>
                                    </p:set>
                                    <p:anim calcmode="lin" valueType="num">
                                      <p:cBhvr additive="base">
                                        <p:cTn id="177" dur="500"/>
                                        <p:tgtEl>
                                          <p:spTgt spid="125"/>
                                        </p:tgtEl>
                                        <p:attrNameLst>
                                          <p:attrName>ppt_x</p:attrName>
                                        </p:attrNameLst>
                                      </p:cBhvr>
                                      <p:tavLst>
                                        <p:tav tm="0">
                                          <p:val>
                                            <p:strVal val="#ppt_x-#ppt_w*1.125000"/>
                                          </p:val>
                                        </p:tav>
                                        <p:tav tm="100000">
                                          <p:val>
                                            <p:strVal val="#ppt_x"/>
                                          </p:val>
                                        </p:tav>
                                      </p:tavLst>
                                    </p:anim>
                                    <p:animEffect transition="in" filter="wipe(right)">
                                      <p:cBhvr>
                                        <p:cTn id="178"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4223792" y="1629296"/>
            <a:ext cx="3850185" cy="3850970"/>
            <a:chOff x="4021037" y="2289277"/>
            <a:chExt cx="4235203" cy="4236067"/>
          </a:xfrm>
        </p:grpSpPr>
        <p:grpSp>
          <p:nvGrpSpPr>
            <p:cNvPr id="9" name="Group 8"/>
            <p:cNvGrpSpPr/>
            <p:nvPr/>
          </p:nvGrpSpPr>
          <p:grpSpPr>
            <a:xfrm>
              <a:off x="4550671" y="2289277"/>
              <a:ext cx="2163227" cy="2195034"/>
              <a:chOff x="4550671" y="2289277"/>
              <a:chExt cx="2163227" cy="2195034"/>
            </a:xfrm>
          </p:grpSpPr>
          <p:sp>
            <p:nvSpPr>
              <p:cNvPr id="98" name="Freeform 3"/>
              <p:cNvSpPr>
                <a:spLocks noChangeArrowheads="1"/>
              </p:cNvSpPr>
              <p:nvPr/>
            </p:nvSpPr>
            <p:spPr bwMode="auto">
              <a:xfrm rot="19397468">
                <a:off x="4550671" y="2289277"/>
                <a:ext cx="2163227" cy="2195034"/>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F15A5A"/>
              </a:solidFill>
              <a:ln>
                <a:noFill/>
              </a:ln>
              <a:effectLst/>
            </p:spPr>
            <p:txBody>
              <a:bodyPr wrap="none" lIns="243797" tIns="121899" rIns="243797" bIns="121899"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 name="Oval 42"/>
              <p:cNvSpPr/>
              <p:nvPr/>
            </p:nvSpPr>
            <p:spPr>
              <a:xfrm>
                <a:off x="5807968" y="3358148"/>
                <a:ext cx="574908" cy="57490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S</a:t>
                </a:r>
              </a:p>
            </p:txBody>
          </p:sp>
        </p:grpSp>
        <p:grpSp>
          <p:nvGrpSpPr>
            <p:cNvPr id="10" name="Group 9"/>
            <p:cNvGrpSpPr/>
            <p:nvPr/>
          </p:nvGrpSpPr>
          <p:grpSpPr>
            <a:xfrm>
              <a:off x="6061777" y="2816351"/>
              <a:ext cx="2194463" cy="2163789"/>
              <a:chOff x="6061777" y="2816351"/>
              <a:chExt cx="2194463" cy="2163789"/>
            </a:xfrm>
          </p:grpSpPr>
          <p:sp>
            <p:nvSpPr>
              <p:cNvPr id="99" name="Freeform 3"/>
              <p:cNvSpPr>
                <a:spLocks noChangeArrowheads="1"/>
              </p:cNvSpPr>
              <p:nvPr/>
            </p:nvSpPr>
            <p:spPr bwMode="auto">
              <a:xfrm rot="3202081">
                <a:off x="6077114" y="2801014"/>
                <a:ext cx="2163789" cy="2194463"/>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5EB5AB"/>
              </a:solidFill>
              <a:ln>
                <a:noFill/>
              </a:ln>
              <a:effectLst/>
            </p:spPr>
            <p:txBody>
              <a:bodyPr wrap="none" lIns="243797" tIns="121899" rIns="243797" bIns="121899"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 name="Oval 49"/>
              <p:cNvSpPr/>
              <p:nvPr/>
            </p:nvSpPr>
            <p:spPr>
              <a:xfrm>
                <a:off x="6672064" y="4078228"/>
                <a:ext cx="574908" cy="57490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W</a:t>
                </a:r>
              </a:p>
            </p:txBody>
          </p:sp>
        </p:grpSp>
        <p:grpSp>
          <p:nvGrpSpPr>
            <p:cNvPr id="16" name="Group 15"/>
            <p:cNvGrpSpPr/>
            <p:nvPr/>
          </p:nvGrpSpPr>
          <p:grpSpPr>
            <a:xfrm>
              <a:off x="4021037" y="3845217"/>
              <a:ext cx="2194463" cy="2163789"/>
              <a:chOff x="4021037" y="3845217"/>
              <a:chExt cx="2194463" cy="2163789"/>
            </a:xfrm>
          </p:grpSpPr>
          <p:sp>
            <p:nvSpPr>
              <p:cNvPr id="101" name="Freeform 3"/>
              <p:cNvSpPr>
                <a:spLocks noChangeArrowheads="1"/>
              </p:cNvSpPr>
              <p:nvPr/>
            </p:nvSpPr>
            <p:spPr bwMode="auto">
              <a:xfrm rot="13978264">
                <a:off x="4036374" y="3829880"/>
                <a:ext cx="2163789" cy="2194463"/>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98CED3"/>
              </a:solidFill>
              <a:ln>
                <a:noFill/>
              </a:ln>
              <a:effectLst/>
            </p:spPr>
            <p:txBody>
              <a:bodyPr wrap="none" lIns="243797" tIns="121899" rIns="243797" bIns="121899"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8" name="Oval 57"/>
              <p:cNvSpPr/>
              <p:nvPr/>
            </p:nvSpPr>
            <p:spPr>
              <a:xfrm>
                <a:off x="5089044" y="4149080"/>
                <a:ext cx="574908" cy="57490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rgbClr val="98CED3"/>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O</a:t>
                </a:r>
              </a:p>
            </p:txBody>
          </p:sp>
        </p:grpSp>
        <p:grpSp>
          <p:nvGrpSpPr>
            <p:cNvPr id="11" name="Group 10"/>
            <p:cNvGrpSpPr/>
            <p:nvPr/>
          </p:nvGrpSpPr>
          <p:grpSpPr>
            <a:xfrm>
              <a:off x="5562575" y="4330310"/>
              <a:ext cx="2163227" cy="2195034"/>
              <a:chOff x="5562575" y="4330310"/>
              <a:chExt cx="2163227" cy="2195034"/>
            </a:xfrm>
          </p:grpSpPr>
          <p:sp>
            <p:nvSpPr>
              <p:cNvPr id="100" name="Freeform 3"/>
              <p:cNvSpPr>
                <a:spLocks noChangeArrowheads="1"/>
              </p:cNvSpPr>
              <p:nvPr/>
            </p:nvSpPr>
            <p:spPr bwMode="auto">
              <a:xfrm rot="8579122">
                <a:off x="5562575" y="4330310"/>
                <a:ext cx="2163227" cy="2195034"/>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512D5F"/>
              </a:solidFill>
              <a:ln>
                <a:noFill/>
              </a:ln>
              <a:effectLst/>
            </p:spPr>
            <p:txBody>
              <a:bodyPr wrap="none" lIns="243797" tIns="121899" rIns="243797" bIns="121899"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6" name="Oval 65"/>
              <p:cNvSpPr/>
              <p:nvPr/>
            </p:nvSpPr>
            <p:spPr>
              <a:xfrm>
                <a:off x="5881132" y="4870316"/>
                <a:ext cx="574908" cy="57490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T</a:t>
                </a:r>
              </a:p>
            </p:txBody>
          </p:sp>
        </p:grpSp>
      </p:grpSp>
      <p:sp>
        <p:nvSpPr>
          <p:cNvPr id="37" name="Text Placeholder 2"/>
          <p:cNvSpPr txBox="1"/>
          <p:nvPr/>
        </p:nvSpPr>
        <p:spPr>
          <a:xfrm>
            <a:off x="8794089" y="3775134"/>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200" b="0"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200" b="0"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6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38" name="Text Placeholder 2"/>
          <p:cNvSpPr txBox="1"/>
          <p:nvPr/>
        </p:nvSpPr>
        <p:spPr>
          <a:xfrm>
            <a:off x="8794089" y="2669186"/>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200" b="0"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200" b="0"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6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2" name="Text Placeholder 2"/>
          <p:cNvSpPr txBox="1"/>
          <p:nvPr/>
        </p:nvSpPr>
        <p:spPr>
          <a:xfrm>
            <a:off x="623392" y="3775134"/>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200" b="0" i="0" u="none" strike="noStrike" kern="1200" cap="none" spc="0" normalizeH="0" baseline="0" noProof="0" dirty="0">
                <a:ln>
                  <a:noFill/>
                </a:ln>
                <a:solidFill>
                  <a:srgbClr val="98CED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200" b="0" i="0" u="none" strike="noStrike" kern="1200" cap="none" spc="0" normalizeH="0" baseline="0" noProof="0" dirty="0">
              <a:ln>
                <a:noFill/>
              </a:ln>
              <a:solidFill>
                <a:srgbClr val="98CED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6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3" name="Text Placeholder 2"/>
          <p:cNvSpPr txBox="1"/>
          <p:nvPr/>
        </p:nvSpPr>
        <p:spPr>
          <a:xfrm>
            <a:off x="623392" y="2669186"/>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2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2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6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4" name="Freeform 323"/>
          <p:cNvSpPr/>
          <p:nvPr/>
        </p:nvSpPr>
        <p:spPr bwMode="auto">
          <a:xfrm>
            <a:off x="8256240" y="3861544"/>
            <a:ext cx="397621" cy="470615"/>
          </a:xfrm>
          <a:custGeom>
            <a:avLst/>
            <a:gdLst>
              <a:gd name="T0" fmla="*/ 419 w 437"/>
              <a:gd name="T1" fmla="*/ 256 h 517"/>
              <a:gd name="T2" fmla="*/ 386 w 437"/>
              <a:gd name="T3" fmla="*/ 265 h 517"/>
              <a:gd name="T4" fmla="*/ 316 w 437"/>
              <a:gd name="T5" fmla="*/ 344 h 517"/>
              <a:gd name="T6" fmla="*/ 293 w 437"/>
              <a:gd name="T7" fmla="*/ 332 h 517"/>
              <a:gd name="T8" fmla="*/ 285 w 437"/>
              <a:gd name="T9" fmla="*/ 72 h 517"/>
              <a:gd name="T10" fmla="*/ 267 w 437"/>
              <a:gd name="T11" fmla="*/ 41 h 517"/>
              <a:gd name="T12" fmla="*/ 232 w 437"/>
              <a:gd name="T13" fmla="*/ 62 h 517"/>
              <a:gd name="T14" fmla="*/ 228 w 437"/>
              <a:gd name="T15" fmla="*/ 242 h 517"/>
              <a:gd name="T16" fmla="*/ 214 w 437"/>
              <a:gd name="T17" fmla="*/ 242 h 517"/>
              <a:gd name="T18" fmla="*/ 211 w 437"/>
              <a:gd name="T19" fmla="*/ 29 h 517"/>
              <a:gd name="T20" fmla="*/ 186 w 437"/>
              <a:gd name="T21" fmla="*/ 1 h 517"/>
              <a:gd name="T22" fmla="*/ 156 w 437"/>
              <a:gd name="T23" fmla="*/ 24 h 517"/>
              <a:gd name="T24" fmla="*/ 153 w 437"/>
              <a:gd name="T25" fmla="*/ 244 h 517"/>
              <a:gd name="T26" fmla="*/ 139 w 437"/>
              <a:gd name="T27" fmla="*/ 244 h 517"/>
              <a:gd name="T28" fmla="*/ 134 w 437"/>
              <a:gd name="T29" fmla="*/ 54 h 517"/>
              <a:gd name="T30" fmla="*/ 105 w 437"/>
              <a:gd name="T31" fmla="*/ 29 h 517"/>
              <a:gd name="T32" fmla="*/ 79 w 437"/>
              <a:gd name="T33" fmla="*/ 54 h 517"/>
              <a:gd name="T34" fmla="*/ 78 w 437"/>
              <a:gd name="T35" fmla="*/ 246 h 517"/>
              <a:gd name="T36" fmla="*/ 66 w 437"/>
              <a:gd name="T37" fmla="*/ 243 h 517"/>
              <a:gd name="T38" fmla="*/ 53 w 437"/>
              <a:gd name="T39" fmla="*/ 104 h 517"/>
              <a:gd name="T40" fmla="*/ 19 w 437"/>
              <a:gd name="T41" fmla="*/ 86 h 517"/>
              <a:gd name="T42" fmla="*/ 0 w 437"/>
              <a:gd name="T43" fmla="*/ 116 h 517"/>
              <a:gd name="T44" fmla="*/ 9 w 437"/>
              <a:gd name="T45" fmla="*/ 377 h 517"/>
              <a:gd name="T46" fmla="*/ 170 w 437"/>
              <a:gd name="T47" fmla="*/ 517 h 517"/>
              <a:gd name="T48" fmla="*/ 344 w 437"/>
              <a:gd name="T49" fmla="*/ 428 h 517"/>
              <a:gd name="T50" fmla="*/ 430 w 437"/>
              <a:gd name="T51" fmla="*/ 290 h 517"/>
              <a:gd name="T52" fmla="*/ 419 w 437"/>
              <a:gd name="T53" fmla="*/ 256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517">
                <a:moveTo>
                  <a:pt x="419" y="256"/>
                </a:moveTo>
                <a:cubicBezTo>
                  <a:pt x="408" y="252"/>
                  <a:pt x="395" y="254"/>
                  <a:pt x="386" y="265"/>
                </a:cubicBezTo>
                <a:cubicBezTo>
                  <a:pt x="316" y="344"/>
                  <a:pt x="316" y="344"/>
                  <a:pt x="316" y="344"/>
                </a:cubicBezTo>
                <a:cubicBezTo>
                  <a:pt x="305" y="357"/>
                  <a:pt x="293" y="348"/>
                  <a:pt x="293" y="332"/>
                </a:cubicBezTo>
                <a:cubicBezTo>
                  <a:pt x="285" y="72"/>
                  <a:pt x="285" y="72"/>
                  <a:pt x="285" y="72"/>
                </a:cubicBezTo>
                <a:cubicBezTo>
                  <a:pt x="284" y="58"/>
                  <a:pt x="282" y="45"/>
                  <a:pt x="267" y="41"/>
                </a:cubicBezTo>
                <a:cubicBezTo>
                  <a:pt x="248" y="35"/>
                  <a:pt x="233" y="45"/>
                  <a:pt x="232" y="62"/>
                </a:cubicBezTo>
                <a:cubicBezTo>
                  <a:pt x="228" y="242"/>
                  <a:pt x="228" y="242"/>
                  <a:pt x="228" y="242"/>
                </a:cubicBezTo>
                <a:cubicBezTo>
                  <a:pt x="227" y="258"/>
                  <a:pt x="214" y="257"/>
                  <a:pt x="214" y="242"/>
                </a:cubicBezTo>
                <a:cubicBezTo>
                  <a:pt x="211" y="29"/>
                  <a:pt x="211" y="29"/>
                  <a:pt x="211" y="29"/>
                </a:cubicBezTo>
                <a:cubicBezTo>
                  <a:pt x="211" y="15"/>
                  <a:pt x="201" y="3"/>
                  <a:pt x="186" y="1"/>
                </a:cubicBezTo>
                <a:cubicBezTo>
                  <a:pt x="171" y="0"/>
                  <a:pt x="156" y="10"/>
                  <a:pt x="156" y="24"/>
                </a:cubicBezTo>
                <a:cubicBezTo>
                  <a:pt x="153" y="244"/>
                  <a:pt x="153" y="244"/>
                  <a:pt x="153" y="244"/>
                </a:cubicBezTo>
                <a:cubicBezTo>
                  <a:pt x="153" y="257"/>
                  <a:pt x="140" y="256"/>
                  <a:pt x="139" y="244"/>
                </a:cubicBezTo>
                <a:cubicBezTo>
                  <a:pt x="134" y="54"/>
                  <a:pt x="134" y="54"/>
                  <a:pt x="134" y="54"/>
                </a:cubicBezTo>
                <a:cubicBezTo>
                  <a:pt x="133" y="40"/>
                  <a:pt x="121" y="29"/>
                  <a:pt x="105" y="29"/>
                </a:cubicBezTo>
                <a:cubicBezTo>
                  <a:pt x="90" y="29"/>
                  <a:pt x="79" y="41"/>
                  <a:pt x="79" y="54"/>
                </a:cubicBezTo>
                <a:cubicBezTo>
                  <a:pt x="78" y="246"/>
                  <a:pt x="78" y="246"/>
                  <a:pt x="78" y="246"/>
                </a:cubicBezTo>
                <a:cubicBezTo>
                  <a:pt x="78" y="256"/>
                  <a:pt x="67" y="257"/>
                  <a:pt x="66" y="243"/>
                </a:cubicBezTo>
                <a:cubicBezTo>
                  <a:pt x="53" y="104"/>
                  <a:pt x="53" y="104"/>
                  <a:pt x="53" y="104"/>
                </a:cubicBezTo>
                <a:cubicBezTo>
                  <a:pt x="52" y="91"/>
                  <a:pt x="34" y="83"/>
                  <a:pt x="19" y="86"/>
                </a:cubicBezTo>
                <a:cubicBezTo>
                  <a:pt x="5" y="90"/>
                  <a:pt x="0" y="103"/>
                  <a:pt x="0" y="116"/>
                </a:cubicBezTo>
                <a:cubicBezTo>
                  <a:pt x="9" y="377"/>
                  <a:pt x="9" y="377"/>
                  <a:pt x="9" y="377"/>
                </a:cubicBezTo>
                <a:cubicBezTo>
                  <a:pt x="11" y="455"/>
                  <a:pt x="93" y="517"/>
                  <a:pt x="170" y="517"/>
                </a:cubicBezTo>
                <a:cubicBezTo>
                  <a:pt x="245" y="517"/>
                  <a:pt x="308" y="486"/>
                  <a:pt x="344" y="428"/>
                </a:cubicBezTo>
                <a:cubicBezTo>
                  <a:pt x="430" y="290"/>
                  <a:pt x="430" y="290"/>
                  <a:pt x="430" y="290"/>
                </a:cubicBezTo>
                <a:cubicBezTo>
                  <a:pt x="437" y="279"/>
                  <a:pt x="436" y="262"/>
                  <a:pt x="419" y="256"/>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55" name="Group 54"/>
          <p:cNvGrpSpPr/>
          <p:nvPr/>
        </p:nvGrpSpPr>
        <p:grpSpPr>
          <a:xfrm>
            <a:off x="3575720" y="3861544"/>
            <a:ext cx="473075" cy="474663"/>
            <a:chOff x="4906963" y="2173288"/>
            <a:chExt cx="473075" cy="474663"/>
          </a:xfrm>
          <a:solidFill>
            <a:srgbClr val="98CED3"/>
          </a:solidFill>
        </p:grpSpPr>
        <p:sp>
          <p:nvSpPr>
            <p:cNvPr id="56" name="Freeform 16"/>
            <p:cNvSpPr/>
            <p:nvPr/>
          </p:nvSpPr>
          <p:spPr bwMode="auto">
            <a:xfrm>
              <a:off x="4938713" y="2473325"/>
              <a:ext cx="142875" cy="141288"/>
            </a:xfrm>
            <a:custGeom>
              <a:avLst/>
              <a:gdLst>
                <a:gd name="T0" fmla="*/ 40 w 67"/>
                <a:gd name="T1" fmla="*/ 4 h 66"/>
                <a:gd name="T2" fmla="*/ 35 w 67"/>
                <a:gd name="T3" fmla="*/ 3 h 66"/>
                <a:gd name="T4" fmla="*/ 9 w 67"/>
                <a:gd name="T5" fmla="*/ 61 h 66"/>
                <a:gd name="T6" fmla="*/ 64 w 67"/>
                <a:gd name="T7" fmla="*/ 32 h 66"/>
                <a:gd name="T8" fmla="*/ 63 w 67"/>
                <a:gd name="T9" fmla="*/ 27 h 66"/>
                <a:gd name="T10" fmla="*/ 40 w 67"/>
                <a:gd name="T11" fmla="*/ 4 h 66"/>
              </a:gdLst>
              <a:ahLst/>
              <a:cxnLst>
                <a:cxn ang="0">
                  <a:pos x="T0" y="T1"/>
                </a:cxn>
                <a:cxn ang="0">
                  <a:pos x="T2" y="T3"/>
                </a:cxn>
                <a:cxn ang="0">
                  <a:pos x="T4" y="T5"/>
                </a:cxn>
                <a:cxn ang="0">
                  <a:pos x="T6" y="T7"/>
                </a:cxn>
                <a:cxn ang="0">
                  <a:pos x="T8" y="T9"/>
                </a:cxn>
                <a:cxn ang="0">
                  <a:pos x="T10" y="T11"/>
                </a:cxn>
              </a:cxnLst>
              <a:rect l="0" t="0" r="r" b="b"/>
              <a:pathLst>
                <a:path w="67" h="66">
                  <a:moveTo>
                    <a:pt x="40" y="4"/>
                  </a:moveTo>
                  <a:cubicBezTo>
                    <a:pt x="37" y="0"/>
                    <a:pt x="36" y="2"/>
                    <a:pt x="35" y="3"/>
                  </a:cubicBezTo>
                  <a:cubicBezTo>
                    <a:pt x="17" y="21"/>
                    <a:pt x="0" y="66"/>
                    <a:pt x="9" y="61"/>
                  </a:cubicBezTo>
                  <a:cubicBezTo>
                    <a:pt x="41" y="46"/>
                    <a:pt x="46" y="50"/>
                    <a:pt x="64" y="32"/>
                  </a:cubicBezTo>
                  <a:cubicBezTo>
                    <a:pt x="65" y="31"/>
                    <a:pt x="67" y="30"/>
                    <a:pt x="63" y="27"/>
                  </a:cubicBezTo>
                  <a:lnTo>
                    <a:pt x="40" y="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7" name="Freeform 17"/>
            <p:cNvSpPr>
              <a:spLocks noEditPoints="1"/>
            </p:cNvSpPr>
            <p:nvPr/>
          </p:nvSpPr>
          <p:spPr bwMode="auto">
            <a:xfrm>
              <a:off x="4906963" y="2173288"/>
              <a:ext cx="473075" cy="474663"/>
            </a:xfrm>
            <a:custGeom>
              <a:avLst/>
              <a:gdLst>
                <a:gd name="T0" fmla="*/ 155 w 223"/>
                <a:gd name="T1" fmla="*/ 145 h 224"/>
                <a:gd name="T2" fmla="*/ 156 w 223"/>
                <a:gd name="T3" fmla="*/ 141 h 224"/>
                <a:gd name="T4" fmla="*/ 204 w 223"/>
                <a:gd name="T5" fmla="*/ 19 h 224"/>
                <a:gd name="T6" fmla="*/ 84 w 223"/>
                <a:gd name="T7" fmla="*/ 67 h 224"/>
                <a:gd name="T8" fmla="*/ 78 w 223"/>
                <a:gd name="T9" fmla="*/ 69 h 224"/>
                <a:gd name="T10" fmla="*/ 65 w 223"/>
                <a:gd name="T11" fmla="*/ 65 h 224"/>
                <a:gd name="T12" fmla="*/ 53 w 223"/>
                <a:gd name="T13" fmla="*/ 69 h 224"/>
                <a:gd name="T14" fmla="*/ 3 w 223"/>
                <a:gd name="T15" fmla="*/ 119 h 224"/>
                <a:gd name="T16" fmla="*/ 5 w 223"/>
                <a:gd name="T17" fmla="*/ 125 h 224"/>
                <a:gd name="T18" fmla="*/ 41 w 223"/>
                <a:gd name="T19" fmla="*/ 131 h 224"/>
                <a:gd name="T20" fmla="*/ 53 w 223"/>
                <a:gd name="T21" fmla="*/ 127 h 224"/>
                <a:gd name="T22" fmla="*/ 57 w 223"/>
                <a:gd name="T23" fmla="*/ 127 h 224"/>
                <a:gd name="T24" fmla="*/ 96 w 223"/>
                <a:gd name="T25" fmla="*/ 167 h 224"/>
                <a:gd name="T26" fmla="*/ 96 w 223"/>
                <a:gd name="T27" fmla="*/ 170 h 224"/>
                <a:gd name="T28" fmla="*/ 92 w 223"/>
                <a:gd name="T29" fmla="*/ 182 h 224"/>
                <a:gd name="T30" fmla="*/ 98 w 223"/>
                <a:gd name="T31" fmla="*/ 219 h 224"/>
                <a:gd name="T32" fmla="*/ 104 w 223"/>
                <a:gd name="T33" fmla="*/ 221 h 224"/>
                <a:gd name="T34" fmla="*/ 155 w 223"/>
                <a:gd name="T35" fmla="*/ 170 h 224"/>
                <a:gd name="T36" fmla="*/ 158 w 223"/>
                <a:gd name="T37" fmla="*/ 159 h 224"/>
                <a:gd name="T38" fmla="*/ 155 w 223"/>
                <a:gd name="T39" fmla="*/ 145 h 224"/>
                <a:gd name="T40" fmla="*/ 144 w 223"/>
                <a:gd name="T41" fmla="*/ 80 h 224"/>
                <a:gd name="T42" fmla="*/ 144 w 223"/>
                <a:gd name="T43" fmla="*/ 50 h 224"/>
                <a:gd name="T44" fmla="*/ 174 w 223"/>
                <a:gd name="T45" fmla="*/ 50 h 224"/>
                <a:gd name="T46" fmla="*/ 174 w 223"/>
                <a:gd name="T47" fmla="*/ 80 h 224"/>
                <a:gd name="T48" fmla="*/ 144 w 223"/>
                <a:gd name="T49" fmla="*/ 8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3" h="224">
                  <a:moveTo>
                    <a:pt x="155" y="145"/>
                  </a:moveTo>
                  <a:cubicBezTo>
                    <a:pt x="154" y="143"/>
                    <a:pt x="156" y="141"/>
                    <a:pt x="156" y="141"/>
                  </a:cubicBezTo>
                  <a:cubicBezTo>
                    <a:pt x="197" y="97"/>
                    <a:pt x="223" y="38"/>
                    <a:pt x="204" y="19"/>
                  </a:cubicBezTo>
                  <a:cubicBezTo>
                    <a:pt x="185" y="0"/>
                    <a:pt x="128" y="26"/>
                    <a:pt x="84" y="67"/>
                  </a:cubicBezTo>
                  <a:cubicBezTo>
                    <a:pt x="83" y="68"/>
                    <a:pt x="81" y="69"/>
                    <a:pt x="78" y="69"/>
                  </a:cubicBezTo>
                  <a:cubicBezTo>
                    <a:pt x="65" y="65"/>
                    <a:pt x="65" y="65"/>
                    <a:pt x="65" y="65"/>
                  </a:cubicBezTo>
                  <a:cubicBezTo>
                    <a:pt x="61" y="64"/>
                    <a:pt x="56" y="66"/>
                    <a:pt x="53" y="69"/>
                  </a:cubicBezTo>
                  <a:cubicBezTo>
                    <a:pt x="3" y="119"/>
                    <a:pt x="3" y="119"/>
                    <a:pt x="3" y="119"/>
                  </a:cubicBezTo>
                  <a:cubicBezTo>
                    <a:pt x="0" y="122"/>
                    <a:pt x="1" y="124"/>
                    <a:pt x="5" y="125"/>
                  </a:cubicBezTo>
                  <a:cubicBezTo>
                    <a:pt x="41" y="131"/>
                    <a:pt x="41" y="131"/>
                    <a:pt x="41" y="131"/>
                  </a:cubicBezTo>
                  <a:cubicBezTo>
                    <a:pt x="45" y="131"/>
                    <a:pt x="50" y="130"/>
                    <a:pt x="53" y="127"/>
                  </a:cubicBezTo>
                  <a:cubicBezTo>
                    <a:pt x="53" y="127"/>
                    <a:pt x="55" y="125"/>
                    <a:pt x="57" y="127"/>
                  </a:cubicBezTo>
                  <a:cubicBezTo>
                    <a:pt x="67" y="137"/>
                    <a:pt x="86" y="157"/>
                    <a:pt x="96" y="167"/>
                  </a:cubicBezTo>
                  <a:cubicBezTo>
                    <a:pt x="98" y="168"/>
                    <a:pt x="96" y="170"/>
                    <a:pt x="96" y="170"/>
                  </a:cubicBezTo>
                  <a:cubicBezTo>
                    <a:pt x="94" y="173"/>
                    <a:pt x="92" y="179"/>
                    <a:pt x="92" y="182"/>
                  </a:cubicBezTo>
                  <a:cubicBezTo>
                    <a:pt x="98" y="219"/>
                    <a:pt x="98" y="219"/>
                    <a:pt x="98" y="219"/>
                  </a:cubicBezTo>
                  <a:cubicBezTo>
                    <a:pt x="99" y="223"/>
                    <a:pt x="102" y="224"/>
                    <a:pt x="104" y="221"/>
                  </a:cubicBezTo>
                  <a:cubicBezTo>
                    <a:pt x="155" y="170"/>
                    <a:pt x="155" y="170"/>
                    <a:pt x="155" y="170"/>
                  </a:cubicBezTo>
                  <a:cubicBezTo>
                    <a:pt x="157" y="168"/>
                    <a:pt x="159" y="162"/>
                    <a:pt x="158" y="159"/>
                  </a:cubicBezTo>
                  <a:lnTo>
                    <a:pt x="155" y="145"/>
                  </a:lnTo>
                  <a:close/>
                  <a:moveTo>
                    <a:pt x="144" y="80"/>
                  </a:moveTo>
                  <a:cubicBezTo>
                    <a:pt x="135" y="72"/>
                    <a:pt x="135" y="58"/>
                    <a:pt x="144" y="50"/>
                  </a:cubicBezTo>
                  <a:cubicBezTo>
                    <a:pt x="152" y="41"/>
                    <a:pt x="166" y="41"/>
                    <a:pt x="174" y="50"/>
                  </a:cubicBezTo>
                  <a:cubicBezTo>
                    <a:pt x="183" y="58"/>
                    <a:pt x="183" y="72"/>
                    <a:pt x="174" y="80"/>
                  </a:cubicBezTo>
                  <a:cubicBezTo>
                    <a:pt x="166" y="89"/>
                    <a:pt x="152" y="89"/>
                    <a:pt x="144" y="8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9" name="Group 58"/>
          <p:cNvGrpSpPr/>
          <p:nvPr/>
        </p:nvGrpSpPr>
        <p:grpSpPr>
          <a:xfrm>
            <a:off x="3575026" y="2756768"/>
            <a:ext cx="430213" cy="427038"/>
            <a:chOff x="2936875" y="2108200"/>
            <a:chExt cx="430213" cy="427038"/>
          </a:xfrm>
          <a:solidFill>
            <a:srgbClr val="F15A5A"/>
          </a:solidFill>
        </p:grpSpPr>
        <p:sp>
          <p:nvSpPr>
            <p:cNvPr id="60" name="Freeform 253"/>
            <p:cNvSpPr/>
            <p:nvPr/>
          </p:nvSpPr>
          <p:spPr bwMode="auto">
            <a:xfrm>
              <a:off x="3036888" y="2108200"/>
              <a:ext cx="223838" cy="93663"/>
            </a:xfrm>
            <a:custGeom>
              <a:avLst/>
              <a:gdLst>
                <a:gd name="T0" fmla="*/ 6 w 292"/>
                <a:gd name="T1" fmla="*/ 34 h 122"/>
                <a:gd name="T2" fmla="*/ 13 w 292"/>
                <a:gd name="T3" fmla="*/ 23 h 122"/>
                <a:gd name="T4" fmla="*/ 51 w 292"/>
                <a:gd name="T5" fmla="*/ 36 h 122"/>
                <a:gd name="T6" fmla="*/ 74 w 292"/>
                <a:gd name="T7" fmla="*/ 0 h 122"/>
                <a:gd name="T8" fmla="*/ 133 w 292"/>
                <a:gd name="T9" fmla="*/ 33 h 122"/>
                <a:gd name="T10" fmla="*/ 174 w 292"/>
                <a:gd name="T11" fmla="*/ 7 h 122"/>
                <a:gd name="T12" fmla="*/ 279 w 292"/>
                <a:gd name="T13" fmla="*/ 23 h 122"/>
                <a:gd name="T14" fmla="*/ 287 w 292"/>
                <a:gd name="T15" fmla="*/ 34 h 122"/>
                <a:gd name="T16" fmla="*/ 167 w 292"/>
                <a:gd name="T17" fmla="*/ 122 h 122"/>
                <a:gd name="T18" fmla="*/ 125 w 292"/>
                <a:gd name="T19" fmla="*/ 122 h 122"/>
                <a:gd name="T20" fmla="*/ 6 w 292"/>
                <a:gd name="T21" fmla="*/ 3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2" h="122">
                  <a:moveTo>
                    <a:pt x="6" y="34"/>
                  </a:moveTo>
                  <a:cubicBezTo>
                    <a:pt x="0" y="21"/>
                    <a:pt x="10" y="23"/>
                    <a:pt x="13" y="23"/>
                  </a:cubicBezTo>
                  <a:cubicBezTo>
                    <a:pt x="22" y="23"/>
                    <a:pt x="43" y="36"/>
                    <a:pt x="51" y="36"/>
                  </a:cubicBezTo>
                  <a:cubicBezTo>
                    <a:pt x="64" y="36"/>
                    <a:pt x="62" y="0"/>
                    <a:pt x="74" y="0"/>
                  </a:cubicBezTo>
                  <a:cubicBezTo>
                    <a:pt x="89" y="0"/>
                    <a:pt x="117" y="33"/>
                    <a:pt x="133" y="33"/>
                  </a:cubicBezTo>
                  <a:cubicBezTo>
                    <a:pt x="151" y="33"/>
                    <a:pt x="155" y="7"/>
                    <a:pt x="174" y="7"/>
                  </a:cubicBezTo>
                  <a:cubicBezTo>
                    <a:pt x="186" y="7"/>
                    <a:pt x="195" y="53"/>
                    <a:pt x="279" y="23"/>
                  </a:cubicBezTo>
                  <a:cubicBezTo>
                    <a:pt x="282" y="22"/>
                    <a:pt x="292" y="21"/>
                    <a:pt x="287" y="34"/>
                  </a:cubicBezTo>
                  <a:cubicBezTo>
                    <a:pt x="287" y="34"/>
                    <a:pt x="238" y="118"/>
                    <a:pt x="167" y="122"/>
                  </a:cubicBezTo>
                  <a:cubicBezTo>
                    <a:pt x="125" y="122"/>
                    <a:pt x="125" y="122"/>
                    <a:pt x="125" y="122"/>
                  </a:cubicBezTo>
                  <a:cubicBezTo>
                    <a:pt x="55" y="118"/>
                    <a:pt x="6" y="34"/>
                    <a:pt x="6" y="3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1" name="Freeform 254"/>
            <p:cNvSpPr>
              <a:spLocks noEditPoints="1"/>
            </p:cNvSpPr>
            <p:nvPr/>
          </p:nvSpPr>
          <p:spPr bwMode="auto">
            <a:xfrm>
              <a:off x="2936875" y="2193925"/>
              <a:ext cx="430213" cy="341313"/>
            </a:xfrm>
            <a:custGeom>
              <a:avLst/>
              <a:gdLst>
                <a:gd name="T0" fmla="*/ 518 w 559"/>
                <a:gd name="T1" fmla="*/ 284 h 444"/>
                <a:gd name="T2" fmla="*/ 336 w 559"/>
                <a:gd name="T3" fmla="*/ 36 h 444"/>
                <a:gd name="T4" fmla="*/ 307 w 559"/>
                <a:gd name="T5" fmla="*/ 28 h 444"/>
                <a:gd name="T6" fmla="*/ 287 w 559"/>
                <a:gd name="T7" fmla="*/ 26 h 444"/>
                <a:gd name="T8" fmla="*/ 41 w 559"/>
                <a:gd name="T9" fmla="*/ 285 h 444"/>
                <a:gd name="T10" fmla="*/ 55 w 559"/>
                <a:gd name="T11" fmla="*/ 440 h 444"/>
                <a:gd name="T12" fmla="*/ 132 w 559"/>
                <a:gd name="T13" fmla="*/ 442 h 444"/>
                <a:gd name="T14" fmla="*/ 477 w 559"/>
                <a:gd name="T15" fmla="*/ 442 h 444"/>
                <a:gd name="T16" fmla="*/ 488 w 559"/>
                <a:gd name="T17" fmla="*/ 440 h 444"/>
                <a:gd name="T18" fmla="*/ 504 w 559"/>
                <a:gd name="T19" fmla="*/ 439 h 444"/>
                <a:gd name="T20" fmla="*/ 518 w 559"/>
                <a:gd name="T21" fmla="*/ 284 h 444"/>
                <a:gd name="T22" fmla="*/ 294 w 559"/>
                <a:gd name="T23" fmla="*/ 327 h 444"/>
                <a:gd name="T24" fmla="*/ 294 w 559"/>
                <a:gd name="T25" fmla="*/ 356 h 444"/>
                <a:gd name="T26" fmla="*/ 266 w 559"/>
                <a:gd name="T27" fmla="*/ 356 h 444"/>
                <a:gd name="T28" fmla="*/ 266 w 559"/>
                <a:gd name="T29" fmla="*/ 329 h 444"/>
                <a:gd name="T30" fmla="*/ 217 w 559"/>
                <a:gd name="T31" fmla="*/ 317 h 444"/>
                <a:gd name="T32" fmla="*/ 226 w 559"/>
                <a:gd name="T33" fmla="*/ 284 h 444"/>
                <a:gd name="T34" fmla="*/ 273 w 559"/>
                <a:gd name="T35" fmla="*/ 296 h 444"/>
                <a:gd name="T36" fmla="*/ 301 w 559"/>
                <a:gd name="T37" fmla="*/ 279 h 444"/>
                <a:gd name="T38" fmla="*/ 270 w 559"/>
                <a:gd name="T39" fmla="*/ 254 h 444"/>
                <a:gd name="T40" fmla="*/ 219 w 559"/>
                <a:gd name="T41" fmla="*/ 202 h 444"/>
                <a:gd name="T42" fmla="*/ 267 w 559"/>
                <a:gd name="T43" fmla="*/ 151 h 444"/>
                <a:gd name="T44" fmla="*/ 267 w 559"/>
                <a:gd name="T45" fmla="*/ 124 h 444"/>
                <a:gd name="T46" fmla="*/ 295 w 559"/>
                <a:gd name="T47" fmla="*/ 124 h 444"/>
                <a:gd name="T48" fmla="*/ 295 w 559"/>
                <a:gd name="T49" fmla="*/ 149 h 444"/>
                <a:gd name="T50" fmla="*/ 337 w 559"/>
                <a:gd name="T51" fmla="*/ 158 h 444"/>
                <a:gd name="T52" fmla="*/ 328 w 559"/>
                <a:gd name="T53" fmla="*/ 191 h 444"/>
                <a:gd name="T54" fmla="*/ 287 w 559"/>
                <a:gd name="T55" fmla="*/ 181 h 444"/>
                <a:gd name="T56" fmla="*/ 263 w 559"/>
                <a:gd name="T57" fmla="*/ 197 h 444"/>
                <a:gd name="T58" fmla="*/ 297 w 559"/>
                <a:gd name="T59" fmla="*/ 221 h 444"/>
                <a:gd name="T60" fmla="*/ 344 w 559"/>
                <a:gd name="T61" fmla="*/ 275 h 444"/>
                <a:gd name="T62" fmla="*/ 294 w 559"/>
                <a:gd name="T63" fmla="*/ 32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59" h="444">
                  <a:moveTo>
                    <a:pt x="518" y="284"/>
                  </a:moveTo>
                  <a:cubicBezTo>
                    <a:pt x="466" y="115"/>
                    <a:pt x="387" y="56"/>
                    <a:pt x="336" y="36"/>
                  </a:cubicBezTo>
                  <a:cubicBezTo>
                    <a:pt x="325" y="32"/>
                    <a:pt x="316" y="29"/>
                    <a:pt x="307" y="28"/>
                  </a:cubicBezTo>
                  <a:cubicBezTo>
                    <a:pt x="297" y="26"/>
                    <a:pt x="290" y="26"/>
                    <a:pt x="287" y="26"/>
                  </a:cubicBezTo>
                  <a:cubicBezTo>
                    <a:pt x="287" y="26"/>
                    <a:pt x="120" y="0"/>
                    <a:pt x="41" y="285"/>
                  </a:cubicBezTo>
                  <a:cubicBezTo>
                    <a:pt x="41" y="285"/>
                    <a:pt x="0" y="429"/>
                    <a:pt x="55" y="440"/>
                  </a:cubicBezTo>
                  <a:cubicBezTo>
                    <a:pt x="55" y="440"/>
                    <a:pt x="69" y="444"/>
                    <a:pt x="132" y="442"/>
                  </a:cubicBezTo>
                  <a:cubicBezTo>
                    <a:pt x="477" y="442"/>
                    <a:pt x="477" y="442"/>
                    <a:pt x="477" y="442"/>
                  </a:cubicBezTo>
                  <a:cubicBezTo>
                    <a:pt x="481" y="442"/>
                    <a:pt x="485" y="441"/>
                    <a:pt x="488" y="440"/>
                  </a:cubicBezTo>
                  <a:cubicBezTo>
                    <a:pt x="500" y="440"/>
                    <a:pt x="504" y="439"/>
                    <a:pt x="504" y="439"/>
                  </a:cubicBezTo>
                  <a:cubicBezTo>
                    <a:pt x="559" y="427"/>
                    <a:pt x="518" y="284"/>
                    <a:pt x="518" y="284"/>
                  </a:cubicBezTo>
                  <a:close/>
                  <a:moveTo>
                    <a:pt x="294" y="327"/>
                  </a:moveTo>
                  <a:cubicBezTo>
                    <a:pt x="294" y="356"/>
                    <a:pt x="294" y="356"/>
                    <a:pt x="294" y="356"/>
                  </a:cubicBezTo>
                  <a:cubicBezTo>
                    <a:pt x="266" y="356"/>
                    <a:pt x="266" y="356"/>
                    <a:pt x="266" y="356"/>
                  </a:cubicBezTo>
                  <a:cubicBezTo>
                    <a:pt x="266" y="329"/>
                    <a:pt x="266" y="329"/>
                    <a:pt x="266" y="329"/>
                  </a:cubicBezTo>
                  <a:cubicBezTo>
                    <a:pt x="247" y="328"/>
                    <a:pt x="228" y="323"/>
                    <a:pt x="217" y="317"/>
                  </a:cubicBezTo>
                  <a:cubicBezTo>
                    <a:pt x="226" y="284"/>
                    <a:pt x="226" y="284"/>
                    <a:pt x="226" y="284"/>
                  </a:cubicBezTo>
                  <a:cubicBezTo>
                    <a:pt x="238" y="290"/>
                    <a:pt x="255" y="296"/>
                    <a:pt x="273" y="296"/>
                  </a:cubicBezTo>
                  <a:cubicBezTo>
                    <a:pt x="290" y="296"/>
                    <a:pt x="301" y="290"/>
                    <a:pt x="301" y="279"/>
                  </a:cubicBezTo>
                  <a:cubicBezTo>
                    <a:pt x="301" y="268"/>
                    <a:pt x="292" y="261"/>
                    <a:pt x="270" y="254"/>
                  </a:cubicBezTo>
                  <a:cubicBezTo>
                    <a:pt x="240" y="244"/>
                    <a:pt x="219" y="229"/>
                    <a:pt x="219" y="202"/>
                  </a:cubicBezTo>
                  <a:cubicBezTo>
                    <a:pt x="219" y="176"/>
                    <a:pt x="237" y="157"/>
                    <a:pt x="267" y="151"/>
                  </a:cubicBezTo>
                  <a:cubicBezTo>
                    <a:pt x="267" y="124"/>
                    <a:pt x="267" y="124"/>
                    <a:pt x="267" y="124"/>
                  </a:cubicBezTo>
                  <a:cubicBezTo>
                    <a:pt x="295" y="124"/>
                    <a:pt x="295" y="124"/>
                    <a:pt x="295" y="124"/>
                  </a:cubicBezTo>
                  <a:cubicBezTo>
                    <a:pt x="295" y="149"/>
                    <a:pt x="295" y="149"/>
                    <a:pt x="295" y="149"/>
                  </a:cubicBezTo>
                  <a:cubicBezTo>
                    <a:pt x="314" y="150"/>
                    <a:pt x="327" y="154"/>
                    <a:pt x="337" y="158"/>
                  </a:cubicBezTo>
                  <a:cubicBezTo>
                    <a:pt x="328" y="191"/>
                    <a:pt x="328" y="191"/>
                    <a:pt x="328" y="191"/>
                  </a:cubicBezTo>
                  <a:cubicBezTo>
                    <a:pt x="321" y="187"/>
                    <a:pt x="308" y="181"/>
                    <a:pt x="287" y="181"/>
                  </a:cubicBezTo>
                  <a:cubicBezTo>
                    <a:pt x="269" y="181"/>
                    <a:pt x="263" y="189"/>
                    <a:pt x="263" y="197"/>
                  </a:cubicBezTo>
                  <a:cubicBezTo>
                    <a:pt x="263" y="206"/>
                    <a:pt x="273" y="212"/>
                    <a:pt x="297" y="221"/>
                  </a:cubicBezTo>
                  <a:cubicBezTo>
                    <a:pt x="331" y="233"/>
                    <a:pt x="344" y="249"/>
                    <a:pt x="344" y="275"/>
                  </a:cubicBezTo>
                  <a:cubicBezTo>
                    <a:pt x="344" y="300"/>
                    <a:pt x="327" y="322"/>
                    <a:pt x="294" y="32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62" name="Group 61"/>
          <p:cNvGrpSpPr/>
          <p:nvPr/>
        </p:nvGrpSpPr>
        <p:grpSpPr>
          <a:xfrm>
            <a:off x="8256240" y="2781424"/>
            <a:ext cx="314325" cy="397621"/>
            <a:chOff x="1354138" y="4521200"/>
            <a:chExt cx="285750" cy="328613"/>
          </a:xfrm>
          <a:solidFill>
            <a:srgbClr val="5EB5AB"/>
          </a:solidFill>
        </p:grpSpPr>
        <p:sp>
          <p:nvSpPr>
            <p:cNvPr id="63" name="Freeform 45"/>
            <p:cNvSpPr>
              <a:spLocks noEditPoints="1"/>
            </p:cNvSpPr>
            <p:nvPr/>
          </p:nvSpPr>
          <p:spPr bwMode="auto">
            <a:xfrm>
              <a:off x="1354138" y="4521200"/>
              <a:ext cx="285750" cy="328613"/>
            </a:xfrm>
            <a:custGeom>
              <a:avLst/>
              <a:gdLst>
                <a:gd name="T0" fmla="*/ 135 w 135"/>
                <a:gd name="T1" fmla="*/ 9 h 155"/>
                <a:gd name="T2" fmla="*/ 135 w 135"/>
                <a:gd name="T3" fmla="*/ 8 h 155"/>
                <a:gd name="T4" fmla="*/ 127 w 135"/>
                <a:gd name="T5" fmla="*/ 0 h 155"/>
                <a:gd name="T6" fmla="*/ 8 w 135"/>
                <a:gd name="T7" fmla="*/ 0 h 155"/>
                <a:gd name="T8" fmla="*/ 0 w 135"/>
                <a:gd name="T9" fmla="*/ 8 h 155"/>
                <a:gd name="T10" fmla="*/ 0 w 135"/>
                <a:gd name="T11" fmla="*/ 9 h 155"/>
                <a:gd name="T12" fmla="*/ 8 w 135"/>
                <a:gd name="T13" fmla="*/ 17 h 155"/>
                <a:gd name="T14" fmla="*/ 11 w 135"/>
                <a:gd name="T15" fmla="*/ 17 h 155"/>
                <a:gd name="T16" fmla="*/ 12 w 135"/>
                <a:gd name="T17" fmla="*/ 19 h 155"/>
                <a:gd name="T18" fmla="*/ 19 w 135"/>
                <a:gd name="T19" fmla="*/ 45 h 155"/>
                <a:gd name="T20" fmla="*/ 47 w 135"/>
                <a:gd name="T21" fmla="*/ 76 h 155"/>
                <a:gd name="T22" fmla="*/ 47 w 135"/>
                <a:gd name="T23" fmla="*/ 79 h 155"/>
                <a:gd name="T24" fmla="*/ 19 w 135"/>
                <a:gd name="T25" fmla="*/ 111 h 155"/>
                <a:gd name="T26" fmla="*/ 12 w 135"/>
                <a:gd name="T27" fmla="*/ 136 h 155"/>
                <a:gd name="T28" fmla="*/ 11 w 135"/>
                <a:gd name="T29" fmla="*/ 138 h 155"/>
                <a:gd name="T30" fmla="*/ 8 w 135"/>
                <a:gd name="T31" fmla="*/ 138 h 155"/>
                <a:gd name="T32" fmla="*/ 0 w 135"/>
                <a:gd name="T33" fmla="*/ 146 h 155"/>
                <a:gd name="T34" fmla="*/ 0 w 135"/>
                <a:gd name="T35" fmla="*/ 147 h 155"/>
                <a:gd name="T36" fmla="*/ 8 w 135"/>
                <a:gd name="T37" fmla="*/ 155 h 155"/>
                <a:gd name="T38" fmla="*/ 127 w 135"/>
                <a:gd name="T39" fmla="*/ 155 h 155"/>
                <a:gd name="T40" fmla="*/ 135 w 135"/>
                <a:gd name="T41" fmla="*/ 147 h 155"/>
                <a:gd name="T42" fmla="*/ 135 w 135"/>
                <a:gd name="T43" fmla="*/ 146 h 155"/>
                <a:gd name="T44" fmla="*/ 127 w 135"/>
                <a:gd name="T45" fmla="*/ 138 h 155"/>
                <a:gd name="T46" fmla="*/ 125 w 135"/>
                <a:gd name="T47" fmla="*/ 138 h 155"/>
                <a:gd name="T48" fmla="*/ 122 w 135"/>
                <a:gd name="T49" fmla="*/ 135 h 155"/>
                <a:gd name="T50" fmla="*/ 117 w 135"/>
                <a:gd name="T51" fmla="*/ 110 h 155"/>
                <a:gd name="T52" fmla="*/ 89 w 135"/>
                <a:gd name="T53" fmla="*/ 80 h 155"/>
                <a:gd name="T54" fmla="*/ 89 w 135"/>
                <a:gd name="T55" fmla="*/ 76 h 155"/>
                <a:gd name="T56" fmla="*/ 117 w 135"/>
                <a:gd name="T57" fmla="*/ 45 h 155"/>
                <a:gd name="T58" fmla="*/ 122 w 135"/>
                <a:gd name="T59" fmla="*/ 19 h 155"/>
                <a:gd name="T60" fmla="*/ 124 w 135"/>
                <a:gd name="T61" fmla="*/ 17 h 155"/>
                <a:gd name="T62" fmla="*/ 127 w 135"/>
                <a:gd name="T63" fmla="*/ 17 h 155"/>
                <a:gd name="T64" fmla="*/ 135 w 135"/>
                <a:gd name="T65" fmla="*/ 9 h 155"/>
                <a:gd name="T66" fmla="*/ 110 w 135"/>
                <a:gd name="T67" fmla="*/ 42 h 155"/>
                <a:gd name="T68" fmla="*/ 82 w 135"/>
                <a:gd name="T69" fmla="*/ 72 h 155"/>
                <a:gd name="T70" fmla="*/ 80 w 135"/>
                <a:gd name="T71" fmla="*/ 76 h 155"/>
                <a:gd name="T72" fmla="*/ 80 w 135"/>
                <a:gd name="T73" fmla="*/ 79 h 155"/>
                <a:gd name="T74" fmla="*/ 82 w 135"/>
                <a:gd name="T75" fmla="*/ 83 h 155"/>
                <a:gd name="T76" fmla="*/ 110 w 135"/>
                <a:gd name="T77" fmla="*/ 114 h 155"/>
                <a:gd name="T78" fmla="*/ 115 w 135"/>
                <a:gd name="T79" fmla="*/ 134 h 155"/>
                <a:gd name="T80" fmla="*/ 112 w 135"/>
                <a:gd name="T81" fmla="*/ 138 h 155"/>
                <a:gd name="T82" fmla="*/ 22 w 135"/>
                <a:gd name="T83" fmla="*/ 138 h 155"/>
                <a:gd name="T84" fmla="*/ 19 w 135"/>
                <a:gd name="T85" fmla="*/ 136 h 155"/>
                <a:gd name="T86" fmla="*/ 25 w 135"/>
                <a:gd name="T87" fmla="*/ 113 h 155"/>
                <a:gd name="T88" fmla="*/ 54 w 135"/>
                <a:gd name="T89" fmla="*/ 83 h 155"/>
                <a:gd name="T90" fmla="*/ 55 w 135"/>
                <a:gd name="T91" fmla="*/ 80 h 155"/>
                <a:gd name="T92" fmla="*/ 55 w 135"/>
                <a:gd name="T93" fmla="*/ 76 h 155"/>
                <a:gd name="T94" fmla="*/ 53 w 135"/>
                <a:gd name="T95" fmla="*/ 72 h 155"/>
                <a:gd name="T96" fmla="*/ 25 w 135"/>
                <a:gd name="T97" fmla="*/ 42 h 155"/>
                <a:gd name="T98" fmla="*/ 19 w 135"/>
                <a:gd name="T99" fmla="*/ 19 h 155"/>
                <a:gd name="T100" fmla="*/ 21 w 135"/>
                <a:gd name="T101" fmla="*/ 17 h 155"/>
                <a:gd name="T102" fmla="*/ 113 w 135"/>
                <a:gd name="T103" fmla="*/ 17 h 155"/>
                <a:gd name="T104" fmla="*/ 115 w 135"/>
                <a:gd name="T105" fmla="*/ 19 h 155"/>
                <a:gd name="T106" fmla="*/ 110 w 135"/>
                <a:gd name="T107" fmla="*/ 4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155">
                  <a:moveTo>
                    <a:pt x="135" y="9"/>
                  </a:moveTo>
                  <a:cubicBezTo>
                    <a:pt x="135" y="8"/>
                    <a:pt x="135" y="8"/>
                    <a:pt x="135" y="8"/>
                  </a:cubicBezTo>
                  <a:cubicBezTo>
                    <a:pt x="135" y="4"/>
                    <a:pt x="131" y="0"/>
                    <a:pt x="127" y="0"/>
                  </a:cubicBezTo>
                  <a:cubicBezTo>
                    <a:pt x="8" y="0"/>
                    <a:pt x="8" y="0"/>
                    <a:pt x="8" y="0"/>
                  </a:cubicBezTo>
                  <a:cubicBezTo>
                    <a:pt x="3" y="0"/>
                    <a:pt x="0" y="4"/>
                    <a:pt x="0" y="8"/>
                  </a:cubicBezTo>
                  <a:cubicBezTo>
                    <a:pt x="0" y="9"/>
                    <a:pt x="0" y="9"/>
                    <a:pt x="0" y="9"/>
                  </a:cubicBezTo>
                  <a:cubicBezTo>
                    <a:pt x="0" y="14"/>
                    <a:pt x="3" y="17"/>
                    <a:pt x="8" y="17"/>
                  </a:cubicBezTo>
                  <a:cubicBezTo>
                    <a:pt x="11" y="17"/>
                    <a:pt x="11" y="17"/>
                    <a:pt x="11" y="17"/>
                  </a:cubicBezTo>
                  <a:cubicBezTo>
                    <a:pt x="12" y="17"/>
                    <a:pt x="12" y="19"/>
                    <a:pt x="12" y="19"/>
                  </a:cubicBezTo>
                  <a:cubicBezTo>
                    <a:pt x="12" y="28"/>
                    <a:pt x="16" y="38"/>
                    <a:pt x="19" y="45"/>
                  </a:cubicBezTo>
                  <a:cubicBezTo>
                    <a:pt x="24" y="58"/>
                    <a:pt x="37" y="68"/>
                    <a:pt x="47" y="76"/>
                  </a:cubicBezTo>
                  <a:cubicBezTo>
                    <a:pt x="49" y="77"/>
                    <a:pt x="48" y="78"/>
                    <a:pt x="47" y="79"/>
                  </a:cubicBezTo>
                  <a:cubicBezTo>
                    <a:pt x="37" y="87"/>
                    <a:pt x="24" y="98"/>
                    <a:pt x="19" y="111"/>
                  </a:cubicBezTo>
                  <a:cubicBezTo>
                    <a:pt x="16" y="117"/>
                    <a:pt x="12" y="127"/>
                    <a:pt x="12" y="136"/>
                  </a:cubicBezTo>
                  <a:cubicBezTo>
                    <a:pt x="12" y="136"/>
                    <a:pt x="13" y="138"/>
                    <a:pt x="11" y="138"/>
                  </a:cubicBezTo>
                  <a:cubicBezTo>
                    <a:pt x="8" y="138"/>
                    <a:pt x="8" y="138"/>
                    <a:pt x="8" y="138"/>
                  </a:cubicBezTo>
                  <a:cubicBezTo>
                    <a:pt x="3" y="138"/>
                    <a:pt x="0" y="142"/>
                    <a:pt x="0" y="146"/>
                  </a:cubicBezTo>
                  <a:cubicBezTo>
                    <a:pt x="0" y="147"/>
                    <a:pt x="0" y="147"/>
                    <a:pt x="0" y="147"/>
                  </a:cubicBezTo>
                  <a:cubicBezTo>
                    <a:pt x="0" y="152"/>
                    <a:pt x="3" y="155"/>
                    <a:pt x="8" y="155"/>
                  </a:cubicBezTo>
                  <a:cubicBezTo>
                    <a:pt x="127" y="155"/>
                    <a:pt x="127" y="155"/>
                    <a:pt x="127" y="155"/>
                  </a:cubicBezTo>
                  <a:cubicBezTo>
                    <a:pt x="131" y="155"/>
                    <a:pt x="135" y="152"/>
                    <a:pt x="135" y="147"/>
                  </a:cubicBezTo>
                  <a:cubicBezTo>
                    <a:pt x="135" y="146"/>
                    <a:pt x="135" y="146"/>
                    <a:pt x="135" y="146"/>
                  </a:cubicBezTo>
                  <a:cubicBezTo>
                    <a:pt x="135" y="142"/>
                    <a:pt x="131" y="138"/>
                    <a:pt x="127" y="138"/>
                  </a:cubicBezTo>
                  <a:cubicBezTo>
                    <a:pt x="125" y="138"/>
                    <a:pt x="125" y="138"/>
                    <a:pt x="125" y="138"/>
                  </a:cubicBezTo>
                  <a:cubicBezTo>
                    <a:pt x="122" y="138"/>
                    <a:pt x="122" y="136"/>
                    <a:pt x="122" y="135"/>
                  </a:cubicBezTo>
                  <a:cubicBezTo>
                    <a:pt x="123" y="127"/>
                    <a:pt x="120" y="117"/>
                    <a:pt x="117" y="110"/>
                  </a:cubicBezTo>
                  <a:cubicBezTo>
                    <a:pt x="109" y="95"/>
                    <a:pt x="97" y="85"/>
                    <a:pt x="89" y="80"/>
                  </a:cubicBezTo>
                  <a:cubicBezTo>
                    <a:pt x="88" y="78"/>
                    <a:pt x="88" y="77"/>
                    <a:pt x="89" y="76"/>
                  </a:cubicBezTo>
                  <a:cubicBezTo>
                    <a:pt x="97" y="70"/>
                    <a:pt x="109" y="60"/>
                    <a:pt x="117" y="45"/>
                  </a:cubicBezTo>
                  <a:cubicBezTo>
                    <a:pt x="120" y="38"/>
                    <a:pt x="123" y="28"/>
                    <a:pt x="122" y="19"/>
                  </a:cubicBezTo>
                  <a:cubicBezTo>
                    <a:pt x="122" y="19"/>
                    <a:pt x="122" y="17"/>
                    <a:pt x="124" y="17"/>
                  </a:cubicBezTo>
                  <a:cubicBezTo>
                    <a:pt x="127" y="17"/>
                    <a:pt x="127" y="17"/>
                    <a:pt x="127" y="17"/>
                  </a:cubicBezTo>
                  <a:cubicBezTo>
                    <a:pt x="131" y="17"/>
                    <a:pt x="135" y="14"/>
                    <a:pt x="135" y="9"/>
                  </a:cubicBezTo>
                  <a:close/>
                  <a:moveTo>
                    <a:pt x="110" y="42"/>
                  </a:moveTo>
                  <a:cubicBezTo>
                    <a:pt x="103" y="56"/>
                    <a:pt x="92" y="66"/>
                    <a:pt x="82" y="72"/>
                  </a:cubicBezTo>
                  <a:cubicBezTo>
                    <a:pt x="81" y="73"/>
                    <a:pt x="80" y="74"/>
                    <a:pt x="80" y="76"/>
                  </a:cubicBezTo>
                  <a:cubicBezTo>
                    <a:pt x="80" y="79"/>
                    <a:pt x="80" y="79"/>
                    <a:pt x="80" y="79"/>
                  </a:cubicBezTo>
                  <a:cubicBezTo>
                    <a:pt x="80" y="82"/>
                    <a:pt x="81" y="83"/>
                    <a:pt x="82" y="83"/>
                  </a:cubicBezTo>
                  <a:cubicBezTo>
                    <a:pt x="92" y="89"/>
                    <a:pt x="103" y="99"/>
                    <a:pt x="110" y="114"/>
                  </a:cubicBezTo>
                  <a:cubicBezTo>
                    <a:pt x="114" y="120"/>
                    <a:pt x="115" y="128"/>
                    <a:pt x="115" y="134"/>
                  </a:cubicBezTo>
                  <a:cubicBezTo>
                    <a:pt x="115" y="136"/>
                    <a:pt x="116" y="138"/>
                    <a:pt x="112" y="138"/>
                  </a:cubicBezTo>
                  <a:cubicBezTo>
                    <a:pt x="22" y="138"/>
                    <a:pt x="22" y="138"/>
                    <a:pt x="22" y="138"/>
                  </a:cubicBezTo>
                  <a:cubicBezTo>
                    <a:pt x="19" y="138"/>
                    <a:pt x="19" y="137"/>
                    <a:pt x="19" y="136"/>
                  </a:cubicBezTo>
                  <a:cubicBezTo>
                    <a:pt x="19" y="130"/>
                    <a:pt x="21" y="122"/>
                    <a:pt x="25" y="113"/>
                  </a:cubicBezTo>
                  <a:cubicBezTo>
                    <a:pt x="32" y="98"/>
                    <a:pt x="45" y="89"/>
                    <a:pt x="54" y="83"/>
                  </a:cubicBezTo>
                  <a:cubicBezTo>
                    <a:pt x="54" y="83"/>
                    <a:pt x="55" y="83"/>
                    <a:pt x="55" y="80"/>
                  </a:cubicBezTo>
                  <a:cubicBezTo>
                    <a:pt x="55" y="76"/>
                    <a:pt x="55" y="76"/>
                    <a:pt x="55" y="76"/>
                  </a:cubicBezTo>
                  <a:cubicBezTo>
                    <a:pt x="55" y="73"/>
                    <a:pt x="54" y="72"/>
                    <a:pt x="53" y="72"/>
                  </a:cubicBezTo>
                  <a:cubicBezTo>
                    <a:pt x="44" y="66"/>
                    <a:pt x="31" y="57"/>
                    <a:pt x="25" y="42"/>
                  </a:cubicBezTo>
                  <a:cubicBezTo>
                    <a:pt x="21" y="33"/>
                    <a:pt x="19" y="25"/>
                    <a:pt x="19" y="19"/>
                  </a:cubicBezTo>
                  <a:cubicBezTo>
                    <a:pt x="19" y="19"/>
                    <a:pt x="19" y="17"/>
                    <a:pt x="21" y="17"/>
                  </a:cubicBezTo>
                  <a:cubicBezTo>
                    <a:pt x="113" y="17"/>
                    <a:pt x="113" y="17"/>
                    <a:pt x="113" y="17"/>
                  </a:cubicBezTo>
                  <a:cubicBezTo>
                    <a:pt x="115" y="17"/>
                    <a:pt x="115" y="19"/>
                    <a:pt x="115" y="19"/>
                  </a:cubicBezTo>
                  <a:cubicBezTo>
                    <a:pt x="116" y="26"/>
                    <a:pt x="114" y="35"/>
                    <a:pt x="110" y="4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4" name="Freeform 46"/>
            <p:cNvSpPr/>
            <p:nvPr/>
          </p:nvSpPr>
          <p:spPr bwMode="auto">
            <a:xfrm>
              <a:off x="1427163" y="4705350"/>
              <a:ext cx="141288" cy="88900"/>
            </a:xfrm>
            <a:custGeom>
              <a:avLst/>
              <a:gdLst>
                <a:gd name="T0" fmla="*/ 32 w 67"/>
                <a:gd name="T1" fmla="*/ 1 h 42"/>
                <a:gd name="T2" fmla="*/ 1 w 67"/>
                <a:gd name="T3" fmla="*/ 39 h 42"/>
                <a:gd name="T4" fmla="*/ 2 w 67"/>
                <a:gd name="T5" fmla="*/ 42 h 42"/>
                <a:gd name="T6" fmla="*/ 65 w 67"/>
                <a:gd name="T7" fmla="*/ 42 h 42"/>
                <a:gd name="T8" fmla="*/ 66 w 67"/>
                <a:gd name="T9" fmla="*/ 39 h 42"/>
                <a:gd name="T10" fmla="*/ 35 w 67"/>
                <a:gd name="T11" fmla="*/ 1 h 42"/>
                <a:gd name="T12" fmla="*/ 32 w 67"/>
                <a:gd name="T13" fmla="*/ 1 h 42"/>
              </a:gdLst>
              <a:ahLst/>
              <a:cxnLst>
                <a:cxn ang="0">
                  <a:pos x="T0" y="T1"/>
                </a:cxn>
                <a:cxn ang="0">
                  <a:pos x="T2" y="T3"/>
                </a:cxn>
                <a:cxn ang="0">
                  <a:pos x="T4" y="T5"/>
                </a:cxn>
                <a:cxn ang="0">
                  <a:pos x="T6" y="T7"/>
                </a:cxn>
                <a:cxn ang="0">
                  <a:pos x="T8" y="T9"/>
                </a:cxn>
                <a:cxn ang="0">
                  <a:pos x="T10" y="T11"/>
                </a:cxn>
                <a:cxn ang="0">
                  <a:pos x="T12" y="T13"/>
                </a:cxn>
              </a:cxnLst>
              <a:rect l="0" t="0" r="r" b="b"/>
              <a:pathLst>
                <a:path w="67" h="42">
                  <a:moveTo>
                    <a:pt x="32" y="1"/>
                  </a:moveTo>
                  <a:cubicBezTo>
                    <a:pt x="1" y="39"/>
                    <a:pt x="1" y="39"/>
                    <a:pt x="1" y="39"/>
                  </a:cubicBezTo>
                  <a:cubicBezTo>
                    <a:pt x="0" y="40"/>
                    <a:pt x="0" y="42"/>
                    <a:pt x="2" y="42"/>
                  </a:cubicBezTo>
                  <a:cubicBezTo>
                    <a:pt x="65" y="42"/>
                    <a:pt x="65" y="42"/>
                    <a:pt x="65" y="42"/>
                  </a:cubicBezTo>
                  <a:cubicBezTo>
                    <a:pt x="66" y="42"/>
                    <a:pt x="67" y="40"/>
                    <a:pt x="66" y="39"/>
                  </a:cubicBezTo>
                  <a:cubicBezTo>
                    <a:pt x="35" y="1"/>
                    <a:pt x="35" y="1"/>
                    <a:pt x="35" y="1"/>
                  </a:cubicBezTo>
                  <a:cubicBezTo>
                    <a:pt x="34" y="0"/>
                    <a:pt x="33" y="0"/>
                    <a:pt x="32"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5" name="Freeform 47"/>
            <p:cNvSpPr/>
            <p:nvPr/>
          </p:nvSpPr>
          <p:spPr bwMode="auto">
            <a:xfrm>
              <a:off x="1458913" y="4630738"/>
              <a:ext cx="77788" cy="39688"/>
            </a:xfrm>
            <a:custGeom>
              <a:avLst/>
              <a:gdLst>
                <a:gd name="T0" fmla="*/ 16 w 37"/>
                <a:gd name="T1" fmla="*/ 18 h 19"/>
                <a:gd name="T2" fmla="*/ 20 w 37"/>
                <a:gd name="T3" fmla="*/ 18 h 19"/>
                <a:gd name="T4" fmla="*/ 36 w 37"/>
                <a:gd name="T5" fmla="*/ 3 h 19"/>
                <a:gd name="T6" fmla="*/ 35 w 37"/>
                <a:gd name="T7" fmla="*/ 0 h 19"/>
                <a:gd name="T8" fmla="*/ 2 w 37"/>
                <a:gd name="T9" fmla="*/ 0 h 19"/>
                <a:gd name="T10" fmla="*/ 1 w 37"/>
                <a:gd name="T11" fmla="*/ 3 h 19"/>
                <a:gd name="T12" fmla="*/ 16 w 37"/>
                <a:gd name="T13" fmla="*/ 18 h 19"/>
              </a:gdLst>
              <a:ahLst/>
              <a:cxnLst>
                <a:cxn ang="0">
                  <a:pos x="T0" y="T1"/>
                </a:cxn>
                <a:cxn ang="0">
                  <a:pos x="T2" y="T3"/>
                </a:cxn>
                <a:cxn ang="0">
                  <a:pos x="T4" y="T5"/>
                </a:cxn>
                <a:cxn ang="0">
                  <a:pos x="T6" y="T7"/>
                </a:cxn>
                <a:cxn ang="0">
                  <a:pos x="T8" y="T9"/>
                </a:cxn>
                <a:cxn ang="0">
                  <a:pos x="T10" y="T11"/>
                </a:cxn>
                <a:cxn ang="0">
                  <a:pos x="T12" y="T13"/>
                </a:cxn>
              </a:cxnLst>
              <a:rect l="0" t="0" r="r" b="b"/>
              <a:pathLst>
                <a:path w="37" h="19">
                  <a:moveTo>
                    <a:pt x="16" y="18"/>
                  </a:moveTo>
                  <a:cubicBezTo>
                    <a:pt x="17" y="19"/>
                    <a:pt x="19" y="19"/>
                    <a:pt x="20" y="18"/>
                  </a:cubicBezTo>
                  <a:cubicBezTo>
                    <a:pt x="36" y="3"/>
                    <a:pt x="36" y="3"/>
                    <a:pt x="36" y="3"/>
                  </a:cubicBezTo>
                  <a:cubicBezTo>
                    <a:pt x="37" y="1"/>
                    <a:pt x="37" y="0"/>
                    <a:pt x="35" y="0"/>
                  </a:cubicBezTo>
                  <a:cubicBezTo>
                    <a:pt x="2" y="0"/>
                    <a:pt x="2" y="0"/>
                    <a:pt x="2" y="0"/>
                  </a:cubicBezTo>
                  <a:cubicBezTo>
                    <a:pt x="0" y="0"/>
                    <a:pt x="0" y="1"/>
                    <a:pt x="1" y="3"/>
                  </a:cubicBezTo>
                  <a:lnTo>
                    <a:pt x="16" y="1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32" name="文本框 31"/>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33" name="组合 32"/>
          <p:cNvGrpSpPr/>
          <p:nvPr/>
        </p:nvGrpSpPr>
        <p:grpSpPr>
          <a:xfrm>
            <a:off x="381709" y="148265"/>
            <a:ext cx="448427" cy="805007"/>
            <a:chOff x="7019926" y="4918076"/>
            <a:chExt cx="395287" cy="709612"/>
          </a:xfrm>
          <a:solidFill>
            <a:srgbClr val="5EB5AB"/>
          </a:solidFill>
        </p:grpSpPr>
        <p:sp>
          <p:nvSpPr>
            <p:cNvPr id="34"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5"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6"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9"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0"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1"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2"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par>
                                <p:cTn id="13" presetID="10" presetClass="entr" presetSubtype="0" fill="hold" nodeType="with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par>
                          <p:cTn id="23" fill="hold">
                            <p:stCondLst>
                              <p:cond delay="1500"/>
                            </p:stCondLst>
                            <p:childTnLst>
                              <p:par>
                                <p:cTn id="24" presetID="10" presetClass="entr" presetSubtype="0" fill="hold" nodeType="after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fade">
                                      <p:cBhvr>
                                        <p:cTn id="26" dur="500"/>
                                        <p:tgtEl>
                                          <p:spTgt spid="5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500"/>
                                        <p:tgtEl>
                                          <p:spTgt spid="52"/>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fade">
                                      <p:cBhvr>
                                        <p:cTn id="33" dur="500"/>
                                        <p:tgtEl>
                                          <p:spTgt spid="5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 calcmode="lin" valueType="num">
                                      <p:cBhvr>
                                        <p:cTn id="43" dur="500" fill="hold"/>
                                        <p:tgtEl>
                                          <p:spTgt spid="33"/>
                                        </p:tgtEl>
                                        <p:attrNameLst>
                                          <p:attrName>style.rotation</p:attrName>
                                        </p:attrNameLst>
                                      </p:cBhvr>
                                      <p:tavLst>
                                        <p:tav tm="0">
                                          <p:val>
                                            <p:fltVal val="360"/>
                                          </p:val>
                                        </p:tav>
                                        <p:tav tm="100000">
                                          <p:val>
                                            <p:fltVal val="0"/>
                                          </p:val>
                                        </p:tav>
                                      </p:tavLst>
                                    </p:anim>
                                    <p:animEffect transition="in" filter="fade">
                                      <p:cBhvr>
                                        <p:cTn id="44" dur="5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32"/>
                                        </p:tgtEl>
                                        <p:attrNameLst>
                                          <p:attrName>style.visibility</p:attrName>
                                        </p:attrNameLst>
                                      </p:cBhvr>
                                      <p:to>
                                        <p:strVal val="visible"/>
                                      </p:to>
                                    </p:set>
                                    <p:anim calcmode="lin" valueType="num">
                                      <p:cBhvr>
                                        <p:cTn id="49"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32"/>
                                        </p:tgtEl>
                                        <p:attrNameLst>
                                          <p:attrName>ppt_y</p:attrName>
                                        </p:attrNameLst>
                                      </p:cBhvr>
                                      <p:tavLst>
                                        <p:tav tm="0">
                                          <p:val>
                                            <p:strVal val="#ppt_y"/>
                                          </p:val>
                                        </p:tav>
                                        <p:tav tm="100000">
                                          <p:val>
                                            <p:strVal val="#ppt_y"/>
                                          </p:val>
                                        </p:tav>
                                      </p:tavLst>
                                    </p:anim>
                                    <p:anim calcmode="lin" valueType="num">
                                      <p:cBhvr>
                                        <p:cTn id="51"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52" grpId="0"/>
      <p:bldP spid="53" grpId="0"/>
      <p:bldP spid="54" grpId="0" animBg="1"/>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4954379" y="4696871"/>
            <a:ext cx="2437765" cy="1578610"/>
            <a:chOff x="6322531" y="4696871"/>
            <a:chExt cx="2437765" cy="1578610"/>
          </a:xfrm>
          <a:solidFill>
            <a:srgbClr val="512D5F"/>
          </a:solidFill>
        </p:grpSpPr>
        <p:sp>
          <p:nvSpPr>
            <p:cNvPr id="8" name="Parallelogram 7"/>
            <p:cNvSpPr/>
            <p:nvPr/>
          </p:nvSpPr>
          <p:spPr bwMode="auto">
            <a:xfrm rot="16200000">
              <a:off x="6357456" y="5091523"/>
              <a:ext cx="1149033" cy="1218883"/>
            </a:xfrm>
            <a:prstGeom prst="parallelogram">
              <a:avLst>
                <a:gd name="adj" fmla="val 37416"/>
              </a:avLst>
            </a:prstGeom>
            <a:grpFill/>
            <a:ln>
              <a:noFill/>
            </a:ln>
            <a:effectLst>
              <a:innerShdw blurRad="63500" dist="2540000" dir="13500000">
                <a:srgbClr val="000000">
                  <a:alpha val="10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 name="Parallelogram 8"/>
            <p:cNvSpPr/>
            <p:nvPr/>
          </p:nvSpPr>
          <p:spPr bwMode="auto">
            <a:xfrm rot="5400000" flipH="1">
              <a:off x="7568786" y="5091523"/>
              <a:ext cx="1149033" cy="1218883"/>
            </a:xfrm>
            <a:prstGeom prst="parallelogram">
              <a:avLst>
                <a:gd name="adj" fmla="val 37416"/>
              </a:avLst>
            </a:prstGeom>
            <a:grpFill/>
            <a:ln>
              <a:noFill/>
            </a:ln>
            <a:effectLst>
              <a:innerShdw blurRad="63500" dist="2540000" dir="13500000">
                <a:srgbClr val="000000">
                  <a:alpha val="5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 name="Diamond 9"/>
            <p:cNvSpPr/>
            <p:nvPr/>
          </p:nvSpPr>
          <p:spPr bwMode="auto">
            <a:xfrm>
              <a:off x="6322531" y="4696871"/>
              <a:ext cx="2437765" cy="862648"/>
            </a:xfrm>
            <a:prstGeom prst="diamond">
              <a:avLst/>
            </a:prstGeom>
            <a:grp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2" name="Group 69"/>
          <p:cNvGrpSpPr/>
          <p:nvPr/>
        </p:nvGrpSpPr>
        <p:grpSpPr bwMode="auto">
          <a:xfrm>
            <a:off x="5231904" y="4045520"/>
            <a:ext cx="1844040" cy="1369061"/>
            <a:chOff x="3720882" y="2540349"/>
            <a:chExt cx="1676826" cy="1246019"/>
          </a:xfrm>
          <a:solidFill>
            <a:srgbClr val="98CED3"/>
          </a:solidFill>
        </p:grpSpPr>
        <p:sp>
          <p:nvSpPr>
            <p:cNvPr id="14" name="Parallelogram 13"/>
            <p:cNvSpPr/>
            <p:nvPr/>
          </p:nvSpPr>
          <p:spPr>
            <a:xfrm rot="16200000">
              <a:off x="3665680" y="2892752"/>
              <a:ext cx="948818" cy="838413"/>
            </a:xfrm>
            <a:prstGeom prst="parallelogram">
              <a:avLst>
                <a:gd name="adj" fmla="val 35144"/>
              </a:avLst>
            </a:prstGeom>
            <a:grpFill/>
            <a:ln>
              <a:noFill/>
            </a:ln>
            <a:effectLst>
              <a:innerShdw blurRad="63500" dist="2540000" dir="13500000">
                <a:srgbClr val="000000">
                  <a:alpha val="10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5" name="Parallelogram 14"/>
            <p:cNvSpPr/>
            <p:nvPr/>
          </p:nvSpPr>
          <p:spPr>
            <a:xfrm rot="5400000" flipH="1">
              <a:off x="4504093" y="2885879"/>
              <a:ext cx="948818" cy="838413"/>
            </a:xfrm>
            <a:prstGeom prst="parallelogram">
              <a:avLst>
                <a:gd name="adj" fmla="val 35144"/>
              </a:avLst>
            </a:prstGeom>
            <a:grpFill/>
            <a:ln>
              <a:noFill/>
            </a:ln>
            <a:effectLst>
              <a:innerShdw blurRad="63500" dist="2540000" dir="13500000">
                <a:srgbClr val="000000">
                  <a:alpha val="5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 name="Diamond 15"/>
            <p:cNvSpPr/>
            <p:nvPr/>
          </p:nvSpPr>
          <p:spPr>
            <a:xfrm>
              <a:off x="3720882" y="2540349"/>
              <a:ext cx="1676826" cy="592812"/>
            </a:xfrm>
            <a:prstGeom prst="diamond">
              <a:avLst/>
            </a:prstGeom>
            <a:grp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18" name="Group 79"/>
          <p:cNvGrpSpPr/>
          <p:nvPr/>
        </p:nvGrpSpPr>
        <p:grpSpPr bwMode="auto">
          <a:xfrm>
            <a:off x="5460800" y="3385438"/>
            <a:ext cx="1365569" cy="1192688"/>
            <a:chOff x="3939025" y="1941614"/>
            <a:chExt cx="1240545" cy="1084161"/>
          </a:xfrm>
          <a:solidFill>
            <a:srgbClr val="5EB5AB"/>
          </a:solidFill>
        </p:grpSpPr>
        <p:sp>
          <p:nvSpPr>
            <p:cNvPr id="20" name="Parallelogram 19"/>
            <p:cNvSpPr/>
            <p:nvPr/>
          </p:nvSpPr>
          <p:spPr>
            <a:xfrm rot="16200000">
              <a:off x="3821086" y="2280705"/>
              <a:ext cx="869869" cy="620271"/>
            </a:xfrm>
            <a:prstGeom prst="parallelogram">
              <a:avLst>
                <a:gd name="adj" fmla="val 34345"/>
              </a:avLst>
            </a:prstGeom>
            <a:grpFill/>
            <a:ln>
              <a:noFill/>
            </a:ln>
            <a:effectLst>
              <a:innerShdw blurRad="63500" dist="2540000" dir="13500000">
                <a:srgbClr val="000000">
                  <a:alpha val="10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 name="Parallelogram 20"/>
            <p:cNvSpPr/>
            <p:nvPr/>
          </p:nvSpPr>
          <p:spPr>
            <a:xfrm rot="5400000" flipH="1">
              <a:off x="4434499" y="2273839"/>
              <a:ext cx="869869" cy="620272"/>
            </a:xfrm>
            <a:prstGeom prst="parallelogram">
              <a:avLst>
                <a:gd name="adj" fmla="val 34344"/>
              </a:avLst>
            </a:prstGeom>
            <a:grpFill/>
            <a:ln>
              <a:noFill/>
            </a:ln>
            <a:effectLst>
              <a:innerShdw blurRad="63500" dist="2540000" dir="13500000">
                <a:srgbClr val="000000">
                  <a:alpha val="5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 name="Diamond 21"/>
            <p:cNvSpPr/>
            <p:nvPr/>
          </p:nvSpPr>
          <p:spPr>
            <a:xfrm>
              <a:off x="3939025" y="1941614"/>
              <a:ext cx="1240544" cy="428585"/>
            </a:xfrm>
            <a:prstGeom prst="diamond">
              <a:avLst/>
            </a:prstGeom>
            <a:grp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24" name="Group 94"/>
          <p:cNvGrpSpPr/>
          <p:nvPr/>
        </p:nvGrpSpPr>
        <p:grpSpPr bwMode="auto">
          <a:xfrm>
            <a:off x="5663365" y="2718370"/>
            <a:ext cx="960439" cy="1037273"/>
            <a:chOff x="4122417" y="1335368"/>
            <a:chExt cx="873763" cy="942104"/>
          </a:xfrm>
          <a:solidFill>
            <a:srgbClr val="F15A5A"/>
          </a:solidFill>
        </p:grpSpPr>
        <p:sp>
          <p:nvSpPr>
            <p:cNvPr id="26" name="Parallelogram 25"/>
            <p:cNvSpPr/>
            <p:nvPr/>
          </p:nvSpPr>
          <p:spPr>
            <a:xfrm rot="16200000">
              <a:off x="3948839" y="1660145"/>
              <a:ext cx="797775" cy="436880"/>
            </a:xfrm>
            <a:prstGeom prst="parallelogram">
              <a:avLst>
                <a:gd name="adj" fmla="val 33056"/>
              </a:avLst>
            </a:prstGeom>
            <a:grpFill/>
            <a:ln>
              <a:noFill/>
            </a:ln>
            <a:effectLst>
              <a:innerShdw blurRad="63500" dist="2540000" dir="13500000">
                <a:srgbClr val="000000">
                  <a:alpha val="10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 name="Parallelogram 26"/>
            <p:cNvSpPr/>
            <p:nvPr/>
          </p:nvSpPr>
          <p:spPr>
            <a:xfrm rot="5400000" flipH="1">
              <a:off x="4378851" y="1653285"/>
              <a:ext cx="797775" cy="436882"/>
            </a:xfrm>
            <a:prstGeom prst="parallelogram">
              <a:avLst>
                <a:gd name="adj" fmla="val 33055"/>
              </a:avLst>
            </a:prstGeom>
            <a:grpFill/>
            <a:ln>
              <a:noFill/>
            </a:ln>
            <a:effectLst>
              <a:innerShdw blurRad="63500" dist="2540000" dir="13500000">
                <a:srgbClr val="000000">
                  <a:alpha val="5000"/>
                </a:srgb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 name="Diamond 27"/>
            <p:cNvSpPr/>
            <p:nvPr/>
          </p:nvSpPr>
          <p:spPr>
            <a:xfrm>
              <a:off x="4122417" y="1335368"/>
              <a:ext cx="873762" cy="288658"/>
            </a:xfrm>
            <a:prstGeom prst="diamond">
              <a:avLst/>
            </a:prstGeom>
            <a:grp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0" name="Group 49"/>
          <p:cNvGrpSpPr/>
          <p:nvPr/>
        </p:nvGrpSpPr>
        <p:grpSpPr>
          <a:xfrm>
            <a:off x="680771" y="3501008"/>
            <a:ext cx="3223369" cy="950506"/>
            <a:chOff x="680771" y="3501008"/>
            <a:chExt cx="3223369" cy="950506"/>
          </a:xfrm>
        </p:grpSpPr>
        <p:sp>
          <p:nvSpPr>
            <p:cNvPr id="51" name="Text Placeholder 2"/>
            <p:cNvSpPr txBox="1"/>
            <p:nvPr/>
          </p:nvSpPr>
          <p:spPr>
            <a:xfrm>
              <a:off x="680771" y="3501008"/>
              <a:ext cx="2587752" cy="950506"/>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2800" b="0" i="0" u="none" strike="noStrike" kern="1200" cap="none" spc="0" normalizeH="0" baseline="0" noProof="0" dirty="0">
                  <a:ln>
                    <a:noFill/>
                  </a:ln>
                  <a:solidFill>
                    <a:srgbClr val="4D2B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2800" b="0" i="0" u="none" strike="noStrike" kern="1200" cap="none" spc="0" normalizeH="0" baseline="0" noProof="0" dirty="0">
                <a:ln>
                  <a:noFill/>
                </a:ln>
                <a:solidFill>
                  <a:srgbClr val="4D2B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请</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在这里输入段落文本内容请在这里输入段落文本内容请在这里输入段落文本内容请在这里输入段落文本内容</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2" name="Oval 51"/>
            <p:cNvSpPr/>
            <p:nvPr/>
          </p:nvSpPr>
          <p:spPr>
            <a:xfrm>
              <a:off x="3271741" y="3588689"/>
              <a:ext cx="632399" cy="632399"/>
            </a:xfrm>
            <a:prstGeom prst="ellipse">
              <a:avLst/>
            </a:prstGeom>
            <a:solidFill>
              <a:srgbClr val="4D2B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01</a:t>
              </a:r>
            </a:p>
          </p:txBody>
        </p:sp>
      </p:grpSp>
      <p:grpSp>
        <p:nvGrpSpPr>
          <p:cNvPr id="53" name="Group 52"/>
          <p:cNvGrpSpPr/>
          <p:nvPr/>
        </p:nvGrpSpPr>
        <p:grpSpPr>
          <a:xfrm>
            <a:off x="680771" y="4606956"/>
            <a:ext cx="3223369" cy="950506"/>
            <a:chOff x="680771" y="4606956"/>
            <a:chExt cx="3223369" cy="950506"/>
          </a:xfrm>
        </p:grpSpPr>
        <p:sp>
          <p:nvSpPr>
            <p:cNvPr id="54" name="Text Placeholder 2"/>
            <p:cNvSpPr txBox="1"/>
            <p:nvPr/>
          </p:nvSpPr>
          <p:spPr>
            <a:xfrm>
              <a:off x="680771" y="4606956"/>
              <a:ext cx="2587752" cy="950506"/>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2800" b="0" i="0" u="none" strike="noStrike" kern="1200" cap="none" spc="0" normalizeH="0" baseline="0" noProof="0" dirty="0">
                  <a:ln>
                    <a:noFill/>
                  </a:ln>
                  <a:solidFill>
                    <a:srgbClr val="59ACA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2800" b="0" i="0" u="none" strike="noStrike" kern="1200" cap="none" spc="0" normalizeH="0" baseline="0" noProof="0" dirty="0">
                <a:ln>
                  <a:noFill/>
                </a:ln>
                <a:solidFill>
                  <a:srgbClr val="59ACA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在这里输入段落文本内容请在这里输入段落文本内容请在这里输入段落文本内容请在这里输入段落文本内容</a:t>
              </a:r>
            </a:p>
          </p:txBody>
        </p:sp>
        <p:sp>
          <p:nvSpPr>
            <p:cNvPr id="55" name="Oval 54"/>
            <p:cNvSpPr/>
            <p:nvPr/>
          </p:nvSpPr>
          <p:spPr>
            <a:xfrm>
              <a:off x="3271741" y="4637189"/>
              <a:ext cx="632399" cy="632399"/>
            </a:xfrm>
            <a:prstGeom prst="ellipse">
              <a:avLst/>
            </a:prstGeom>
            <a:solidFill>
              <a:srgbClr val="59AC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03</a:t>
              </a:r>
            </a:p>
          </p:txBody>
        </p:sp>
      </p:grpSp>
      <p:grpSp>
        <p:nvGrpSpPr>
          <p:cNvPr id="56" name="Group 55"/>
          <p:cNvGrpSpPr/>
          <p:nvPr/>
        </p:nvGrpSpPr>
        <p:grpSpPr>
          <a:xfrm>
            <a:off x="8359868" y="3573016"/>
            <a:ext cx="3223368" cy="950506"/>
            <a:chOff x="8359868" y="3573016"/>
            <a:chExt cx="3223368" cy="950506"/>
          </a:xfrm>
        </p:grpSpPr>
        <p:sp>
          <p:nvSpPr>
            <p:cNvPr id="85" name="Text Placeholder 2"/>
            <p:cNvSpPr txBox="1"/>
            <p:nvPr/>
          </p:nvSpPr>
          <p:spPr>
            <a:xfrm>
              <a:off x="8995484" y="3573016"/>
              <a:ext cx="2587752" cy="950506"/>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2800" b="0" i="0" u="none" strike="noStrike" kern="1200" cap="none" spc="0" normalizeH="0" baseline="0" noProof="0" dirty="0">
                  <a:ln>
                    <a:noFill/>
                  </a:ln>
                  <a:solidFill>
                    <a:srgbClr val="90C3C8"/>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2800" b="0" i="0" u="none" strike="noStrike" kern="1200" cap="none" spc="0" normalizeH="0" baseline="0" noProof="0" dirty="0">
                <a:ln>
                  <a:noFill/>
                </a:ln>
                <a:solidFill>
                  <a:srgbClr val="90C3C8"/>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在这里输入段落文本内容请在这里输入段落文本内容请在这里输入段落文本内容请在这里输入段落文本内容</a:t>
              </a:r>
            </a:p>
          </p:txBody>
        </p:sp>
        <p:sp>
          <p:nvSpPr>
            <p:cNvPr id="86" name="Oval 85"/>
            <p:cNvSpPr/>
            <p:nvPr/>
          </p:nvSpPr>
          <p:spPr>
            <a:xfrm>
              <a:off x="8359868" y="3629077"/>
              <a:ext cx="632399" cy="632399"/>
            </a:xfrm>
            <a:prstGeom prst="ellipse">
              <a:avLst/>
            </a:prstGeom>
            <a:solidFill>
              <a:srgbClr val="90C3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02</a:t>
              </a:r>
            </a:p>
          </p:txBody>
        </p:sp>
      </p:grpSp>
      <p:grpSp>
        <p:nvGrpSpPr>
          <p:cNvPr id="87" name="Group 86"/>
          <p:cNvGrpSpPr/>
          <p:nvPr/>
        </p:nvGrpSpPr>
        <p:grpSpPr>
          <a:xfrm>
            <a:off x="8359868" y="4606956"/>
            <a:ext cx="3223368" cy="950506"/>
            <a:chOff x="8359868" y="4606956"/>
            <a:chExt cx="3223368" cy="950506"/>
          </a:xfrm>
        </p:grpSpPr>
        <p:sp>
          <p:nvSpPr>
            <p:cNvPr id="88" name="Text Placeholder 2"/>
            <p:cNvSpPr txBox="1"/>
            <p:nvPr/>
          </p:nvSpPr>
          <p:spPr>
            <a:xfrm>
              <a:off x="8995484" y="4606956"/>
              <a:ext cx="2587752" cy="950506"/>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2800" b="0" i="0" u="none" strike="noStrike" kern="1200" cap="none" spc="0" normalizeH="0" baseline="0" noProof="0" dirty="0">
                  <a:ln>
                    <a:noFill/>
                  </a:ln>
                  <a:solidFill>
                    <a:srgbClr val="E55555"/>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2800" b="0" i="0" u="none" strike="noStrike" kern="1200" cap="none" spc="0" normalizeH="0" baseline="0" noProof="0" dirty="0">
                <a:ln>
                  <a:noFill/>
                </a:ln>
                <a:solidFill>
                  <a:srgbClr val="E55555"/>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在这里输入段落文本内容请在这里输入段落文本内容请在这里输入段落文本内容请在这里输入段落文本内容</a:t>
              </a:r>
            </a:p>
          </p:txBody>
        </p:sp>
        <p:sp>
          <p:nvSpPr>
            <p:cNvPr id="89" name="Oval 88"/>
            <p:cNvSpPr/>
            <p:nvPr/>
          </p:nvSpPr>
          <p:spPr>
            <a:xfrm>
              <a:off x="8359868" y="4637189"/>
              <a:ext cx="632399" cy="632399"/>
            </a:xfrm>
            <a:prstGeom prst="ellipse">
              <a:avLst/>
            </a:prstGeom>
            <a:solidFill>
              <a:srgbClr val="E555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04</a:t>
              </a:r>
            </a:p>
          </p:txBody>
        </p:sp>
      </p:grpSp>
      <p:sp>
        <p:nvSpPr>
          <p:cNvPr id="32" name="文本框 31"/>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33" name="组合 32"/>
          <p:cNvGrpSpPr/>
          <p:nvPr/>
        </p:nvGrpSpPr>
        <p:grpSpPr>
          <a:xfrm>
            <a:off x="381709" y="148265"/>
            <a:ext cx="448427" cy="805007"/>
            <a:chOff x="7019926" y="4918076"/>
            <a:chExt cx="395287" cy="709612"/>
          </a:xfrm>
          <a:solidFill>
            <a:srgbClr val="5EB5AB"/>
          </a:solidFill>
        </p:grpSpPr>
        <p:sp>
          <p:nvSpPr>
            <p:cNvPr id="34"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5"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6"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7"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8"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9"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0"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additive="base">
                                        <p:cTn id="12" dur="500" fill="hold"/>
                                        <p:tgtEl>
                                          <p:spTgt spid="50"/>
                                        </p:tgtEl>
                                        <p:attrNameLst>
                                          <p:attrName>ppt_x</p:attrName>
                                        </p:attrNameLst>
                                      </p:cBhvr>
                                      <p:tavLst>
                                        <p:tav tm="0">
                                          <p:val>
                                            <p:strVal val="0-#ppt_w/2"/>
                                          </p:val>
                                        </p:tav>
                                        <p:tav tm="100000">
                                          <p:val>
                                            <p:strVal val="#ppt_x"/>
                                          </p:val>
                                        </p:tav>
                                      </p:tavLst>
                                    </p:anim>
                                    <p:anim calcmode="lin" valueType="num">
                                      <p:cBhvr additive="base">
                                        <p:cTn id="13" dur="500" fill="hold"/>
                                        <p:tgtEl>
                                          <p:spTgt spid="5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additive="base">
                                        <p:cTn id="22" dur="500" fill="hold"/>
                                        <p:tgtEl>
                                          <p:spTgt spid="56"/>
                                        </p:tgtEl>
                                        <p:attrNameLst>
                                          <p:attrName>ppt_x</p:attrName>
                                        </p:attrNameLst>
                                      </p:cBhvr>
                                      <p:tavLst>
                                        <p:tav tm="0">
                                          <p:val>
                                            <p:strVal val="1+#ppt_w/2"/>
                                          </p:val>
                                        </p:tav>
                                        <p:tav tm="100000">
                                          <p:val>
                                            <p:strVal val="#ppt_x"/>
                                          </p:val>
                                        </p:tav>
                                      </p:tavLst>
                                    </p:anim>
                                    <p:anim calcmode="lin" valueType="num">
                                      <p:cBhvr additive="base">
                                        <p:cTn id="23" dur="500" fill="hold"/>
                                        <p:tgtEl>
                                          <p:spTgt spid="5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1"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additive="base">
                                        <p:cTn id="32" dur="500" fill="hold"/>
                                        <p:tgtEl>
                                          <p:spTgt spid="53"/>
                                        </p:tgtEl>
                                        <p:attrNameLst>
                                          <p:attrName>ppt_x</p:attrName>
                                        </p:attrNameLst>
                                      </p:cBhvr>
                                      <p:tavLst>
                                        <p:tav tm="0">
                                          <p:val>
                                            <p:strVal val="0-#ppt_w/2"/>
                                          </p:val>
                                        </p:tav>
                                        <p:tav tm="100000">
                                          <p:val>
                                            <p:strVal val="#ppt_x"/>
                                          </p:val>
                                        </p:tav>
                                      </p:tavLst>
                                    </p:anim>
                                    <p:anim calcmode="lin" valueType="num">
                                      <p:cBhvr additive="base">
                                        <p:cTn id="33" dur="500" fill="hold"/>
                                        <p:tgtEl>
                                          <p:spTgt spid="53"/>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1"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2" fill="hold" nodeType="afterEffect">
                                  <p:stCondLst>
                                    <p:cond delay="0"/>
                                  </p:stCondLst>
                                  <p:childTnLst>
                                    <p:set>
                                      <p:cBhvr>
                                        <p:cTn id="41" dur="1" fill="hold">
                                          <p:stCondLst>
                                            <p:cond delay="0"/>
                                          </p:stCondLst>
                                        </p:cTn>
                                        <p:tgtEl>
                                          <p:spTgt spid="87"/>
                                        </p:tgtEl>
                                        <p:attrNameLst>
                                          <p:attrName>style.visibility</p:attrName>
                                        </p:attrNameLst>
                                      </p:cBhvr>
                                      <p:to>
                                        <p:strVal val="visible"/>
                                      </p:to>
                                    </p:set>
                                    <p:anim calcmode="lin" valueType="num">
                                      <p:cBhvr additive="base">
                                        <p:cTn id="42" dur="500" fill="hold"/>
                                        <p:tgtEl>
                                          <p:spTgt spid="87"/>
                                        </p:tgtEl>
                                        <p:attrNameLst>
                                          <p:attrName>ppt_x</p:attrName>
                                        </p:attrNameLst>
                                      </p:cBhvr>
                                      <p:tavLst>
                                        <p:tav tm="0">
                                          <p:val>
                                            <p:strVal val="1+#ppt_w/2"/>
                                          </p:val>
                                        </p:tav>
                                        <p:tav tm="100000">
                                          <p:val>
                                            <p:strVal val="#ppt_x"/>
                                          </p:val>
                                        </p:tav>
                                      </p:tavLst>
                                    </p:anim>
                                    <p:anim calcmode="lin" valueType="num">
                                      <p:cBhvr additive="base">
                                        <p:cTn id="43" dur="500" fill="hold"/>
                                        <p:tgtEl>
                                          <p:spTgt spid="87"/>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nodeType="click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p:cTn id="48" dur="500" fill="hold"/>
                                        <p:tgtEl>
                                          <p:spTgt spid="33"/>
                                        </p:tgtEl>
                                        <p:attrNameLst>
                                          <p:attrName>ppt_w</p:attrName>
                                        </p:attrNameLst>
                                      </p:cBhvr>
                                      <p:tavLst>
                                        <p:tav tm="0">
                                          <p:val>
                                            <p:fltVal val="0"/>
                                          </p:val>
                                        </p:tav>
                                        <p:tav tm="100000">
                                          <p:val>
                                            <p:strVal val="#ppt_w"/>
                                          </p:val>
                                        </p:tav>
                                      </p:tavLst>
                                    </p:anim>
                                    <p:anim calcmode="lin" valueType="num">
                                      <p:cBhvr>
                                        <p:cTn id="49" dur="500" fill="hold"/>
                                        <p:tgtEl>
                                          <p:spTgt spid="33"/>
                                        </p:tgtEl>
                                        <p:attrNameLst>
                                          <p:attrName>ppt_h</p:attrName>
                                        </p:attrNameLst>
                                      </p:cBhvr>
                                      <p:tavLst>
                                        <p:tav tm="0">
                                          <p:val>
                                            <p:fltVal val="0"/>
                                          </p:val>
                                        </p:tav>
                                        <p:tav tm="100000">
                                          <p:val>
                                            <p:strVal val="#ppt_h"/>
                                          </p:val>
                                        </p:tav>
                                      </p:tavLst>
                                    </p:anim>
                                    <p:anim calcmode="lin" valueType="num">
                                      <p:cBhvr>
                                        <p:cTn id="50" dur="500" fill="hold"/>
                                        <p:tgtEl>
                                          <p:spTgt spid="33"/>
                                        </p:tgtEl>
                                        <p:attrNameLst>
                                          <p:attrName>style.rotation</p:attrName>
                                        </p:attrNameLst>
                                      </p:cBhvr>
                                      <p:tavLst>
                                        <p:tav tm="0">
                                          <p:val>
                                            <p:fltVal val="360"/>
                                          </p:val>
                                        </p:tav>
                                        <p:tav tm="100000">
                                          <p:val>
                                            <p:fltVal val="0"/>
                                          </p:val>
                                        </p:tav>
                                      </p:tavLst>
                                    </p:anim>
                                    <p:animEffect transition="in" filter="fade">
                                      <p:cBhvr>
                                        <p:cTn id="51" dur="500"/>
                                        <p:tgtEl>
                                          <p:spTgt spid="33"/>
                                        </p:tgtEl>
                                      </p:cBhvr>
                                    </p:animEffect>
                                  </p:childTnLst>
                                </p:cTn>
                              </p:par>
                            </p:childTnLst>
                          </p:cTn>
                        </p:par>
                      </p:childTnLst>
                    </p:cTn>
                  </p:par>
                  <p:par>
                    <p:cTn id="52" fill="hold">
                      <p:stCondLst>
                        <p:cond delay="indefinite"/>
                      </p:stCondLst>
                      <p:childTnLst>
                        <p:par>
                          <p:cTn id="53" fill="hold">
                            <p:stCondLst>
                              <p:cond delay="0"/>
                            </p:stCondLst>
                            <p:childTnLst>
                              <p:par>
                                <p:cTn id="54" presetID="41" presetClass="entr" presetSubtype="0" fill="hold" grpId="0" nodeType="clickEffect">
                                  <p:stCondLst>
                                    <p:cond delay="0"/>
                                  </p:stCondLst>
                                  <p:iterate type="lt">
                                    <p:tmPct val="10000"/>
                                  </p:iterate>
                                  <p:childTnLst>
                                    <p:set>
                                      <p:cBhvr>
                                        <p:cTn id="55" dur="1" fill="hold">
                                          <p:stCondLst>
                                            <p:cond delay="0"/>
                                          </p:stCondLst>
                                        </p:cTn>
                                        <p:tgtEl>
                                          <p:spTgt spid="32"/>
                                        </p:tgtEl>
                                        <p:attrNameLst>
                                          <p:attrName>style.visibility</p:attrName>
                                        </p:attrNameLst>
                                      </p:cBhvr>
                                      <p:to>
                                        <p:strVal val="visible"/>
                                      </p:to>
                                    </p:set>
                                    <p:anim calcmode="lin" valueType="num">
                                      <p:cBhvr>
                                        <p:cTn id="56"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2"/>
                                        </p:tgtEl>
                                        <p:attrNameLst>
                                          <p:attrName>ppt_y</p:attrName>
                                        </p:attrNameLst>
                                      </p:cBhvr>
                                      <p:tavLst>
                                        <p:tav tm="0">
                                          <p:val>
                                            <p:strVal val="#ppt_y"/>
                                          </p:val>
                                        </p:tav>
                                        <p:tav tm="100000">
                                          <p:val>
                                            <p:strVal val="#ppt_y"/>
                                          </p:val>
                                        </p:tav>
                                      </p:tavLst>
                                    </p:anim>
                                    <p:anim calcmode="lin" valueType="num">
                                      <p:cBhvr>
                                        <p:cTn id="58"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五边形 2"/>
          <p:cNvSpPr/>
          <p:nvPr/>
        </p:nvSpPr>
        <p:spPr>
          <a:xfrm>
            <a:off x="-1" y="-16492"/>
            <a:ext cx="12195809" cy="1948159"/>
          </a:xfrm>
          <a:custGeom>
            <a:avLst/>
            <a:gdLst>
              <a:gd name="connsiteX0" fmla="*/ 1 w 960120"/>
              <a:gd name="connsiteY0" fmla="*/ 349269 h 914400"/>
              <a:gd name="connsiteX1" fmla="*/ 480060 w 960120"/>
              <a:gd name="connsiteY1" fmla="*/ 0 h 914400"/>
              <a:gd name="connsiteX2" fmla="*/ 960119 w 960120"/>
              <a:gd name="connsiteY2" fmla="*/ 349269 h 914400"/>
              <a:gd name="connsiteX3" fmla="*/ 776753 w 960120"/>
              <a:gd name="connsiteY3" fmla="*/ 914398 h 914400"/>
              <a:gd name="connsiteX4" fmla="*/ 183367 w 960120"/>
              <a:gd name="connsiteY4" fmla="*/ 914398 h 914400"/>
              <a:gd name="connsiteX5" fmla="*/ 1 w 960120"/>
              <a:gd name="connsiteY5" fmla="*/ 349269 h 914400"/>
              <a:gd name="connsiteX0-1" fmla="*/ 0 w 960118"/>
              <a:gd name="connsiteY0-2" fmla="*/ 349269 h 1223008"/>
              <a:gd name="connsiteX1-3" fmla="*/ 480059 w 960118"/>
              <a:gd name="connsiteY1-4" fmla="*/ 0 h 1223008"/>
              <a:gd name="connsiteX2-5" fmla="*/ 960118 w 960118"/>
              <a:gd name="connsiteY2-6" fmla="*/ 349269 h 1223008"/>
              <a:gd name="connsiteX3-7" fmla="*/ 250972 w 960118"/>
              <a:gd name="connsiteY3-8" fmla="*/ 1223008 h 1223008"/>
              <a:gd name="connsiteX4-9" fmla="*/ 183366 w 960118"/>
              <a:gd name="connsiteY4-10" fmla="*/ 914398 h 1223008"/>
              <a:gd name="connsiteX5-11" fmla="*/ 0 w 960118"/>
              <a:gd name="connsiteY5-12" fmla="*/ 349269 h 1223008"/>
              <a:gd name="connsiteX0-13" fmla="*/ 0 w 6332218"/>
              <a:gd name="connsiteY0-14" fmla="*/ 560070 h 1433809"/>
              <a:gd name="connsiteX1-15" fmla="*/ 480059 w 6332218"/>
              <a:gd name="connsiteY1-16" fmla="*/ 210801 h 1433809"/>
              <a:gd name="connsiteX2-17" fmla="*/ 6332218 w 6332218"/>
              <a:gd name="connsiteY2-18" fmla="*/ 0 h 1433809"/>
              <a:gd name="connsiteX3-19" fmla="*/ 250972 w 6332218"/>
              <a:gd name="connsiteY3-20" fmla="*/ 1433809 h 1433809"/>
              <a:gd name="connsiteX4-21" fmla="*/ 183366 w 6332218"/>
              <a:gd name="connsiteY4-22" fmla="*/ 1125199 h 1433809"/>
              <a:gd name="connsiteX5-23" fmla="*/ 0 w 6332218"/>
              <a:gd name="connsiteY5-24" fmla="*/ 560070 h 1433809"/>
              <a:gd name="connsiteX0-25" fmla="*/ 0 w 6332218"/>
              <a:gd name="connsiteY0-26" fmla="*/ 1057929 h 1931668"/>
              <a:gd name="connsiteX1-27" fmla="*/ 6320789 w 6332218"/>
              <a:gd name="connsiteY1-28" fmla="*/ 0 h 1931668"/>
              <a:gd name="connsiteX2-29" fmla="*/ 6332218 w 6332218"/>
              <a:gd name="connsiteY2-30" fmla="*/ 497859 h 1931668"/>
              <a:gd name="connsiteX3-31" fmla="*/ 250972 w 6332218"/>
              <a:gd name="connsiteY3-32" fmla="*/ 1931668 h 1931668"/>
              <a:gd name="connsiteX4-33" fmla="*/ 183366 w 6332218"/>
              <a:gd name="connsiteY4-34" fmla="*/ 1623058 h 1931668"/>
              <a:gd name="connsiteX5-35" fmla="*/ 0 w 6332218"/>
              <a:gd name="connsiteY5-36" fmla="*/ 1057929 h 1931668"/>
              <a:gd name="connsiteX0-37" fmla="*/ 0 w 12184378"/>
              <a:gd name="connsiteY0-38" fmla="*/ 6369 h 1931668"/>
              <a:gd name="connsiteX1-39" fmla="*/ 12172949 w 12184378"/>
              <a:gd name="connsiteY1-40" fmla="*/ 0 h 1931668"/>
              <a:gd name="connsiteX2-41" fmla="*/ 12184378 w 12184378"/>
              <a:gd name="connsiteY2-42" fmla="*/ 497859 h 1931668"/>
              <a:gd name="connsiteX3-43" fmla="*/ 6103132 w 12184378"/>
              <a:gd name="connsiteY3-44" fmla="*/ 1931668 h 1931668"/>
              <a:gd name="connsiteX4-45" fmla="*/ 6035526 w 12184378"/>
              <a:gd name="connsiteY4-46" fmla="*/ 1623058 h 1931668"/>
              <a:gd name="connsiteX5-47" fmla="*/ 0 w 12184378"/>
              <a:gd name="connsiteY5-48" fmla="*/ 6369 h 1931668"/>
              <a:gd name="connsiteX0-49" fmla="*/ 0 w 12184378"/>
              <a:gd name="connsiteY0-50" fmla="*/ 6369 h 1931668"/>
              <a:gd name="connsiteX1-51" fmla="*/ 12172949 w 12184378"/>
              <a:gd name="connsiteY1-52" fmla="*/ 0 h 1931668"/>
              <a:gd name="connsiteX2-53" fmla="*/ 12184378 w 12184378"/>
              <a:gd name="connsiteY2-54" fmla="*/ 497859 h 1931668"/>
              <a:gd name="connsiteX3-55" fmla="*/ 6103132 w 12184378"/>
              <a:gd name="connsiteY3-56" fmla="*/ 1931668 h 1931668"/>
              <a:gd name="connsiteX4-57" fmla="*/ 486 w 12184378"/>
              <a:gd name="connsiteY4-58" fmla="*/ 502918 h 1931668"/>
              <a:gd name="connsiteX5-59" fmla="*/ 0 w 12184378"/>
              <a:gd name="connsiteY5-60" fmla="*/ 6369 h 1931668"/>
              <a:gd name="connsiteX0-61" fmla="*/ 10944 w 12183892"/>
              <a:gd name="connsiteY0-62" fmla="*/ 6369 h 1931668"/>
              <a:gd name="connsiteX1-63" fmla="*/ 12172463 w 12183892"/>
              <a:gd name="connsiteY1-64" fmla="*/ 0 h 1931668"/>
              <a:gd name="connsiteX2-65" fmla="*/ 12183892 w 12183892"/>
              <a:gd name="connsiteY2-66" fmla="*/ 497859 h 1931668"/>
              <a:gd name="connsiteX3-67" fmla="*/ 6102646 w 12183892"/>
              <a:gd name="connsiteY3-68" fmla="*/ 1931668 h 1931668"/>
              <a:gd name="connsiteX4-69" fmla="*/ 0 w 12183892"/>
              <a:gd name="connsiteY4-70" fmla="*/ 502918 h 1931668"/>
              <a:gd name="connsiteX5-71" fmla="*/ 10944 w 12183892"/>
              <a:gd name="connsiteY5-72" fmla="*/ 6369 h 1931668"/>
              <a:gd name="connsiteX0-73" fmla="*/ 33804 w 12206752"/>
              <a:gd name="connsiteY0-74" fmla="*/ 6369 h 1931668"/>
              <a:gd name="connsiteX1-75" fmla="*/ 12195323 w 12206752"/>
              <a:gd name="connsiteY1-76" fmla="*/ 0 h 1931668"/>
              <a:gd name="connsiteX2-77" fmla="*/ 12206752 w 12206752"/>
              <a:gd name="connsiteY2-78" fmla="*/ 497859 h 1931668"/>
              <a:gd name="connsiteX3-79" fmla="*/ 6125506 w 12206752"/>
              <a:gd name="connsiteY3-80" fmla="*/ 1931668 h 1931668"/>
              <a:gd name="connsiteX4-81" fmla="*/ 0 w 12206752"/>
              <a:gd name="connsiteY4-82" fmla="*/ 502918 h 1931668"/>
              <a:gd name="connsiteX5-83" fmla="*/ 33804 w 12206752"/>
              <a:gd name="connsiteY5-84" fmla="*/ 6369 h 1931668"/>
              <a:gd name="connsiteX0-85" fmla="*/ 0 w 12207238"/>
              <a:gd name="connsiteY0-86" fmla="*/ 6369 h 1931668"/>
              <a:gd name="connsiteX1-87" fmla="*/ 12195809 w 12207238"/>
              <a:gd name="connsiteY1-88" fmla="*/ 0 h 1931668"/>
              <a:gd name="connsiteX2-89" fmla="*/ 12207238 w 12207238"/>
              <a:gd name="connsiteY2-90" fmla="*/ 497859 h 1931668"/>
              <a:gd name="connsiteX3-91" fmla="*/ 6125992 w 12207238"/>
              <a:gd name="connsiteY3-92" fmla="*/ 1931668 h 1931668"/>
              <a:gd name="connsiteX4-93" fmla="*/ 486 w 12207238"/>
              <a:gd name="connsiteY4-94" fmla="*/ 502918 h 1931668"/>
              <a:gd name="connsiteX5-95" fmla="*/ 0 w 12207238"/>
              <a:gd name="connsiteY5-96" fmla="*/ 6369 h 1931668"/>
              <a:gd name="connsiteX0-97" fmla="*/ 0 w 12207238"/>
              <a:gd name="connsiteY0-98" fmla="*/ 0 h 1948159"/>
              <a:gd name="connsiteX1-99" fmla="*/ 12195809 w 12207238"/>
              <a:gd name="connsiteY1-100" fmla="*/ 16491 h 1948159"/>
              <a:gd name="connsiteX2-101" fmla="*/ 12207238 w 12207238"/>
              <a:gd name="connsiteY2-102" fmla="*/ 514350 h 1948159"/>
              <a:gd name="connsiteX3-103" fmla="*/ 6125992 w 12207238"/>
              <a:gd name="connsiteY3-104" fmla="*/ 1948159 h 1948159"/>
              <a:gd name="connsiteX4-105" fmla="*/ 486 w 12207238"/>
              <a:gd name="connsiteY4-106" fmla="*/ 519409 h 1948159"/>
              <a:gd name="connsiteX5-107" fmla="*/ 0 w 12207238"/>
              <a:gd name="connsiteY5-108" fmla="*/ 0 h 1948159"/>
              <a:gd name="connsiteX0-109" fmla="*/ 0 w 12195809"/>
              <a:gd name="connsiteY0-110" fmla="*/ 0 h 1948159"/>
              <a:gd name="connsiteX1-111" fmla="*/ 12195809 w 12195809"/>
              <a:gd name="connsiteY1-112" fmla="*/ 16491 h 1948159"/>
              <a:gd name="connsiteX2-113" fmla="*/ 12184378 w 12195809"/>
              <a:gd name="connsiteY2-114" fmla="*/ 525780 h 1948159"/>
              <a:gd name="connsiteX3-115" fmla="*/ 6125992 w 12195809"/>
              <a:gd name="connsiteY3-116" fmla="*/ 1948159 h 1948159"/>
              <a:gd name="connsiteX4-117" fmla="*/ 486 w 12195809"/>
              <a:gd name="connsiteY4-118" fmla="*/ 519409 h 1948159"/>
              <a:gd name="connsiteX5-119" fmla="*/ 0 w 12195809"/>
              <a:gd name="connsiteY5-120" fmla="*/ 0 h 1948159"/>
              <a:gd name="connsiteX0-121" fmla="*/ 0 w 12230099"/>
              <a:gd name="connsiteY0-122" fmla="*/ 0 h 1948159"/>
              <a:gd name="connsiteX1-123" fmla="*/ 12230099 w 12230099"/>
              <a:gd name="connsiteY1-124" fmla="*/ 5061 h 1948159"/>
              <a:gd name="connsiteX2-125" fmla="*/ 12184378 w 12230099"/>
              <a:gd name="connsiteY2-126" fmla="*/ 525780 h 1948159"/>
              <a:gd name="connsiteX3-127" fmla="*/ 6125992 w 12230099"/>
              <a:gd name="connsiteY3-128" fmla="*/ 1948159 h 1948159"/>
              <a:gd name="connsiteX4-129" fmla="*/ 486 w 12230099"/>
              <a:gd name="connsiteY4-130" fmla="*/ 519409 h 1948159"/>
              <a:gd name="connsiteX5-131" fmla="*/ 0 w 12230099"/>
              <a:gd name="connsiteY5-132" fmla="*/ 0 h 1948159"/>
              <a:gd name="connsiteX0-133" fmla="*/ 0 w 12195809"/>
              <a:gd name="connsiteY0-134" fmla="*/ 0 h 1948159"/>
              <a:gd name="connsiteX1-135" fmla="*/ 12195809 w 12195809"/>
              <a:gd name="connsiteY1-136" fmla="*/ 5061 h 1948159"/>
              <a:gd name="connsiteX2-137" fmla="*/ 12184378 w 12195809"/>
              <a:gd name="connsiteY2-138" fmla="*/ 525780 h 1948159"/>
              <a:gd name="connsiteX3-139" fmla="*/ 6125992 w 12195809"/>
              <a:gd name="connsiteY3-140" fmla="*/ 1948159 h 1948159"/>
              <a:gd name="connsiteX4-141" fmla="*/ 486 w 12195809"/>
              <a:gd name="connsiteY4-142" fmla="*/ 519409 h 1948159"/>
              <a:gd name="connsiteX5-143" fmla="*/ 0 w 12195809"/>
              <a:gd name="connsiteY5-144" fmla="*/ 0 h 1948159"/>
              <a:gd name="connsiteX0-145" fmla="*/ 0 w 12195809"/>
              <a:gd name="connsiteY0-146" fmla="*/ 0 h 1948159"/>
              <a:gd name="connsiteX1-147" fmla="*/ 12195809 w 12195809"/>
              <a:gd name="connsiteY1-148" fmla="*/ 5061 h 1948159"/>
              <a:gd name="connsiteX2-149" fmla="*/ 12195808 w 12195809"/>
              <a:gd name="connsiteY2-150" fmla="*/ 514350 h 1948159"/>
              <a:gd name="connsiteX3-151" fmla="*/ 6125992 w 12195809"/>
              <a:gd name="connsiteY3-152" fmla="*/ 1948159 h 1948159"/>
              <a:gd name="connsiteX4-153" fmla="*/ 486 w 12195809"/>
              <a:gd name="connsiteY4-154" fmla="*/ 519409 h 1948159"/>
              <a:gd name="connsiteX5-155" fmla="*/ 0 w 12195809"/>
              <a:gd name="connsiteY5-156" fmla="*/ 0 h 19481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2195809" h="1948159">
                <a:moveTo>
                  <a:pt x="0" y="0"/>
                </a:moveTo>
                <a:lnTo>
                  <a:pt x="12195809" y="5061"/>
                </a:lnTo>
                <a:cubicBezTo>
                  <a:pt x="12195809" y="174824"/>
                  <a:pt x="12195808" y="344587"/>
                  <a:pt x="12195808" y="514350"/>
                </a:cubicBezTo>
                <a:lnTo>
                  <a:pt x="6125992" y="1948159"/>
                </a:lnTo>
                <a:lnTo>
                  <a:pt x="486" y="519409"/>
                </a:lnTo>
                <a:lnTo>
                  <a:pt x="0" y="0"/>
                </a:lnTo>
                <a:close/>
              </a:path>
            </a:pathLst>
          </a:custGeom>
          <a:solidFill>
            <a:srgbClr val="E55555"/>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3" name="文本框 12"/>
          <p:cNvSpPr txBox="1"/>
          <p:nvPr/>
        </p:nvSpPr>
        <p:spPr>
          <a:xfrm>
            <a:off x="5390017" y="542093"/>
            <a:ext cx="1415772" cy="83099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4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目录</a:t>
            </a:r>
          </a:p>
        </p:txBody>
      </p:sp>
      <p:sp>
        <p:nvSpPr>
          <p:cNvPr id="14" name="矩形 13"/>
          <p:cNvSpPr/>
          <p:nvPr/>
        </p:nvSpPr>
        <p:spPr>
          <a:xfrm>
            <a:off x="4240531" y="2547399"/>
            <a:ext cx="4480560" cy="754380"/>
          </a:xfrm>
          <a:prstGeom prst="rect">
            <a:avLst/>
          </a:prstGeom>
          <a:solidFill>
            <a:srgbClr val="5EB5AB"/>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15" name="矩形 14"/>
          <p:cNvSpPr/>
          <p:nvPr/>
        </p:nvSpPr>
        <p:spPr>
          <a:xfrm>
            <a:off x="3394714" y="2547399"/>
            <a:ext cx="845820" cy="754380"/>
          </a:xfrm>
          <a:prstGeom prst="rect">
            <a:avLst/>
          </a:prstGeom>
          <a:solidFill>
            <a:srgbClr val="4D2B5A"/>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a:t>
            </a:r>
            <a:endPar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4240531" y="3397027"/>
            <a:ext cx="4480560" cy="754380"/>
          </a:xfrm>
          <a:prstGeom prst="rect">
            <a:avLst/>
          </a:prstGeom>
          <a:solidFill>
            <a:srgbClr val="5EB5AB"/>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17" name="矩形 16"/>
          <p:cNvSpPr/>
          <p:nvPr/>
        </p:nvSpPr>
        <p:spPr>
          <a:xfrm>
            <a:off x="3394714" y="3397027"/>
            <a:ext cx="845820" cy="754380"/>
          </a:xfrm>
          <a:prstGeom prst="rect">
            <a:avLst/>
          </a:prstGeom>
          <a:solidFill>
            <a:srgbClr val="F15A5A"/>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a:t>
            </a:r>
            <a:endPar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p:nvSpPr>
        <p:spPr>
          <a:xfrm>
            <a:off x="4240531" y="4235227"/>
            <a:ext cx="4480560" cy="754380"/>
          </a:xfrm>
          <a:prstGeom prst="rect">
            <a:avLst/>
          </a:prstGeom>
          <a:solidFill>
            <a:srgbClr val="5EB5AB"/>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19" name="矩形 18"/>
          <p:cNvSpPr/>
          <p:nvPr/>
        </p:nvSpPr>
        <p:spPr>
          <a:xfrm>
            <a:off x="3394714" y="4235227"/>
            <a:ext cx="845820" cy="754380"/>
          </a:xfrm>
          <a:prstGeom prst="rect">
            <a:avLst/>
          </a:prstGeom>
          <a:solidFill>
            <a:srgbClr val="4D2B5A"/>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3</a:t>
            </a:r>
            <a:endPar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4240531" y="5073427"/>
            <a:ext cx="4480560" cy="754380"/>
          </a:xfrm>
          <a:prstGeom prst="rect">
            <a:avLst/>
          </a:prstGeom>
          <a:solidFill>
            <a:srgbClr val="5EB5AB"/>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21" name="矩形 20"/>
          <p:cNvSpPr/>
          <p:nvPr/>
        </p:nvSpPr>
        <p:spPr>
          <a:xfrm>
            <a:off x="3394714" y="5073427"/>
            <a:ext cx="845820" cy="754380"/>
          </a:xfrm>
          <a:prstGeom prst="rect">
            <a:avLst/>
          </a:prstGeom>
          <a:solidFill>
            <a:srgbClr val="F15A5A"/>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4</a:t>
            </a:r>
            <a:endPar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 calcmode="lin" valueType="num">
                                      <p:cBhvr>
                                        <p:cTn id="23" dur="500" fill="hold"/>
                                        <p:tgtEl>
                                          <p:spTgt spid="15"/>
                                        </p:tgtEl>
                                        <p:attrNameLst>
                                          <p:attrName>style.rotation</p:attrName>
                                        </p:attrNameLst>
                                      </p:cBhvr>
                                      <p:tavLst>
                                        <p:tav tm="0">
                                          <p:val>
                                            <p:fltVal val="360"/>
                                          </p:val>
                                        </p:tav>
                                        <p:tav tm="100000">
                                          <p:val>
                                            <p:fltVal val="0"/>
                                          </p:val>
                                        </p:tav>
                                      </p:tavLst>
                                    </p:anim>
                                    <p:animEffect transition="in" filter="fade">
                                      <p:cBhvr>
                                        <p:cTn id="24" dur="500"/>
                                        <p:tgtEl>
                                          <p:spTgt spid="15"/>
                                        </p:tgtEl>
                                      </p:cBhvr>
                                    </p:animEffect>
                                  </p:childTnLst>
                                </p:cTn>
                              </p:par>
                              <p:par>
                                <p:cTn id="25" presetID="49" presetClass="entr" presetSubtype="0" decel="10000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 calcmode="lin" valueType="num">
                                      <p:cBhvr>
                                        <p:cTn id="29" dur="500" fill="hold"/>
                                        <p:tgtEl>
                                          <p:spTgt spid="17"/>
                                        </p:tgtEl>
                                        <p:attrNameLst>
                                          <p:attrName>style.rotation</p:attrName>
                                        </p:attrNameLst>
                                      </p:cBhvr>
                                      <p:tavLst>
                                        <p:tav tm="0">
                                          <p:val>
                                            <p:fltVal val="360"/>
                                          </p:val>
                                        </p:tav>
                                        <p:tav tm="100000">
                                          <p:val>
                                            <p:fltVal val="0"/>
                                          </p:val>
                                        </p:tav>
                                      </p:tavLst>
                                    </p:anim>
                                    <p:animEffect transition="in" filter="fade">
                                      <p:cBhvr>
                                        <p:cTn id="30" dur="500"/>
                                        <p:tgtEl>
                                          <p:spTgt spid="17"/>
                                        </p:tgtEl>
                                      </p:cBhvr>
                                    </p:animEffect>
                                  </p:childTnLst>
                                </p:cTn>
                              </p:par>
                              <p:par>
                                <p:cTn id="31" presetID="49" presetClass="entr" presetSubtype="0" decel="10000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 calcmode="lin" valueType="num">
                                      <p:cBhvr>
                                        <p:cTn id="35" dur="500" fill="hold"/>
                                        <p:tgtEl>
                                          <p:spTgt spid="19"/>
                                        </p:tgtEl>
                                        <p:attrNameLst>
                                          <p:attrName>style.rotation</p:attrName>
                                        </p:attrNameLst>
                                      </p:cBhvr>
                                      <p:tavLst>
                                        <p:tav tm="0">
                                          <p:val>
                                            <p:fltVal val="360"/>
                                          </p:val>
                                        </p:tav>
                                        <p:tav tm="100000">
                                          <p:val>
                                            <p:fltVal val="0"/>
                                          </p:val>
                                        </p:tav>
                                      </p:tavLst>
                                    </p:anim>
                                    <p:animEffect transition="in" filter="fade">
                                      <p:cBhvr>
                                        <p:cTn id="36" dur="500"/>
                                        <p:tgtEl>
                                          <p:spTgt spid="19"/>
                                        </p:tgtEl>
                                      </p:cBhvr>
                                    </p:animEffect>
                                  </p:childTnLst>
                                </p:cTn>
                              </p:par>
                              <p:par>
                                <p:cTn id="37" presetID="49" presetClass="entr" presetSubtype="0" decel="10000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 calcmode="lin" valueType="num">
                                      <p:cBhvr>
                                        <p:cTn id="41" dur="500" fill="hold"/>
                                        <p:tgtEl>
                                          <p:spTgt spid="21"/>
                                        </p:tgtEl>
                                        <p:attrNameLst>
                                          <p:attrName>style.rotation</p:attrName>
                                        </p:attrNameLst>
                                      </p:cBhvr>
                                      <p:tavLst>
                                        <p:tav tm="0">
                                          <p:val>
                                            <p:fltVal val="360"/>
                                          </p:val>
                                        </p:tav>
                                        <p:tav tm="100000">
                                          <p:val>
                                            <p:fltVal val="0"/>
                                          </p:val>
                                        </p:tav>
                                      </p:tavLst>
                                    </p:anim>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left)">
                                      <p:cBhvr>
                                        <p:cTn id="5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animBg="1"/>
      <p:bldP spid="16" grpId="0" animBg="1"/>
      <p:bldP spid="17" grpId="0" animBg="1"/>
      <p:bldP spid="18" grpId="0" animBg="1"/>
      <p:bldP spid="19" grpId="0" animBg="1"/>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52" name="组合 51"/>
          <p:cNvGrpSpPr/>
          <p:nvPr/>
        </p:nvGrpSpPr>
        <p:grpSpPr>
          <a:xfrm>
            <a:off x="381709" y="148265"/>
            <a:ext cx="448427" cy="805007"/>
            <a:chOff x="7019926" y="4918076"/>
            <a:chExt cx="395287" cy="709612"/>
          </a:xfrm>
          <a:solidFill>
            <a:srgbClr val="5EB5AB"/>
          </a:solidFill>
        </p:grpSpPr>
        <p:sp>
          <p:nvSpPr>
            <p:cNvPr id="53"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4"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5"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6"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7"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8"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9"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
        <p:nvSpPr>
          <p:cNvPr id="60" name="矩形 5"/>
          <p:cNvSpPr/>
          <p:nvPr/>
        </p:nvSpPr>
        <p:spPr>
          <a:xfrm>
            <a:off x="0" y="2948517"/>
            <a:ext cx="12192000" cy="3909483"/>
          </a:xfrm>
          <a:custGeom>
            <a:avLst/>
            <a:gdLst/>
            <a:ahLst/>
            <a:cxnLst/>
            <a:rect l="l" t="t" r="r" b="b"/>
            <a:pathLst>
              <a:path w="9144000" h="2931790">
                <a:moveTo>
                  <a:pt x="0" y="0"/>
                </a:moveTo>
                <a:lnTo>
                  <a:pt x="3824456" y="0"/>
                </a:lnTo>
                <a:cubicBezTo>
                  <a:pt x="3824456" y="26976"/>
                  <a:pt x="3831542" y="51749"/>
                  <a:pt x="3844079" y="73220"/>
                </a:cubicBezTo>
                <a:lnTo>
                  <a:pt x="4145508" y="600620"/>
                </a:lnTo>
                <a:cubicBezTo>
                  <a:pt x="4157500" y="622091"/>
                  <a:pt x="4175488" y="640258"/>
                  <a:pt x="4197836" y="653470"/>
                </a:cubicBezTo>
                <a:cubicBezTo>
                  <a:pt x="4220185" y="666683"/>
                  <a:pt x="4245258" y="672739"/>
                  <a:pt x="4269242" y="672739"/>
                </a:cubicBezTo>
                <a:lnTo>
                  <a:pt x="4869920" y="672739"/>
                </a:lnTo>
                <a:cubicBezTo>
                  <a:pt x="4895539" y="673289"/>
                  <a:pt x="4921158" y="667233"/>
                  <a:pt x="4944596" y="653470"/>
                </a:cubicBezTo>
                <a:cubicBezTo>
                  <a:pt x="4966945" y="640258"/>
                  <a:pt x="4984387" y="622091"/>
                  <a:pt x="4996924" y="601171"/>
                </a:cubicBezTo>
                <a:lnTo>
                  <a:pt x="5296718" y="75972"/>
                </a:lnTo>
                <a:cubicBezTo>
                  <a:pt x="5310345" y="53951"/>
                  <a:pt x="5317976" y="28077"/>
                  <a:pt x="5317976" y="0"/>
                </a:cubicBezTo>
                <a:lnTo>
                  <a:pt x="9144000" y="0"/>
                </a:lnTo>
                <a:lnTo>
                  <a:pt x="9144000" y="2931790"/>
                </a:lnTo>
                <a:lnTo>
                  <a:pt x="0" y="2931790"/>
                </a:lnTo>
                <a:close/>
              </a:path>
            </a:pathLst>
          </a:custGeom>
          <a:solidFill>
            <a:srgbClr val="5EB5AB"/>
          </a:solidFill>
          <a:ln w="25400" cap="flat" cmpd="sng" algn="ctr">
            <a:noFill/>
            <a:prstDash val="solid"/>
          </a:ln>
          <a:effectLst/>
        </p:spPr>
        <p:txBody>
          <a:bodyPr anchor="ct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1" name="文本框 9"/>
          <p:cNvSpPr txBox="1"/>
          <p:nvPr/>
        </p:nvSpPr>
        <p:spPr>
          <a:xfrm>
            <a:off x="4569885" y="3926418"/>
            <a:ext cx="3052233" cy="830997"/>
          </a:xfrm>
          <a:prstGeom prst="rect">
            <a:avLst/>
          </a:prstGeom>
          <a:noFill/>
        </p:spPr>
        <p:txBody>
          <a:bodyPr lIns="91440" tIns="45720" rIns="91440" bIns="45720">
            <a:spAutoFit/>
          </a:bodyPr>
          <a:lstStyle/>
          <a:p>
            <a:pPr marL="0" lvl="1" indent="152400" algn="ctr" defTabSz="913765" eaLnBrk="0" fontAlgn="base" hangingPunct="0">
              <a:spcBef>
                <a:spcPct val="0"/>
              </a:spcBef>
              <a:spcAft>
                <a:spcPct val="0"/>
              </a:spcAft>
              <a:defRPr/>
            </a:pPr>
            <a:r>
              <a:rPr lang="zh-CN" altLang="en-US" sz="4800" b="1" spc="400" dirty="0">
                <a:solidFill>
                  <a:srgbClr val="FFFFFF"/>
                </a:solidFill>
                <a:latin typeface="微软雅黑" panose="020B0503020204020204" pitchFamily="34" charset="-122"/>
                <a:ea typeface="微软雅黑" panose="020B0503020204020204" pitchFamily="34" charset="-122"/>
              </a:rPr>
              <a:t>添加标题</a:t>
            </a:r>
          </a:p>
        </p:txBody>
      </p:sp>
      <p:sp>
        <p:nvSpPr>
          <p:cNvPr id="62" name="Freeform 5"/>
          <p:cNvSpPr/>
          <p:nvPr/>
        </p:nvSpPr>
        <p:spPr bwMode="auto">
          <a:xfrm>
            <a:off x="5202767" y="2142067"/>
            <a:ext cx="1786467" cy="1612900"/>
          </a:xfrm>
          <a:custGeom>
            <a:avLst/>
            <a:gdLst>
              <a:gd name="T0" fmla="*/ 514829050 w 2740"/>
              <a:gd name="T1" fmla="*/ 565972116 h 2446"/>
              <a:gd name="T2" fmla="*/ 491852089 w 2740"/>
              <a:gd name="T3" fmla="*/ 589197777 h 2446"/>
              <a:gd name="T4" fmla="*/ 459061950 w 2740"/>
              <a:gd name="T5" fmla="*/ 597754522 h 2446"/>
              <a:gd name="T6" fmla="*/ 195304653 w 2740"/>
              <a:gd name="T7" fmla="*/ 597754522 h 2446"/>
              <a:gd name="T8" fmla="*/ 163950696 w 2740"/>
              <a:gd name="T9" fmla="*/ 589197777 h 2446"/>
              <a:gd name="T10" fmla="*/ 140973736 w 2740"/>
              <a:gd name="T11" fmla="*/ 565727313 h 2446"/>
              <a:gd name="T12" fmla="*/ 8616605 w 2740"/>
              <a:gd name="T13" fmla="*/ 331515242 h 2446"/>
              <a:gd name="T14" fmla="*/ 0 w 2740"/>
              <a:gd name="T15" fmla="*/ 298999415 h 2446"/>
              <a:gd name="T16" fmla="*/ 8616605 w 2740"/>
              <a:gd name="T17" fmla="*/ 266239280 h 2446"/>
              <a:gd name="T18" fmla="*/ 140495008 w 2740"/>
              <a:gd name="T19" fmla="*/ 33004939 h 2446"/>
              <a:gd name="T20" fmla="*/ 163950696 w 2740"/>
              <a:gd name="T21" fmla="*/ 9045857 h 2446"/>
              <a:gd name="T22" fmla="*/ 193868471 w 2740"/>
              <a:gd name="T23" fmla="*/ 244309 h 2446"/>
              <a:gd name="T24" fmla="*/ 458583222 w 2740"/>
              <a:gd name="T25" fmla="*/ 244309 h 2446"/>
              <a:gd name="T26" fmla="*/ 491852089 w 2740"/>
              <a:gd name="T27" fmla="*/ 9045857 h 2446"/>
              <a:gd name="T28" fmla="*/ 514829050 w 2740"/>
              <a:gd name="T29" fmla="*/ 32271518 h 2446"/>
              <a:gd name="T30" fmla="*/ 646707942 w 2740"/>
              <a:gd name="T31" fmla="*/ 265505859 h 2446"/>
              <a:gd name="T32" fmla="*/ 655802785 w 2740"/>
              <a:gd name="T33" fmla="*/ 298999415 h 2446"/>
              <a:gd name="T34" fmla="*/ 646468334 w 2740"/>
              <a:gd name="T35" fmla="*/ 332737775 h 2446"/>
              <a:gd name="T36" fmla="*/ 514829050 w 2740"/>
              <a:gd name="T37" fmla="*/ 565972116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512D5F"/>
          </a:solidFill>
          <a:ln>
            <a:noFill/>
          </a:ln>
        </p:spPr>
        <p:txBody>
          <a:bodyPr/>
          <a:lstStyle/>
          <a:p>
            <a:pPr marL="0" marR="0" lvl="0" indent="0" defTabSz="913765" eaLnBrk="0" fontAlgn="base" latinLnBrk="0" hangingPunct="0">
              <a:lnSpc>
                <a:spcPct val="100000"/>
              </a:lnSpc>
              <a:spcBef>
                <a:spcPct val="0"/>
              </a:spcBef>
              <a:spcAft>
                <a:spcPct val="0"/>
              </a:spcAft>
              <a:buClrTx/>
              <a:buSzTx/>
              <a:buFontTx/>
              <a:buNone/>
              <a:defRPr/>
            </a:pPr>
            <a:endParaRPr kumimoji="0" lang="zh-CN" altLang="en-US" sz="231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63" name="KSO_Shape"/>
          <p:cNvSpPr/>
          <p:nvPr/>
        </p:nvSpPr>
        <p:spPr bwMode="auto">
          <a:xfrm>
            <a:off x="5520267" y="2552701"/>
            <a:ext cx="1151467" cy="791633"/>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64" name="文本框 9"/>
          <p:cNvSpPr txBox="1">
            <a:spLocks noChangeArrowheads="1"/>
          </p:cNvSpPr>
          <p:nvPr/>
        </p:nvSpPr>
        <p:spPr bwMode="auto">
          <a:xfrm>
            <a:off x="5579533" y="5014385"/>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5" name="文本框 9"/>
          <p:cNvSpPr txBox="1">
            <a:spLocks noChangeArrowheads="1"/>
          </p:cNvSpPr>
          <p:nvPr/>
        </p:nvSpPr>
        <p:spPr bwMode="auto">
          <a:xfrm>
            <a:off x="5579533" y="53149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6" name="文本框 9"/>
          <p:cNvSpPr txBox="1">
            <a:spLocks noChangeArrowheads="1"/>
          </p:cNvSpPr>
          <p:nvPr/>
        </p:nvSpPr>
        <p:spPr bwMode="auto">
          <a:xfrm>
            <a:off x="5579533" y="561340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67" name="文本框 9"/>
          <p:cNvSpPr txBox="1">
            <a:spLocks noChangeArrowheads="1"/>
          </p:cNvSpPr>
          <p:nvPr/>
        </p:nvSpPr>
        <p:spPr bwMode="auto">
          <a:xfrm>
            <a:off x="5579533" y="59118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 calcmode="lin" valueType="num">
                                      <p:cBhvr>
                                        <p:cTn id="9" dur="500" fill="hold"/>
                                        <p:tgtEl>
                                          <p:spTgt spid="52"/>
                                        </p:tgtEl>
                                        <p:attrNameLst>
                                          <p:attrName>style.rotation</p:attrName>
                                        </p:attrNameLst>
                                      </p:cBhvr>
                                      <p:tavLst>
                                        <p:tav tm="0">
                                          <p:val>
                                            <p:fltVal val="360"/>
                                          </p:val>
                                        </p:tav>
                                        <p:tav tm="100000">
                                          <p:val>
                                            <p:fltVal val="0"/>
                                          </p:val>
                                        </p:tav>
                                      </p:tavLst>
                                    </p:anim>
                                    <p:animEffect transition="in" filter="fade">
                                      <p:cBhvr>
                                        <p:cTn id="10" dur="500"/>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1"/>
                                        </p:tgtEl>
                                        <p:attrNameLst>
                                          <p:attrName>ppt_y</p:attrName>
                                        </p:attrNameLst>
                                      </p:cBhvr>
                                      <p:tavLst>
                                        <p:tav tm="0">
                                          <p:val>
                                            <p:strVal val="#ppt_y"/>
                                          </p:val>
                                        </p:tav>
                                        <p:tav tm="100000">
                                          <p:val>
                                            <p:strVal val="#ppt_y"/>
                                          </p:val>
                                        </p:tav>
                                      </p:tavLst>
                                    </p:anim>
                                    <p:anim calcmode="lin" valueType="num">
                                      <p:cBhvr>
                                        <p:cTn id="17"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1"/>
                                        </p:tgtEl>
                                      </p:cBhvr>
                                    </p:animEffect>
                                  </p:childTnLst>
                                </p:cTn>
                              </p:par>
                              <p:par>
                                <p:cTn id="20" presetID="53" presetClass="entr" presetSubtype="528" fill="hold" nodeType="withEffect">
                                  <p:stCondLst>
                                    <p:cond delay="600"/>
                                  </p:stCondLst>
                                  <p:childTnLst>
                                    <p:set>
                                      <p:cBhvr>
                                        <p:cTn id="21" dur="1" fill="hold">
                                          <p:stCondLst>
                                            <p:cond delay="0"/>
                                          </p:stCondLst>
                                        </p:cTn>
                                        <p:tgtEl>
                                          <p:spTgt spid="62"/>
                                        </p:tgtEl>
                                        <p:attrNameLst>
                                          <p:attrName>style.visibility</p:attrName>
                                        </p:attrNameLst>
                                      </p:cBhvr>
                                      <p:to>
                                        <p:strVal val="visible"/>
                                      </p:to>
                                    </p:set>
                                    <p:anim calcmode="lin" valueType="num">
                                      <p:cBhvr>
                                        <p:cTn id="22" dur="500" fill="hold"/>
                                        <p:tgtEl>
                                          <p:spTgt spid="62"/>
                                        </p:tgtEl>
                                        <p:attrNameLst>
                                          <p:attrName>ppt_w</p:attrName>
                                        </p:attrNameLst>
                                      </p:cBhvr>
                                      <p:tavLst>
                                        <p:tav tm="0">
                                          <p:val>
                                            <p:fltVal val="0"/>
                                          </p:val>
                                        </p:tav>
                                        <p:tav tm="100000">
                                          <p:val>
                                            <p:strVal val="#ppt_w"/>
                                          </p:val>
                                        </p:tav>
                                      </p:tavLst>
                                    </p:anim>
                                    <p:anim calcmode="lin" valueType="num">
                                      <p:cBhvr>
                                        <p:cTn id="23" dur="500" fill="hold"/>
                                        <p:tgtEl>
                                          <p:spTgt spid="62"/>
                                        </p:tgtEl>
                                        <p:attrNameLst>
                                          <p:attrName>ppt_h</p:attrName>
                                        </p:attrNameLst>
                                      </p:cBhvr>
                                      <p:tavLst>
                                        <p:tav tm="0">
                                          <p:val>
                                            <p:fltVal val="0"/>
                                          </p:val>
                                        </p:tav>
                                        <p:tav tm="100000">
                                          <p:val>
                                            <p:strVal val="#ppt_h"/>
                                          </p:val>
                                        </p:tav>
                                      </p:tavLst>
                                    </p:anim>
                                    <p:animEffect transition="in" filter="fade">
                                      <p:cBhvr>
                                        <p:cTn id="24" dur="500"/>
                                        <p:tgtEl>
                                          <p:spTgt spid="62"/>
                                        </p:tgtEl>
                                      </p:cBhvr>
                                    </p:animEffect>
                                    <p:anim calcmode="lin" valueType="num">
                                      <p:cBhvr>
                                        <p:cTn id="25" dur="500" fill="hold"/>
                                        <p:tgtEl>
                                          <p:spTgt spid="62"/>
                                        </p:tgtEl>
                                        <p:attrNameLst>
                                          <p:attrName>ppt_x</p:attrName>
                                        </p:attrNameLst>
                                      </p:cBhvr>
                                      <p:tavLst>
                                        <p:tav tm="0">
                                          <p:val>
                                            <p:fltVal val="0.5"/>
                                          </p:val>
                                        </p:tav>
                                        <p:tav tm="100000">
                                          <p:val>
                                            <p:strVal val="#ppt_x"/>
                                          </p:val>
                                        </p:tav>
                                      </p:tavLst>
                                    </p:anim>
                                    <p:anim calcmode="lin" valueType="num">
                                      <p:cBhvr>
                                        <p:cTn id="26" dur="500" fill="hold"/>
                                        <p:tgtEl>
                                          <p:spTgt spid="62"/>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600"/>
                                  </p:stCondLst>
                                  <p:childTnLst>
                                    <p:set>
                                      <p:cBhvr>
                                        <p:cTn id="28" dur="1" fill="hold">
                                          <p:stCondLst>
                                            <p:cond delay="0"/>
                                          </p:stCondLst>
                                        </p:cTn>
                                        <p:tgtEl>
                                          <p:spTgt spid="63"/>
                                        </p:tgtEl>
                                        <p:attrNameLst>
                                          <p:attrName>style.visibility</p:attrName>
                                        </p:attrNameLst>
                                      </p:cBhvr>
                                      <p:to>
                                        <p:strVal val="visible"/>
                                      </p:to>
                                    </p:set>
                                    <p:anim calcmode="lin" valueType="num">
                                      <p:cBhvr>
                                        <p:cTn id="29" dur="500" fill="hold"/>
                                        <p:tgtEl>
                                          <p:spTgt spid="63"/>
                                        </p:tgtEl>
                                        <p:attrNameLst>
                                          <p:attrName>ppt_w</p:attrName>
                                        </p:attrNameLst>
                                      </p:cBhvr>
                                      <p:tavLst>
                                        <p:tav tm="0">
                                          <p:val>
                                            <p:fltVal val="0"/>
                                          </p:val>
                                        </p:tav>
                                        <p:tav tm="100000">
                                          <p:val>
                                            <p:strVal val="#ppt_w"/>
                                          </p:val>
                                        </p:tav>
                                      </p:tavLst>
                                    </p:anim>
                                    <p:anim calcmode="lin" valueType="num">
                                      <p:cBhvr>
                                        <p:cTn id="30" dur="500" fill="hold"/>
                                        <p:tgtEl>
                                          <p:spTgt spid="63"/>
                                        </p:tgtEl>
                                        <p:attrNameLst>
                                          <p:attrName>ppt_h</p:attrName>
                                        </p:attrNameLst>
                                      </p:cBhvr>
                                      <p:tavLst>
                                        <p:tav tm="0">
                                          <p:val>
                                            <p:fltVal val="0"/>
                                          </p:val>
                                        </p:tav>
                                        <p:tav tm="100000">
                                          <p:val>
                                            <p:strVal val="#ppt_h"/>
                                          </p:val>
                                        </p:tav>
                                      </p:tavLst>
                                    </p:anim>
                                    <p:animEffect transition="in" filter="fade">
                                      <p:cBhvr>
                                        <p:cTn id="31" dur="500"/>
                                        <p:tgtEl>
                                          <p:spTgt spid="63"/>
                                        </p:tgtEl>
                                      </p:cBhvr>
                                    </p:animEffect>
                                    <p:anim calcmode="lin" valueType="num">
                                      <p:cBhvr>
                                        <p:cTn id="32" dur="500" fill="hold"/>
                                        <p:tgtEl>
                                          <p:spTgt spid="63"/>
                                        </p:tgtEl>
                                        <p:attrNameLst>
                                          <p:attrName>ppt_x</p:attrName>
                                        </p:attrNameLst>
                                      </p:cBhvr>
                                      <p:tavLst>
                                        <p:tav tm="0">
                                          <p:val>
                                            <p:fltVal val="0.5"/>
                                          </p:val>
                                        </p:tav>
                                        <p:tav tm="100000">
                                          <p:val>
                                            <p:strVal val="#ppt_x"/>
                                          </p:val>
                                        </p:tav>
                                      </p:tavLst>
                                    </p:anim>
                                    <p:anim calcmode="lin" valueType="num">
                                      <p:cBhvr>
                                        <p:cTn id="33" dur="500" fill="hold"/>
                                        <p:tgtEl>
                                          <p:spTgt spid="63"/>
                                        </p:tgtEl>
                                        <p:attrNameLst>
                                          <p:attrName>ppt_y</p:attrName>
                                        </p:attrNameLst>
                                      </p:cBhvr>
                                      <p:tavLst>
                                        <p:tav tm="0">
                                          <p:val>
                                            <p:fltVal val="0.5"/>
                                          </p:val>
                                        </p:tav>
                                        <p:tav tm="100000">
                                          <p:val>
                                            <p:strVal val="#ppt_y"/>
                                          </p:val>
                                        </p:tav>
                                      </p:tavLst>
                                    </p:anim>
                                  </p:childTnLst>
                                </p:cTn>
                              </p:par>
                            </p:childTnLst>
                          </p:cTn>
                        </p:par>
                        <p:par>
                          <p:cTn id="34" fill="hold">
                            <p:stCondLst>
                              <p:cond delay="1100"/>
                            </p:stCondLst>
                            <p:childTnLst>
                              <p:par>
                                <p:cTn id="35" presetID="16" presetClass="entr" presetSubtype="21"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barn(inVertical)">
                                      <p:cBhvr>
                                        <p:cTn id="37" dur="500"/>
                                        <p:tgtEl>
                                          <p:spTgt spid="61"/>
                                        </p:tgtEl>
                                      </p:cBhvr>
                                    </p:animEffect>
                                  </p:childTnLst>
                                </p:cTn>
                              </p:par>
                            </p:childTnLst>
                          </p:cTn>
                        </p:par>
                        <p:par>
                          <p:cTn id="38" fill="hold">
                            <p:stCondLst>
                              <p:cond delay="1600"/>
                            </p:stCondLst>
                            <p:childTnLst>
                              <p:par>
                                <p:cTn id="39" presetID="2" presetClass="entr" presetSubtype="4" fill="hold" grpId="0" nodeType="afterEffect">
                                  <p:stCondLst>
                                    <p:cond delay="0"/>
                                  </p:stCondLst>
                                  <p:childTnLst>
                                    <p:set>
                                      <p:cBhvr>
                                        <p:cTn id="40" dur="1" fill="hold">
                                          <p:stCondLst>
                                            <p:cond delay="0"/>
                                          </p:stCondLst>
                                        </p:cTn>
                                        <p:tgtEl>
                                          <p:spTgt spid="64"/>
                                        </p:tgtEl>
                                        <p:attrNameLst>
                                          <p:attrName>style.visibility</p:attrName>
                                        </p:attrNameLst>
                                      </p:cBhvr>
                                      <p:to>
                                        <p:strVal val="visible"/>
                                      </p:to>
                                    </p:set>
                                    <p:anim calcmode="lin" valueType="num">
                                      <p:cBhvr additive="base">
                                        <p:cTn id="41" dur="500" fill="hold"/>
                                        <p:tgtEl>
                                          <p:spTgt spid="64"/>
                                        </p:tgtEl>
                                        <p:attrNameLst>
                                          <p:attrName>ppt_x</p:attrName>
                                        </p:attrNameLst>
                                      </p:cBhvr>
                                      <p:tavLst>
                                        <p:tav tm="0">
                                          <p:val>
                                            <p:strVal val="#ppt_x"/>
                                          </p:val>
                                        </p:tav>
                                        <p:tav tm="100000">
                                          <p:val>
                                            <p:strVal val="#ppt_x"/>
                                          </p:val>
                                        </p:tav>
                                      </p:tavLst>
                                    </p:anim>
                                    <p:anim calcmode="lin" valueType="num">
                                      <p:cBhvr additive="base">
                                        <p:cTn id="42" dur="500" fill="hold"/>
                                        <p:tgtEl>
                                          <p:spTgt spid="6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200"/>
                                  </p:stCondLst>
                                  <p:childTnLst>
                                    <p:set>
                                      <p:cBhvr>
                                        <p:cTn id="44" dur="1" fill="hold">
                                          <p:stCondLst>
                                            <p:cond delay="0"/>
                                          </p:stCondLst>
                                        </p:cTn>
                                        <p:tgtEl>
                                          <p:spTgt spid="65"/>
                                        </p:tgtEl>
                                        <p:attrNameLst>
                                          <p:attrName>style.visibility</p:attrName>
                                        </p:attrNameLst>
                                      </p:cBhvr>
                                      <p:to>
                                        <p:strVal val="visible"/>
                                      </p:to>
                                    </p:set>
                                    <p:anim calcmode="lin" valueType="num">
                                      <p:cBhvr additive="base">
                                        <p:cTn id="45" dur="500" fill="hold"/>
                                        <p:tgtEl>
                                          <p:spTgt spid="65"/>
                                        </p:tgtEl>
                                        <p:attrNameLst>
                                          <p:attrName>ppt_x</p:attrName>
                                        </p:attrNameLst>
                                      </p:cBhvr>
                                      <p:tavLst>
                                        <p:tav tm="0">
                                          <p:val>
                                            <p:strVal val="#ppt_x"/>
                                          </p:val>
                                        </p:tav>
                                        <p:tav tm="100000">
                                          <p:val>
                                            <p:strVal val="#ppt_x"/>
                                          </p:val>
                                        </p:tav>
                                      </p:tavLst>
                                    </p:anim>
                                    <p:anim calcmode="lin" valueType="num">
                                      <p:cBhvr additive="base">
                                        <p:cTn id="46" dur="500" fill="hold"/>
                                        <p:tgtEl>
                                          <p:spTgt spid="6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400"/>
                                  </p:stCondLst>
                                  <p:childTnLst>
                                    <p:set>
                                      <p:cBhvr>
                                        <p:cTn id="48" dur="1" fill="hold">
                                          <p:stCondLst>
                                            <p:cond delay="0"/>
                                          </p:stCondLst>
                                        </p:cTn>
                                        <p:tgtEl>
                                          <p:spTgt spid="66"/>
                                        </p:tgtEl>
                                        <p:attrNameLst>
                                          <p:attrName>style.visibility</p:attrName>
                                        </p:attrNameLst>
                                      </p:cBhvr>
                                      <p:to>
                                        <p:strVal val="visible"/>
                                      </p:to>
                                    </p:set>
                                    <p:anim calcmode="lin" valueType="num">
                                      <p:cBhvr additive="base">
                                        <p:cTn id="49" dur="500" fill="hold"/>
                                        <p:tgtEl>
                                          <p:spTgt spid="66"/>
                                        </p:tgtEl>
                                        <p:attrNameLst>
                                          <p:attrName>ppt_x</p:attrName>
                                        </p:attrNameLst>
                                      </p:cBhvr>
                                      <p:tavLst>
                                        <p:tav tm="0">
                                          <p:val>
                                            <p:strVal val="#ppt_x"/>
                                          </p:val>
                                        </p:tav>
                                        <p:tav tm="100000">
                                          <p:val>
                                            <p:strVal val="#ppt_x"/>
                                          </p:val>
                                        </p:tav>
                                      </p:tavLst>
                                    </p:anim>
                                    <p:anim calcmode="lin" valueType="num">
                                      <p:cBhvr additive="base">
                                        <p:cTn id="50" dur="500" fill="hold"/>
                                        <p:tgtEl>
                                          <p:spTgt spid="6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600"/>
                                  </p:stCondLst>
                                  <p:childTnLst>
                                    <p:set>
                                      <p:cBhvr>
                                        <p:cTn id="52" dur="1" fill="hold">
                                          <p:stCondLst>
                                            <p:cond delay="0"/>
                                          </p:stCondLst>
                                        </p:cTn>
                                        <p:tgtEl>
                                          <p:spTgt spid="67"/>
                                        </p:tgtEl>
                                        <p:attrNameLst>
                                          <p:attrName>style.visibility</p:attrName>
                                        </p:attrNameLst>
                                      </p:cBhvr>
                                      <p:to>
                                        <p:strVal val="visible"/>
                                      </p:to>
                                    </p:set>
                                    <p:anim calcmode="lin" valueType="num">
                                      <p:cBhvr additive="base">
                                        <p:cTn id="53" dur="500" fill="hold"/>
                                        <p:tgtEl>
                                          <p:spTgt spid="67"/>
                                        </p:tgtEl>
                                        <p:attrNameLst>
                                          <p:attrName>ppt_x</p:attrName>
                                        </p:attrNameLst>
                                      </p:cBhvr>
                                      <p:tavLst>
                                        <p:tav tm="0">
                                          <p:val>
                                            <p:strVal val="#ppt_x"/>
                                          </p:val>
                                        </p:tav>
                                        <p:tav tm="100000">
                                          <p:val>
                                            <p:strVal val="#ppt_x"/>
                                          </p:val>
                                        </p:tav>
                                      </p:tavLst>
                                    </p:anim>
                                    <p:anim calcmode="lin" valueType="num">
                                      <p:cBhvr additive="base">
                                        <p:cTn id="54"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1" grpId="0"/>
      <p:bldP spid="64" grpId="0"/>
      <p:bldP spid="65" grpId="0"/>
      <p:bldP spid="66" grpId="0"/>
      <p:bldP spid="6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utoShape 2"/>
          <p:cNvSpPr/>
          <p:nvPr/>
        </p:nvSpPr>
        <p:spPr bwMode="auto">
          <a:xfrm>
            <a:off x="5241220" y="3061287"/>
            <a:ext cx="1736738" cy="3813830"/>
          </a:xfrm>
          <a:custGeom>
            <a:avLst/>
            <a:gdLst>
              <a:gd name="T0" fmla="*/ 21600 w 21600"/>
              <a:gd name="T1" fmla="*/ 21600 h 21600"/>
              <a:gd name="T2" fmla="*/ 0 w 21600"/>
              <a:gd name="T3" fmla="*/ 21600 h 21600"/>
              <a:gd name="T4" fmla="*/ 0 w 21600"/>
              <a:gd name="T5" fmla="*/ 4642 h 21600"/>
              <a:gd name="T6" fmla="*/ 10755 w 21600"/>
              <a:gd name="T7" fmla="*/ 0 h 21600"/>
              <a:gd name="T8" fmla="*/ 21600 w 21600"/>
              <a:gd name="T9" fmla="*/ 4642 h 21600"/>
              <a:gd name="T10" fmla="*/ 21600 w 21600"/>
              <a:gd name="T11" fmla="*/ 21600 h 21600"/>
              <a:gd name="T12" fmla="*/ 21600 w 21600"/>
              <a:gd name="T13" fmla="*/ 216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21600" y="21600"/>
                </a:moveTo>
                <a:lnTo>
                  <a:pt x="0" y="21600"/>
                </a:lnTo>
                <a:lnTo>
                  <a:pt x="0" y="4642"/>
                </a:lnTo>
                <a:lnTo>
                  <a:pt x="10755" y="0"/>
                </a:lnTo>
                <a:lnTo>
                  <a:pt x="21600" y="4642"/>
                </a:lnTo>
                <a:lnTo>
                  <a:pt x="21600" y="21600"/>
                </a:lnTo>
                <a:close/>
                <a:moveTo>
                  <a:pt x="21600" y="21600"/>
                </a:moveTo>
              </a:path>
            </a:pathLst>
          </a:custGeom>
          <a:solidFill>
            <a:srgbClr val="98CED3"/>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 name="AutoShape 2"/>
          <p:cNvSpPr/>
          <p:nvPr/>
        </p:nvSpPr>
        <p:spPr bwMode="auto">
          <a:xfrm>
            <a:off x="6977958" y="3061287"/>
            <a:ext cx="1736738" cy="3813830"/>
          </a:xfrm>
          <a:custGeom>
            <a:avLst/>
            <a:gdLst>
              <a:gd name="T0" fmla="*/ 21600 w 21600"/>
              <a:gd name="T1" fmla="*/ 21600 h 21600"/>
              <a:gd name="T2" fmla="*/ 0 w 21600"/>
              <a:gd name="T3" fmla="*/ 21600 h 21600"/>
              <a:gd name="T4" fmla="*/ 0 w 21600"/>
              <a:gd name="T5" fmla="*/ 4642 h 21600"/>
              <a:gd name="T6" fmla="*/ 10755 w 21600"/>
              <a:gd name="T7" fmla="*/ 0 h 21600"/>
              <a:gd name="T8" fmla="*/ 21600 w 21600"/>
              <a:gd name="T9" fmla="*/ 4642 h 21600"/>
              <a:gd name="T10" fmla="*/ 21600 w 21600"/>
              <a:gd name="T11" fmla="*/ 21600 h 21600"/>
              <a:gd name="T12" fmla="*/ 21600 w 21600"/>
              <a:gd name="T13" fmla="*/ 216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21600" y="21600"/>
                </a:moveTo>
                <a:lnTo>
                  <a:pt x="0" y="21600"/>
                </a:lnTo>
                <a:lnTo>
                  <a:pt x="0" y="4642"/>
                </a:lnTo>
                <a:lnTo>
                  <a:pt x="10755" y="0"/>
                </a:lnTo>
                <a:lnTo>
                  <a:pt x="21600" y="4642"/>
                </a:lnTo>
                <a:lnTo>
                  <a:pt x="21600" y="21600"/>
                </a:lnTo>
                <a:close/>
                <a:moveTo>
                  <a:pt x="21600" y="21600"/>
                </a:moveTo>
              </a:path>
            </a:pathLst>
          </a:custGeom>
          <a:solidFill>
            <a:srgbClr val="512D5F"/>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 name="AutoShape 2"/>
          <p:cNvSpPr/>
          <p:nvPr/>
        </p:nvSpPr>
        <p:spPr bwMode="auto">
          <a:xfrm>
            <a:off x="8714697" y="3071554"/>
            <a:ext cx="1736738" cy="3813830"/>
          </a:xfrm>
          <a:custGeom>
            <a:avLst/>
            <a:gdLst>
              <a:gd name="T0" fmla="*/ 21600 w 21600"/>
              <a:gd name="T1" fmla="*/ 21600 h 21600"/>
              <a:gd name="T2" fmla="*/ 0 w 21600"/>
              <a:gd name="T3" fmla="*/ 21600 h 21600"/>
              <a:gd name="T4" fmla="*/ 0 w 21600"/>
              <a:gd name="T5" fmla="*/ 4642 h 21600"/>
              <a:gd name="T6" fmla="*/ 10755 w 21600"/>
              <a:gd name="T7" fmla="*/ 0 h 21600"/>
              <a:gd name="T8" fmla="*/ 21600 w 21600"/>
              <a:gd name="T9" fmla="*/ 4642 h 21600"/>
              <a:gd name="T10" fmla="*/ 21600 w 21600"/>
              <a:gd name="T11" fmla="*/ 21600 h 21600"/>
              <a:gd name="T12" fmla="*/ 21600 w 21600"/>
              <a:gd name="T13" fmla="*/ 216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21600" y="21600"/>
                </a:moveTo>
                <a:lnTo>
                  <a:pt x="0" y="21600"/>
                </a:lnTo>
                <a:lnTo>
                  <a:pt x="0" y="4642"/>
                </a:lnTo>
                <a:lnTo>
                  <a:pt x="10755" y="0"/>
                </a:lnTo>
                <a:lnTo>
                  <a:pt x="21600" y="4642"/>
                </a:lnTo>
                <a:lnTo>
                  <a:pt x="21600" y="21600"/>
                </a:lnTo>
                <a:close/>
                <a:moveTo>
                  <a:pt x="21600" y="21600"/>
                </a:moveTo>
              </a:path>
            </a:pathLst>
          </a:custGeom>
          <a:solidFill>
            <a:srgbClr val="AAB2BD"/>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 name="AutoShape 2"/>
          <p:cNvSpPr/>
          <p:nvPr/>
        </p:nvSpPr>
        <p:spPr bwMode="auto">
          <a:xfrm>
            <a:off x="3504481" y="3071554"/>
            <a:ext cx="1736738" cy="3813830"/>
          </a:xfrm>
          <a:custGeom>
            <a:avLst/>
            <a:gdLst>
              <a:gd name="T0" fmla="*/ 21600 w 21600"/>
              <a:gd name="T1" fmla="*/ 21600 h 21600"/>
              <a:gd name="T2" fmla="*/ 0 w 21600"/>
              <a:gd name="T3" fmla="*/ 21600 h 21600"/>
              <a:gd name="T4" fmla="*/ 0 w 21600"/>
              <a:gd name="T5" fmla="*/ 4642 h 21600"/>
              <a:gd name="T6" fmla="*/ 10755 w 21600"/>
              <a:gd name="T7" fmla="*/ 0 h 21600"/>
              <a:gd name="T8" fmla="*/ 21600 w 21600"/>
              <a:gd name="T9" fmla="*/ 4642 h 21600"/>
              <a:gd name="T10" fmla="*/ 21600 w 21600"/>
              <a:gd name="T11" fmla="*/ 21600 h 21600"/>
              <a:gd name="T12" fmla="*/ 21600 w 21600"/>
              <a:gd name="T13" fmla="*/ 216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21600" y="21600"/>
                </a:moveTo>
                <a:lnTo>
                  <a:pt x="0" y="21600"/>
                </a:lnTo>
                <a:lnTo>
                  <a:pt x="0" y="4642"/>
                </a:lnTo>
                <a:lnTo>
                  <a:pt x="10755" y="0"/>
                </a:lnTo>
                <a:lnTo>
                  <a:pt x="21600" y="4642"/>
                </a:lnTo>
                <a:lnTo>
                  <a:pt x="21600" y="21600"/>
                </a:lnTo>
                <a:close/>
                <a:moveTo>
                  <a:pt x="21600" y="21600"/>
                </a:moveTo>
              </a:path>
            </a:pathLst>
          </a:custGeom>
          <a:solidFill>
            <a:srgbClr val="5EB5AB"/>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 name="AutoShape 2"/>
          <p:cNvSpPr/>
          <p:nvPr/>
        </p:nvSpPr>
        <p:spPr bwMode="auto">
          <a:xfrm>
            <a:off x="1775520" y="3071554"/>
            <a:ext cx="1736738" cy="3813830"/>
          </a:xfrm>
          <a:custGeom>
            <a:avLst/>
            <a:gdLst>
              <a:gd name="T0" fmla="*/ 21600 w 21600"/>
              <a:gd name="T1" fmla="*/ 21600 h 21600"/>
              <a:gd name="T2" fmla="*/ 0 w 21600"/>
              <a:gd name="T3" fmla="*/ 21600 h 21600"/>
              <a:gd name="T4" fmla="*/ 0 w 21600"/>
              <a:gd name="T5" fmla="*/ 4642 h 21600"/>
              <a:gd name="T6" fmla="*/ 10755 w 21600"/>
              <a:gd name="T7" fmla="*/ 0 h 21600"/>
              <a:gd name="T8" fmla="*/ 21600 w 21600"/>
              <a:gd name="T9" fmla="*/ 4642 h 21600"/>
              <a:gd name="T10" fmla="*/ 21600 w 21600"/>
              <a:gd name="T11" fmla="*/ 21600 h 21600"/>
              <a:gd name="T12" fmla="*/ 21600 w 21600"/>
              <a:gd name="T13" fmla="*/ 216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21600" y="21600"/>
                </a:moveTo>
                <a:lnTo>
                  <a:pt x="0" y="21600"/>
                </a:lnTo>
                <a:lnTo>
                  <a:pt x="0" y="4642"/>
                </a:lnTo>
                <a:lnTo>
                  <a:pt x="10755" y="0"/>
                </a:lnTo>
                <a:lnTo>
                  <a:pt x="21600" y="4642"/>
                </a:lnTo>
                <a:lnTo>
                  <a:pt x="21600" y="21600"/>
                </a:lnTo>
                <a:close/>
                <a:moveTo>
                  <a:pt x="21600" y="21600"/>
                </a:moveTo>
              </a:path>
            </a:pathLst>
          </a:custGeom>
          <a:solidFill>
            <a:srgbClr val="F15A5A"/>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5" name="Group 4"/>
          <p:cNvGrpSpPr/>
          <p:nvPr/>
        </p:nvGrpSpPr>
        <p:grpSpPr>
          <a:xfrm>
            <a:off x="1846654" y="3744170"/>
            <a:ext cx="1603388" cy="2421134"/>
            <a:chOff x="1846654" y="3744170"/>
            <a:chExt cx="1603388" cy="2421134"/>
          </a:xfrm>
        </p:grpSpPr>
        <p:sp>
          <p:nvSpPr>
            <p:cNvPr id="29" name="Text Placeholder 2"/>
            <p:cNvSpPr txBox="1"/>
            <p:nvPr/>
          </p:nvSpPr>
          <p:spPr>
            <a:xfrm>
              <a:off x="1925148" y="3744170"/>
              <a:ext cx="1460719" cy="836958"/>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en-AU" sz="4000" b="1"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S</a:t>
              </a: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 name="Text Placeholder 29"/>
            <p:cNvSpPr txBox="1"/>
            <p:nvPr/>
          </p:nvSpPr>
          <p:spPr>
            <a:xfrm>
              <a:off x="1846654" y="4800008"/>
              <a:ext cx="1603388" cy="1365296"/>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algn="ctr"/>
              <a:r>
                <a:rPr lang="zh-CN" altLang="en-US" sz="10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6" name="Group 5"/>
          <p:cNvGrpSpPr/>
          <p:nvPr/>
        </p:nvGrpSpPr>
        <p:grpSpPr>
          <a:xfrm>
            <a:off x="3556508" y="3744170"/>
            <a:ext cx="1603388" cy="2418278"/>
            <a:chOff x="3556508" y="3744170"/>
            <a:chExt cx="1603388" cy="2418278"/>
          </a:xfrm>
        </p:grpSpPr>
        <p:sp>
          <p:nvSpPr>
            <p:cNvPr id="30" name="Text Placeholder 2"/>
            <p:cNvSpPr txBox="1"/>
            <p:nvPr/>
          </p:nvSpPr>
          <p:spPr>
            <a:xfrm>
              <a:off x="3647728" y="3744170"/>
              <a:ext cx="1460719" cy="836958"/>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en-AU" sz="4000" b="1"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M</a:t>
              </a: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 name="Text Placeholder 29"/>
            <p:cNvSpPr txBox="1"/>
            <p:nvPr/>
          </p:nvSpPr>
          <p:spPr>
            <a:xfrm>
              <a:off x="3556508" y="4797152"/>
              <a:ext cx="1603388" cy="1365296"/>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algn="ctr"/>
              <a:r>
                <a:rPr lang="zh-CN" altLang="en-US" sz="10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7" name="Group 6"/>
          <p:cNvGrpSpPr/>
          <p:nvPr/>
        </p:nvGrpSpPr>
        <p:grpSpPr>
          <a:xfrm>
            <a:off x="5303912" y="3744170"/>
            <a:ext cx="1603388" cy="2418278"/>
            <a:chOff x="5303912" y="3744170"/>
            <a:chExt cx="1603388" cy="2418278"/>
          </a:xfrm>
        </p:grpSpPr>
        <p:sp>
          <p:nvSpPr>
            <p:cNvPr id="31" name="Text Placeholder 2"/>
            <p:cNvSpPr txBox="1"/>
            <p:nvPr/>
          </p:nvSpPr>
          <p:spPr>
            <a:xfrm>
              <a:off x="5375920" y="3744170"/>
              <a:ext cx="1460719" cy="836958"/>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en-AU" sz="4000" b="1"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A</a:t>
              </a: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 name="Text Placeholder 29"/>
            <p:cNvSpPr txBox="1"/>
            <p:nvPr/>
          </p:nvSpPr>
          <p:spPr>
            <a:xfrm>
              <a:off x="5303912" y="4797152"/>
              <a:ext cx="1603388" cy="1365296"/>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algn="ctr"/>
              <a:r>
                <a:rPr lang="zh-CN" altLang="en-US" sz="10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9" name="Group 8"/>
          <p:cNvGrpSpPr/>
          <p:nvPr/>
        </p:nvGrpSpPr>
        <p:grpSpPr>
          <a:xfrm>
            <a:off x="7032104" y="3744170"/>
            <a:ext cx="1603388" cy="2418278"/>
            <a:chOff x="7032104" y="3744170"/>
            <a:chExt cx="1603388" cy="2418278"/>
          </a:xfrm>
        </p:grpSpPr>
        <p:sp>
          <p:nvSpPr>
            <p:cNvPr id="32" name="Text Placeholder 2"/>
            <p:cNvSpPr txBox="1"/>
            <p:nvPr/>
          </p:nvSpPr>
          <p:spPr>
            <a:xfrm>
              <a:off x="7104112" y="3744170"/>
              <a:ext cx="1460719" cy="836958"/>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en-AU" sz="4000" b="1"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R</a:t>
              </a: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 name="Text Placeholder 29"/>
            <p:cNvSpPr txBox="1"/>
            <p:nvPr/>
          </p:nvSpPr>
          <p:spPr>
            <a:xfrm>
              <a:off x="7032104" y="4797152"/>
              <a:ext cx="1603388" cy="1365296"/>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algn="ctr"/>
              <a:r>
                <a:rPr lang="zh-CN" altLang="en-US" sz="10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10" name="Group 9"/>
          <p:cNvGrpSpPr/>
          <p:nvPr/>
        </p:nvGrpSpPr>
        <p:grpSpPr>
          <a:xfrm>
            <a:off x="8760296" y="3744170"/>
            <a:ext cx="1603388" cy="2418278"/>
            <a:chOff x="8760296" y="3744170"/>
            <a:chExt cx="1603388" cy="2418278"/>
          </a:xfrm>
        </p:grpSpPr>
        <p:sp>
          <p:nvSpPr>
            <p:cNvPr id="33" name="Text Placeholder 2"/>
            <p:cNvSpPr txBox="1"/>
            <p:nvPr/>
          </p:nvSpPr>
          <p:spPr>
            <a:xfrm>
              <a:off x="8832304" y="3744170"/>
              <a:ext cx="1460719" cy="836958"/>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en-AU" sz="4000" b="1"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T</a:t>
              </a: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sz="1200" b="0" i="0" u="none" strike="noStrike" kern="1200" cap="none" spc="0" normalizeH="0" baseline="0" noProof="0" dirty="0">
                <a:ln>
                  <a:noFill/>
                </a:ln>
                <a:solidFill>
                  <a:srgbClr val="E7E6E6"/>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 name="Text Placeholder 29"/>
            <p:cNvSpPr txBox="1"/>
            <p:nvPr/>
          </p:nvSpPr>
          <p:spPr>
            <a:xfrm>
              <a:off x="8760296" y="4797152"/>
              <a:ext cx="1603388" cy="1365296"/>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0" algn="ctr"/>
              <a:r>
                <a:rPr lang="zh-CN" altLang="en-US" sz="10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cxnSp>
        <p:nvCxnSpPr>
          <p:cNvPr id="8" name="Straight Arrow Connector 7"/>
          <p:cNvCxnSpPr/>
          <p:nvPr/>
        </p:nvCxnSpPr>
        <p:spPr>
          <a:xfrm>
            <a:off x="2578409" y="6381328"/>
            <a:ext cx="6984776" cy="0"/>
          </a:xfrm>
          <a:prstGeom prst="straightConnector1">
            <a:avLst/>
          </a:prstGeom>
          <a:ln w="76200" cap="rnd" cmpd="sng">
            <a:solidFill>
              <a:schemeClr val="bg2"/>
            </a:solidFill>
            <a:prstDash val="sysDot"/>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8" name="文本框 27"/>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39" name="组合 38"/>
          <p:cNvGrpSpPr/>
          <p:nvPr/>
        </p:nvGrpSpPr>
        <p:grpSpPr>
          <a:xfrm>
            <a:off x="381709" y="148265"/>
            <a:ext cx="448427" cy="805007"/>
            <a:chOff x="7019926" y="4918076"/>
            <a:chExt cx="395287" cy="709612"/>
          </a:xfrm>
          <a:solidFill>
            <a:srgbClr val="5EB5AB"/>
          </a:solidFill>
        </p:grpSpPr>
        <p:sp>
          <p:nvSpPr>
            <p:cNvPr id="40"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1"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2"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4"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5"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6"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500" fill="hold"/>
                                        <p:tgtEl>
                                          <p:spTgt spid="26"/>
                                        </p:tgtEl>
                                        <p:attrNameLst>
                                          <p:attrName>ppt_x</p:attrName>
                                        </p:attrNameLst>
                                      </p:cBhvr>
                                      <p:tavLst>
                                        <p:tav tm="0">
                                          <p:val>
                                            <p:strVal val="#ppt_x"/>
                                          </p:val>
                                        </p:tav>
                                        <p:tav tm="100000">
                                          <p:val>
                                            <p:strVal val="#ppt_x"/>
                                          </p:val>
                                        </p:tav>
                                      </p:tavLst>
                                    </p:anim>
                                    <p:anim calcmode="lin" valueType="num">
                                      <p:cBhvr additive="base">
                                        <p:cTn id="17" dur="500" fill="hold"/>
                                        <p:tgtEl>
                                          <p:spTgt spid="2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additive="base">
                                        <p:cTn id="34" dur="500" fill="hold"/>
                                        <p:tgtEl>
                                          <p:spTgt spid="24"/>
                                        </p:tgtEl>
                                        <p:attrNameLst>
                                          <p:attrName>ppt_x</p:attrName>
                                        </p:attrNameLst>
                                      </p:cBhvr>
                                      <p:tavLst>
                                        <p:tav tm="0">
                                          <p:val>
                                            <p:strVal val="#ppt_x"/>
                                          </p:val>
                                        </p:tav>
                                        <p:tav tm="100000">
                                          <p:val>
                                            <p:strVal val="#ppt_x"/>
                                          </p:val>
                                        </p:tav>
                                      </p:tavLst>
                                    </p:anim>
                                    <p:anim calcmode="lin" valueType="num">
                                      <p:cBhvr additive="base">
                                        <p:cTn id="35" dur="500" fill="hold"/>
                                        <p:tgtEl>
                                          <p:spTgt spid="24"/>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0" presetClass="entr" presetSubtype="0"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4000"/>
                            </p:stCondLst>
                            <p:childTnLst>
                              <p:par>
                                <p:cTn id="41" presetID="2" presetClass="entr" presetSubtype="4"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10" presetClass="entr" presetSubtype="0"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par>
                          <p:cTn id="49" fill="hold">
                            <p:stCondLst>
                              <p:cond delay="5000"/>
                            </p:stCondLst>
                            <p:childTnLst>
                              <p:par>
                                <p:cTn id="50" presetID="53" presetClass="entr" presetSubtype="16"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ppt_w</p:attrName>
                                        </p:attrNameLst>
                                      </p:cBhvr>
                                      <p:tavLst>
                                        <p:tav tm="0">
                                          <p:val>
                                            <p:fltVal val="0"/>
                                          </p:val>
                                        </p:tav>
                                        <p:tav tm="100000">
                                          <p:val>
                                            <p:strVal val="#ppt_w"/>
                                          </p:val>
                                        </p:tav>
                                      </p:tavLst>
                                    </p:anim>
                                    <p:anim calcmode="lin" valueType="num">
                                      <p:cBhvr>
                                        <p:cTn id="53" dur="500" fill="hold"/>
                                        <p:tgtEl>
                                          <p:spTgt spid="8"/>
                                        </p:tgtEl>
                                        <p:attrNameLst>
                                          <p:attrName>ppt_h</p:attrName>
                                        </p:attrNameLst>
                                      </p:cBhvr>
                                      <p:tavLst>
                                        <p:tav tm="0">
                                          <p:val>
                                            <p:fltVal val="0"/>
                                          </p:val>
                                        </p:tav>
                                        <p:tav tm="100000">
                                          <p:val>
                                            <p:strVal val="#ppt_h"/>
                                          </p:val>
                                        </p:tav>
                                      </p:tavLst>
                                    </p:anim>
                                    <p:animEffect transition="in" filter="fad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nodeType="click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p:cTn id="59" dur="500" fill="hold"/>
                                        <p:tgtEl>
                                          <p:spTgt spid="39"/>
                                        </p:tgtEl>
                                        <p:attrNameLst>
                                          <p:attrName>ppt_w</p:attrName>
                                        </p:attrNameLst>
                                      </p:cBhvr>
                                      <p:tavLst>
                                        <p:tav tm="0">
                                          <p:val>
                                            <p:fltVal val="0"/>
                                          </p:val>
                                        </p:tav>
                                        <p:tav tm="100000">
                                          <p:val>
                                            <p:strVal val="#ppt_w"/>
                                          </p:val>
                                        </p:tav>
                                      </p:tavLst>
                                    </p:anim>
                                    <p:anim calcmode="lin" valueType="num">
                                      <p:cBhvr>
                                        <p:cTn id="60" dur="500" fill="hold"/>
                                        <p:tgtEl>
                                          <p:spTgt spid="39"/>
                                        </p:tgtEl>
                                        <p:attrNameLst>
                                          <p:attrName>ppt_h</p:attrName>
                                        </p:attrNameLst>
                                      </p:cBhvr>
                                      <p:tavLst>
                                        <p:tav tm="0">
                                          <p:val>
                                            <p:fltVal val="0"/>
                                          </p:val>
                                        </p:tav>
                                        <p:tav tm="100000">
                                          <p:val>
                                            <p:strVal val="#ppt_h"/>
                                          </p:val>
                                        </p:tav>
                                      </p:tavLst>
                                    </p:anim>
                                    <p:anim calcmode="lin" valueType="num">
                                      <p:cBhvr>
                                        <p:cTn id="61" dur="500" fill="hold"/>
                                        <p:tgtEl>
                                          <p:spTgt spid="39"/>
                                        </p:tgtEl>
                                        <p:attrNameLst>
                                          <p:attrName>style.rotation</p:attrName>
                                        </p:attrNameLst>
                                      </p:cBhvr>
                                      <p:tavLst>
                                        <p:tav tm="0">
                                          <p:val>
                                            <p:fltVal val="360"/>
                                          </p:val>
                                        </p:tav>
                                        <p:tav tm="100000">
                                          <p:val>
                                            <p:fltVal val="0"/>
                                          </p:val>
                                        </p:tav>
                                      </p:tavLst>
                                    </p:anim>
                                    <p:animEffect transition="in" filter="fade">
                                      <p:cBhvr>
                                        <p:cTn id="62" dur="500"/>
                                        <p:tgtEl>
                                          <p:spTgt spid="39"/>
                                        </p:tgtEl>
                                      </p:cBhvr>
                                    </p:animEffect>
                                  </p:childTnLst>
                                </p:cTn>
                              </p:par>
                            </p:childTnLst>
                          </p:cTn>
                        </p:par>
                      </p:childTnLst>
                    </p:cTn>
                  </p:par>
                  <p:par>
                    <p:cTn id="63" fill="hold">
                      <p:stCondLst>
                        <p:cond delay="indefinite"/>
                      </p:stCondLst>
                      <p:childTnLst>
                        <p:par>
                          <p:cTn id="64" fill="hold">
                            <p:stCondLst>
                              <p:cond delay="0"/>
                            </p:stCondLst>
                            <p:childTnLst>
                              <p:par>
                                <p:cTn id="65" presetID="41" presetClass="entr" presetSubtype="0" fill="hold" grpId="0" nodeType="clickEffect">
                                  <p:stCondLst>
                                    <p:cond delay="0"/>
                                  </p:stCondLst>
                                  <p:iterate type="lt">
                                    <p:tmPct val="10000"/>
                                  </p:iterate>
                                  <p:childTnLst>
                                    <p:set>
                                      <p:cBhvr>
                                        <p:cTn id="66" dur="1" fill="hold">
                                          <p:stCondLst>
                                            <p:cond delay="0"/>
                                          </p:stCondLst>
                                        </p:cTn>
                                        <p:tgtEl>
                                          <p:spTgt spid="28"/>
                                        </p:tgtEl>
                                        <p:attrNameLst>
                                          <p:attrName>style.visibility</p:attrName>
                                        </p:attrNameLst>
                                      </p:cBhvr>
                                      <p:to>
                                        <p:strVal val="visible"/>
                                      </p:to>
                                    </p:set>
                                    <p:anim calcmode="lin" valueType="num">
                                      <p:cBhvr>
                                        <p:cTn id="6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28"/>
                                        </p:tgtEl>
                                        <p:attrNameLst>
                                          <p:attrName>ppt_y</p:attrName>
                                        </p:attrNameLst>
                                      </p:cBhvr>
                                      <p:tavLst>
                                        <p:tav tm="0">
                                          <p:val>
                                            <p:strVal val="#ppt_y"/>
                                          </p:val>
                                        </p:tav>
                                        <p:tav tm="100000">
                                          <p:val>
                                            <p:strVal val="#ppt_y"/>
                                          </p:val>
                                        </p:tav>
                                      </p:tavLst>
                                    </p:anim>
                                    <p:anim calcmode="lin" valueType="num">
                                      <p:cBhvr>
                                        <p:cTn id="6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87688" y="10715"/>
            <a:ext cx="5638800" cy="4570413"/>
            <a:chOff x="3265512" y="0"/>
            <a:chExt cx="5638800" cy="4570413"/>
          </a:xfrm>
        </p:grpSpPr>
        <p:sp>
          <p:nvSpPr>
            <p:cNvPr id="24" name="Freeform 34"/>
            <p:cNvSpPr/>
            <p:nvPr/>
          </p:nvSpPr>
          <p:spPr bwMode="auto">
            <a:xfrm>
              <a:off x="6319862" y="2474913"/>
              <a:ext cx="825500" cy="1174750"/>
            </a:xfrm>
            <a:custGeom>
              <a:avLst/>
              <a:gdLst>
                <a:gd name="T0" fmla="*/ 0 w 520"/>
                <a:gd name="T1" fmla="*/ 740 h 740"/>
                <a:gd name="T2" fmla="*/ 520 w 520"/>
                <a:gd name="T3" fmla="*/ 0 h 740"/>
                <a:gd name="T4" fmla="*/ 0 w 520"/>
                <a:gd name="T5" fmla="*/ 0 h 740"/>
                <a:gd name="T6" fmla="*/ 0 w 520"/>
                <a:gd name="T7" fmla="*/ 740 h 740"/>
              </a:gdLst>
              <a:ahLst/>
              <a:cxnLst>
                <a:cxn ang="0">
                  <a:pos x="T0" y="T1"/>
                </a:cxn>
                <a:cxn ang="0">
                  <a:pos x="T2" y="T3"/>
                </a:cxn>
                <a:cxn ang="0">
                  <a:pos x="T4" y="T5"/>
                </a:cxn>
                <a:cxn ang="0">
                  <a:pos x="T6" y="T7"/>
                </a:cxn>
              </a:cxnLst>
              <a:rect l="0" t="0" r="r" b="b"/>
              <a:pathLst>
                <a:path w="520" h="740">
                  <a:moveTo>
                    <a:pt x="0" y="740"/>
                  </a:moveTo>
                  <a:lnTo>
                    <a:pt x="520" y="0"/>
                  </a:lnTo>
                  <a:lnTo>
                    <a:pt x="0" y="0"/>
                  </a:lnTo>
                  <a:lnTo>
                    <a:pt x="0" y="740"/>
                  </a:lnTo>
                  <a:close/>
                </a:path>
              </a:pathLst>
            </a:custGeom>
            <a:noFill/>
            <a:ln w="22225" cap="flat">
              <a:solidFill>
                <a:schemeClr val="tx2"/>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 name="Freeform 35"/>
            <p:cNvSpPr/>
            <p:nvPr/>
          </p:nvSpPr>
          <p:spPr bwMode="auto">
            <a:xfrm>
              <a:off x="6543699" y="2474913"/>
              <a:ext cx="1406525" cy="1171575"/>
            </a:xfrm>
            <a:custGeom>
              <a:avLst/>
              <a:gdLst>
                <a:gd name="T0" fmla="*/ 0 w 886"/>
                <a:gd name="T1" fmla="*/ 738 h 738"/>
                <a:gd name="T2" fmla="*/ 886 w 886"/>
                <a:gd name="T3" fmla="*/ 0 h 738"/>
                <a:gd name="T4" fmla="*/ 0 w 886"/>
                <a:gd name="T5" fmla="*/ 0 h 738"/>
                <a:gd name="T6" fmla="*/ 0 w 886"/>
                <a:gd name="T7" fmla="*/ 738 h 738"/>
              </a:gdLst>
              <a:ahLst/>
              <a:cxnLst>
                <a:cxn ang="0">
                  <a:pos x="T0" y="T1"/>
                </a:cxn>
                <a:cxn ang="0">
                  <a:pos x="T2" y="T3"/>
                </a:cxn>
                <a:cxn ang="0">
                  <a:pos x="T4" y="T5"/>
                </a:cxn>
                <a:cxn ang="0">
                  <a:pos x="T6" y="T7"/>
                </a:cxn>
              </a:cxnLst>
              <a:rect l="0" t="0" r="r" b="b"/>
              <a:pathLst>
                <a:path w="886" h="738">
                  <a:moveTo>
                    <a:pt x="0" y="738"/>
                  </a:moveTo>
                  <a:lnTo>
                    <a:pt x="886" y="0"/>
                  </a:lnTo>
                  <a:lnTo>
                    <a:pt x="0" y="0"/>
                  </a:lnTo>
                  <a:lnTo>
                    <a:pt x="0" y="738"/>
                  </a:lnTo>
                  <a:close/>
                </a:path>
              </a:pathLst>
            </a:custGeom>
            <a:noFill/>
            <a:ln w="22225" cap="flat">
              <a:solidFill>
                <a:schemeClr val="tx2"/>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 name="Freeform 36"/>
            <p:cNvSpPr/>
            <p:nvPr/>
          </p:nvSpPr>
          <p:spPr bwMode="auto">
            <a:xfrm>
              <a:off x="5024462" y="2474913"/>
              <a:ext cx="825500" cy="1174750"/>
            </a:xfrm>
            <a:custGeom>
              <a:avLst/>
              <a:gdLst>
                <a:gd name="T0" fmla="*/ 520 w 520"/>
                <a:gd name="T1" fmla="*/ 740 h 740"/>
                <a:gd name="T2" fmla="*/ 0 w 520"/>
                <a:gd name="T3" fmla="*/ 0 h 740"/>
                <a:gd name="T4" fmla="*/ 520 w 520"/>
                <a:gd name="T5" fmla="*/ 0 h 740"/>
                <a:gd name="T6" fmla="*/ 520 w 520"/>
                <a:gd name="T7" fmla="*/ 740 h 740"/>
              </a:gdLst>
              <a:ahLst/>
              <a:cxnLst>
                <a:cxn ang="0">
                  <a:pos x="T0" y="T1"/>
                </a:cxn>
                <a:cxn ang="0">
                  <a:pos x="T2" y="T3"/>
                </a:cxn>
                <a:cxn ang="0">
                  <a:pos x="T4" y="T5"/>
                </a:cxn>
                <a:cxn ang="0">
                  <a:pos x="T6" y="T7"/>
                </a:cxn>
              </a:cxnLst>
              <a:rect l="0" t="0" r="r" b="b"/>
              <a:pathLst>
                <a:path w="520" h="740">
                  <a:moveTo>
                    <a:pt x="520" y="740"/>
                  </a:moveTo>
                  <a:lnTo>
                    <a:pt x="0" y="0"/>
                  </a:lnTo>
                  <a:lnTo>
                    <a:pt x="520" y="0"/>
                  </a:lnTo>
                  <a:lnTo>
                    <a:pt x="520" y="740"/>
                  </a:lnTo>
                  <a:close/>
                </a:path>
              </a:pathLst>
            </a:custGeom>
            <a:noFill/>
            <a:ln w="22225" cap="flat">
              <a:solidFill>
                <a:schemeClr val="tx2"/>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 name="Freeform 37"/>
            <p:cNvSpPr/>
            <p:nvPr/>
          </p:nvSpPr>
          <p:spPr bwMode="auto">
            <a:xfrm>
              <a:off x="4221187" y="2474913"/>
              <a:ext cx="1406525" cy="1171575"/>
            </a:xfrm>
            <a:custGeom>
              <a:avLst/>
              <a:gdLst>
                <a:gd name="T0" fmla="*/ 886 w 886"/>
                <a:gd name="T1" fmla="*/ 738 h 738"/>
                <a:gd name="T2" fmla="*/ 0 w 886"/>
                <a:gd name="T3" fmla="*/ 0 h 738"/>
                <a:gd name="T4" fmla="*/ 886 w 886"/>
                <a:gd name="T5" fmla="*/ 0 h 738"/>
                <a:gd name="T6" fmla="*/ 886 w 886"/>
                <a:gd name="T7" fmla="*/ 738 h 738"/>
              </a:gdLst>
              <a:ahLst/>
              <a:cxnLst>
                <a:cxn ang="0">
                  <a:pos x="T0" y="T1"/>
                </a:cxn>
                <a:cxn ang="0">
                  <a:pos x="T2" y="T3"/>
                </a:cxn>
                <a:cxn ang="0">
                  <a:pos x="T4" y="T5"/>
                </a:cxn>
                <a:cxn ang="0">
                  <a:pos x="T6" y="T7"/>
                </a:cxn>
              </a:cxnLst>
              <a:rect l="0" t="0" r="r" b="b"/>
              <a:pathLst>
                <a:path w="886" h="738">
                  <a:moveTo>
                    <a:pt x="886" y="738"/>
                  </a:moveTo>
                  <a:lnTo>
                    <a:pt x="0" y="0"/>
                  </a:lnTo>
                  <a:lnTo>
                    <a:pt x="886" y="0"/>
                  </a:lnTo>
                  <a:lnTo>
                    <a:pt x="886" y="738"/>
                  </a:lnTo>
                  <a:close/>
                </a:path>
              </a:pathLst>
            </a:custGeom>
            <a:noFill/>
            <a:ln w="22225" cap="flat">
              <a:solidFill>
                <a:schemeClr val="tx2"/>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 name="Freeform 38"/>
            <p:cNvSpPr/>
            <p:nvPr/>
          </p:nvSpPr>
          <p:spPr bwMode="auto">
            <a:xfrm>
              <a:off x="5594374" y="3587750"/>
              <a:ext cx="982663" cy="982663"/>
            </a:xfrm>
            <a:custGeom>
              <a:avLst/>
              <a:gdLst>
                <a:gd name="T0" fmla="*/ 528 w 528"/>
                <a:gd name="T1" fmla="*/ 467 h 528"/>
                <a:gd name="T2" fmla="*/ 467 w 528"/>
                <a:gd name="T3" fmla="*/ 528 h 528"/>
                <a:gd name="T4" fmla="*/ 61 w 528"/>
                <a:gd name="T5" fmla="*/ 528 h 528"/>
                <a:gd name="T6" fmla="*/ 0 w 528"/>
                <a:gd name="T7" fmla="*/ 467 h 528"/>
                <a:gd name="T8" fmla="*/ 0 w 528"/>
                <a:gd name="T9" fmla="*/ 61 h 528"/>
                <a:gd name="T10" fmla="*/ 61 w 528"/>
                <a:gd name="T11" fmla="*/ 0 h 528"/>
                <a:gd name="T12" fmla="*/ 467 w 528"/>
                <a:gd name="T13" fmla="*/ 0 h 528"/>
                <a:gd name="T14" fmla="*/ 528 w 528"/>
                <a:gd name="T15" fmla="*/ 61 h 528"/>
                <a:gd name="T16" fmla="*/ 528 w 528"/>
                <a:gd name="T17" fmla="*/ 467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8" h="528">
                  <a:moveTo>
                    <a:pt x="528" y="467"/>
                  </a:moveTo>
                  <a:cubicBezTo>
                    <a:pt x="528" y="501"/>
                    <a:pt x="501" y="528"/>
                    <a:pt x="467" y="528"/>
                  </a:cubicBezTo>
                  <a:cubicBezTo>
                    <a:pt x="61" y="528"/>
                    <a:pt x="61" y="528"/>
                    <a:pt x="61" y="528"/>
                  </a:cubicBezTo>
                  <a:cubicBezTo>
                    <a:pt x="27" y="528"/>
                    <a:pt x="0" y="501"/>
                    <a:pt x="0" y="467"/>
                  </a:cubicBezTo>
                  <a:cubicBezTo>
                    <a:pt x="0" y="61"/>
                    <a:pt x="0" y="61"/>
                    <a:pt x="0" y="61"/>
                  </a:cubicBezTo>
                  <a:cubicBezTo>
                    <a:pt x="0" y="27"/>
                    <a:pt x="27" y="0"/>
                    <a:pt x="61" y="0"/>
                  </a:cubicBezTo>
                  <a:cubicBezTo>
                    <a:pt x="467" y="0"/>
                    <a:pt x="467" y="0"/>
                    <a:pt x="467" y="0"/>
                  </a:cubicBezTo>
                  <a:cubicBezTo>
                    <a:pt x="501" y="0"/>
                    <a:pt x="528" y="27"/>
                    <a:pt x="528" y="61"/>
                  </a:cubicBezTo>
                  <a:lnTo>
                    <a:pt x="528" y="467"/>
                  </a:ln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 name="Freeform 39"/>
            <p:cNvSpPr/>
            <p:nvPr/>
          </p:nvSpPr>
          <p:spPr bwMode="auto">
            <a:xfrm>
              <a:off x="5588024" y="3767138"/>
              <a:ext cx="981075" cy="171450"/>
            </a:xfrm>
            <a:custGeom>
              <a:avLst/>
              <a:gdLst>
                <a:gd name="T0" fmla="*/ 518 w 527"/>
                <a:gd name="T1" fmla="*/ 0 h 92"/>
                <a:gd name="T2" fmla="*/ 436 w 527"/>
                <a:gd name="T3" fmla="*/ 82 h 92"/>
                <a:gd name="T4" fmla="*/ 354 w 527"/>
                <a:gd name="T5" fmla="*/ 0 h 92"/>
                <a:gd name="T6" fmla="*/ 354 w 527"/>
                <a:gd name="T7" fmla="*/ 0 h 92"/>
                <a:gd name="T8" fmla="*/ 345 w 527"/>
                <a:gd name="T9" fmla="*/ 0 h 92"/>
                <a:gd name="T10" fmla="*/ 345 w 527"/>
                <a:gd name="T11" fmla="*/ 0 h 92"/>
                <a:gd name="T12" fmla="*/ 263 w 527"/>
                <a:gd name="T13" fmla="*/ 82 h 92"/>
                <a:gd name="T14" fmla="*/ 182 w 527"/>
                <a:gd name="T15" fmla="*/ 0 h 92"/>
                <a:gd name="T16" fmla="*/ 182 w 527"/>
                <a:gd name="T17" fmla="*/ 0 h 92"/>
                <a:gd name="T18" fmla="*/ 173 w 527"/>
                <a:gd name="T19" fmla="*/ 0 h 92"/>
                <a:gd name="T20" fmla="*/ 173 w 527"/>
                <a:gd name="T21" fmla="*/ 0 h 92"/>
                <a:gd name="T22" fmla="*/ 91 w 527"/>
                <a:gd name="T23" fmla="*/ 82 h 92"/>
                <a:gd name="T24" fmla="*/ 9 w 527"/>
                <a:gd name="T25" fmla="*/ 0 h 92"/>
                <a:gd name="T26" fmla="*/ 0 w 527"/>
                <a:gd name="T27" fmla="*/ 0 h 92"/>
                <a:gd name="T28" fmla="*/ 91 w 527"/>
                <a:gd name="T29" fmla="*/ 92 h 92"/>
                <a:gd name="T30" fmla="*/ 177 w 527"/>
                <a:gd name="T31" fmla="*/ 30 h 92"/>
                <a:gd name="T32" fmla="*/ 263 w 527"/>
                <a:gd name="T33" fmla="*/ 92 h 92"/>
                <a:gd name="T34" fmla="*/ 350 w 527"/>
                <a:gd name="T35" fmla="*/ 30 h 92"/>
                <a:gd name="T36" fmla="*/ 436 w 527"/>
                <a:gd name="T37" fmla="*/ 92 h 92"/>
                <a:gd name="T38" fmla="*/ 527 w 527"/>
                <a:gd name="T39" fmla="*/ 0 h 92"/>
                <a:gd name="T40" fmla="*/ 518 w 527"/>
                <a:gd name="T41"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7" h="92">
                  <a:moveTo>
                    <a:pt x="518" y="0"/>
                  </a:moveTo>
                  <a:cubicBezTo>
                    <a:pt x="518" y="44"/>
                    <a:pt x="481" y="82"/>
                    <a:pt x="436" y="82"/>
                  </a:cubicBezTo>
                  <a:cubicBezTo>
                    <a:pt x="391" y="82"/>
                    <a:pt x="354" y="44"/>
                    <a:pt x="354" y="0"/>
                  </a:cubicBezTo>
                  <a:cubicBezTo>
                    <a:pt x="354" y="0"/>
                    <a:pt x="354" y="0"/>
                    <a:pt x="354" y="0"/>
                  </a:cubicBezTo>
                  <a:cubicBezTo>
                    <a:pt x="345" y="0"/>
                    <a:pt x="345" y="0"/>
                    <a:pt x="345" y="0"/>
                  </a:cubicBezTo>
                  <a:cubicBezTo>
                    <a:pt x="345" y="0"/>
                    <a:pt x="345" y="0"/>
                    <a:pt x="345" y="0"/>
                  </a:cubicBezTo>
                  <a:cubicBezTo>
                    <a:pt x="345" y="44"/>
                    <a:pt x="308" y="82"/>
                    <a:pt x="263" y="82"/>
                  </a:cubicBezTo>
                  <a:cubicBezTo>
                    <a:pt x="218" y="82"/>
                    <a:pt x="182" y="44"/>
                    <a:pt x="182" y="0"/>
                  </a:cubicBezTo>
                  <a:cubicBezTo>
                    <a:pt x="182" y="0"/>
                    <a:pt x="182" y="0"/>
                    <a:pt x="182" y="0"/>
                  </a:cubicBezTo>
                  <a:cubicBezTo>
                    <a:pt x="173" y="0"/>
                    <a:pt x="173" y="0"/>
                    <a:pt x="173" y="0"/>
                  </a:cubicBezTo>
                  <a:cubicBezTo>
                    <a:pt x="173" y="0"/>
                    <a:pt x="173" y="0"/>
                    <a:pt x="173" y="0"/>
                  </a:cubicBezTo>
                  <a:cubicBezTo>
                    <a:pt x="173" y="44"/>
                    <a:pt x="136" y="82"/>
                    <a:pt x="91" y="82"/>
                  </a:cubicBezTo>
                  <a:cubicBezTo>
                    <a:pt x="46" y="82"/>
                    <a:pt x="9" y="44"/>
                    <a:pt x="9" y="0"/>
                  </a:cubicBezTo>
                  <a:cubicBezTo>
                    <a:pt x="0" y="0"/>
                    <a:pt x="0" y="0"/>
                    <a:pt x="0" y="0"/>
                  </a:cubicBezTo>
                  <a:cubicBezTo>
                    <a:pt x="0" y="52"/>
                    <a:pt x="41" y="92"/>
                    <a:pt x="91" y="92"/>
                  </a:cubicBezTo>
                  <a:cubicBezTo>
                    <a:pt x="131" y="92"/>
                    <a:pt x="165" y="66"/>
                    <a:pt x="177" y="30"/>
                  </a:cubicBezTo>
                  <a:cubicBezTo>
                    <a:pt x="189" y="66"/>
                    <a:pt x="223" y="92"/>
                    <a:pt x="263" y="92"/>
                  </a:cubicBezTo>
                  <a:cubicBezTo>
                    <a:pt x="304" y="92"/>
                    <a:pt x="338" y="66"/>
                    <a:pt x="350" y="30"/>
                  </a:cubicBezTo>
                  <a:cubicBezTo>
                    <a:pt x="362" y="66"/>
                    <a:pt x="396" y="92"/>
                    <a:pt x="436" y="92"/>
                  </a:cubicBezTo>
                  <a:cubicBezTo>
                    <a:pt x="486" y="92"/>
                    <a:pt x="527" y="52"/>
                    <a:pt x="527" y="0"/>
                  </a:cubicBezTo>
                  <a:lnTo>
                    <a:pt x="518" y="0"/>
                  </a:lnTo>
                  <a:close/>
                </a:path>
              </a:pathLst>
            </a:custGeom>
            <a:solidFill>
              <a:schemeClr val="tx2"/>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 name="Freeform 40"/>
            <p:cNvSpPr/>
            <p:nvPr/>
          </p:nvSpPr>
          <p:spPr bwMode="auto">
            <a:xfrm>
              <a:off x="5549924" y="3587750"/>
              <a:ext cx="1063625" cy="193675"/>
            </a:xfrm>
            <a:custGeom>
              <a:avLst/>
              <a:gdLst>
                <a:gd name="T0" fmla="*/ 572 w 572"/>
                <a:gd name="T1" fmla="*/ 79 h 104"/>
                <a:gd name="T2" fmla="*/ 547 w 572"/>
                <a:gd name="T3" fmla="*/ 104 h 104"/>
                <a:gd name="T4" fmla="*/ 25 w 572"/>
                <a:gd name="T5" fmla="*/ 104 h 104"/>
                <a:gd name="T6" fmla="*/ 0 w 572"/>
                <a:gd name="T7" fmla="*/ 79 h 104"/>
                <a:gd name="T8" fmla="*/ 0 w 572"/>
                <a:gd name="T9" fmla="*/ 25 h 104"/>
                <a:gd name="T10" fmla="*/ 25 w 572"/>
                <a:gd name="T11" fmla="*/ 0 h 104"/>
                <a:gd name="T12" fmla="*/ 547 w 572"/>
                <a:gd name="T13" fmla="*/ 0 h 104"/>
                <a:gd name="T14" fmla="*/ 572 w 572"/>
                <a:gd name="T15" fmla="*/ 25 h 104"/>
                <a:gd name="T16" fmla="*/ 572 w 572"/>
                <a:gd name="T17" fmla="*/ 7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2" h="104">
                  <a:moveTo>
                    <a:pt x="572" y="79"/>
                  </a:moveTo>
                  <a:cubicBezTo>
                    <a:pt x="572" y="93"/>
                    <a:pt x="561" y="104"/>
                    <a:pt x="547" y="104"/>
                  </a:cubicBezTo>
                  <a:cubicBezTo>
                    <a:pt x="25" y="104"/>
                    <a:pt x="25" y="104"/>
                    <a:pt x="25" y="104"/>
                  </a:cubicBezTo>
                  <a:cubicBezTo>
                    <a:pt x="11" y="104"/>
                    <a:pt x="0" y="93"/>
                    <a:pt x="0" y="79"/>
                  </a:cubicBezTo>
                  <a:cubicBezTo>
                    <a:pt x="0" y="25"/>
                    <a:pt x="0" y="25"/>
                    <a:pt x="0" y="25"/>
                  </a:cubicBezTo>
                  <a:cubicBezTo>
                    <a:pt x="0" y="11"/>
                    <a:pt x="11" y="0"/>
                    <a:pt x="25" y="0"/>
                  </a:cubicBezTo>
                  <a:cubicBezTo>
                    <a:pt x="547" y="0"/>
                    <a:pt x="547" y="0"/>
                    <a:pt x="547" y="0"/>
                  </a:cubicBezTo>
                  <a:cubicBezTo>
                    <a:pt x="561" y="0"/>
                    <a:pt x="572" y="11"/>
                    <a:pt x="572" y="25"/>
                  </a:cubicBezTo>
                  <a:lnTo>
                    <a:pt x="572" y="79"/>
                  </a:lnTo>
                  <a:close/>
                </a:path>
              </a:pathLst>
            </a:custGeom>
            <a:solidFill>
              <a:schemeClr val="tx2"/>
            </a:solidFill>
            <a:ln>
              <a:solidFill>
                <a:schemeClr val="tx2"/>
              </a:solid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4" name="Group 3"/>
            <p:cNvGrpSpPr/>
            <p:nvPr/>
          </p:nvGrpSpPr>
          <p:grpSpPr>
            <a:xfrm>
              <a:off x="6153274" y="3812997"/>
              <a:ext cx="158750" cy="479136"/>
              <a:chOff x="5807968" y="3825875"/>
              <a:chExt cx="174625" cy="527050"/>
            </a:xfrm>
          </p:grpSpPr>
          <p:sp>
            <p:nvSpPr>
              <p:cNvPr id="31" name="Rectangle 41"/>
              <p:cNvSpPr>
                <a:spLocks noChangeArrowheads="1"/>
              </p:cNvSpPr>
              <p:nvPr/>
            </p:nvSpPr>
            <p:spPr bwMode="auto">
              <a:xfrm>
                <a:off x="5884168" y="3825875"/>
                <a:ext cx="22225" cy="215900"/>
              </a:xfrm>
              <a:prstGeom prst="rect">
                <a:avLst/>
              </a:prstGeom>
              <a:solidFill>
                <a:schemeClr val="tx2"/>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 name="Freeform 42"/>
              <p:cNvSpPr/>
              <p:nvPr/>
            </p:nvSpPr>
            <p:spPr bwMode="auto">
              <a:xfrm>
                <a:off x="5807968" y="4013200"/>
                <a:ext cx="174625" cy="339725"/>
              </a:xfrm>
              <a:custGeom>
                <a:avLst/>
                <a:gdLst>
                  <a:gd name="T0" fmla="*/ 47 w 94"/>
                  <a:gd name="T1" fmla="*/ 0 h 183"/>
                  <a:gd name="T2" fmla="*/ 6 w 94"/>
                  <a:gd name="T3" fmla="*/ 77 h 183"/>
                  <a:gd name="T4" fmla="*/ 0 w 94"/>
                  <a:gd name="T5" fmla="*/ 124 h 183"/>
                  <a:gd name="T6" fmla="*/ 47 w 94"/>
                  <a:gd name="T7" fmla="*/ 183 h 183"/>
                  <a:gd name="T8" fmla="*/ 86 w 94"/>
                  <a:gd name="T9" fmla="*/ 157 h 183"/>
                  <a:gd name="T10" fmla="*/ 94 w 94"/>
                  <a:gd name="T11" fmla="*/ 124 h 183"/>
                  <a:gd name="T12" fmla="*/ 47 w 94"/>
                  <a:gd name="T13" fmla="*/ 0 h 183"/>
                </a:gdLst>
                <a:ahLst/>
                <a:cxnLst>
                  <a:cxn ang="0">
                    <a:pos x="T0" y="T1"/>
                  </a:cxn>
                  <a:cxn ang="0">
                    <a:pos x="T2" y="T3"/>
                  </a:cxn>
                  <a:cxn ang="0">
                    <a:pos x="T4" y="T5"/>
                  </a:cxn>
                  <a:cxn ang="0">
                    <a:pos x="T6" y="T7"/>
                  </a:cxn>
                  <a:cxn ang="0">
                    <a:pos x="T8" y="T9"/>
                  </a:cxn>
                  <a:cxn ang="0">
                    <a:pos x="T10" y="T11"/>
                  </a:cxn>
                  <a:cxn ang="0">
                    <a:pos x="T12" y="T13"/>
                  </a:cxn>
                </a:cxnLst>
                <a:rect l="0" t="0" r="r" b="b"/>
                <a:pathLst>
                  <a:path w="94" h="183">
                    <a:moveTo>
                      <a:pt x="47" y="0"/>
                    </a:moveTo>
                    <a:cubicBezTo>
                      <a:pt x="28" y="0"/>
                      <a:pt x="13" y="41"/>
                      <a:pt x="6" y="77"/>
                    </a:cubicBezTo>
                    <a:cubicBezTo>
                      <a:pt x="2" y="96"/>
                      <a:pt x="0" y="114"/>
                      <a:pt x="0" y="124"/>
                    </a:cubicBezTo>
                    <a:cubicBezTo>
                      <a:pt x="0" y="154"/>
                      <a:pt x="18" y="183"/>
                      <a:pt x="47" y="183"/>
                    </a:cubicBezTo>
                    <a:cubicBezTo>
                      <a:pt x="65" y="183"/>
                      <a:pt x="78" y="173"/>
                      <a:pt x="86" y="157"/>
                    </a:cubicBezTo>
                    <a:cubicBezTo>
                      <a:pt x="92" y="148"/>
                      <a:pt x="94" y="136"/>
                      <a:pt x="94" y="124"/>
                    </a:cubicBezTo>
                    <a:cubicBezTo>
                      <a:pt x="94" y="95"/>
                      <a:pt x="77" y="0"/>
                      <a:pt x="47" y="0"/>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34" name="Freeform 44"/>
            <p:cNvSpPr/>
            <p:nvPr/>
          </p:nvSpPr>
          <p:spPr bwMode="auto">
            <a:xfrm>
              <a:off x="6080149" y="3305175"/>
              <a:ext cx="1588" cy="0"/>
            </a:xfrm>
            <a:custGeom>
              <a:avLst/>
              <a:gdLst>
                <a:gd name="T0" fmla="*/ 1 w 1"/>
                <a:gd name="T1" fmla="*/ 1 w 1"/>
                <a:gd name="T2" fmla="*/ 0 w 1"/>
                <a:gd name="T3" fmla="*/ 0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1" y="0"/>
                  </a:cubicBezTo>
                  <a:cubicBezTo>
                    <a:pt x="0" y="0"/>
                    <a:pt x="0" y="0"/>
                    <a:pt x="0" y="0"/>
                  </a:cubicBezTo>
                  <a:cubicBezTo>
                    <a:pt x="0" y="0"/>
                    <a:pt x="0" y="0"/>
                    <a:pt x="0" y="0"/>
                  </a:cubicBezTo>
                  <a:cubicBezTo>
                    <a:pt x="0" y="0"/>
                    <a:pt x="0" y="0"/>
                    <a:pt x="1"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 name="Freeform 45"/>
            <p:cNvSpPr/>
            <p:nvPr/>
          </p:nvSpPr>
          <p:spPr bwMode="auto">
            <a:xfrm>
              <a:off x="6081737" y="3305175"/>
              <a:ext cx="3175" cy="0"/>
            </a:xfrm>
            <a:custGeom>
              <a:avLst/>
              <a:gdLst>
                <a:gd name="T0" fmla="*/ 0 w 2"/>
                <a:gd name="T1" fmla="*/ 2 w 2"/>
                <a:gd name="T2" fmla="*/ 0 w 2"/>
                <a:gd name="T3" fmla="*/ 0 w 2"/>
              </a:gdLst>
              <a:ahLst/>
              <a:cxnLst>
                <a:cxn ang="0">
                  <a:pos x="T0" y="0"/>
                </a:cxn>
                <a:cxn ang="0">
                  <a:pos x="T1" y="0"/>
                </a:cxn>
                <a:cxn ang="0">
                  <a:pos x="T2" y="0"/>
                </a:cxn>
                <a:cxn ang="0">
                  <a:pos x="T3" y="0"/>
                </a:cxn>
              </a:cxnLst>
              <a:rect l="0" t="0" r="r" b="b"/>
              <a:pathLst>
                <a:path w="2">
                  <a:moveTo>
                    <a:pt x="0" y="0"/>
                  </a:moveTo>
                  <a:cubicBezTo>
                    <a:pt x="1" y="0"/>
                    <a:pt x="1" y="0"/>
                    <a:pt x="2" y="0"/>
                  </a:cubicBezTo>
                  <a:cubicBezTo>
                    <a:pt x="1" y="0"/>
                    <a:pt x="1"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 name="Freeform 46"/>
            <p:cNvSpPr/>
            <p:nvPr/>
          </p:nvSpPr>
          <p:spPr bwMode="auto">
            <a:xfrm>
              <a:off x="6081737" y="3305175"/>
              <a:ext cx="3175" cy="0"/>
            </a:xfrm>
            <a:custGeom>
              <a:avLst/>
              <a:gdLst>
                <a:gd name="T0" fmla="*/ 0 w 2"/>
                <a:gd name="T1" fmla="*/ 2 w 2"/>
                <a:gd name="T2" fmla="*/ 0 w 2"/>
                <a:gd name="T3" fmla="*/ 0 w 2"/>
              </a:gdLst>
              <a:ahLst/>
              <a:cxnLst>
                <a:cxn ang="0">
                  <a:pos x="T0" y="0"/>
                </a:cxn>
                <a:cxn ang="0">
                  <a:pos x="T1" y="0"/>
                </a:cxn>
                <a:cxn ang="0">
                  <a:pos x="T2" y="0"/>
                </a:cxn>
                <a:cxn ang="0">
                  <a:pos x="T3" y="0"/>
                </a:cxn>
              </a:cxnLst>
              <a:rect l="0" t="0" r="r" b="b"/>
              <a:pathLst>
                <a:path w="2">
                  <a:moveTo>
                    <a:pt x="0" y="0"/>
                  </a:moveTo>
                  <a:cubicBezTo>
                    <a:pt x="1" y="0"/>
                    <a:pt x="1" y="0"/>
                    <a:pt x="2" y="0"/>
                  </a:cubicBezTo>
                  <a:cubicBezTo>
                    <a:pt x="1" y="0"/>
                    <a:pt x="1"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 name="Freeform 47"/>
            <p:cNvSpPr/>
            <p:nvPr/>
          </p:nvSpPr>
          <p:spPr bwMode="auto">
            <a:xfrm>
              <a:off x="6084912" y="0"/>
              <a:ext cx="2819400" cy="3305175"/>
            </a:xfrm>
            <a:custGeom>
              <a:avLst/>
              <a:gdLst>
                <a:gd name="T0" fmla="*/ 1515 w 1515"/>
                <a:gd name="T1" fmla="*/ 68 h 1776"/>
                <a:gd name="T2" fmla="*/ 1514 w 1515"/>
                <a:gd name="T3" fmla="*/ 0 h 1776"/>
                <a:gd name="T4" fmla="*/ 1314 w 1515"/>
                <a:gd name="T5" fmla="*/ 0 h 1776"/>
                <a:gd name="T6" fmla="*/ 1315 w 1515"/>
                <a:gd name="T7" fmla="*/ 68 h 1776"/>
                <a:gd name="T8" fmla="*/ 0 w 1515"/>
                <a:gd name="T9" fmla="*/ 1776 h 1776"/>
                <a:gd name="T10" fmla="*/ 1515 w 1515"/>
                <a:gd name="T11" fmla="*/ 68 h 1776"/>
              </a:gdLst>
              <a:ahLst/>
              <a:cxnLst>
                <a:cxn ang="0">
                  <a:pos x="T0" y="T1"/>
                </a:cxn>
                <a:cxn ang="0">
                  <a:pos x="T2" y="T3"/>
                </a:cxn>
                <a:cxn ang="0">
                  <a:pos x="T4" y="T5"/>
                </a:cxn>
                <a:cxn ang="0">
                  <a:pos x="T6" y="T7"/>
                </a:cxn>
                <a:cxn ang="0">
                  <a:pos x="T8" y="T9"/>
                </a:cxn>
                <a:cxn ang="0">
                  <a:pos x="T10" y="T11"/>
                </a:cxn>
              </a:cxnLst>
              <a:rect l="0" t="0" r="r" b="b"/>
              <a:pathLst>
                <a:path w="1515" h="1776">
                  <a:moveTo>
                    <a:pt x="1515" y="68"/>
                  </a:moveTo>
                  <a:cubicBezTo>
                    <a:pt x="1515" y="45"/>
                    <a:pt x="1514" y="23"/>
                    <a:pt x="1514" y="0"/>
                  </a:cubicBezTo>
                  <a:cubicBezTo>
                    <a:pt x="1314" y="0"/>
                    <a:pt x="1314" y="0"/>
                    <a:pt x="1314" y="0"/>
                  </a:cubicBezTo>
                  <a:cubicBezTo>
                    <a:pt x="1315" y="23"/>
                    <a:pt x="1315" y="45"/>
                    <a:pt x="1315" y="68"/>
                  </a:cubicBezTo>
                  <a:cubicBezTo>
                    <a:pt x="1315" y="1011"/>
                    <a:pt x="726" y="1776"/>
                    <a:pt x="0" y="1776"/>
                  </a:cubicBezTo>
                  <a:cubicBezTo>
                    <a:pt x="837" y="1776"/>
                    <a:pt x="1515" y="1011"/>
                    <a:pt x="1515" y="68"/>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 name="Freeform 48"/>
            <p:cNvSpPr/>
            <p:nvPr/>
          </p:nvSpPr>
          <p:spPr bwMode="auto">
            <a:xfrm>
              <a:off x="6080149" y="3305175"/>
              <a:ext cx="1588" cy="0"/>
            </a:xfrm>
            <a:custGeom>
              <a:avLst/>
              <a:gdLst>
                <a:gd name="T0" fmla="*/ 0 w 1"/>
                <a:gd name="T1" fmla="*/ 0 w 1"/>
                <a:gd name="T2" fmla="*/ 1 w 1"/>
                <a:gd name="T3" fmla="*/ 0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0" y="0"/>
                    <a:pt x="0" y="0"/>
                    <a:pt x="1" y="0"/>
                  </a:cubicBezTo>
                  <a:cubicBezTo>
                    <a:pt x="0" y="0"/>
                    <a:pt x="0"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 name="Freeform 49"/>
            <p:cNvSpPr/>
            <p:nvPr/>
          </p:nvSpPr>
          <p:spPr bwMode="auto">
            <a:xfrm>
              <a:off x="3265512" y="0"/>
              <a:ext cx="2814638" cy="3305175"/>
            </a:xfrm>
            <a:custGeom>
              <a:avLst/>
              <a:gdLst>
                <a:gd name="T0" fmla="*/ 1512 w 1512"/>
                <a:gd name="T1" fmla="*/ 1776 h 1776"/>
                <a:gd name="T2" fmla="*/ 200 w 1512"/>
                <a:gd name="T3" fmla="*/ 68 h 1776"/>
                <a:gd name="T4" fmla="*/ 201 w 1512"/>
                <a:gd name="T5" fmla="*/ 0 h 1776"/>
                <a:gd name="T6" fmla="*/ 1 w 1512"/>
                <a:gd name="T7" fmla="*/ 0 h 1776"/>
                <a:gd name="T8" fmla="*/ 0 w 1512"/>
                <a:gd name="T9" fmla="*/ 68 h 1776"/>
                <a:gd name="T10" fmla="*/ 1512 w 1512"/>
                <a:gd name="T11" fmla="*/ 1776 h 1776"/>
              </a:gdLst>
              <a:ahLst/>
              <a:cxnLst>
                <a:cxn ang="0">
                  <a:pos x="T0" y="T1"/>
                </a:cxn>
                <a:cxn ang="0">
                  <a:pos x="T2" y="T3"/>
                </a:cxn>
                <a:cxn ang="0">
                  <a:pos x="T4" y="T5"/>
                </a:cxn>
                <a:cxn ang="0">
                  <a:pos x="T6" y="T7"/>
                </a:cxn>
                <a:cxn ang="0">
                  <a:pos x="T8" y="T9"/>
                </a:cxn>
                <a:cxn ang="0">
                  <a:pos x="T10" y="T11"/>
                </a:cxn>
              </a:cxnLst>
              <a:rect l="0" t="0" r="r" b="b"/>
              <a:pathLst>
                <a:path w="1512" h="1776">
                  <a:moveTo>
                    <a:pt x="1512" y="1776"/>
                  </a:moveTo>
                  <a:cubicBezTo>
                    <a:pt x="787" y="1775"/>
                    <a:pt x="200" y="1010"/>
                    <a:pt x="200" y="68"/>
                  </a:cubicBezTo>
                  <a:cubicBezTo>
                    <a:pt x="200" y="45"/>
                    <a:pt x="200" y="23"/>
                    <a:pt x="201" y="0"/>
                  </a:cubicBezTo>
                  <a:cubicBezTo>
                    <a:pt x="1" y="0"/>
                    <a:pt x="1" y="0"/>
                    <a:pt x="1" y="0"/>
                  </a:cubicBezTo>
                  <a:cubicBezTo>
                    <a:pt x="1" y="23"/>
                    <a:pt x="0" y="45"/>
                    <a:pt x="0" y="68"/>
                  </a:cubicBezTo>
                  <a:cubicBezTo>
                    <a:pt x="0" y="1010"/>
                    <a:pt x="677" y="1775"/>
                    <a:pt x="1512" y="1776"/>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 name="Freeform 50"/>
            <p:cNvSpPr/>
            <p:nvPr/>
          </p:nvSpPr>
          <p:spPr bwMode="auto">
            <a:xfrm>
              <a:off x="6084912" y="0"/>
              <a:ext cx="2447925" cy="3305175"/>
            </a:xfrm>
            <a:custGeom>
              <a:avLst/>
              <a:gdLst>
                <a:gd name="T0" fmla="*/ 1315 w 1315"/>
                <a:gd name="T1" fmla="*/ 68 h 1776"/>
                <a:gd name="T2" fmla="*/ 1314 w 1315"/>
                <a:gd name="T3" fmla="*/ 0 h 1776"/>
                <a:gd name="T4" fmla="*/ 1126 w 1315"/>
                <a:gd name="T5" fmla="*/ 0 h 1776"/>
                <a:gd name="T6" fmla="*/ 1127 w 1315"/>
                <a:gd name="T7" fmla="*/ 68 h 1776"/>
                <a:gd name="T8" fmla="*/ 0 w 1315"/>
                <a:gd name="T9" fmla="*/ 1776 h 1776"/>
                <a:gd name="T10" fmla="*/ 1315 w 1315"/>
                <a:gd name="T11" fmla="*/ 68 h 1776"/>
              </a:gdLst>
              <a:ahLst/>
              <a:cxnLst>
                <a:cxn ang="0">
                  <a:pos x="T0" y="T1"/>
                </a:cxn>
                <a:cxn ang="0">
                  <a:pos x="T2" y="T3"/>
                </a:cxn>
                <a:cxn ang="0">
                  <a:pos x="T4" y="T5"/>
                </a:cxn>
                <a:cxn ang="0">
                  <a:pos x="T6" y="T7"/>
                </a:cxn>
                <a:cxn ang="0">
                  <a:pos x="T8" y="T9"/>
                </a:cxn>
                <a:cxn ang="0">
                  <a:pos x="T10" y="T11"/>
                </a:cxn>
              </a:cxnLst>
              <a:rect l="0" t="0" r="r" b="b"/>
              <a:pathLst>
                <a:path w="1315" h="1776">
                  <a:moveTo>
                    <a:pt x="1315" y="68"/>
                  </a:moveTo>
                  <a:cubicBezTo>
                    <a:pt x="1315" y="45"/>
                    <a:pt x="1315" y="23"/>
                    <a:pt x="1314" y="0"/>
                  </a:cubicBezTo>
                  <a:cubicBezTo>
                    <a:pt x="1126" y="0"/>
                    <a:pt x="1126" y="0"/>
                    <a:pt x="1126" y="0"/>
                  </a:cubicBezTo>
                  <a:cubicBezTo>
                    <a:pt x="1126" y="23"/>
                    <a:pt x="1127" y="45"/>
                    <a:pt x="1127" y="68"/>
                  </a:cubicBezTo>
                  <a:cubicBezTo>
                    <a:pt x="1127" y="1011"/>
                    <a:pt x="622" y="1776"/>
                    <a:pt x="0" y="1776"/>
                  </a:cubicBezTo>
                  <a:cubicBezTo>
                    <a:pt x="726" y="1776"/>
                    <a:pt x="1315" y="1011"/>
                    <a:pt x="1315" y="68"/>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 name="Freeform 51"/>
            <p:cNvSpPr/>
            <p:nvPr/>
          </p:nvSpPr>
          <p:spPr bwMode="auto">
            <a:xfrm>
              <a:off x="6081737" y="3305175"/>
              <a:ext cx="3175" cy="0"/>
            </a:xfrm>
            <a:custGeom>
              <a:avLst/>
              <a:gdLst>
                <a:gd name="T0" fmla="*/ 0 w 2"/>
                <a:gd name="T1" fmla="*/ 2 w 2"/>
                <a:gd name="T2" fmla="*/ 0 w 2"/>
                <a:gd name="T3" fmla="*/ 0 w 2"/>
              </a:gdLst>
              <a:ahLst/>
              <a:cxnLst>
                <a:cxn ang="0">
                  <a:pos x="T0" y="0"/>
                </a:cxn>
                <a:cxn ang="0">
                  <a:pos x="T1" y="0"/>
                </a:cxn>
                <a:cxn ang="0">
                  <a:pos x="T2" y="0"/>
                </a:cxn>
                <a:cxn ang="0">
                  <a:pos x="T3" y="0"/>
                </a:cxn>
              </a:cxnLst>
              <a:rect l="0" t="0" r="r" b="b"/>
              <a:pathLst>
                <a:path w="2">
                  <a:moveTo>
                    <a:pt x="0" y="0"/>
                  </a:moveTo>
                  <a:cubicBezTo>
                    <a:pt x="1" y="0"/>
                    <a:pt x="1" y="0"/>
                    <a:pt x="2" y="0"/>
                  </a:cubicBezTo>
                  <a:cubicBezTo>
                    <a:pt x="1" y="0"/>
                    <a:pt x="1"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 name="Freeform 52"/>
            <p:cNvSpPr/>
            <p:nvPr/>
          </p:nvSpPr>
          <p:spPr bwMode="auto">
            <a:xfrm>
              <a:off x="6080149"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3" name="Freeform 53"/>
            <p:cNvSpPr/>
            <p:nvPr/>
          </p:nvSpPr>
          <p:spPr bwMode="auto">
            <a:xfrm>
              <a:off x="3638574" y="0"/>
              <a:ext cx="2441575" cy="3305175"/>
            </a:xfrm>
            <a:custGeom>
              <a:avLst/>
              <a:gdLst>
                <a:gd name="T0" fmla="*/ 192 w 1312"/>
                <a:gd name="T1" fmla="*/ 215 h 1776"/>
                <a:gd name="T2" fmla="*/ 187 w 1312"/>
                <a:gd name="T3" fmla="*/ 68 h 1776"/>
                <a:gd name="T4" fmla="*/ 187 w 1312"/>
                <a:gd name="T5" fmla="*/ 68 h 1776"/>
                <a:gd name="T6" fmla="*/ 187 w 1312"/>
                <a:gd name="T7" fmla="*/ 68 h 1776"/>
                <a:gd name="T8" fmla="*/ 189 w 1312"/>
                <a:gd name="T9" fmla="*/ 0 h 1776"/>
                <a:gd name="T10" fmla="*/ 1 w 1312"/>
                <a:gd name="T11" fmla="*/ 0 h 1776"/>
                <a:gd name="T12" fmla="*/ 0 w 1312"/>
                <a:gd name="T13" fmla="*/ 68 h 1776"/>
                <a:gd name="T14" fmla="*/ 1312 w 1312"/>
                <a:gd name="T15" fmla="*/ 1776 h 1776"/>
                <a:gd name="T16" fmla="*/ 1312 w 1312"/>
                <a:gd name="T17" fmla="*/ 1776 h 1776"/>
                <a:gd name="T18" fmla="*/ 1312 w 1312"/>
                <a:gd name="T19" fmla="*/ 1776 h 1776"/>
                <a:gd name="T20" fmla="*/ 1302 w 1312"/>
                <a:gd name="T21" fmla="*/ 1776 h 1776"/>
                <a:gd name="T22" fmla="*/ 192 w 1312"/>
                <a:gd name="T23" fmla="*/ 215 h 1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2" h="1776">
                  <a:moveTo>
                    <a:pt x="192" y="215"/>
                  </a:moveTo>
                  <a:cubicBezTo>
                    <a:pt x="189" y="167"/>
                    <a:pt x="187" y="118"/>
                    <a:pt x="187" y="68"/>
                  </a:cubicBezTo>
                  <a:cubicBezTo>
                    <a:pt x="187" y="68"/>
                    <a:pt x="187" y="68"/>
                    <a:pt x="187" y="68"/>
                  </a:cubicBezTo>
                  <a:cubicBezTo>
                    <a:pt x="187" y="68"/>
                    <a:pt x="187" y="68"/>
                    <a:pt x="187" y="68"/>
                  </a:cubicBezTo>
                  <a:cubicBezTo>
                    <a:pt x="187" y="45"/>
                    <a:pt x="189" y="23"/>
                    <a:pt x="189" y="0"/>
                  </a:cubicBezTo>
                  <a:cubicBezTo>
                    <a:pt x="1" y="0"/>
                    <a:pt x="1" y="0"/>
                    <a:pt x="1" y="0"/>
                  </a:cubicBezTo>
                  <a:cubicBezTo>
                    <a:pt x="0" y="23"/>
                    <a:pt x="0" y="45"/>
                    <a:pt x="0" y="68"/>
                  </a:cubicBezTo>
                  <a:cubicBezTo>
                    <a:pt x="0" y="1010"/>
                    <a:pt x="587" y="1776"/>
                    <a:pt x="1312" y="1776"/>
                  </a:cubicBezTo>
                  <a:cubicBezTo>
                    <a:pt x="1312" y="1776"/>
                    <a:pt x="1312" y="1776"/>
                    <a:pt x="1312" y="1776"/>
                  </a:cubicBezTo>
                  <a:cubicBezTo>
                    <a:pt x="1312" y="1776"/>
                    <a:pt x="1312" y="1776"/>
                    <a:pt x="1312" y="1776"/>
                  </a:cubicBezTo>
                  <a:cubicBezTo>
                    <a:pt x="1309" y="1776"/>
                    <a:pt x="1305" y="1776"/>
                    <a:pt x="1302" y="1776"/>
                  </a:cubicBezTo>
                  <a:cubicBezTo>
                    <a:pt x="718" y="1766"/>
                    <a:pt x="241" y="1083"/>
                    <a:pt x="192" y="215"/>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4" name="Freeform 54"/>
            <p:cNvSpPr/>
            <p:nvPr/>
          </p:nvSpPr>
          <p:spPr bwMode="auto">
            <a:xfrm>
              <a:off x="6080149"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5" name="Oval 55"/>
            <p:cNvSpPr>
              <a:spLocks noChangeArrowheads="1"/>
            </p:cNvSpPr>
            <p:nvPr/>
          </p:nvSpPr>
          <p:spPr bwMode="auto">
            <a:xfrm>
              <a:off x="6080149" y="3305175"/>
              <a:ext cx="1588" cy="1588"/>
            </a:xfrm>
            <a:prstGeom prst="ellipse">
              <a:avLst/>
            </a:pr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 name="Freeform 56"/>
            <p:cNvSpPr/>
            <p:nvPr/>
          </p:nvSpPr>
          <p:spPr bwMode="auto">
            <a:xfrm>
              <a:off x="6080149"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7" name="Freeform 57"/>
            <p:cNvSpPr/>
            <p:nvPr/>
          </p:nvSpPr>
          <p:spPr bwMode="auto">
            <a:xfrm>
              <a:off x="3987824" y="0"/>
              <a:ext cx="2092325" cy="3305175"/>
            </a:xfrm>
            <a:custGeom>
              <a:avLst/>
              <a:gdLst>
                <a:gd name="T0" fmla="*/ 213 w 1124"/>
                <a:gd name="T1" fmla="*/ 68 h 1776"/>
                <a:gd name="T2" fmla="*/ 213 w 1124"/>
                <a:gd name="T3" fmla="*/ 0 h 1776"/>
                <a:gd name="T4" fmla="*/ 1 w 1124"/>
                <a:gd name="T5" fmla="*/ 0 h 1776"/>
                <a:gd name="T6" fmla="*/ 0 w 1124"/>
                <a:gd name="T7" fmla="*/ 68 h 1776"/>
                <a:gd name="T8" fmla="*/ 5 w 1124"/>
                <a:gd name="T9" fmla="*/ 215 h 1776"/>
                <a:gd name="T10" fmla="*/ 1114 w 1124"/>
                <a:gd name="T11" fmla="*/ 1776 h 1776"/>
                <a:gd name="T12" fmla="*/ 1124 w 1124"/>
                <a:gd name="T13" fmla="*/ 1776 h 1776"/>
                <a:gd name="T14" fmla="*/ 1124 w 1124"/>
                <a:gd name="T15" fmla="*/ 1776 h 1776"/>
                <a:gd name="T16" fmla="*/ 213 w 1124"/>
                <a:gd name="T17" fmla="*/ 68 h 1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4" h="1776">
                  <a:moveTo>
                    <a:pt x="213" y="68"/>
                  </a:moveTo>
                  <a:cubicBezTo>
                    <a:pt x="213" y="45"/>
                    <a:pt x="213" y="23"/>
                    <a:pt x="213" y="0"/>
                  </a:cubicBezTo>
                  <a:cubicBezTo>
                    <a:pt x="1" y="0"/>
                    <a:pt x="1" y="0"/>
                    <a:pt x="1" y="0"/>
                  </a:cubicBezTo>
                  <a:cubicBezTo>
                    <a:pt x="1" y="23"/>
                    <a:pt x="0" y="45"/>
                    <a:pt x="0" y="68"/>
                  </a:cubicBezTo>
                  <a:cubicBezTo>
                    <a:pt x="0" y="118"/>
                    <a:pt x="2" y="167"/>
                    <a:pt x="5" y="215"/>
                  </a:cubicBezTo>
                  <a:cubicBezTo>
                    <a:pt x="54" y="1083"/>
                    <a:pt x="531" y="1764"/>
                    <a:pt x="1114" y="1776"/>
                  </a:cubicBezTo>
                  <a:cubicBezTo>
                    <a:pt x="1118" y="1776"/>
                    <a:pt x="1121" y="1776"/>
                    <a:pt x="1124" y="1776"/>
                  </a:cubicBezTo>
                  <a:cubicBezTo>
                    <a:pt x="1124" y="1776"/>
                    <a:pt x="1124" y="1776"/>
                    <a:pt x="1124" y="1776"/>
                  </a:cubicBezTo>
                  <a:cubicBezTo>
                    <a:pt x="620" y="1773"/>
                    <a:pt x="213" y="1009"/>
                    <a:pt x="213" y="68"/>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8" name="Freeform 58"/>
            <p:cNvSpPr/>
            <p:nvPr/>
          </p:nvSpPr>
          <p:spPr bwMode="auto">
            <a:xfrm>
              <a:off x="3997349" y="400050"/>
              <a:ext cx="2063750" cy="2905125"/>
            </a:xfrm>
            <a:custGeom>
              <a:avLst/>
              <a:gdLst>
                <a:gd name="T0" fmla="*/ 0 w 1109"/>
                <a:gd name="T1" fmla="*/ 0 h 1561"/>
                <a:gd name="T2" fmla="*/ 1109 w 1109"/>
                <a:gd name="T3" fmla="*/ 1561 h 1561"/>
                <a:gd name="T4" fmla="*/ 0 w 1109"/>
                <a:gd name="T5" fmla="*/ 0 h 1561"/>
              </a:gdLst>
              <a:ahLst/>
              <a:cxnLst>
                <a:cxn ang="0">
                  <a:pos x="T0" y="T1"/>
                </a:cxn>
                <a:cxn ang="0">
                  <a:pos x="T2" y="T3"/>
                </a:cxn>
                <a:cxn ang="0">
                  <a:pos x="T4" y="T5"/>
                </a:cxn>
              </a:cxnLst>
              <a:rect l="0" t="0" r="r" b="b"/>
              <a:pathLst>
                <a:path w="1109" h="1561">
                  <a:moveTo>
                    <a:pt x="0" y="0"/>
                  </a:moveTo>
                  <a:cubicBezTo>
                    <a:pt x="49" y="868"/>
                    <a:pt x="526" y="1551"/>
                    <a:pt x="1109" y="1561"/>
                  </a:cubicBezTo>
                  <a:cubicBezTo>
                    <a:pt x="526" y="1549"/>
                    <a:pt x="49" y="868"/>
                    <a:pt x="0" y="0"/>
                  </a:cubicBezTo>
                  <a:close/>
                </a:path>
              </a:pathLst>
            </a:custGeom>
            <a:solidFill>
              <a:srgbClr val="E0555B"/>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 name="Freeform 59"/>
            <p:cNvSpPr/>
            <p:nvPr/>
          </p:nvSpPr>
          <p:spPr bwMode="auto">
            <a:xfrm>
              <a:off x="3986237" y="0"/>
              <a:ext cx="1588" cy="127000"/>
            </a:xfrm>
            <a:custGeom>
              <a:avLst/>
              <a:gdLst>
                <a:gd name="T0" fmla="*/ 0 w 1"/>
                <a:gd name="T1" fmla="*/ 68 h 68"/>
                <a:gd name="T2" fmla="*/ 1 w 1"/>
                <a:gd name="T3" fmla="*/ 0 h 68"/>
                <a:gd name="T4" fmla="*/ 0 w 1"/>
                <a:gd name="T5" fmla="*/ 68 h 68"/>
                <a:gd name="T6" fmla="*/ 0 w 1"/>
                <a:gd name="T7" fmla="*/ 68 h 68"/>
              </a:gdLst>
              <a:ahLst/>
              <a:cxnLst>
                <a:cxn ang="0">
                  <a:pos x="T0" y="T1"/>
                </a:cxn>
                <a:cxn ang="0">
                  <a:pos x="T2" y="T3"/>
                </a:cxn>
                <a:cxn ang="0">
                  <a:pos x="T4" y="T5"/>
                </a:cxn>
                <a:cxn ang="0">
                  <a:pos x="T6" y="T7"/>
                </a:cxn>
              </a:cxnLst>
              <a:rect l="0" t="0" r="r" b="b"/>
              <a:pathLst>
                <a:path w="1" h="68">
                  <a:moveTo>
                    <a:pt x="0" y="68"/>
                  </a:moveTo>
                  <a:cubicBezTo>
                    <a:pt x="0" y="45"/>
                    <a:pt x="0" y="23"/>
                    <a:pt x="1" y="0"/>
                  </a:cubicBezTo>
                  <a:cubicBezTo>
                    <a:pt x="0" y="23"/>
                    <a:pt x="0" y="45"/>
                    <a:pt x="0" y="68"/>
                  </a:cubicBezTo>
                  <a:cubicBezTo>
                    <a:pt x="0" y="68"/>
                    <a:pt x="0" y="68"/>
                    <a:pt x="0" y="68"/>
                  </a:cubicBezTo>
                  <a:close/>
                </a:path>
              </a:pathLst>
            </a:custGeom>
            <a:solidFill>
              <a:srgbClr val="E0555B"/>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 name="Freeform 60"/>
            <p:cNvSpPr/>
            <p:nvPr/>
          </p:nvSpPr>
          <p:spPr bwMode="auto">
            <a:xfrm>
              <a:off x="6084912" y="0"/>
              <a:ext cx="2097088" cy="3305175"/>
            </a:xfrm>
            <a:custGeom>
              <a:avLst/>
              <a:gdLst>
                <a:gd name="T0" fmla="*/ 1127 w 1127"/>
                <a:gd name="T1" fmla="*/ 68 h 1776"/>
                <a:gd name="T2" fmla="*/ 1126 w 1127"/>
                <a:gd name="T3" fmla="*/ 0 h 1776"/>
                <a:gd name="T4" fmla="*/ 914 w 1127"/>
                <a:gd name="T5" fmla="*/ 0 h 1776"/>
                <a:gd name="T6" fmla="*/ 914 w 1127"/>
                <a:gd name="T7" fmla="*/ 68 h 1776"/>
                <a:gd name="T8" fmla="*/ 0 w 1127"/>
                <a:gd name="T9" fmla="*/ 1776 h 1776"/>
                <a:gd name="T10" fmla="*/ 1127 w 1127"/>
                <a:gd name="T11" fmla="*/ 68 h 1776"/>
              </a:gdLst>
              <a:ahLst/>
              <a:cxnLst>
                <a:cxn ang="0">
                  <a:pos x="T0" y="T1"/>
                </a:cxn>
                <a:cxn ang="0">
                  <a:pos x="T2" y="T3"/>
                </a:cxn>
                <a:cxn ang="0">
                  <a:pos x="T4" y="T5"/>
                </a:cxn>
                <a:cxn ang="0">
                  <a:pos x="T6" y="T7"/>
                </a:cxn>
                <a:cxn ang="0">
                  <a:pos x="T8" y="T9"/>
                </a:cxn>
                <a:cxn ang="0">
                  <a:pos x="T10" y="T11"/>
                </a:cxn>
              </a:cxnLst>
              <a:rect l="0" t="0" r="r" b="b"/>
              <a:pathLst>
                <a:path w="1127" h="1776">
                  <a:moveTo>
                    <a:pt x="1127" y="68"/>
                  </a:moveTo>
                  <a:cubicBezTo>
                    <a:pt x="1127" y="45"/>
                    <a:pt x="1126" y="23"/>
                    <a:pt x="1126" y="0"/>
                  </a:cubicBezTo>
                  <a:cubicBezTo>
                    <a:pt x="914" y="0"/>
                    <a:pt x="914" y="0"/>
                    <a:pt x="914" y="0"/>
                  </a:cubicBezTo>
                  <a:cubicBezTo>
                    <a:pt x="914" y="23"/>
                    <a:pt x="914" y="45"/>
                    <a:pt x="914" y="68"/>
                  </a:cubicBezTo>
                  <a:cubicBezTo>
                    <a:pt x="914" y="1011"/>
                    <a:pt x="505" y="1776"/>
                    <a:pt x="0" y="1776"/>
                  </a:cubicBezTo>
                  <a:cubicBezTo>
                    <a:pt x="622" y="1776"/>
                    <a:pt x="1127" y="1011"/>
                    <a:pt x="1127" y="68"/>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 name="Freeform 61"/>
            <p:cNvSpPr/>
            <p:nvPr/>
          </p:nvSpPr>
          <p:spPr bwMode="auto">
            <a:xfrm>
              <a:off x="6081737" y="3305175"/>
              <a:ext cx="3175" cy="0"/>
            </a:xfrm>
            <a:custGeom>
              <a:avLst/>
              <a:gdLst>
                <a:gd name="T0" fmla="*/ 0 w 2"/>
                <a:gd name="T1" fmla="*/ 2 w 2"/>
                <a:gd name="T2" fmla="*/ 1 w 2"/>
                <a:gd name="T3" fmla="*/ 0 w 2"/>
              </a:gdLst>
              <a:ahLst/>
              <a:cxnLst>
                <a:cxn ang="0">
                  <a:pos x="T0" y="0"/>
                </a:cxn>
                <a:cxn ang="0">
                  <a:pos x="T1" y="0"/>
                </a:cxn>
                <a:cxn ang="0">
                  <a:pos x="T2" y="0"/>
                </a:cxn>
                <a:cxn ang="0">
                  <a:pos x="T3" y="0"/>
                </a:cxn>
              </a:cxnLst>
              <a:rect l="0" t="0" r="r" b="b"/>
              <a:pathLst>
                <a:path w="2">
                  <a:moveTo>
                    <a:pt x="0" y="0"/>
                  </a:moveTo>
                  <a:cubicBezTo>
                    <a:pt x="1" y="0"/>
                    <a:pt x="1" y="0"/>
                    <a:pt x="2" y="0"/>
                  </a:cubicBezTo>
                  <a:cubicBezTo>
                    <a:pt x="2" y="0"/>
                    <a:pt x="1" y="0"/>
                    <a:pt x="1" y="0"/>
                  </a:cubicBezTo>
                  <a:cubicBezTo>
                    <a:pt x="1" y="0"/>
                    <a:pt x="1"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 name="Freeform 62"/>
            <p:cNvSpPr/>
            <p:nvPr/>
          </p:nvSpPr>
          <p:spPr bwMode="auto">
            <a:xfrm>
              <a:off x="6083324" y="3305175"/>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 name="Freeform 63"/>
            <p:cNvSpPr/>
            <p:nvPr/>
          </p:nvSpPr>
          <p:spPr bwMode="auto">
            <a:xfrm>
              <a:off x="6084912" y="0"/>
              <a:ext cx="1701800" cy="3305175"/>
            </a:xfrm>
            <a:custGeom>
              <a:avLst/>
              <a:gdLst>
                <a:gd name="T0" fmla="*/ 914 w 914"/>
                <a:gd name="T1" fmla="*/ 68 h 1776"/>
                <a:gd name="T2" fmla="*/ 914 w 914"/>
                <a:gd name="T3" fmla="*/ 0 h 1776"/>
                <a:gd name="T4" fmla="*/ 740 w 914"/>
                <a:gd name="T5" fmla="*/ 0 h 1776"/>
                <a:gd name="T6" fmla="*/ 741 w 914"/>
                <a:gd name="T7" fmla="*/ 68 h 1776"/>
                <a:gd name="T8" fmla="*/ 0 w 914"/>
                <a:gd name="T9" fmla="*/ 1776 h 1776"/>
                <a:gd name="T10" fmla="*/ 914 w 914"/>
                <a:gd name="T11" fmla="*/ 68 h 1776"/>
              </a:gdLst>
              <a:ahLst/>
              <a:cxnLst>
                <a:cxn ang="0">
                  <a:pos x="T0" y="T1"/>
                </a:cxn>
                <a:cxn ang="0">
                  <a:pos x="T2" y="T3"/>
                </a:cxn>
                <a:cxn ang="0">
                  <a:pos x="T4" y="T5"/>
                </a:cxn>
                <a:cxn ang="0">
                  <a:pos x="T6" y="T7"/>
                </a:cxn>
                <a:cxn ang="0">
                  <a:pos x="T8" y="T9"/>
                </a:cxn>
                <a:cxn ang="0">
                  <a:pos x="T10" y="T11"/>
                </a:cxn>
              </a:cxnLst>
              <a:rect l="0" t="0" r="r" b="b"/>
              <a:pathLst>
                <a:path w="914" h="1776">
                  <a:moveTo>
                    <a:pt x="914" y="68"/>
                  </a:moveTo>
                  <a:cubicBezTo>
                    <a:pt x="914" y="45"/>
                    <a:pt x="914" y="23"/>
                    <a:pt x="914" y="0"/>
                  </a:cubicBezTo>
                  <a:cubicBezTo>
                    <a:pt x="740" y="0"/>
                    <a:pt x="740" y="0"/>
                    <a:pt x="740" y="0"/>
                  </a:cubicBezTo>
                  <a:cubicBezTo>
                    <a:pt x="740" y="23"/>
                    <a:pt x="741" y="45"/>
                    <a:pt x="741" y="68"/>
                  </a:cubicBezTo>
                  <a:cubicBezTo>
                    <a:pt x="741" y="1011"/>
                    <a:pt x="409" y="1776"/>
                    <a:pt x="0" y="1776"/>
                  </a:cubicBezTo>
                  <a:cubicBezTo>
                    <a:pt x="505" y="1776"/>
                    <a:pt x="914" y="1011"/>
                    <a:pt x="914" y="68"/>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4" name="Freeform 64"/>
            <p:cNvSpPr/>
            <p:nvPr/>
          </p:nvSpPr>
          <p:spPr bwMode="auto">
            <a:xfrm>
              <a:off x="4384699" y="0"/>
              <a:ext cx="1695450" cy="3305175"/>
            </a:xfrm>
            <a:custGeom>
              <a:avLst/>
              <a:gdLst>
                <a:gd name="T0" fmla="*/ 911 w 911"/>
                <a:gd name="T1" fmla="*/ 1776 h 1776"/>
                <a:gd name="T2" fmla="*/ 910 w 911"/>
                <a:gd name="T3" fmla="*/ 1776 h 1776"/>
                <a:gd name="T4" fmla="*/ 173 w 911"/>
                <a:gd name="T5" fmla="*/ 68 h 1776"/>
                <a:gd name="T6" fmla="*/ 174 w 911"/>
                <a:gd name="T7" fmla="*/ 0 h 1776"/>
                <a:gd name="T8" fmla="*/ 0 w 911"/>
                <a:gd name="T9" fmla="*/ 0 h 1776"/>
                <a:gd name="T10" fmla="*/ 0 w 911"/>
                <a:gd name="T11" fmla="*/ 68 h 1776"/>
                <a:gd name="T12" fmla="*/ 911 w 911"/>
                <a:gd name="T13" fmla="*/ 1776 h 1776"/>
              </a:gdLst>
              <a:ahLst/>
              <a:cxnLst>
                <a:cxn ang="0">
                  <a:pos x="T0" y="T1"/>
                </a:cxn>
                <a:cxn ang="0">
                  <a:pos x="T2" y="T3"/>
                </a:cxn>
                <a:cxn ang="0">
                  <a:pos x="T4" y="T5"/>
                </a:cxn>
                <a:cxn ang="0">
                  <a:pos x="T6" y="T7"/>
                </a:cxn>
                <a:cxn ang="0">
                  <a:pos x="T8" y="T9"/>
                </a:cxn>
                <a:cxn ang="0">
                  <a:pos x="T10" y="T11"/>
                </a:cxn>
                <a:cxn ang="0">
                  <a:pos x="T12" y="T13"/>
                </a:cxn>
              </a:cxnLst>
              <a:rect l="0" t="0" r="r" b="b"/>
              <a:pathLst>
                <a:path w="911" h="1776">
                  <a:moveTo>
                    <a:pt x="911" y="1776"/>
                  </a:moveTo>
                  <a:cubicBezTo>
                    <a:pt x="911" y="1776"/>
                    <a:pt x="911" y="1776"/>
                    <a:pt x="910" y="1776"/>
                  </a:cubicBezTo>
                  <a:cubicBezTo>
                    <a:pt x="503" y="1772"/>
                    <a:pt x="173" y="1009"/>
                    <a:pt x="173" y="68"/>
                  </a:cubicBezTo>
                  <a:cubicBezTo>
                    <a:pt x="173" y="45"/>
                    <a:pt x="174" y="23"/>
                    <a:pt x="174" y="0"/>
                  </a:cubicBezTo>
                  <a:cubicBezTo>
                    <a:pt x="0" y="0"/>
                    <a:pt x="0" y="0"/>
                    <a:pt x="0" y="0"/>
                  </a:cubicBezTo>
                  <a:cubicBezTo>
                    <a:pt x="0" y="23"/>
                    <a:pt x="0" y="45"/>
                    <a:pt x="0" y="68"/>
                  </a:cubicBezTo>
                  <a:cubicBezTo>
                    <a:pt x="0" y="1009"/>
                    <a:pt x="407" y="1773"/>
                    <a:pt x="911" y="1776"/>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5" name="Freeform 65"/>
            <p:cNvSpPr/>
            <p:nvPr/>
          </p:nvSpPr>
          <p:spPr bwMode="auto">
            <a:xfrm>
              <a:off x="6084912" y="0"/>
              <a:ext cx="1379538" cy="3305175"/>
            </a:xfrm>
            <a:custGeom>
              <a:avLst/>
              <a:gdLst>
                <a:gd name="T0" fmla="*/ 741 w 741"/>
                <a:gd name="T1" fmla="*/ 68 h 1776"/>
                <a:gd name="T2" fmla="*/ 740 w 741"/>
                <a:gd name="T3" fmla="*/ 0 h 1776"/>
                <a:gd name="T4" fmla="*/ 544 w 741"/>
                <a:gd name="T5" fmla="*/ 0 h 1776"/>
                <a:gd name="T6" fmla="*/ 544 w 741"/>
                <a:gd name="T7" fmla="*/ 68 h 1776"/>
                <a:gd name="T8" fmla="*/ 0 w 741"/>
                <a:gd name="T9" fmla="*/ 1776 h 1776"/>
                <a:gd name="T10" fmla="*/ 741 w 741"/>
                <a:gd name="T11" fmla="*/ 68 h 1776"/>
              </a:gdLst>
              <a:ahLst/>
              <a:cxnLst>
                <a:cxn ang="0">
                  <a:pos x="T0" y="T1"/>
                </a:cxn>
                <a:cxn ang="0">
                  <a:pos x="T2" y="T3"/>
                </a:cxn>
                <a:cxn ang="0">
                  <a:pos x="T4" y="T5"/>
                </a:cxn>
                <a:cxn ang="0">
                  <a:pos x="T6" y="T7"/>
                </a:cxn>
                <a:cxn ang="0">
                  <a:pos x="T8" y="T9"/>
                </a:cxn>
                <a:cxn ang="0">
                  <a:pos x="T10" y="T11"/>
                </a:cxn>
              </a:cxnLst>
              <a:rect l="0" t="0" r="r" b="b"/>
              <a:pathLst>
                <a:path w="741" h="1776">
                  <a:moveTo>
                    <a:pt x="741" y="68"/>
                  </a:moveTo>
                  <a:cubicBezTo>
                    <a:pt x="741" y="45"/>
                    <a:pt x="740" y="23"/>
                    <a:pt x="740" y="0"/>
                  </a:cubicBezTo>
                  <a:cubicBezTo>
                    <a:pt x="544" y="0"/>
                    <a:pt x="544" y="0"/>
                    <a:pt x="544" y="0"/>
                  </a:cubicBezTo>
                  <a:cubicBezTo>
                    <a:pt x="544" y="23"/>
                    <a:pt x="544" y="45"/>
                    <a:pt x="544" y="68"/>
                  </a:cubicBezTo>
                  <a:cubicBezTo>
                    <a:pt x="544" y="1011"/>
                    <a:pt x="301" y="1776"/>
                    <a:pt x="0" y="1776"/>
                  </a:cubicBezTo>
                  <a:cubicBezTo>
                    <a:pt x="409" y="1776"/>
                    <a:pt x="741" y="1011"/>
                    <a:pt x="741" y="68"/>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6" name="Freeform 66"/>
            <p:cNvSpPr/>
            <p:nvPr/>
          </p:nvSpPr>
          <p:spPr bwMode="auto">
            <a:xfrm>
              <a:off x="6083324" y="3305175"/>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0"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7" name="Freeform 67"/>
            <p:cNvSpPr/>
            <p:nvPr/>
          </p:nvSpPr>
          <p:spPr bwMode="auto">
            <a:xfrm>
              <a:off x="4706962" y="0"/>
              <a:ext cx="1370013" cy="3305175"/>
            </a:xfrm>
            <a:custGeom>
              <a:avLst/>
              <a:gdLst>
                <a:gd name="T0" fmla="*/ 737 w 737"/>
                <a:gd name="T1" fmla="*/ 1776 h 1776"/>
                <a:gd name="T2" fmla="*/ 736 w 737"/>
                <a:gd name="T3" fmla="*/ 1776 h 1776"/>
                <a:gd name="T4" fmla="*/ 197 w 737"/>
                <a:gd name="T5" fmla="*/ 68 h 1776"/>
                <a:gd name="T6" fmla="*/ 197 w 737"/>
                <a:gd name="T7" fmla="*/ 0 h 1776"/>
                <a:gd name="T8" fmla="*/ 1 w 737"/>
                <a:gd name="T9" fmla="*/ 0 h 1776"/>
                <a:gd name="T10" fmla="*/ 0 w 737"/>
                <a:gd name="T11" fmla="*/ 68 h 1776"/>
                <a:gd name="T12" fmla="*/ 737 w 737"/>
                <a:gd name="T13" fmla="*/ 1776 h 1776"/>
              </a:gdLst>
              <a:ahLst/>
              <a:cxnLst>
                <a:cxn ang="0">
                  <a:pos x="T0" y="T1"/>
                </a:cxn>
                <a:cxn ang="0">
                  <a:pos x="T2" y="T3"/>
                </a:cxn>
                <a:cxn ang="0">
                  <a:pos x="T4" y="T5"/>
                </a:cxn>
                <a:cxn ang="0">
                  <a:pos x="T6" y="T7"/>
                </a:cxn>
                <a:cxn ang="0">
                  <a:pos x="T8" y="T9"/>
                </a:cxn>
                <a:cxn ang="0">
                  <a:pos x="T10" y="T11"/>
                </a:cxn>
                <a:cxn ang="0">
                  <a:pos x="T12" y="T13"/>
                </a:cxn>
              </a:cxnLst>
              <a:rect l="0" t="0" r="r" b="b"/>
              <a:pathLst>
                <a:path w="737" h="1776">
                  <a:moveTo>
                    <a:pt x="737" y="1776"/>
                  </a:moveTo>
                  <a:cubicBezTo>
                    <a:pt x="737" y="1776"/>
                    <a:pt x="737" y="1776"/>
                    <a:pt x="736" y="1776"/>
                  </a:cubicBezTo>
                  <a:cubicBezTo>
                    <a:pt x="438" y="1768"/>
                    <a:pt x="197" y="1006"/>
                    <a:pt x="197" y="68"/>
                  </a:cubicBezTo>
                  <a:cubicBezTo>
                    <a:pt x="197" y="45"/>
                    <a:pt x="197" y="23"/>
                    <a:pt x="197" y="0"/>
                  </a:cubicBezTo>
                  <a:cubicBezTo>
                    <a:pt x="1" y="0"/>
                    <a:pt x="1" y="0"/>
                    <a:pt x="1" y="0"/>
                  </a:cubicBezTo>
                  <a:cubicBezTo>
                    <a:pt x="1" y="23"/>
                    <a:pt x="0" y="45"/>
                    <a:pt x="0" y="68"/>
                  </a:cubicBezTo>
                  <a:cubicBezTo>
                    <a:pt x="0" y="1009"/>
                    <a:pt x="330" y="1772"/>
                    <a:pt x="737" y="1776"/>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8" name="Freeform 68"/>
            <p:cNvSpPr/>
            <p:nvPr/>
          </p:nvSpPr>
          <p:spPr bwMode="auto">
            <a:xfrm>
              <a:off x="6083324" y="0"/>
              <a:ext cx="1014413" cy="3305175"/>
            </a:xfrm>
            <a:custGeom>
              <a:avLst/>
              <a:gdLst>
                <a:gd name="T0" fmla="*/ 545 w 545"/>
                <a:gd name="T1" fmla="*/ 68 h 1776"/>
                <a:gd name="T2" fmla="*/ 545 w 545"/>
                <a:gd name="T3" fmla="*/ 0 h 1776"/>
                <a:gd name="T4" fmla="*/ 326 w 545"/>
                <a:gd name="T5" fmla="*/ 0 h 1776"/>
                <a:gd name="T6" fmla="*/ 326 w 545"/>
                <a:gd name="T7" fmla="*/ 68 h 1776"/>
                <a:gd name="T8" fmla="*/ 0 w 545"/>
                <a:gd name="T9" fmla="*/ 1776 h 1776"/>
                <a:gd name="T10" fmla="*/ 1 w 545"/>
                <a:gd name="T11" fmla="*/ 1776 h 1776"/>
                <a:gd name="T12" fmla="*/ 545 w 545"/>
                <a:gd name="T13" fmla="*/ 68 h 1776"/>
              </a:gdLst>
              <a:ahLst/>
              <a:cxnLst>
                <a:cxn ang="0">
                  <a:pos x="T0" y="T1"/>
                </a:cxn>
                <a:cxn ang="0">
                  <a:pos x="T2" y="T3"/>
                </a:cxn>
                <a:cxn ang="0">
                  <a:pos x="T4" y="T5"/>
                </a:cxn>
                <a:cxn ang="0">
                  <a:pos x="T6" y="T7"/>
                </a:cxn>
                <a:cxn ang="0">
                  <a:pos x="T8" y="T9"/>
                </a:cxn>
                <a:cxn ang="0">
                  <a:pos x="T10" y="T11"/>
                </a:cxn>
                <a:cxn ang="0">
                  <a:pos x="T12" y="T13"/>
                </a:cxn>
              </a:cxnLst>
              <a:rect l="0" t="0" r="r" b="b"/>
              <a:pathLst>
                <a:path w="545" h="1776">
                  <a:moveTo>
                    <a:pt x="545" y="68"/>
                  </a:moveTo>
                  <a:cubicBezTo>
                    <a:pt x="545" y="45"/>
                    <a:pt x="545" y="23"/>
                    <a:pt x="545" y="0"/>
                  </a:cubicBezTo>
                  <a:cubicBezTo>
                    <a:pt x="326" y="0"/>
                    <a:pt x="326" y="0"/>
                    <a:pt x="326" y="0"/>
                  </a:cubicBezTo>
                  <a:cubicBezTo>
                    <a:pt x="326" y="23"/>
                    <a:pt x="326" y="45"/>
                    <a:pt x="326" y="68"/>
                  </a:cubicBezTo>
                  <a:cubicBezTo>
                    <a:pt x="326" y="1010"/>
                    <a:pt x="180" y="1774"/>
                    <a:pt x="0" y="1776"/>
                  </a:cubicBezTo>
                  <a:cubicBezTo>
                    <a:pt x="0" y="1776"/>
                    <a:pt x="1" y="1776"/>
                    <a:pt x="1" y="1776"/>
                  </a:cubicBezTo>
                  <a:cubicBezTo>
                    <a:pt x="302" y="1776"/>
                    <a:pt x="545" y="1011"/>
                    <a:pt x="545" y="68"/>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9" name="Freeform 69"/>
            <p:cNvSpPr/>
            <p:nvPr/>
          </p:nvSpPr>
          <p:spPr bwMode="auto">
            <a:xfrm>
              <a:off x="5072087" y="0"/>
              <a:ext cx="1003300" cy="3305175"/>
            </a:xfrm>
            <a:custGeom>
              <a:avLst/>
              <a:gdLst>
                <a:gd name="T0" fmla="*/ 539 w 539"/>
                <a:gd name="T1" fmla="*/ 1776 h 1776"/>
                <a:gd name="T2" fmla="*/ 215 w 539"/>
                <a:gd name="T3" fmla="*/ 68 h 1776"/>
                <a:gd name="T4" fmla="*/ 215 w 539"/>
                <a:gd name="T5" fmla="*/ 0 h 1776"/>
                <a:gd name="T6" fmla="*/ 0 w 539"/>
                <a:gd name="T7" fmla="*/ 0 h 1776"/>
                <a:gd name="T8" fmla="*/ 0 w 539"/>
                <a:gd name="T9" fmla="*/ 68 h 1776"/>
                <a:gd name="T10" fmla="*/ 539 w 539"/>
                <a:gd name="T11" fmla="*/ 1776 h 1776"/>
              </a:gdLst>
              <a:ahLst/>
              <a:cxnLst>
                <a:cxn ang="0">
                  <a:pos x="T0" y="T1"/>
                </a:cxn>
                <a:cxn ang="0">
                  <a:pos x="T2" y="T3"/>
                </a:cxn>
                <a:cxn ang="0">
                  <a:pos x="T4" y="T5"/>
                </a:cxn>
                <a:cxn ang="0">
                  <a:pos x="T6" y="T7"/>
                </a:cxn>
                <a:cxn ang="0">
                  <a:pos x="T8" y="T9"/>
                </a:cxn>
                <a:cxn ang="0">
                  <a:pos x="T10" y="T11"/>
                </a:cxn>
              </a:cxnLst>
              <a:rect l="0" t="0" r="r" b="b"/>
              <a:pathLst>
                <a:path w="539" h="1776">
                  <a:moveTo>
                    <a:pt x="539" y="1776"/>
                  </a:moveTo>
                  <a:cubicBezTo>
                    <a:pt x="360" y="1768"/>
                    <a:pt x="215" y="1006"/>
                    <a:pt x="215" y="68"/>
                  </a:cubicBezTo>
                  <a:cubicBezTo>
                    <a:pt x="215" y="45"/>
                    <a:pt x="215" y="23"/>
                    <a:pt x="215" y="0"/>
                  </a:cubicBezTo>
                  <a:cubicBezTo>
                    <a:pt x="0" y="0"/>
                    <a:pt x="0" y="0"/>
                    <a:pt x="0" y="0"/>
                  </a:cubicBezTo>
                  <a:cubicBezTo>
                    <a:pt x="0" y="23"/>
                    <a:pt x="0" y="45"/>
                    <a:pt x="0" y="68"/>
                  </a:cubicBezTo>
                  <a:cubicBezTo>
                    <a:pt x="0" y="1006"/>
                    <a:pt x="241" y="1768"/>
                    <a:pt x="539" y="1776"/>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0" name="Oval 70"/>
            <p:cNvSpPr>
              <a:spLocks noChangeArrowheads="1"/>
            </p:cNvSpPr>
            <p:nvPr/>
          </p:nvSpPr>
          <p:spPr bwMode="auto">
            <a:xfrm>
              <a:off x="6081737" y="3305175"/>
              <a:ext cx="1588" cy="1588"/>
            </a:xfrm>
            <a:prstGeom prst="ellipse">
              <a:avLst/>
            </a:pr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1" name="Freeform 71"/>
            <p:cNvSpPr/>
            <p:nvPr/>
          </p:nvSpPr>
          <p:spPr bwMode="auto">
            <a:xfrm>
              <a:off x="6081737"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2" name="Oval 72"/>
            <p:cNvSpPr>
              <a:spLocks noChangeArrowheads="1"/>
            </p:cNvSpPr>
            <p:nvPr/>
          </p:nvSpPr>
          <p:spPr bwMode="auto">
            <a:xfrm>
              <a:off x="6081737" y="3305175"/>
              <a:ext cx="1588" cy="1588"/>
            </a:xfrm>
            <a:prstGeom prst="ellipse">
              <a:avLst/>
            </a:pr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3" name="Freeform 73"/>
            <p:cNvSpPr/>
            <p:nvPr/>
          </p:nvSpPr>
          <p:spPr bwMode="auto">
            <a:xfrm>
              <a:off x="6080149" y="3305175"/>
              <a:ext cx="1588" cy="0"/>
            </a:xfrm>
            <a:custGeom>
              <a:avLst/>
              <a:gdLst>
                <a:gd name="T0" fmla="*/ 1 w 1"/>
                <a:gd name="T1" fmla="*/ 1 w 1"/>
                <a:gd name="T2" fmla="*/ 1 w 1"/>
                <a:gd name="T3" fmla="*/ 0 w 1"/>
                <a:gd name="T4" fmla="*/ 1 w 1"/>
                <a:gd name="T5" fmla="*/ 1 w 1"/>
                <a:gd name="T6" fmla="*/ 1 w 1"/>
              </a:gdLst>
              <a:ahLst/>
              <a:cxnLst>
                <a:cxn ang="0">
                  <a:pos x="T0" y="0"/>
                </a:cxn>
                <a:cxn ang="0">
                  <a:pos x="T1" y="0"/>
                </a:cxn>
                <a:cxn ang="0">
                  <a:pos x="T2" y="0"/>
                </a:cxn>
                <a:cxn ang="0">
                  <a:pos x="T3" y="0"/>
                </a:cxn>
                <a:cxn ang="0">
                  <a:pos x="T4" y="0"/>
                </a:cxn>
                <a:cxn ang="0">
                  <a:pos x="T5" y="0"/>
                </a:cxn>
                <a:cxn ang="0">
                  <a:pos x="T6" y="0"/>
                </a:cxn>
              </a:cxnLst>
              <a:rect l="0" t="0" r="r" b="b"/>
              <a:pathLst>
                <a:path w="1">
                  <a:moveTo>
                    <a:pt x="1" y="0"/>
                  </a:moveTo>
                  <a:cubicBezTo>
                    <a:pt x="1" y="0"/>
                    <a:pt x="1" y="0"/>
                    <a:pt x="1" y="0"/>
                  </a:cubicBezTo>
                  <a:cubicBezTo>
                    <a:pt x="1" y="0"/>
                    <a:pt x="1" y="0"/>
                    <a:pt x="1" y="0"/>
                  </a:cubicBezTo>
                  <a:cubicBezTo>
                    <a:pt x="1" y="0"/>
                    <a:pt x="0" y="0"/>
                    <a:pt x="0" y="0"/>
                  </a:cubicBezTo>
                  <a:cubicBezTo>
                    <a:pt x="0" y="0"/>
                    <a:pt x="0" y="0"/>
                    <a:pt x="1" y="0"/>
                  </a:cubicBezTo>
                  <a:cubicBezTo>
                    <a:pt x="1" y="0"/>
                    <a:pt x="1" y="0"/>
                    <a:pt x="1" y="0"/>
                  </a:cubicBezTo>
                  <a:cubicBezTo>
                    <a:pt x="1" y="0"/>
                    <a:pt x="1" y="0"/>
                    <a:pt x="1"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4" name="Freeform 74"/>
            <p:cNvSpPr/>
            <p:nvPr/>
          </p:nvSpPr>
          <p:spPr bwMode="auto">
            <a:xfrm>
              <a:off x="6081737" y="3305175"/>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5" name="Freeform 75"/>
            <p:cNvSpPr/>
            <p:nvPr/>
          </p:nvSpPr>
          <p:spPr bwMode="auto">
            <a:xfrm>
              <a:off x="6080149" y="3305175"/>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1" y="0"/>
                    <a:pt x="1" y="0"/>
                  </a:cubicBezTo>
                  <a:cubicBezTo>
                    <a:pt x="1"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6" name="Oval 76"/>
            <p:cNvSpPr>
              <a:spLocks noChangeArrowheads="1"/>
            </p:cNvSpPr>
            <p:nvPr/>
          </p:nvSpPr>
          <p:spPr bwMode="auto">
            <a:xfrm>
              <a:off x="6081737" y="3305175"/>
              <a:ext cx="1588" cy="1588"/>
            </a:xfrm>
            <a:prstGeom prst="ellipse">
              <a:avLst/>
            </a:pr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7" name="Freeform 77"/>
            <p:cNvSpPr/>
            <p:nvPr/>
          </p:nvSpPr>
          <p:spPr bwMode="auto">
            <a:xfrm>
              <a:off x="6080149" y="3305175"/>
              <a:ext cx="1588" cy="0"/>
            </a:xfrm>
            <a:custGeom>
              <a:avLst/>
              <a:gdLst>
                <a:gd name="T0" fmla="*/ 1 w 1"/>
                <a:gd name="T1" fmla="*/ 1 w 1"/>
                <a:gd name="T2" fmla="*/ 0 w 1"/>
                <a:gd name="T3" fmla="*/ 0 w 1"/>
                <a:gd name="T4" fmla="*/ 1 w 1"/>
                <a:gd name="T5" fmla="*/ 1 w 1"/>
              </a:gdLst>
              <a:ahLst/>
              <a:cxnLst>
                <a:cxn ang="0">
                  <a:pos x="T0" y="0"/>
                </a:cxn>
                <a:cxn ang="0">
                  <a:pos x="T1" y="0"/>
                </a:cxn>
                <a:cxn ang="0">
                  <a:pos x="T2" y="0"/>
                </a:cxn>
                <a:cxn ang="0">
                  <a:pos x="T3" y="0"/>
                </a:cxn>
                <a:cxn ang="0">
                  <a:pos x="T4" y="0"/>
                </a:cxn>
                <a:cxn ang="0">
                  <a:pos x="T5" y="0"/>
                </a:cxn>
              </a:cxnLst>
              <a:rect l="0" t="0" r="r" b="b"/>
              <a:pathLst>
                <a:path w="1">
                  <a:moveTo>
                    <a:pt x="1" y="0"/>
                  </a:moveTo>
                  <a:cubicBezTo>
                    <a:pt x="1" y="0"/>
                    <a:pt x="1" y="0"/>
                    <a:pt x="1" y="0"/>
                  </a:cubicBezTo>
                  <a:cubicBezTo>
                    <a:pt x="0" y="0"/>
                    <a:pt x="0" y="0"/>
                    <a:pt x="0" y="0"/>
                  </a:cubicBezTo>
                  <a:cubicBezTo>
                    <a:pt x="0" y="0"/>
                    <a:pt x="0" y="0"/>
                    <a:pt x="0" y="0"/>
                  </a:cubicBezTo>
                  <a:cubicBezTo>
                    <a:pt x="0" y="0"/>
                    <a:pt x="1" y="0"/>
                    <a:pt x="1" y="0"/>
                  </a:cubicBezTo>
                  <a:cubicBezTo>
                    <a:pt x="1" y="0"/>
                    <a:pt x="1" y="0"/>
                    <a:pt x="1"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8" name="Freeform 78"/>
            <p:cNvSpPr/>
            <p:nvPr/>
          </p:nvSpPr>
          <p:spPr bwMode="auto">
            <a:xfrm>
              <a:off x="6081737"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9" name="Freeform 79"/>
            <p:cNvSpPr/>
            <p:nvPr/>
          </p:nvSpPr>
          <p:spPr bwMode="auto">
            <a:xfrm>
              <a:off x="6081737" y="3305175"/>
              <a:ext cx="1588" cy="0"/>
            </a:xfrm>
            <a:custGeom>
              <a:avLst/>
              <a:gdLst>
                <a:gd name="T0" fmla="*/ 0 w 1"/>
                <a:gd name="T1" fmla="*/ 0 w 1"/>
                <a:gd name="T2" fmla="*/ 1 w 1"/>
                <a:gd name="T3" fmla="*/ 0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1" y="0"/>
                    <a:pt x="1" y="0"/>
                    <a:pt x="1" y="0"/>
                  </a:cubicBezTo>
                  <a:cubicBezTo>
                    <a:pt x="0" y="0"/>
                    <a:pt x="0"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0" name="Freeform 80"/>
            <p:cNvSpPr/>
            <p:nvPr/>
          </p:nvSpPr>
          <p:spPr bwMode="auto">
            <a:xfrm>
              <a:off x="6076974" y="3305175"/>
              <a:ext cx="4763" cy="0"/>
            </a:xfrm>
            <a:custGeom>
              <a:avLst/>
              <a:gdLst>
                <a:gd name="T0" fmla="*/ 0 w 2"/>
                <a:gd name="T1" fmla="*/ 1 w 2"/>
                <a:gd name="T2" fmla="*/ 2 w 2"/>
                <a:gd name="T3" fmla="*/ 2 w 2"/>
                <a:gd name="T4" fmla="*/ 0 w 2"/>
              </a:gdLst>
              <a:ahLst/>
              <a:cxnLst>
                <a:cxn ang="0">
                  <a:pos x="T0" y="0"/>
                </a:cxn>
                <a:cxn ang="0">
                  <a:pos x="T1" y="0"/>
                </a:cxn>
                <a:cxn ang="0">
                  <a:pos x="T2" y="0"/>
                </a:cxn>
                <a:cxn ang="0">
                  <a:pos x="T3" y="0"/>
                </a:cxn>
                <a:cxn ang="0">
                  <a:pos x="T4" y="0"/>
                </a:cxn>
              </a:cxnLst>
              <a:rect l="0" t="0" r="r" b="b"/>
              <a:pathLst>
                <a:path w="2">
                  <a:moveTo>
                    <a:pt x="0" y="0"/>
                  </a:moveTo>
                  <a:cubicBezTo>
                    <a:pt x="1" y="0"/>
                    <a:pt x="1" y="0"/>
                    <a:pt x="1" y="0"/>
                  </a:cubicBezTo>
                  <a:cubicBezTo>
                    <a:pt x="1" y="0"/>
                    <a:pt x="1" y="0"/>
                    <a:pt x="2" y="0"/>
                  </a:cubicBezTo>
                  <a:cubicBezTo>
                    <a:pt x="2" y="0"/>
                    <a:pt x="2" y="0"/>
                    <a:pt x="2" y="0"/>
                  </a:cubicBezTo>
                  <a:cubicBezTo>
                    <a:pt x="1" y="0"/>
                    <a:pt x="1"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1" name="Freeform 81"/>
            <p:cNvSpPr/>
            <p:nvPr/>
          </p:nvSpPr>
          <p:spPr bwMode="auto">
            <a:xfrm>
              <a:off x="6081737" y="3305175"/>
              <a:ext cx="1588" cy="0"/>
            </a:xfrm>
            <a:custGeom>
              <a:avLst/>
              <a:gdLst>
                <a:gd name="T0" fmla="*/ 0 w 1"/>
                <a:gd name="T1" fmla="*/ 1 w 1"/>
                <a:gd name="T2" fmla="*/ 1 w 1"/>
                <a:gd name="T3" fmla="*/ 0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1" y="0"/>
                  </a:cubicBezTo>
                  <a:cubicBezTo>
                    <a:pt x="1" y="0"/>
                    <a:pt x="1" y="0"/>
                    <a:pt x="1" y="0"/>
                  </a:cubicBezTo>
                  <a:cubicBezTo>
                    <a:pt x="1" y="0"/>
                    <a:pt x="0"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2" name="Freeform 82"/>
            <p:cNvSpPr/>
            <p:nvPr/>
          </p:nvSpPr>
          <p:spPr bwMode="auto">
            <a:xfrm>
              <a:off x="6075387" y="3305175"/>
              <a:ext cx="6350" cy="0"/>
            </a:xfrm>
            <a:custGeom>
              <a:avLst/>
              <a:gdLst>
                <a:gd name="T0" fmla="*/ 2 w 3"/>
                <a:gd name="T1" fmla="*/ 0 w 3"/>
                <a:gd name="T2" fmla="*/ 1 w 3"/>
                <a:gd name="T3" fmla="*/ 3 w 3"/>
                <a:gd name="T4" fmla="*/ 2 w 3"/>
              </a:gdLst>
              <a:ahLst/>
              <a:cxnLst>
                <a:cxn ang="0">
                  <a:pos x="T0" y="0"/>
                </a:cxn>
                <a:cxn ang="0">
                  <a:pos x="T1" y="0"/>
                </a:cxn>
                <a:cxn ang="0">
                  <a:pos x="T2" y="0"/>
                </a:cxn>
                <a:cxn ang="0">
                  <a:pos x="T3" y="0"/>
                </a:cxn>
                <a:cxn ang="0">
                  <a:pos x="T4" y="0"/>
                </a:cxn>
              </a:cxnLst>
              <a:rect l="0" t="0" r="r" b="b"/>
              <a:pathLst>
                <a:path w="3">
                  <a:moveTo>
                    <a:pt x="2" y="0"/>
                  </a:moveTo>
                  <a:cubicBezTo>
                    <a:pt x="2" y="0"/>
                    <a:pt x="1" y="0"/>
                    <a:pt x="0" y="0"/>
                  </a:cubicBezTo>
                  <a:cubicBezTo>
                    <a:pt x="1" y="0"/>
                    <a:pt x="1" y="0"/>
                    <a:pt x="1" y="0"/>
                  </a:cubicBezTo>
                  <a:cubicBezTo>
                    <a:pt x="2" y="0"/>
                    <a:pt x="2" y="0"/>
                    <a:pt x="3" y="0"/>
                  </a:cubicBezTo>
                  <a:cubicBezTo>
                    <a:pt x="3" y="0"/>
                    <a:pt x="2" y="0"/>
                    <a:pt x="2"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3" name="Freeform 83"/>
            <p:cNvSpPr/>
            <p:nvPr/>
          </p:nvSpPr>
          <p:spPr bwMode="auto">
            <a:xfrm>
              <a:off x="6081737" y="3305175"/>
              <a:ext cx="1588" cy="0"/>
            </a:xfrm>
            <a:custGeom>
              <a:avLst/>
              <a:gdLst>
                <a:gd name="T0" fmla="*/ 0 w 1"/>
                <a:gd name="T1" fmla="*/ 1 w 1"/>
                <a:gd name="T2" fmla="*/ 1 w 1"/>
                <a:gd name="T3" fmla="*/ 0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1" y="0"/>
                    <a:pt x="1" y="0"/>
                  </a:cubicBezTo>
                  <a:cubicBezTo>
                    <a:pt x="1" y="0"/>
                    <a:pt x="1" y="0"/>
                    <a:pt x="1" y="0"/>
                  </a:cubicBezTo>
                  <a:cubicBezTo>
                    <a:pt x="1" y="0"/>
                    <a:pt x="1" y="0"/>
                    <a:pt x="0" y="0"/>
                  </a:cubicBezTo>
                  <a:cubicBezTo>
                    <a:pt x="0" y="0"/>
                    <a:pt x="0" y="0"/>
                    <a:pt x="0" y="0"/>
                  </a:cubicBezTo>
                  <a:close/>
                </a:path>
              </a:pathLst>
            </a:custGeom>
            <a:solidFill>
              <a:srgbClr val="E0555B"/>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4" name="Freeform 84"/>
            <p:cNvSpPr/>
            <p:nvPr/>
          </p:nvSpPr>
          <p:spPr bwMode="auto">
            <a:xfrm>
              <a:off x="6081737" y="0"/>
              <a:ext cx="608013" cy="3305175"/>
            </a:xfrm>
            <a:custGeom>
              <a:avLst/>
              <a:gdLst>
                <a:gd name="T0" fmla="*/ 0 w 327"/>
                <a:gd name="T1" fmla="*/ 1776 h 1776"/>
                <a:gd name="T2" fmla="*/ 1 w 327"/>
                <a:gd name="T3" fmla="*/ 1776 h 1776"/>
                <a:gd name="T4" fmla="*/ 327 w 327"/>
                <a:gd name="T5" fmla="*/ 68 h 1776"/>
                <a:gd name="T6" fmla="*/ 327 w 327"/>
                <a:gd name="T7" fmla="*/ 0 h 1776"/>
                <a:gd name="T8" fmla="*/ 130 w 327"/>
                <a:gd name="T9" fmla="*/ 0 h 1776"/>
                <a:gd name="T10" fmla="*/ 130 w 327"/>
                <a:gd name="T11" fmla="*/ 68 h 1776"/>
                <a:gd name="T12" fmla="*/ 0 w 327"/>
                <a:gd name="T13" fmla="*/ 1776 h 1776"/>
              </a:gdLst>
              <a:ahLst/>
              <a:cxnLst>
                <a:cxn ang="0">
                  <a:pos x="T0" y="T1"/>
                </a:cxn>
                <a:cxn ang="0">
                  <a:pos x="T2" y="T3"/>
                </a:cxn>
                <a:cxn ang="0">
                  <a:pos x="T4" y="T5"/>
                </a:cxn>
                <a:cxn ang="0">
                  <a:pos x="T6" y="T7"/>
                </a:cxn>
                <a:cxn ang="0">
                  <a:pos x="T8" y="T9"/>
                </a:cxn>
                <a:cxn ang="0">
                  <a:pos x="T10" y="T11"/>
                </a:cxn>
                <a:cxn ang="0">
                  <a:pos x="T12" y="T13"/>
                </a:cxn>
              </a:cxnLst>
              <a:rect l="0" t="0" r="r" b="b"/>
              <a:pathLst>
                <a:path w="327" h="1776">
                  <a:moveTo>
                    <a:pt x="0" y="1776"/>
                  </a:moveTo>
                  <a:cubicBezTo>
                    <a:pt x="1" y="1776"/>
                    <a:pt x="1" y="1776"/>
                    <a:pt x="1" y="1776"/>
                  </a:cubicBezTo>
                  <a:cubicBezTo>
                    <a:pt x="181" y="1774"/>
                    <a:pt x="327" y="1010"/>
                    <a:pt x="327" y="68"/>
                  </a:cubicBezTo>
                  <a:cubicBezTo>
                    <a:pt x="327" y="45"/>
                    <a:pt x="327" y="23"/>
                    <a:pt x="327" y="0"/>
                  </a:cubicBezTo>
                  <a:cubicBezTo>
                    <a:pt x="130" y="0"/>
                    <a:pt x="130" y="0"/>
                    <a:pt x="130" y="0"/>
                  </a:cubicBezTo>
                  <a:cubicBezTo>
                    <a:pt x="130" y="23"/>
                    <a:pt x="130" y="45"/>
                    <a:pt x="130" y="68"/>
                  </a:cubicBezTo>
                  <a:cubicBezTo>
                    <a:pt x="130" y="1010"/>
                    <a:pt x="72" y="1773"/>
                    <a:pt x="0" y="1776"/>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5" name="Freeform 85"/>
            <p:cNvSpPr/>
            <p:nvPr/>
          </p:nvSpPr>
          <p:spPr bwMode="auto">
            <a:xfrm>
              <a:off x="5472137" y="0"/>
              <a:ext cx="608013" cy="3305175"/>
            </a:xfrm>
            <a:custGeom>
              <a:avLst/>
              <a:gdLst>
                <a:gd name="T0" fmla="*/ 324 w 326"/>
                <a:gd name="T1" fmla="*/ 1776 h 1776"/>
                <a:gd name="T2" fmla="*/ 326 w 326"/>
                <a:gd name="T3" fmla="*/ 1776 h 1776"/>
                <a:gd name="T4" fmla="*/ 197 w 326"/>
                <a:gd name="T5" fmla="*/ 68 h 1776"/>
                <a:gd name="T6" fmla="*/ 197 w 326"/>
                <a:gd name="T7" fmla="*/ 0 h 1776"/>
                <a:gd name="T8" fmla="*/ 0 w 326"/>
                <a:gd name="T9" fmla="*/ 0 h 1776"/>
                <a:gd name="T10" fmla="*/ 0 w 326"/>
                <a:gd name="T11" fmla="*/ 68 h 1776"/>
                <a:gd name="T12" fmla="*/ 324 w 326"/>
                <a:gd name="T13" fmla="*/ 1776 h 1776"/>
              </a:gdLst>
              <a:ahLst/>
              <a:cxnLst>
                <a:cxn ang="0">
                  <a:pos x="T0" y="T1"/>
                </a:cxn>
                <a:cxn ang="0">
                  <a:pos x="T2" y="T3"/>
                </a:cxn>
                <a:cxn ang="0">
                  <a:pos x="T4" y="T5"/>
                </a:cxn>
                <a:cxn ang="0">
                  <a:pos x="T6" y="T7"/>
                </a:cxn>
                <a:cxn ang="0">
                  <a:pos x="T8" y="T9"/>
                </a:cxn>
                <a:cxn ang="0">
                  <a:pos x="T10" y="T11"/>
                </a:cxn>
                <a:cxn ang="0">
                  <a:pos x="T12" y="T13"/>
                </a:cxn>
              </a:cxnLst>
              <a:rect l="0" t="0" r="r" b="b"/>
              <a:pathLst>
                <a:path w="326" h="1776">
                  <a:moveTo>
                    <a:pt x="324" y="1776"/>
                  </a:moveTo>
                  <a:cubicBezTo>
                    <a:pt x="325" y="1776"/>
                    <a:pt x="326" y="1776"/>
                    <a:pt x="326" y="1776"/>
                  </a:cubicBezTo>
                  <a:cubicBezTo>
                    <a:pt x="255" y="1772"/>
                    <a:pt x="197" y="1009"/>
                    <a:pt x="197" y="68"/>
                  </a:cubicBezTo>
                  <a:cubicBezTo>
                    <a:pt x="197" y="45"/>
                    <a:pt x="197" y="23"/>
                    <a:pt x="197" y="0"/>
                  </a:cubicBezTo>
                  <a:cubicBezTo>
                    <a:pt x="0" y="0"/>
                    <a:pt x="0" y="0"/>
                    <a:pt x="0" y="0"/>
                  </a:cubicBezTo>
                  <a:cubicBezTo>
                    <a:pt x="0" y="23"/>
                    <a:pt x="0" y="45"/>
                    <a:pt x="0" y="68"/>
                  </a:cubicBezTo>
                  <a:cubicBezTo>
                    <a:pt x="0" y="1006"/>
                    <a:pt x="145" y="1768"/>
                    <a:pt x="324" y="1776"/>
                  </a:cubicBezTo>
                  <a:close/>
                </a:path>
              </a:pathLst>
            </a:cu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6" name="Freeform 86"/>
            <p:cNvSpPr/>
            <p:nvPr/>
          </p:nvSpPr>
          <p:spPr bwMode="auto">
            <a:xfrm>
              <a:off x="6081737"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7" name="Oval 87"/>
            <p:cNvSpPr>
              <a:spLocks noChangeArrowheads="1"/>
            </p:cNvSpPr>
            <p:nvPr/>
          </p:nvSpPr>
          <p:spPr bwMode="auto">
            <a:xfrm>
              <a:off x="6081737" y="3305175"/>
              <a:ext cx="1588" cy="1588"/>
            </a:xfrm>
            <a:prstGeom prst="ellipse">
              <a:avLst/>
            </a:pr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8" name="Freeform 88"/>
            <p:cNvSpPr/>
            <p:nvPr/>
          </p:nvSpPr>
          <p:spPr bwMode="auto">
            <a:xfrm>
              <a:off x="6081737" y="3305175"/>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9" name="Freeform 89"/>
            <p:cNvSpPr/>
            <p:nvPr/>
          </p:nvSpPr>
          <p:spPr bwMode="auto">
            <a:xfrm>
              <a:off x="6081737"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0" name="Freeform 90"/>
            <p:cNvSpPr/>
            <p:nvPr/>
          </p:nvSpPr>
          <p:spPr bwMode="auto">
            <a:xfrm>
              <a:off x="6081737" y="3305175"/>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1" name="Freeform 91"/>
            <p:cNvSpPr/>
            <p:nvPr/>
          </p:nvSpPr>
          <p:spPr bwMode="auto">
            <a:xfrm>
              <a:off x="6081737"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2" name="Freeform 92"/>
            <p:cNvSpPr/>
            <p:nvPr/>
          </p:nvSpPr>
          <p:spPr bwMode="auto">
            <a:xfrm>
              <a:off x="6081737"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3" name="Freeform 93"/>
            <p:cNvSpPr/>
            <p:nvPr/>
          </p:nvSpPr>
          <p:spPr bwMode="auto">
            <a:xfrm>
              <a:off x="6081737" y="33051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4" name="Oval 94"/>
            <p:cNvSpPr>
              <a:spLocks noChangeArrowheads="1"/>
            </p:cNvSpPr>
            <p:nvPr/>
          </p:nvSpPr>
          <p:spPr bwMode="auto">
            <a:xfrm>
              <a:off x="6081737" y="3305175"/>
              <a:ext cx="1588" cy="1588"/>
            </a:xfrm>
            <a:prstGeom prst="ellipse">
              <a:avLst/>
            </a:pr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5" name="Freeform 95"/>
            <p:cNvSpPr/>
            <p:nvPr/>
          </p:nvSpPr>
          <p:spPr bwMode="auto">
            <a:xfrm>
              <a:off x="6080149" y="3305175"/>
              <a:ext cx="1588" cy="0"/>
            </a:xfrm>
            <a:custGeom>
              <a:avLst/>
              <a:gdLst>
                <a:gd name="T0" fmla="*/ 1 w 1"/>
                <a:gd name="T1" fmla="*/ 1 w 1"/>
                <a:gd name="T2" fmla="*/ 0 w 1"/>
                <a:gd name="T3" fmla="*/ 1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1" y="0"/>
                  </a:cubicBezTo>
                  <a:cubicBezTo>
                    <a:pt x="1" y="0"/>
                    <a:pt x="1" y="0"/>
                    <a:pt x="0" y="0"/>
                  </a:cubicBezTo>
                  <a:cubicBezTo>
                    <a:pt x="0" y="0"/>
                    <a:pt x="1" y="0"/>
                    <a:pt x="1" y="0"/>
                  </a:cubicBezTo>
                  <a:cubicBezTo>
                    <a:pt x="1" y="0"/>
                    <a:pt x="1" y="0"/>
                    <a:pt x="1" y="0"/>
                  </a:cubicBezTo>
                  <a:close/>
                </a:path>
              </a:pathLst>
            </a:custGeom>
            <a:solidFill>
              <a:srgbClr val="C1494E"/>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6" name="Freeform 96"/>
            <p:cNvSpPr/>
            <p:nvPr/>
          </p:nvSpPr>
          <p:spPr bwMode="auto">
            <a:xfrm>
              <a:off x="5838849" y="0"/>
              <a:ext cx="484188" cy="3305175"/>
            </a:xfrm>
            <a:custGeom>
              <a:avLst/>
              <a:gdLst>
                <a:gd name="T0" fmla="*/ 129 w 260"/>
                <a:gd name="T1" fmla="*/ 1776 h 1776"/>
                <a:gd name="T2" fmla="*/ 130 w 260"/>
                <a:gd name="T3" fmla="*/ 1776 h 1776"/>
                <a:gd name="T4" fmla="*/ 260 w 260"/>
                <a:gd name="T5" fmla="*/ 68 h 1776"/>
                <a:gd name="T6" fmla="*/ 260 w 260"/>
                <a:gd name="T7" fmla="*/ 0 h 1776"/>
                <a:gd name="T8" fmla="*/ 0 w 260"/>
                <a:gd name="T9" fmla="*/ 0 h 1776"/>
                <a:gd name="T10" fmla="*/ 0 w 260"/>
                <a:gd name="T11" fmla="*/ 68 h 1776"/>
                <a:gd name="T12" fmla="*/ 129 w 260"/>
                <a:gd name="T13" fmla="*/ 1776 h 1776"/>
              </a:gdLst>
              <a:ahLst/>
              <a:cxnLst>
                <a:cxn ang="0">
                  <a:pos x="T0" y="T1"/>
                </a:cxn>
                <a:cxn ang="0">
                  <a:pos x="T2" y="T3"/>
                </a:cxn>
                <a:cxn ang="0">
                  <a:pos x="T4" y="T5"/>
                </a:cxn>
                <a:cxn ang="0">
                  <a:pos x="T6" y="T7"/>
                </a:cxn>
                <a:cxn ang="0">
                  <a:pos x="T8" y="T9"/>
                </a:cxn>
                <a:cxn ang="0">
                  <a:pos x="T10" y="T11"/>
                </a:cxn>
                <a:cxn ang="0">
                  <a:pos x="T12" y="T13"/>
                </a:cxn>
              </a:cxnLst>
              <a:rect l="0" t="0" r="r" b="b"/>
              <a:pathLst>
                <a:path w="260" h="1776">
                  <a:moveTo>
                    <a:pt x="129" y="1776"/>
                  </a:moveTo>
                  <a:cubicBezTo>
                    <a:pt x="130" y="1776"/>
                    <a:pt x="130" y="1776"/>
                    <a:pt x="130" y="1776"/>
                  </a:cubicBezTo>
                  <a:cubicBezTo>
                    <a:pt x="202" y="1773"/>
                    <a:pt x="260" y="1010"/>
                    <a:pt x="260" y="68"/>
                  </a:cubicBezTo>
                  <a:cubicBezTo>
                    <a:pt x="260" y="45"/>
                    <a:pt x="260" y="23"/>
                    <a:pt x="260" y="0"/>
                  </a:cubicBezTo>
                  <a:cubicBezTo>
                    <a:pt x="0" y="0"/>
                    <a:pt x="0" y="0"/>
                    <a:pt x="0" y="0"/>
                  </a:cubicBezTo>
                  <a:cubicBezTo>
                    <a:pt x="0" y="23"/>
                    <a:pt x="0" y="45"/>
                    <a:pt x="0" y="68"/>
                  </a:cubicBezTo>
                  <a:cubicBezTo>
                    <a:pt x="0" y="1009"/>
                    <a:pt x="58" y="1772"/>
                    <a:pt x="129" y="1776"/>
                  </a:cubicBezTo>
                  <a:close/>
                </a:path>
              </a:pathLst>
            </a:custGeom>
            <a:solidFill>
              <a:srgbClr val="F15A5A"/>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102" name="Freeform 6"/>
          <p:cNvSpPr/>
          <p:nvPr/>
        </p:nvSpPr>
        <p:spPr bwMode="auto">
          <a:xfrm>
            <a:off x="10597486" y="1844824"/>
            <a:ext cx="467066" cy="298739"/>
          </a:xfrm>
          <a:custGeom>
            <a:avLst/>
            <a:gdLst>
              <a:gd name="T0" fmla="*/ 44 w 304"/>
              <a:gd name="T1" fmla="*/ 89 h 177"/>
              <a:gd name="T2" fmla="*/ 41 w 304"/>
              <a:gd name="T3" fmla="*/ 70 h 177"/>
              <a:gd name="T4" fmla="*/ 112 w 304"/>
              <a:gd name="T5" fmla="*/ 0 h 177"/>
              <a:gd name="T6" fmla="*/ 181 w 304"/>
              <a:gd name="T7" fmla="*/ 59 h 177"/>
              <a:gd name="T8" fmla="*/ 219 w 304"/>
              <a:gd name="T9" fmla="*/ 39 h 177"/>
              <a:gd name="T10" fmla="*/ 265 w 304"/>
              <a:gd name="T11" fmla="*/ 84 h 177"/>
              <a:gd name="T12" fmla="*/ 265 w 304"/>
              <a:gd name="T13" fmla="*/ 89 h 177"/>
              <a:gd name="T14" fmla="*/ 304 w 304"/>
              <a:gd name="T15" fmla="*/ 133 h 177"/>
              <a:gd name="T16" fmla="*/ 260 w 304"/>
              <a:gd name="T17" fmla="*/ 177 h 177"/>
              <a:gd name="T18" fmla="*/ 44 w 304"/>
              <a:gd name="T19" fmla="*/ 177 h 177"/>
              <a:gd name="T20" fmla="*/ 0 w 304"/>
              <a:gd name="T21" fmla="*/ 133 h 177"/>
              <a:gd name="T22" fmla="*/ 44 w 304"/>
              <a:gd name="T23" fmla="*/ 8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4" h="177">
                <a:moveTo>
                  <a:pt x="44" y="89"/>
                </a:moveTo>
                <a:cubicBezTo>
                  <a:pt x="42" y="83"/>
                  <a:pt x="41" y="77"/>
                  <a:pt x="41" y="70"/>
                </a:cubicBezTo>
                <a:cubicBezTo>
                  <a:pt x="41" y="31"/>
                  <a:pt x="73" y="0"/>
                  <a:pt x="112" y="0"/>
                </a:cubicBezTo>
                <a:cubicBezTo>
                  <a:pt x="147" y="0"/>
                  <a:pt x="176" y="26"/>
                  <a:pt x="181" y="59"/>
                </a:cubicBezTo>
                <a:cubicBezTo>
                  <a:pt x="189" y="47"/>
                  <a:pt x="203" y="39"/>
                  <a:pt x="219" y="39"/>
                </a:cubicBezTo>
                <a:cubicBezTo>
                  <a:pt x="244" y="39"/>
                  <a:pt x="265" y="59"/>
                  <a:pt x="265" y="84"/>
                </a:cubicBezTo>
                <a:cubicBezTo>
                  <a:pt x="265" y="86"/>
                  <a:pt x="265" y="88"/>
                  <a:pt x="265" y="89"/>
                </a:cubicBezTo>
                <a:cubicBezTo>
                  <a:pt x="287" y="92"/>
                  <a:pt x="304" y="110"/>
                  <a:pt x="304" y="133"/>
                </a:cubicBezTo>
                <a:cubicBezTo>
                  <a:pt x="304" y="158"/>
                  <a:pt x="284" y="177"/>
                  <a:pt x="260" y="177"/>
                </a:cubicBezTo>
                <a:cubicBezTo>
                  <a:pt x="44" y="177"/>
                  <a:pt x="44" y="177"/>
                  <a:pt x="44" y="177"/>
                </a:cubicBezTo>
                <a:cubicBezTo>
                  <a:pt x="20" y="177"/>
                  <a:pt x="0" y="158"/>
                  <a:pt x="0" y="133"/>
                </a:cubicBezTo>
                <a:cubicBezTo>
                  <a:pt x="0" y="109"/>
                  <a:pt x="20" y="89"/>
                  <a:pt x="44" y="89"/>
                </a:cubicBezTo>
                <a:close/>
              </a:path>
            </a:pathLst>
          </a:custGeom>
          <a:solidFill>
            <a:schemeClr val="tx2">
              <a:alpha val="22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3" name="Freeform 6"/>
          <p:cNvSpPr/>
          <p:nvPr/>
        </p:nvSpPr>
        <p:spPr bwMode="auto">
          <a:xfrm>
            <a:off x="3215680" y="2605485"/>
            <a:ext cx="565150" cy="328613"/>
          </a:xfrm>
          <a:custGeom>
            <a:avLst/>
            <a:gdLst>
              <a:gd name="T0" fmla="*/ 44 w 304"/>
              <a:gd name="T1" fmla="*/ 89 h 177"/>
              <a:gd name="T2" fmla="*/ 41 w 304"/>
              <a:gd name="T3" fmla="*/ 70 h 177"/>
              <a:gd name="T4" fmla="*/ 112 w 304"/>
              <a:gd name="T5" fmla="*/ 0 h 177"/>
              <a:gd name="T6" fmla="*/ 181 w 304"/>
              <a:gd name="T7" fmla="*/ 59 h 177"/>
              <a:gd name="T8" fmla="*/ 219 w 304"/>
              <a:gd name="T9" fmla="*/ 39 h 177"/>
              <a:gd name="T10" fmla="*/ 265 w 304"/>
              <a:gd name="T11" fmla="*/ 84 h 177"/>
              <a:gd name="T12" fmla="*/ 265 w 304"/>
              <a:gd name="T13" fmla="*/ 89 h 177"/>
              <a:gd name="T14" fmla="*/ 304 w 304"/>
              <a:gd name="T15" fmla="*/ 133 h 177"/>
              <a:gd name="T16" fmla="*/ 260 w 304"/>
              <a:gd name="T17" fmla="*/ 177 h 177"/>
              <a:gd name="T18" fmla="*/ 44 w 304"/>
              <a:gd name="T19" fmla="*/ 177 h 177"/>
              <a:gd name="T20" fmla="*/ 0 w 304"/>
              <a:gd name="T21" fmla="*/ 133 h 177"/>
              <a:gd name="T22" fmla="*/ 44 w 304"/>
              <a:gd name="T23" fmla="*/ 8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4" h="177">
                <a:moveTo>
                  <a:pt x="44" y="89"/>
                </a:moveTo>
                <a:cubicBezTo>
                  <a:pt x="42" y="83"/>
                  <a:pt x="41" y="77"/>
                  <a:pt x="41" y="70"/>
                </a:cubicBezTo>
                <a:cubicBezTo>
                  <a:pt x="41" y="31"/>
                  <a:pt x="73" y="0"/>
                  <a:pt x="112" y="0"/>
                </a:cubicBezTo>
                <a:cubicBezTo>
                  <a:pt x="147" y="0"/>
                  <a:pt x="176" y="26"/>
                  <a:pt x="181" y="59"/>
                </a:cubicBezTo>
                <a:cubicBezTo>
                  <a:pt x="189" y="47"/>
                  <a:pt x="203" y="39"/>
                  <a:pt x="219" y="39"/>
                </a:cubicBezTo>
                <a:cubicBezTo>
                  <a:pt x="244" y="39"/>
                  <a:pt x="265" y="59"/>
                  <a:pt x="265" y="84"/>
                </a:cubicBezTo>
                <a:cubicBezTo>
                  <a:pt x="265" y="86"/>
                  <a:pt x="265" y="88"/>
                  <a:pt x="265" y="89"/>
                </a:cubicBezTo>
                <a:cubicBezTo>
                  <a:pt x="287" y="92"/>
                  <a:pt x="304" y="110"/>
                  <a:pt x="304" y="133"/>
                </a:cubicBezTo>
                <a:cubicBezTo>
                  <a:pt x="304" y="158"/>
                  <a:pt x="284" y="177"/>
                  <a:pt x="260" y="177"/>
                </a:cubicBezTo>
                <a:cubicBezTo>
                  <a:pt x="44" y="177"/>
                  <a:pt x="44" y="177"/>
                  <a:pt x="44" y="177"/>
                </a:cubicBezTo>
                <a:cubicBezTo>
                  <a:pt x="20" y="177"/>
                  <a:pt x="0" y="158"/>
                  <a:pt x="0" y="133"/>
                </a:cubicBezTo>
                <a:cubicBezTo>
                  <a:pt x="0" y="109"/>
                  <a:pt x="20" y="89"/>
                  <a:pt x="44" y="89"/>
                </a:cubicBezTo>
                <a:close/>
              </a:path>
            </a:pathLst>
          </a:custGeom>
          <a:solidFill>
            <a:schemeClr val="tx2">
              <a:alpha val="22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4" name="Freeform 5"/>
          <p:cNvSpPr/>
          <p:nvPr/>
        </p:nvSpPr>
        <p:spPr bwMode="auto">
          <a:xfrm>
            <a:off x="6276469" y="4221088"/>
            <a:ext cx="782205" cy="464705"/>
          </a:xfrm>
          <a:custGeom>
            <a:avLst/>
            <a:gdLst>
              <a:gd name="T0" fmla="*/ 395 w 462"/>
              <a:gd name="T1" fmla="*/ 135 h 275"/>
              <a:gd name="T2" fmla="*/ 399 w 462"/>
              <a:gd name="T3" fmla="*/ 107 h 275"/>
              <a:gd name="T4" fmla="*/ 292 w 462"/>
              <a:gd name="T5" fmla="*/ 0 h 275"/>
              <a:gd name="T6" fmla="*/ 187 w 462"/>
              <a:gd name="T7" fmla="*/ 90 h 275"/>
              <a:gd name="T8" fmla="*/ 129 w 462"/>
              <a:gd name="T9" fmla="*/ 58 h 275"/>
              <a:gd name="T10" fmla="*/ 59 w 462"/>
              <a:gd name="T11" fmla="*/ 128 h 275"/>
              <a:gd name="T12" fmla="*/ 60 w 462"/>
              <a:gd name="T13" fmla="*/ 135 h 275"/>
              <a:gd name="T14" fmla="*/ 0 w 462"/>
              <a:gd name="T15" fmla="*/ 205 h 275"/>
              <a:gd name="T16" fmla="*/ 67 w 462"/>
              <a:gd name="T17" fmla="*/ 275 h 275"/>
              <a:gd name="T18" fmla="*/ 395 w 462"/>
              <a:gd name="T19" fmla="*/ 275 h 275"/>
              <a:gd name="T20" fmla="*/ 462 w 462"/>
              <a:gd name="T21" fmla="*/ 205 h 275"/>
              <a:gd name="T22" fmla="*/ 395 w 462"/>
              <a:gd name="T23" fmla="*/ 13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275">
                <a:moveTo>
                  <a:pt x="395" y="135"/>
                </a:moveTo>
                <a:cubicBezTo>
                  <a:pt x="398" y="126"/>
                  <a:pt x="399" y="116"/>
                  <a:pt x="399" y="107"/>
                </a:cubicBezTo>
                <a:cubicBezTo>
                  <a:pt x="399" y="47"/>
                  <a:pt x="351" y="0"/>
                  <a:pt x="292" y="0"/>
                </a:cubicBezTo>
                <a:cubicBezTo>
                  <a:pt x="239" y="0"/>
                  <a:pt x="195" y="39"/>
                  <a:pt x="187" y="90"/>
                </a:cubicBezTo>
                <a:cubicBezTo>
                  <a:pt x="174" y="71"/>
                  <a:pt x="153" y="58"/>
                  <a:pt x="129" y="58"/>
                </a:cubicBezTo>
                <a:cubicBezTo>
                  <a:pt x="90" y="58"/>
                  <a:pt x="59" y="90"/>
                  <a:pt x="59" y="128"/>
                </a:cubicBezTo>
                <a:cubicBezTo>
                  <a:pt x="59" y="130"/>
                  <a:pt x="59" y="133"/>
                  <a:pt x="60" y="135"/>
                </a:cubicBezTo>
                <a:cubicBezTo>
                  <a:pt x="26" y="139"/>
                  <a:pt x="0" y="170"/>
                  <a:pt x="0" y="205"/>
                </a:cubicBezTo>
                <a:cubicBezTo>
                  <a:pt x="0" y="242"/>
                  <a:pt x="30" y="275"/>
                  <a:pt x="67" y="275"/>
                </a:cubicBezTo>
                <a:cubicBezTo>
                  <a:pt x="395" y="275"/>
                  <a:pt x="395" y="275"/>
                  <a:pt x="395" y="275"/>
                </a:cubicBezTo>
                <a:cubicBezTo>
                  <a:pt x="432" y="275"/>
                  <a:pt x="462" y="242"/>
                  <a:pt x="462" y="205"/>
                </a:cubicBezTo>
                <a:cubicBezTo>
                  <a:pt x="462" y="168"/>
                  <a:pt x="432" y="135"/>
                  <a:pt x="395" y="135"/>
                </a:cubicBezTo>
                <a:close/>
              </a:path>
            </a:pathLst>
          </a:custGeom>
          <a:solidFill>
            <a:schemeClr val="tx2">
              <a:alpha val="22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2" name="Group 1"/>
          <p:cNvGrpSpPr/>
          <p:nvPr/>
        </p:nvGrpSpPr>
        <p:grpSpPr>
          <a:xfrm>
            <a:off x="839416" y="1772816"/>
            <a:ext cx="1944216" cy="2088232"/>
            <a:chOff x="839416" y="1772816"/>
            <a:chExt cx="1944216" cy="2088232"/>
          </a:xfrm>
        </p:grpSpPr>
        <p:sp>
          <p:nvSpPr>
            <p:cNvPr id="22" name="Freeform 7"/>
            <p:cNvSpPr/>
            <p:nvPr/>
          </p:nvSpPr>
          <p:spPr bwMode="auto">
            <a:xfrm>
              <a:off x="1451853" y="1772816"/>
              <a:ext cx="827723" cy="528241"/>
            </a:xfrm>
            <a:custGeom>
              <a:avLst/>
              <a:gdLst>
                <a:gd name="T0" fmla="*/ 58 w 404"/>
                <a:gd name="T1" fmla="*/ 118 h 235"/>
                <a:gd name="T2" fmla="*/ 55 w 404"/>
                <a:gd name="T3" fmla="*/ 93 h 235"/>
                <a:gd name="T4" fmla="*/ 148 w 404"/>
                <a:gd name="T5" fmla="*/ 0 h 235"/>
                <a:gd name="T6" fmla="*/ 240 w 404"/>
                <a:gd name="T7" fmla="*/ 78 h 235"/>
                <a:gd name="T8" fmla="*/ 291 w 404"/>
                <a:gd name="T9" fmla="*/ 51 h 235"/>
                <a:gd name="T10" fmla="*/ 352 w 404"/>
                <a:gd name="T11" fmla="*/ 112 h 235"/>
                <a:gd name="T12" fmla="*/ 351 w 404"/>
                <a:gd name="T13" fmla="*/ 118 h 235"/>
                <a:gd name="T14" fmla="*/ 404 w 404"/>
                <a:gd name="T15" fmla="*/ 176 h 235"/>
                <a:gd name="T16" fmla="*/ 345 w 404"/>
                <a:gd name="T17" fmla="*/ 235 h 235"/>
                <a:gd name="T18" fmla="*/ 59 w 404"/>
                <a:gd name="T19" fmla="*/ 235 h 235"/>
                <a:gd name="T20" fmla="*/ 0 w 404"/>
                <a:gd name="T21" fmla="*/ 176 h 235"/>
                <a:gd name="T22" fmla="*/ 58 w 404"/>
                <a:gd name="T23" fmla="*/ 11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4" h="235">
                  <a:moveTo>
                    <a:pt x="58" y="118"/>
                  </a:moveTo>
                  <a:cubicBezTo>
                    <a:pt x="56" y="110"/>
                    <a:pt x="55" y="102"/>
                    <a:pt x="55" y="93"/>
                  </a:cubicBezTo>
                  <a:cubicBezTo>
                    <a:pt x="55" y="41"/>
                    <a:pt x="97" y="0"/>
                    <a:pt x="148" y="0"/>
                  </a:cubicBezTo>
                  <a:cubicBezTo>
                    <a:pt x="195" y="0"/>
                    <a:pt x="233" y="34"/>
                    <a:pt x="240" y="78"/>
                  </a:cubicBezTo>
                  <a:cubicBezTo>
                    <a:pt x="251" y="62"/>
                    <a:pt x="270" y="51"/>
                    <a:pt x="291" y="51"/>
                  </a:cubicBezTo>
                  <a:cubicBezTo>
                    <a:pt x="324" y="51"/>
                    <a:pt x="352" y="78"/>
                    <a:pt x="352" y="112"/>
                  </a:cubicBezTo>
                  <a:cubicBezTo>
                    <a:pt x="352" y="114"/>
                    <a:pt x="351" y="116"/>
                    <a:pt x="351" y="118"/>
                  </a:cubicBezTo>
                  <a:cubicBezTo>
                    <a:pt x="381" y="122"/>
                    <a:pt x="404" y="146"/>
                    <a:pt x="404" y="176"/>
                  </a:cubicBezTo>
                  <a:cubicBezTo>
                    <a:pt x="404" y="209"/>
                    <a:pt x="377" y="235"/>
                    <a:pt x="345" y="235"/>
                  </a:cubicBezTo>
                  <a:cubicBezTo>
                    <a:pt x="59" y="235"/>
                    <a:pt x="59" y="235"/>
                    <a:pt x="59" y="235"/>
                  </a:cubicBezTo>
                  <a:cubicBezTo>
                    <a:pt x="26" y="235"/>
                    <a:pt x="0" y="209"/>
                    <a:pt x="0" y="176"/>
                  </a:cubicBezTo>
                  <a:cubicBezTo>
                    <a:pt x="0" y="144"/>
                    <a:pt x="26" y="118"/>
                    <a:pt x="58" y="118"/>
                  </a:cubicBezTo>
                  <a:close/>
                </a:path>
              </a:pathLst>
            </a:custGeom>
            <a:solidFill>
              <a:srgbClr val="98CED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8" name="Text Placeholder 2"/>
            <p:cNvSpPr txBox="1"/>
            <p:nvPr/>
          </p:nvSpPr>
          <p:spPr>
            <a:xfrm>
              <a:off x="839416" y="2996952"/>
              <a:ext cx="1944216" cy="864096"/>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endParaRPr kumimoji="0" lang="en-AU" altLang="zh-CN" sz="1600" b="0"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cxnSp>
          <p:nvCxnSpPr>
            <p:cNvPr id="105" name="Straight Connector 104"/>
            <p:cNvCxnSpPr/>
            <p:nvPr/>
          </p:nvCxnSpPr>
          <p:spPr>
            <a:xfrm>
              <a:off x="1847528" y="2248887"/>
              <a:ext cx="0" cy="619486"/>
            </a:xfrm>
            <a:prstGeom prst="line">
              <a:avLst/>
            </a:prstGeom>
            <a:ln w="12700" cmpd="sng">
              <a:solidFill>
                <a:srgbClr val="98CED3"/>
              </a:solidFill>
              <a:prstDash val="sysDash"/>
              <a:headEnd type="oval"/>
              <a:tailEnd type="oval"/>
            </a:ln>
            <a:effectLst/>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2999656" y="2564904"/>
            <a:ext cx="1944216" cy="2016224"/>
            <a:chOff x="2999656" y="2564904"/>
            <a:chExt cx="1944216" cy="2016224"/>
          </a:xfrm>
        </p:grpSpPr>
        <p:sp>
          <p:nvSpPr>
            <p:cNvPr id="14" name="Freeform 6"/>
            <p:cNvSpPr/>
            <p:nvPr/>
          </p:nvSpPr>
          <p:spPr bwMode="auto">
            <a:xfrm>
              <a:off x="3540371" y="2564904"/>
              <a:ext cx="827437" cy="481121"/>
            </a:xfrm>
            <a:custGeom>
              <a:avLst/>
              <a:gdLst>
                <a:gd name="T0" fmla="*/ 44 w 304"/>
                <a:gd name="T1" fmla="*/ 89 h 177"/>
                <a:gd name="T2" fmla="*/ 41 w 304"/>
                <a:gd name="T3" fmla="*/ 70 h 177"/>
                <a:gd name="T4" fmla="*/ 112 w 304"/>
                <a:gd name="T5" fmla="*/ 0 h 177"/>
                <a:gd name="T6" fmla="*/ 181 w 304"/>
                <a:gd name="T7" fmla="*/ 59 h 177"/>
                <a:gd name="T8" fmla="*/ 219 w 304"/>
                <a:gd name="T9" fmla="*/ 39 h 177"/>
                <a:gd name="T10" fmla="*/ 265 w 304"/>
                <a:gd name="T11" fmla="*/ 84 h 177"/>
                <a:gd name="T12" fmla="*/ 265 w 304"/>
                <a:gd name="T13" fmla="*/ 89 h 177"/>
                <a:gd name="T14" fmla="*/ 304 w 304"/>
                <a:gd name="T15" fmla="*/ 133 h 177"/>
                <a:gd name="T16" fmla="*/ 260 w 304"/>
                <a:gd name="T17" fmla="*/ 177 h 177"/>
                <a:gd name="T18" fmla="*/ 44 w 304"/>
                <a:gd name="T19" fmla="*/ 177 h 177"/>
                <a:gd name="T20" fmla="*/ 0 w 304"/>
                <a:gd name="T21" fmla="*/ 133 h 177"/>
                <a:gd name="T22" fmla="*/ 44 w 304"/>
                <a:gd name="T23" fmla="*/ 8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4" h="177">
                  <a:moveTo>
                    <a:pt x="44" y="89"/>
                  </a:moveTo>
                  <a:cubicBezTo>
                    <a:pt x="42" y="83"/>
                    <a:pt x="41" y="77"/>
                    <a:pt x="41" y="70"/>
                  </a:cubicBezTo>
                  <a:cubicBezTo>
                    <a:pt x="41" y="31"/>
                    <a:pt x="73" y="0"/>
                    <a:pt x="112" y="0"/>
                  </a:cubicBezTo>
                  <a:cubicBezTo>
                    <a:pt x="147" y="0"/>
                    <a:pt x="176" y="26"/>
                    <a:pt x="181" y="59"/>
                  </a:cubicBezTo>
                  <a:cubicBezTo>
                    <a:pt x="189" y="47"/>
                    <a:pt x="203" y="39"/>
                    <a:pt x="219" y="39"/>
                  </a:cubicBezTo>
                  <a:cubicBezTo>
                    <a:pt x="244" y="39"/>
                    <a:pt x="265" y="59"/>
                    <a:pt x="265" y="84"/>
                  </a:cubicBezTo>
                  <a:cubicBezTo>
                    <a:pt x="265" y="86"/>
                    <a:pt x="265" y="88"/>
                    <a:pt x="265" y="89"/>
                  </a:cubicBezTo>
                  <a:cubicBezTo>
                    <a:pt x="287" y="92"/>
                    <a:pt x="304" y="110"/>
                    <a:pt x="304" y="133"/>
                  </a:cubicBezTo>
                  <a:cubicBezTo>
                    <a:pt x="304" y="158"/>
                    <a:pt x="284" y="177"/>
                    <a:pt x="260" y="177"/>
                  </a:cubicBezTo>
                  <a:cubicBezTo>
                    <a:pt x="44" y="177"/>
                    <a:pt x="44" y="177"/>
                    <a:pt x="44" y="177"/>
                  </a:cubicBezTo>
                  <a:cubicBezTo>
                    <a:pt x="20" y="177"/>
                    <a:pt x="0" y="158"/>
                    <a:pt x="0" y="133"/>
                  </a:cubicBezTo>
                  <a:cubicBezTo>
                    <a:pt x="0" y="109"/>
                    <a:pt x="20" y="89"/>
                    <a:pt x="44" y="89"/>
                  </a:cubicBezTo>
                  <a:close/>
                </a:path>
              </a:pathLst>
            </a:custGeom>
            <a:solidFill>
              <a:srgbClr val="5EB5AB"/>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9" name="Text Placeholder 2"/>
            <p:cNvSpPr txBox="1"/>
            <p:nvPr/>
          </p:nvSpPr>
          <p:spPr>
            <a:xfrm>
              <a:off x="2999656" y="3717032"/>
              <a:ext cx="1944216" cy="864096"/>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endParaRPr kumimoji="0" lang="en-AU" altLang="zh-CN" sz="1600" b="0"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cxnSp>
          <p:nvCxnSpPr>
            <p:cNvPr id="106" name="Straight Connector 105"/>
            <p:cNvCxnSpPr/>
            <p:nvPr/>
          </p:nvCxnSpPr>
          <p:spPr>
            <a:xfrm>
              <a:off x="3935760" y="2995024"/>
              <a:ext cx="0" cy="563169"/>
            </a:xfrm>
            <a:prstGeom prst="line">
              <a:avLst/>
            </a:prstGeom>
            <a:ln w="12700" cmpd="sng">
              <a:solidFill>
                <a:srgbClr val="5EB5AB"/>
              </a:solidFill>
              <a:prstDash val="sysDash"/>
              <a:headEnd type="oval"/>
              <a:tailEnd type="oval"/>
            </a:ln>
            <a:effectLst/>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7680176" y="2852936"/>
            <a:ext cx="1944216" cy="2160240"/>
            <a:chOff x="7680176" y="2852936"/>
            <a:chExt cx="1944216" cy="2160240"/>
          </a:xfrm>
        </p:grpSpPr>
        <p:sp>
          <p:nvSpPr>
            <p:cNvPr id="13" name="Freeform 5"/>
            <p:cNvSpPr/>
            <p:nvPr/>
          </p:nvSpPr>
          <p:spPr bwMode="auto">
            <a:xfrm>
              <a:off x="7968208" y="2852936"/>
              <a:ext cx="1259750" cy="748411"/>
            </a:xfrm>
            <a:custGeom>
              <a:avLst/>
              <a:gdLst>
                <a:gd name="T0" fmla="*/ 395 w 462"/>
                <a:gd name="T1" fmla="*/ 135 h 275"/>
                <a:gd name="T2" fmla="*/ 399 w 462"/>
                <a:gd name="T3" fmla="*/ 107 h 275"/>
                <a:gd name="T4" fmla="*/ 292 w 462"/>
                <a:gd name="T5" fmla="*/ 0 h 275"/>
                <a:gd name="T6" fmla="*/ 187 w 462"/>
                <a:gd name="T7" fmla="*/ 90 h 275"/>
                <a:gd name="T8" fmla="*/ 129 w 462"/>
                <a:gd name="T9" fmla="*/ 58 h 275"/>
                <a:gd name="T10" fmla="*/ 59 w 462"/>
                <a:gd name="T11" fmla="*/ 128 h 275"/>
                <a:gd name="T12" fmla="*/ 60 w 462"/>
                <a:gd name="T13" fmla="*/ 135 h 275"/>
                <a:gd name="T14" fmla="*/ 0 w 462"/>
                <a:gd name="T15" fmla="*/ 205 h 275"/>
                <a:gd name="T16" fmla="*/ 67 w 462"/>
                <a:gd name="T17" fmla="*/ 275 h 275"/>
                <a:gd name="T18" fmla="*/ 395 w 462"/>
                <a:gd name="T19" fmla="*/ 275 h 275"/>
                <a:gd name="T20" fmla="*/ 462 w 462"/>
                <a:gd name="T21" fmla="*/ 205 h 275"/>
                <a:gd name="T22" fmla="*/ 395 w 462"/>
                <a:gd name="T23" fmla="*/ 13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275">
                  <a:moveTo>
                    <a:pt x="395" y="135"/>
                  </a:moveTo>
                  <a:cubicBezTo>
                    <a:pt x="398" y="126"/>
                    <a:pt x="399" y="116"/>
                    <a:pt x="399" y="107"/>
                  </a:cubicBezTo>
                  <a:cubicBezTo>
                    <a:pt x="399" y="47"/>
                    <a:pt x="351" y="0"/>
                    <a:pt x="292" y="0"/>
                  </a:cubicBezTo>
                  <a:cubicBezTo>
                    <a:pt x="239" y="0"/>
                    <a:pt x="195" y="39"/>
                    <a:pt x="187" y="90"/>
                  </a:cubicBezTo>
                  <a:cubicBezTo>
                    <a:pt x="174" y="71"/>
                    <a:pt x="153" y="58"/>
                    <a:pt x="129" y="58"/>
                  </a:cubicBezTo>
                  <a:cubicBezTo>
                    <a:pt x="90" y="58"/>
                    <a:pt x="59" y="90"/>
                    <a:pt x="59" y="128"/>
                  </a:cubicBezTo>
                  <a:cubicBezTo>
                    <a:pt x="59" y="130"/>
                    <a:pt x="59" y="133"/>
                    <a:pt x="60" y="135"/>
                  </a:cubicBezTo>
                  <a:cubicBezTo>
                    <a:pt x="26" y="139"/>
                    <a:pt x="0" y="170"/>
                    <a:pt x="0" y="205"/>
                  </a:cubicBezTo>
                  <a:cubicBezTo>
                    <a:pt x="0" y="242"/>
                    <a:pt x="30" y="275"/>
                    <a:pt x="67" y="275"/>
                  </a:cubicBezTo>
                  <a:cubicBezTo>
                    <a:pt x="395" y="275"/>
                    <a:pt x="395" y="275"/>
                    <a:pt x="395" y="275"/>
                  </a:cubicBezTo>
                  <a:cubicBezTo>
                    <a:pt x="432" y="275"/>
                    <a:pt x="462" y="242"/>
                    <a:pt x="462" y="205"/>
                  </a:cubicBezTo>
                  <a:cubicBezTo>
                    <a:pt x="462" y="168"/>
                    <a:pt x="432" y="135"/>
                    <a:pt x="395" y="135"/>
                  </a:cubicBezTo>
                  <a:close/>
                </a:path>
              </a:pathLst>
            </a:custGeom>
            <a:solidFill>
              <a:srgbClr val="98CED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0" name="Text Placeholder 2"/>
            <p:cNvSpPr txBox="1"/>
            <p:nvPr/>
          </p:nvSpPr>
          <p:spPr>
            <a:xfrm>
              <a:off x="7680176" y="4149080"/>
              <a:ext cx="1944216" cy="864096"/>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endParaRPr kumimoji="0" lang="en-AU" altLang="zh-CN" sz="1600" b="0"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cxnSp>
          <p:nvCxnSpPr>
            <p:cNvPr id="107" name="Straight Connector 106"/>
            <p:cNvCxnSpPr/>
            <p:nvPr/>
          </p:nvCxnSpPr>
          <p:spPr>
            <a:xfrm>
              <a:off x="8616280" y="3530507"/>
              <a:ext cx="0" cy="563169"/>
            </a:xfrm>
            <a:prstGeom prst="line">
              <a:avLst/>
            </a:prstGeom>
            <a:ln w="12700" cmpd="sng">
              <a:solidFill>
                <a:srgbClr val="98CED3"/>
              </a:solidFill>
              <a:prstDash val="sysDash"/>
              <a:headEnd type="oval"/>
              <a:tailEnd type="ova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9120336" y="1383277"/>
            <a:ext cx="1944216" cy="2045723"/>
            <a:chOff x="9120336" y="1383277"/>
            <a:chExt cx="1944216" cy="2045723"/>
          </a:xfrm>
        </p:grpSpPr>
        <p:sp>
          <p:nvSpPr>
            <p:cNvPr id="87" name="Freeform 6"/>
            <p:cNvSpPr/>
            <p:nvPr/>
          </p:nvSpPr>
          <p:spPr bwMode="auto">
            <a:xfrm>
              <a:off x="9550384" y="1383277"/>
              <a:ext cx="1001199" cy="582156"/>
            </a:xfrm>
            <a:custGeom>
              <a:avLst/>
              <a:gdLst>
                <a:gd name="T0" fmla="*/ 44 w 304"/>
                <a:gd name="T1" fmla="*/ 89 h 177"/>
                <a:gd name="T2" fmla="*/ 41 w 304"/>
                <a:gd name="T3" fmla="*/ 70 h 177"/>
                <a:gd name="T4" fmla="*/ 112 w 304"/>
                <a:gd name="T5" fmla="*/ 0 h 177"/>
                <a:gd name="T6" fmla="*/ 181 w 304"/>
                <a:gd name="T7" fmla="*/ 59 h 177"/>
                <a:gd name="T8" fmla="*/ 219 w 304"/>
                <a:gd name="T9" fmla="*/ 39 h 177"/>
                <a:gd name="T10" fmla="*/ 265 w 304"/>
                <a:gd name="T11" fmla="*/ 84 h 177"/>
                <a:gd name="T12" fmla="*/ 265 w 304"/>
                <a:gd name="T13" fmla="*/ 89 h 177"/>
                <a:gd name="T14" fmla="*/ 304 w 304"/>
                <a:gd name="T15" fmla="*/ 133 h 177"/>
                <a:gd name="T16" fmla="*/ 260 w 304"/>
                <a:gd name="T17" fmla="*/ 177 h 177"/>
                <a:gd name="T18" fmla="*/ 44 w 304"/>
                <a:gd name="T19" fmla="*/ 177 h 177"/>
                <a:gd name="T20" fmla="*/ 0 w 304"/>
                <a:gd name="T21" fmla="*/ 133 h 177"/>
                <a:gd name="T22" fmla="*/ 44 w 304"/>
                <a:gd name="T23" fmla="*/ 8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4" h="177">
                  <a:moveTo>
                    <a:pt x="44" y="89"/>
                  </a:moveTo>
                  <a:cubicBezTo>
                    <a:pt x="42" y="83"/>
                    <a:pt x="41" y="77"/>
                    <a:pt x="41" y="70"/>
                  </a:cubicBezTo>
                  <a:cubicBezTo>
                    <a:pt x="41" y="31"/>
                    <a:pt x="73" y="0"/>
                    <a:pt x="112" y="0"/>
                  </a:cubicBezTo>
                  <a:cubicBezTo>
                    <a:pt x="147" y="0"/>
                    <a:pt x="176" y="26"/>
                    <a:pt x="181" y="59"/>
                  </a:cubicBezTo>
                  <a:cubicBezTo>
                    <a:pt x="189" y="47"/>
                    <a:pt x="203" y="39"/>
                    <a:pt x="219" y="39"/>
                  </a:cubicBezTo>
                  <a:cubicBezTo>
                    <a:pt x="244" y="39"/>
                    <a:pt x="265" y="59"/>
                    <a:pt x="265" y="84"/>
                  </a:cubicBezTo>
                  <a:cubicBezTo>
                    <a:pt x="265" y="86"/>
                    <a:pt x="265" y="88"/>
                    <a:pt x="265" y="89"/>
                  </a:cubicBezTo>
                  <a:cubicBezTo>
                    <a:pt x="287" y="92"/>
                    <a:pt x="304" y="110"/>
                    <a:pt x="304" y="133"/>
                  </a:cubicBezTo>
                  <a:cubicBezTo>
                    <a:pt x="304" y="158"/>
                    <a:pt x="284" y="177"/>
                    <a:pt x="260" y="177"/>
                  </a:cubicBezTo>
                  <a:cubicBezTo>
                    <a:pt x="44" y="177"/>
                    <a:pt x="44" y="177"/>
                    <a:pt x="44" y="177"/>
                  </a:cubicBezTo>
                  <a:cubicBezTo>
                    <a:pt x="20" y="177"/>
                    <a:pt x="0" y="158"/>
                    <a:pt x="0" y="133"/>
                  </a:cubicBezTo>
                  <a:cubicBezTo>
                    <a:pt x="0" y="109"/>
                    <a:pt x="20" y="89"/>
                    <a:pt x="44" y="89"/>
                  </a:cubicBezTo>
                  <a:close/>
                </a:path>
              </a:pathLst>
            </a:custGeom>
            <a:solidFill>
              <a:srgbClr val="5EB5AB"/>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1" name="Text Placeholder 2"/>
            <p:cNvSpPr txBox="1"/>
            <p:nvPr/>
          </p:nvSpPr>
          <p:spPr>
            <a:xfrm>
              <a:off x="9120336" y="2564904"/>
              <a:ext cx="1944216" cy="864096"/>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r>
                <a:rPr kumimoji="0" lang="zh-CN" altLang="en-US"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3200" b="1"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algn="ctr"/>
              <a:r>
                <a:rPr kumimoji="0" lang="zh-CN" altLang="en-US" sz="1600" b="0"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在</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
                  <a:srgbClr val="5B9BD5"/>
                </a:buClr>
                <a:buSzPct val="80000"/>
                <a:buFont typeface="Corbel" panose="020B0503020204020204" pitchFamily="34" charset="0"/>
                <a:buNone/>
                <a:defRPr/>
              </a:pPr>
              <a:endParaRPr kumimoji="0" lang="en-AU" altLang="zh-CN" sz="1600" b="0" i="0" u="none" strike="noStrike" kern="1200" cap="none" spc="0" normalizeH="0" baseline="0" noProof="0" dirty="0">
                <a:ln>
                  <a:noFill/>
                </a:ln>
                <a:solidFill>
                  <a:srgbClr val="E7E6E6">
                    <a:lumMod val="25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cxnSp>
          <p:nvCxnSpPr>
            <p:cNvPr id="108" name="Straight Connector 107"/>
            <p:cNvCxnSpPr/>
            <p:nvPr/>
          </p:nvCxnSpPr>
          <p:spPr>
            <a:xfrm>
              <a:off x="10056440" y="1916832"/>
              <a:ext cx="0" cy="563169"/>
            </a:xfrm>
            <a:prstGeom prst="line">
              <a:avLst/>
            </a:prstGeom>
            <a:ln w="12700" cmpd="sng">
              <a:solidFill>
                <a:srgbClr val="5EB5AB"/>
              </a:solidFill>
              <a:prstDash val="sysDash"/>
              <a:headEnd type="oval"/>
              <a:tailEnd type="oval"/>
            </a:ln>
            <a:effectLst/>
          </p:spPr>
          <p:style>
            <a:lnRef idx="2">
              <a:schemeClr val="accent1"/>
            </a:lnRef>
            <a:fillRef idx="0">
              <a:schemeClr val="accent1"/>
            </a:fillRef>
            <a:effectRef idx="1">
              <a:schemeClr val="accent1"/>
            </a:effectRef>
            <a:fontRef idx="minor">
              <a:schemeClr val="tx1"/>
            </a:fontRef>
          </p:style>
        </p:cxnSp>
      </p:grpSp>
      <p:grpSp>
        <p:nvGrpSpPr>
          <p:cNvPr id="88" name="组合 87"/>
          <p:cNvGrpSpPr/>
          <p:nvPr/>
        </p:nvGrpSpPr>
        <p:grpSpPr>
          <a:xfrm>
            <a:off x="3175" y="6432551"/>
            <a:ext cx="12188825" cy="433388"/>
            <a:chOff x="3175" y="6432551"/>
            <a:chExt cx="12188825" cy="433388"/>
          </a:xfrm>
        </p:grpSpPr>
        <p:sp>
          <p:nvSpPr>
            <p:cNvPr id="89" name="Rectangle 149"/>
            <p:cNvSpPr>
              <a:spLocks noChangeArrowheads="1"/>
            </p:cNvSpPr>
            <p:nvPr/>
          </p:nvSpPr>
          <p:spPr bwMode="auto">
            <a:xfrm>
              <a:off x="3175" y="6432551"/>
              <a:ext cx="12188825" cy="227013"/>
            </a:xfrm>
            <a:prstGeom prst="rect">
              <a:avLst/>
            </a:pr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0" name="Rectangle 235"/>
            <p:cNvSpPr>
              <a:spLocks noChangeArrowheads="1"/>
            </p:cNvSpPr>
            <p:nvPr/>
          </p:nvSpPr>
          <p:spPr bwMode="auto">
            <a:xfrm>
              <a:off x="3175" y="6626226"/>
              <a:ext cx="12188825" cy="239713"/>
            </a:xfrm>
            <a:prstGeom prst="rect">
              <a:avLst/>
            </a:prstGeom>
            <a:solidFill>
              <a:srgbClr val="AAB2BD"/>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91" name="文本框 90"/>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92" name="组合 91"/>
          <p:cNvGrpSpPr/>
          <p:nvPr/>
        </p:nvGrpSpPr>
        <p:grpSpPr>
          <a:xfrm>
            <a:off x="381709" y="148265"/>
            <a:ext cx="448427" cy="805007"/>
            <a:chOff x="7019926" y="4918076"/>
            <a:chExt cx="395287" cy="709612"/>
          </a:xfrm>
          <a:solidFill>
            <a:srgbClr val="5EB5AB"/>
          </a:solidFill>
        </p:grpSpPr>
        <p:sp>
          <p:nvSpPr>
            <p:cNvPr id="93"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94"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95"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96"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97"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9"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10"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1+#ppt_w/2"/>
                                          </p:val>
                                        </p:tav>
                                        <p:tav tm="100000">
                                          <p:val>
                                            <p:strVal val="#ppt_x"/>
                                          </p:val>
                                        </p:tav>
                                      </p:tavLst>
                                    </p:anim>
                                    <p:anim calcmode="lin" valueType="num">
                                      <p:cBhvr additive="base">
                                        <p:cTn id="8" dur="5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0" fill="hold"/>
                                        <p:tgtEl>
                                          <p:spTgt spid="8"/>
                                        </p:tgtEl>
                                        <p:attrNameLst>
                                          <p:attrName>ppt_x</p:attrName>
                                        </p:attrNameLst>
                                      </p:cBhvr>
                                      <p:tavLst>
                                        <p:tav tm="0">
                                          <p:val>
                                            <p:strVal val="1+#ppt_w/2"/>
                                          </p:val>
                                        </p:tav>
                                        <p:tav tm="100000">
                                          <p:val>
                                            <p:strVal val="#ppt_x"/>
                                          </p:val>
                                        </p:tav>
                                      </p:tavLst>
                                    </p:anim>
                                    <p:anim calcmode="lin" valueType="num">
                                      <p:cBhvr additive="base">
                                        <p:cTn id="12" dur="5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2000" fill="hold"/>
                                        <p:tgtEl>
                                          <p:spTgt spid="2"/>
                                        </p:tgtEl>
                                        <p:attrNameLst>
                                          <p:attrName>ppt_x</p:attrName>
                                        </p:attrNameLst>
                                      </p:cBhvr>
                                      <p:tavLst>
                                        <p:tav tm="0">
                                          <p:val>
                                            <p:strVal val="0-#ppt_w/2"/>
                                          </p:val>
                                        </p:tav>
                                        <p:tav tm="100000">
                                          <p:val>
                                            <p:strVal val="#ppt_x"/>
                                          </p:val>
                                        </p:tav>
                                      </p:tavLst>
                                    </p:anim>
                                    <p:anim calcmode="lin" valueType="num">
                                      <p:cBhvr additive="base">
                                        <p:cTn id="16" dur="2000" fill="hold"/>
                                        <p:tgtEl>
                                          <p:spTgt spid="2"/>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3000" fill="hold"/>
                                        <p:tgtEl>
                                          <p:spTgt spid="6"/>
                                        </p:tgtEl>
                                        <p:attrNameLst>
                                          <p:attrName>ppt_x</p:attrName>
                                        </p:attrNameLst>
                                      </p:cBhvr>
                                      <p:tavLst>
                                        <p:tav tm="0">
                                          <p:val>
                                            <p:strVal val="1+#ppt_w/2"/>
                                          </p:val>
                                        </p:tav>
                                        <p:tav tm="100000">
                                          <p:val>
                                            <p:strVal val="#ppt_x"/>
                                          </p:val>
                                        </p:tav>
                                      </p:tavLst>
                                    </p:anim>
                                    <p:anim calcmode="lin" valueType="num">
                                      <p:cBhvr additive="base">
                                        <p:cTn id="20" dur="30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3000" fill="hold"/>
                                        <p:tgtEl>
                                          <p:spTgt spid="7"/>
                                        </p:tgtEl>
                                        <p:attrNameLst>
                                          <p:attrName>ppt_x</p:attrName>
                                        </p:attrNameLst>
                                      </p:cBhvr>
                                      <p:tavLst>
                                        <p:tav tm="0">
                                          <p:val>
                                            <p:strVal val="0-#ppt_w/2"/>
                                          </p:val>
                                        </p:tav>
                                        <p:tav tm="100000">
                                          <p:val>
                                            <p:strVal val="#ppt_x"/>
                                          </p:val>
                                        </p:tav>
                                      </p:tavLst>
                                    </p:anim>
                                    <p:anim calcmode="lin" valueType="num">
                                      <p:cBhvr additive="base">
                                        <p:cTn id="24" dur="30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04"/>
                                        </p:tgtEl>
                                        <p:attrNameLst>
                                          <p:attrName>style.visibility</p:attrName>
                                        </p:attrNameLst>
                                      </p:cBhvr>
                                      <p:to>
                                        <p:strVal val="visible"/>
                                      </p:to>
                                    </p:set>
                                    <p:anim calcmode="lin" valueType="num">
                                      <p:cBhvr additive="base">
                                        <p:cTn id="27" dur="5000" fill="hold"/>
                                        <p:tgtEl>
                                          <p:spTgt spid="104"/>
                                        </p:tgtEl>
                                        <p:attrNameLst>
                                          <p:attrName>ppt_x</p:attrName>
                                        </p:attrNameLst>
                                      </p:cBhvr>
                                      <p:tavLst>
                                        <p:tav tm="0">
                                          <p:val>
                                            <p:strVal val="1+#ppt_w/2"/>
                                          </p:val>
                                        </p:tav>
                                        <p:tav tm="100000">
                                          <p:val>
                                            <p:strVal val="#ppt_x"/>
                                          </p:val>
                                        </p:tav>
                                      </p:tavLst>
                                    </p:anim>
                                    <p:anim calcmode="lin" valueType="num">
                                      <p:cBhvr additive="base">
                                        <p:cTn id="28" dur="5000" fill="hold"/>
                                        <p:tgtEl>
                                          <p:spTgt spid="104"/>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anim calcmode="lin" valueType="num">
                                      <p:cBhvr additive="base">
                                        <p:cTn id="31" dur="5000" fill="hold"/>
                                        <p:tgtEl>
                                          <p:spTgt spid="102"/>
                                        </p:tgtEl>
                                        <p:attrNameLst>
                                          <p:attrName>ppt_x</p:attrName>
                                        </p:attrNameLst>
                                      </p:cBhvr>
                                      <p:tavLst>
                                        <p:tav tm="0">
                                          <p:val>
                                            <p:strVal val="0-#ppt_w/2"/>
                                          </p:val>
                                        </p:tav>
                                        <p:tav tm="100000">
                                          <p:val>
                                            <p:strVal val="#ppt_x"/>
                                          </p:val>
                                        </p:tav>
                                      </p:tavLst>
                                    </p:anim>
                                    <p:anim calcmode="lin" valueType="num">
                                      <p:cBhvr additive="base">
                                        <p:cTn id="32" dur="5000" fill="hold"/>
                                        <p:tgtEl>
                                          <p:spTgt spid="10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03"/>
                                        </p:tgtEl>
                                        <p:attrNameLst>
                                          <p:attrName>style.visibility</p:attrName>
                                        </p:attrNameLst>
                                      </p:cBhvr>
                                      <p:to>
                                        <p:strVal val="visible"/>
                                      </p:to>
                                    </p:set>
                                    <p:anim calcmode="lin" valueType="num">
                                      <p:cBhvr additive="base">
                                        <p:cTn id="35" dur="5000" fill="hold"/>
                                        <p:tgtEl>
                                          <p:spTgt spid="103"/>
                                        </p:tgtEl>
                                        <p:attrNameLst>
                                          <p:attrName>ppt_x</p:attrName>
                                        </p:attrNameLst>
                                      </p:cBhvr>
                                      <p:tavLst>
                                        <p:tav tm="0">
                                          <p:val>
                                            <p:strVal val="0-#ppt_w/2"/>
                                          </p:val>
                                        </p:tav>
                                        <p:tav tm="100000">
                                          <p:val>
                                            <p:strVal val="#ppt_x"/>
                                          </p:val>
                                        </p:tav>
                                      </p:tavLst>
                                    </p:anim>
                                    <p:anim calcmode="lin" valueType="num">
                                      <p:cBhvr additive="base">
                                        <p:cTn id="36" dur="5000" fill="hold"/>
                                        <p:tgtEl>
                                          <p:spTgt spid="103"/>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92"/>
                                        </p:tgtEl>
                                        <p:attrNameLst>
                                          <p:attrName>style.visibility</p:attrName>
                                        </p:attrNameLst>
                                      </p:cBhvr>
                                      <p:to>
                                        <p:strVal val="visible"/>
                                      </p:to>
                                    </p:set>
                                    <p:anim calcmode="lin" valueType="num">
                                      <p:cBhvr>
                                        <p:cTn id="41" dur="500" fill="hold"/>
                                        <p:tgtEl>
                                          <p:spTgt spid="92"/>
                                        </p:tgtEl>
                                        <p:attrNameLst>
                                          <p:attrName>ppt_w</p:attrName>
                                        </p:attrNameLst>
                                      </p:cBhvr>
                                      <p:tavLst>
                                        <p:tav tm="0">
                                          <p:val>
                                            <p:fltVal val="0"/>
                                          </p:val>
                                        </p:tav>
                                        <p:tav tm="100000">
                                          <p:val>
                                            <p:strVal val="#ppt_w"/>
                                          </p:val>
                                        </p:tav>
                                      </p:tavLst>
                                    </p:anim>
                                    <p:anim calcmode="lin" valueType="num">
                                      <p:cBhvr>
                                        <p:cTn id="42" dur="500" fill="hold"/>
                                        <p:tgtEl>
                                          <p:spTgt spid="92"/>
                                        </p:tgtEl>
                                        <p:attrNameLst>
                                          <p:attrName>ppt_h</p:attrName>
                                        </p:attrNameLst>
                                      </p:cBhvr>
                                      <p:tavLst>
                                        <p:tav tm="0">
                                          <p:val>
                                            <p:fltVal val="0"/>
                                          </p:val>
                                        </p:tav>
                                        <p:tav tm="100000">
                                          <p:val>
                                            <p:strVal val="#ppt_h"/>
                                          </p:val>
                                        </p:tav>
                                      </p:tavLst>
                                    </p:anim>
                                    <p:anim calcmode="lin" valueType="num">
                                      <p:cBhvr>
                                        <p:cTn id="43" dur="500" fill="hold"/>
                                        <p:tgtEl>
                                          <p:spTgt spid="92"/>
                                        </p:tgtEl>
                                        <p:attrNameLst>
                                          <p:attrName>style.rotation</p:attrName>
                                        </p:attrNameLst>
                                      </p:cBhvr>
                                      <p:tavLst>
                                        <p:tav tm="0">
                                          <p:val>
                                            <p:fltVal val="360"/>
                                          </p:val>
                                        </p:tav>
                                        <p:tav tm="100000">
                                          <p:val>
                                            <p:fltVal val="0"/>
                                          </p:val>
                                        </p:tav>
                                      </p:tavLst>
                                    </p:anim>
                                    <p:animEffect transition="in" filter="fade">
                                      <p:cBhvr>
                                        <p:cTn id="44" dur="500"/>
                                        <p:tgtEl>
                                          <p:spTgt spid="92"/>
                                        </p:tgtEl>
                                      </p:cBhvr>
                                    </p:animEffect>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91"/>
                                        </p:tgtEl>
                                        <p:attrNameLst>
                                          <p:attrName>style.visibility</p:attrName>
                                        </p:attrNameLst>
                                      </p:cBhvr>
                                      <p:to>
                                        <p:strVal val="visible"/>
                                      </p:to>
                                    </p:set>
                                    <p:anim calcmode="lin" valueType="num">
                                      <p:cBhvr>
                                        <p:cTn id="49" dur="500" fill="hold"/>
                                        <p:tgtEl>
                                          <p:spTgt spid="91"/>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91"/>
                                        </p:tgtEl>
                                        <p:attrNameLst>
                                          <p:attrName>ppt_y</p:attrName>
                                        </p:attrNameLst>
                                      </p:cBhvr>
                                      <p:tavLst>
                                        <p:tav tm="0">
                                          <p:val>
                                            <p:strVal val="#ppt_y"/>
                                          </p:val>
                                        </p:tav>
                                        <p:tav tm="100000">
                                          <p:val>
                                            <p:strVal val="#ppt_y"/>
                                          </p:val>
                                        </p:tav>
                                      </p:tavLst>
                                    </p:anim>
                                    <p:anim calcmode="lin" valueType="num">
                                      <p:cBhvr>
                                        <p:cTn id="51" dur="500" fill="hold"/>
                                        <p:tgtEl>
                                          <p:spTgt spid="91"/>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91"/>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P spid="9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4294967295"/>
          </p:nvPr>
        </p:nvSpPr>
        <p:spPr>
          <a:xfrm>
            <a:off x="0" y="5040313"/>
            <a:ext cx="3095625" cy="1484312"/>
          </a:xfrm>
          <a:prstGeom prst="rect">
            <a:avLst/>
          </a:prstGeom>
        </p:spPr>
        <p:txBody>
          <a:bodyPr>
            <a:normAutofit/>
          </a:bodyPr>
          <a:lstStyle/>
          <a:p>
            <a:pPr marL="0" indent="0" algn="ctr">
              <a:buNone/>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428" name="Group 427"/>
          <p:cNvGrpSpPr/>
          <p:nvPr/>
        </p:nvGrpSpPr>
        <p:grpSpPr>
          <a:xfrm>
            <a:off x="2292023" y="1154825"/>
            <a:ext cx="9383475" cy="4650439"/>
            <a:chOff x="3647728" y="1844824"/>
            <a:chExt cx="7754938" cy="3843338"/>
          </a:xfrm>
          <a:solidFill>
            <a:schemeClr val="bg1">
              <a:lumMod val="50000"/>
            </a:schemeClr>
          </a:solidFill>
        </p:grpSpPr>
        <p:sp>
          <p:nvSpPr>
            <p:cNvPr id="228" name="Freeform 5"/>
            <p:cNvSpPr/>
            <p:nvPr/>
          </p:nvSpPr>
          <p:spPr bwMode="auto">
            <a:xfrm>
              <a:off x="8229253" y="4445149"/>
              <a:ext cx="214313" cy="419100"/>
            </a:xfrm>
            <a:custGeom>
              <a:avLst/>
              <a:gdLst>
                <a:gd name="T0" fmla="*/ 39 w 47"/>
                <a:gd name="T1" fmla="*/ 40 h 92"/>
                <a:gd name="T2" fmla="*/ 39 w 47"/>
                <a:gd name="T3" fmla="*/ 41 h 92"/>
                <a:gd name="T4" fmla="*/ 24 w 47"/>
                <a:gd name="T5" fmla="*/ 85 h 92"/>
                <a:gd name="T6" fmla="*/ 18 w 47"/>
                <a:gd name="T7" fmla="*/ 88 h 92"/>
                <a:gd name="T8" fmla="*/ 8 w 47"/>
                <a:gd name="T9" fmla="*/ 88 h 92"/>
                <a:gd name="T10" fmla="*/ 3 w 47"/>
                <a:gd name="T11" fmla="*/ 81 h 92"/>
                <a:gd name="T12" fmla="*/ 4 w 47"/>
                <a:gd name="T13" fmla="*/ 74 h 92"/>
                <a:gd name="T14" fmla="*/ 2 w 47"/>
                <a:gd name="T15" fmla="*/ 67 h 92"/>
                <a:gd name="T16" fmla="*/ 7 w 47"/>
                <a:gd name="T17" fmla="*/ 59 h 92"/>
                <a:gd name="T18" fmla="*/ 11 w 47"/>
                <a:gd name="T19" fmla="*/ 52 h 92"/>
                <a:gd name="T20" fmla="*/ 8 w 47"/>
                <a:gd name="T21" fmla="*/ 42 h 92"/>
                <a:gd name="T22" fmla="*/ 9 w 47"/>
                <a:gd name="T23" fmla="*/ 34 h 92"/>
                <a:gd name="T24" fmla="*/ 17 w 47"/>
                <a:gd name="T25" fmla="*/ 27 h 92"/>
                <a:gd name="T26" fmla="*/ 26 w 47"/>
                <a:gd name="T27" fmla="*/ 23 h 92"/>
                <a:gd name="T28" fmla="*/ 32 w 47"/>
                <a:gd name="T29" fmla="*/ 16 h 92"/>
                <a:gd name="T30" fmla="*/ 35 w 47"/>
                <a:gd name="T31" fmla="*/ 11 h 92"/>
                <a:gd name="T32" fmla="*/ 36 w 47"/>
                <a:gd name="T33" fmla="*/ 3 h 92"/>
                <a:gd name="T34" fmla="*/ 40 w 47"/>
                <a:gd name="T35" fmla="*/ 5 h 92"/>
                <a:gd name="T36" fmla="*/ 46 w 47"/>
                <a:gd name="T37" fmla="*/ 15 h 92"/>
                <a:gd name="T38" fmla="*/ 46 w 47"/>
                <a:gd name="T39" fmla="*/ 26 h 92"/>
                <a:gd name="T40" fmla="*/ 41 w 47"/>
                <a:gd name="T41" fmla="*/ 25 h 92"/>
                <a:gd name="T42" fmla="*/ 43 w 47"/>
                <a:gd name="T43" fmla="*/ 30 h 92"/>
                <a:gd name="T44" fmla="*/ 42 w 47"/>
                <a:gd name="T45" fmla="*/ 33 h 92"/>
                <a:gd name="T46" fmla="*/ 39 w 47"/>
                <a:gd name="T47" fmla="*/ 4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2">
                  <a:moveTo>
                    <a:pt x="39" y="40"/>
                  </a:moveTo>
                  <a:cubicBezTo>
                    <a:pt x="39" y="41"/>
                    <a:pt x="39" y="41"/>
                    <a:pt x="39" y="41"/>
                  </a:cubicBezTo>
                  <a:cubicBezTo>
                    <a:pt x="24" y="85"/>
                    <a:pt x="24" y="85"/>
                    <a:pt x="24" y="85"/>
                  </a:cubicBezTo>
                  <a:cubicBezTo>
                    <a:pt x="24" y="85"/>
                    <a:pt x="21" y="88"/>
                    <a:pt x="18" y="88"/>
                  </a:cubicBezTo>
                  <a:cubicBezTo>
                    <a:pt x="16" y="88"/>
                    <a:pt x="12" y="92"/>
                    <a:pt x="8" y="88"/>
                  </a:cubicBezTo>
                  <a:cubicBezTo>
                    <a:pt x="3" y="83"/>
                    <a:pt x="3" y="84"/>
                    <a:pt x="3" y="81"/>
                  </a:cubicBezTo>
                  <a:cubicBezTo>
                    <a:pt x="4" y="78"/>
                    <a:pt x="6" y="75"/>
                    <a:pt x="4" y="74"/>
                  </a:cubicBezTo>
                  <a:cubicBezTo>
                    <a:pt x="3" y="72"/>
                    <a:pt x="0" y="72"/>
                    <a:pt x="2" y="67"/>
                  </a:cubicBezTo>
                  <a:cubicBezTo>
                    <a:pt x="3" y="63"/>
                    <a:pt x="4" y="64"/>
                    <a:pt x="7" y="59"/>
                  </a:cubicBezTo>
                  <a:cubicBezTo>
                    <a:pt x="9" y="54"/>
                    <a:pt x="13" y="56"/>
                    <a:pt x="11" y="52"/>
                  </a:cubicBezTo>
                  <a:cubicBezTo>
                    <a:pt x="9" y="48"/>
                    <a:pt x="8" y="47"/>
                    <a:pt x="8" y="42"/>
                  </a:cubicBezTo>
                  <a:cubicBezTo>
                    <a:pt x="8" y="37"/>
                    <a:pt x="7" y="36"/>
                    <a:pt x="9" y="34"/>
                  </a:cubicBezTo>
                  <a:cubicBezTo>
                    <a:pt x="11" y="31"/>
                    <a:pt x="16" y="29"/>
                    <a:pt x="17" y="27"/>
                  </a:cubicBezTo>
                  <a:cubicBezTo>
                    <a:pt x="19" y="25"/>
                    <a:pt x="24" y="26"/>
                    <a:pt x="26" y="23"/>
                  </a:cubicBezTo>
                  <a:cubicBezTo>
                    <a:pt x="28" y="20"/>
                    <a:pt x="29" y="19"/>
                    <a:pt x="32" y="16"/>
                  </a:cubicBezTo>
                  <a:cubicBezTo>
                    <a:pt x="34" y="13"/>
                    <a:pt x="35" y="13"/>
                    <a:pt x="35" y="11"/>
                  </a:cubicBezTo>
                  <a:cubicBezTo>
                    <a:pt x="35" y="8"/>
                    <a:pt x="36" y="3"/>
                    <a:pt x="36" y="3"/>
                  </a:cubicBezTo>
                  <a:cubicBezTo>
                    <a:pt x="36" y="3"/>
                    <a:pt x="35" y="0"/>
                    <a:pt x="40" y="5"/>
                  </a:cubicBezTo>
                  <a:cubicBezTo>
                    <a:pt x="45" y="11"/>
                    <a:pt x="45" y="9"/>
                    <a:pt x="46" y="15"/>
                  </a:cubicBezTo>
                  <a:cubicBezTo>
                    <a:pt x="46" y="21"/>
                    <a:pt x="47" y="25"/>
                    <a:pt x="46" y="26"/>
                  </a:cubicBezTo>
                  <a:cubicBezTo>
                    <a:pt x="44" y="27"/>
                    <a:pt x="40" y="21"/>
                    <a:pt x="41" y="25"/>
                  </a:cubicBezTo>
                  <a:cubicBezTo>
                    <a:pt x="41" y="29"/>
                    <a:pt x="43" y="30"/>
                    <a:pt x="43" y="30"/>
                  </a:cubicBezTo>
                  <a:cubicBezTo>
                    <a:pt x="43" y="30"/>
                    <a:pt x="45" y="33"/>
                    <a:pt x="42" y="33"/>
                  </a:cubicBezTo>
                  <a:cubicBezTo>
                    <a:pt x="38" y="33"/>
                    <a:pt x="38" y="36"/>
                    <a:pt x="39" y="4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9" name="Freeform 6"/>
            <p:cNvSpPr/>
            <p:nvPr/>
          </p:nvSpPr>
          <p:spPr bwMode="auto">
            <a:xfrm>
              <a:off x="9924703" y="4399112"/>
              <a:ext cx="1036638" cy="838200"/>
            </a:xfrm>
            <a:custGeom>
              <a:avLst/>
              <a:gdLst>
                <a:gd name="T0" fmla="*/ 76 w 228"/>
                <a:gd name="T1" fmla="*/ 140 h 184"/>
                <a:gd name="T2" fmla="*/ 102 w 228"/>
                <a:gd name="T3" fmla="*/ 139 h 184"/>
                <a:gd name="T4" fmla="*/ 109 w 228"/>
                <a:gd name="T5" fmla="*/ 156 h 184"/>
                <a:gd name="T6" fmla="*/ 126 w 228"/>
                <a:gd name="T7" fmla="*/ 144 h 184"/>
                <a:gd name="T8" fmla="*/ 118 w 228"/>
                <a:gd name="T9" fmla="*/ 158 h 184"/>
                <a:gd name="T10" fmla="*/ 123 w 228"/>
                <a:gd name="T11" fmla="*/ 162 h 184"/>
                <a:gd name="T12" fmla="*/ 127 w 228"/>
                <a:gd name="T13" fmla="*/ 170 h 184"/>
                <a:gd name="T14" fmla="*/ 130 w 228"/>
                <a:gd name="T15" fmla="*/ 178 h 184"/>
                <a:gd name="T16" fmla="*/ 137 w 228"/>
                <a:gd name="T17" fmla="*/ 182 h 184"/>
                <a:gd name="T18" fmla="*/ 149 w 228"/>
                <a:gd name="T19" fmla="*/ 178 h 184"/>
                <a:gd name="T20" fmla="*/ 164 w 228"/>
                <a:gd name="T21" fmla="*/ 177 h 184"/>
                <a:gd name="T22" fmla="*/ 187 w 228"/>
                <a:gd name="T23" fmla="*/ 160 h 184"/>
                <a:gd name="T24" fmla="*/ 208 w 228"/>
                <a:gd name="T25" fmla="*/ 139 h 184"/>
                <a:gd name="T26" fmla="*/ 218 w 228"/>
                <a:gd name="T27" fmla="*/ 87 h 184"/>
                <a:gd name="T28" fmla="*/ 212 w 228"/>
                <a:gd name="T29" fmla="*/ 79 h 184"/>
                <a:gd name="T30" fmla="*/ 197 w 228"/>
                <a:gd name="T31" fmla="*/ 58 h 184"/>
                <a:gd name="T32" fmla="*/ 189 w 228"/>
                <a:gd name="T33" fmla="*/ 28 h 184"/>
                <a:gd name="T34" fmla="*/ 180 w 228"/>
                <a:gd name="T35" fmla="*/ 10 h 184"/>
                <a:gd name="T36" fmla="*/ 173 w 228"/>
                <a:gd name="T37" fmla="*/ 43 h 184"/>
                <a:gd name="T38" fmla="*/ 159 w 228"/>
                <a:gd name="T39" fmla="*/ 44 h 184"/>
                <a:gd name="T40" fmla="*/ 145 w 228"/>
                <a:gd name="T41" fmla="*/ 33 h 184"/>
                <a:gd name="T42" fmla="*/ 146 w 228"/>
                <a:gd name="T43" fmla="*/ 26 h 184"/>
                <a:gd name="T44" fmla="*/ 154 w 228"/>
                <a:gd name="T45" fmla="*/ 16 h 184"/>
                <a:gd name="T46" fmla="*/ 131 w 228"/>
                <a:gd name="T47" fmla="*/ 10 h 184"/>
                <a:gd name="T48" fmla="*/ 118 w 228"/>
                <a:gd name="T49" fmla="*/ 16 h 184"/>
                <a:gd name="T50" fmla="*/ 109 w 228"/>
                <a:gd name="T51" fmla="*/ 32 h 184"/>
                <a:gd name="T52" fmla="*/ 99 w 228"/>
                <a:gd name="T53" fmla="*/ 26 h 184"/>
                <a:gd name="T54" fmla="*/ 84 w 228"/>
                <a:gd name="T55" fmla="*/ 30 h 184"/>
                <a:gd name="T56" fmla="*/ 77 w 228"/>
                <a:gd name="T57" fmla="*/ 42 h 184"/>
                <a:gd name="T58" fmla="*/ 73 w 228"/>
                <a:gd name="T59" fmla="*/ 47 h 184"/>
                <a:gd name="T60" fmla="*/ 65 w 228"/>
                <a:gd name="T61" fmla="*/ 51 h 184"/>
                <a:gd name="T62" fmla="*/ 51 w 228"/>
                <a:gd name="T63" fmla="*/ 63 h 184"/>
                <a:gd name="T64" fmla="*/ 24 w 228"/>
                <a:gd name="T65" fmla="*/ 72 h 184"/>
                <a:gd name="T66" fmla="*/ 11 w 228"/>
                <a:gd name="T67" fmla="*/ 92 h 184"/>
                <a:gd name="T68" fmla="*/ 9 w 228"/>
                <a:gd name="T69" fmla="*/ 117 h 184"/>
                <a:gd name="T70" fmla="*/ 11 w 228"/>
                <a:gd name="T71" fmla="*/ 145 h 184"/>
                <a:gd name="T72" fmla="*/ 4 w 228"/>
                <a:gd name="T73" fmla="*/ 157 h 184"/>
                <a:gd name="T74" fmla="*/ 34 w 228"/>
                <a:gd name="T75" fmla="*/ 153 h 184"/>
                <a:gd name="T76" fmla="*/ 67 w 228"/>
                <a:gd name="T77" fmla="*/ 14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84">
                  <a:moveTo>
                    <a:pt x="67" y="142"/>
                  </a:moveTo>
                  <a:cubicBezTo>
                    <a:pt x="67" y="142"/>
                    <a:pt x="68" y="144"/>
                    <a:pt x="76" y="140"/>
                  </a:cubicBezTo>
                  <a:cubicBezTo>
                    <a:pt x="84" y="136"/>
                    <a:pt x="91" y="135"/>
                    <a:pt x="94" y="137"/>
                  </a:cubicBezTo>
                  <a:cubicBezTo>
                    <a:pt x="96" y="138"/>
                    <a:pt x="100" y="138"/>
                    <a:pt x="102" y="139"/>
                  </a:cubicBezTo>
                  <a:cubicBezTo>
                    <a:pt x="103" y="139"/>
                    <a:pt x="108" y="144"/>
                    <a:pt x="108" y="148"/>
                  </a:cubicBezTo>
                  <a:cubicBezTo>
                    <a:pt x="108" y="151"/>
                    <a:pt x="109" y="156"/>
                    <a:pt x="109" y="156"/>
                  </a:cubicBezTo>
                  <a:cubicBezTo>
                    <a:pt x="119" y="150"/>
                    <a:pt x="119" y="150"/>
                    <a:pt x="119" y="150"/>
                  </a:cubicBezTo>
                  <a:cubicBezTo>
                    <a:pt x="126" y="144"/>
                    <a:pt x="126" y="144"/>
                    <a:pt x="126" y="144"/>
                  </a:cubicBezTo>
                  <a:cubicBezTo>
                    <a:pt x="125" y="150"/>
                    <a:pt x="125" y="150"/>
                    <a:pt x="125" y="150"/>
                  </a:cubicBezTo>
                  <a:cubicBezTo>
                    <a:pt x="125" y="150"/>
                    <a:pt x="123" y="156"/>
                    <a:pt x="118" y="158"/>
                  </a:cubicBezTo>
                  <a:cubicBezTo>
                    <a:pt x="118" y="158"/>
                    <a:pt x="119" y="161"/>
                    <a:pt x="125" y="156"/>
                  </a:cubicBezTo>
                  <a:cubicBezTo>
                    <a:pt x="123" y="162"/>
                    <a:pt x="123" y="162"/>
                    <a:pt x="123" y="162"/>
                  </a:cubicBezTo>
                  <a:cubicBezTo>
                    <a:pt x="126" y="162"/>
                    <a:pt x="126" y="162"/>
                    <a:pt x="126" y="162"/>
                  </a:cubicBezTo>
                  <a:cubicBezTo>
                    <a:pt x="127" y="170"/>
                    <a:pt x="127" y="170"/>
                    <a:pt x="127" y="170"/>
                  </a:cubicBezTo>
                  <a:cubicBezTo>
                    <a:pt x="123" y="175"/>
                    <a:pt x="123" y="175"/>
                    <a:pt x="123" y="175"/>
                  </a:cubicBezTo>
                  <a:cubicBezTo>
                    <a:pt x="130" y="178"/>
                    <a:pt x="130" y="178"/>
                    <a:pt x="130" y="178"/>
                  </a:cubicBezTo>
                  <a:cubicBezTo>
                    <a:pt x="135" y="180"/>
                    <a:pt x="135" y="180"/>
                    <a:pt x="135" y="180"/>
                  </a:cubicBezTo>
                  <a:cubicBezTo>
                    <a:pt x="137" y="182"/>
                    <a:pt x="137" y="182"/>
                    <a:pt x="137" y="182"/>
                  </a:cubicBezTo>
                  <a:cubicBezTo>
                    <a:pt x="140" y="183"/>
                    <a:pt x="140" y="183"/>
                    <a:pt x="140" y="183"/>
                  </a:cubicBezTo>
                  <a:cubicBezTo>
                    <a:pt x="149" y="178"/>
                    <a:pt x="149" y="178"/>
                    <a:pt x="149" y="178"/>
                  </a:cubicBezTo>
                  <a:cubicBezTo>
                    <a:pt x="153" y="184"/>
                    <a:pt x="153" y="184"/>
                    <a:pt x="153" y="184"/>
                  </a:cubicBezTo>
                  <a:cubicBezTo>
                    <a:pt x="153" y="184"/>
                    <a:pt x="157" y="180"/>
                    <a:pt x="164" y="177"/>
                  </a:cubicBezTo>
                  <a:cubicBezTo>
                    <a:pt x="171" y="175"/>
                    <a:pt x="172" y="182"/>
                    <a:pt x="176" y="176"/>
                  </a:cubicBezTo>
                  <a:cubicBezTo>
                    <a:pt x="180" y="169"/>
                    <a:pt x="179" y="166"/>
                    <a:pt x="187" y="160"/>
                  </a:cubicBezTo>
                  <a:cubicBezTo>
                    <a:pt x="195" y="153"/>
                    <a:pt x="197" y="147"/>
                    <a:pt x="199" y="147"/>
                  </a:cubicBezTo>
                  <a:cubicBezTo>
                    <a:pt x="201" y="147"/>
                    <a:pt x="201" y="147"/>
                    <a:pt x="208" y="139"/>
                  </a:cubicBezTo>
                  <a:cubicBezTo>
                    <a:pt x="216" y="132"/>
                    <a:pt x="228" y="117"/>
                    <a:pt x="222" y="110"/>
                  </a:cubicBezTo>
                  <a:cubicBezTo>
                    <a:pt x="222" y="110"/>
                    <a:pt x="225" y="98"/>
                    <a:pt x="218" y="87"/>
                  </a:cubicBezTo>
                  <a:cubicBezTo>
                    <a:pt x="218" y="87"/>
                    <a:pt x="216" y="86"/>
                    <a:pt x="217" y="82"/>
                  </a:cubicBezTo>
                  <a:cubicBezTo>
                    <a:pt x="218" y="78"/>
                    <a:pt x="214" y="77"/>
                    <a:pt x="212" y="79"/>
                  </a:cubicBezTo>
                  <a:cubicBezTo>
                    <a:pt x="209" y="81"/>
                    <a:pt x="216" y="72"/>
                    <a:pt x="210" y="66"/>
                  </a:cubicBezTo>
                  <a:cubicBezTo>
                    <a:pt x="205" y="61"/>
                    <a:pt x="197" y="58"/>
                    <a:pt x="197" y="58"/>
                  </a:cubicBezTo>
                  <a:cubicBezTo>
                    <a:pt x="195" y="32"/>
                    <a:pt x="195" y="32"/>
                    <a:pt x="195" y="32"/>
                  </a:cubicBezTo>
                  <a:cubicBezTo>
                    <a:pt x="195" y="32"/>
                    <a:pt x="191" y="25"/>
                    <a:pt x="189" y="28"/>
                  </a:cubicBezTo>
                  <a:cubicBezTo>
                    <a:pt x="185" y="9"/>
                    <a:pt x="185" y="9"/>
                    <a:pt x="185" y="9"/>
                  </a:cubicBezTo>
                  <a:cubicBezTo>
                    <a:pt x="185" y="9"/>
                    <a:pt x="183" y="0"/>
                    <a:pt x="180" y="10"/>
                  </a:cubicBezTo>
                  <a:cubicBezTo>
                    <a:pt x="177" y="20"/>
                    <a:pt x="176" y="24"/>
                    <a:pt x="176" y="28"/>
                  </a:cubicBezTo>
                  <a:cubicBezTo>
                    <a:pt x="176" y="32"/>
                    <a:pt x="177" y="40"/>
                    <a:pt x="173" y="43"/>
                  </a:cubicBezTo>
                  <a:cubicBezTo>
                    <a:pt x="169" y="47"/>
                    <a:pt x="169" y="50"/>
                    <a:pt x="165" y="48"/>
                  </a:cubicBezTo>
                  <a:cubicBezTo>
                    <a:pt x="161" y="47"/>
                    <a:pt x="163" y="47"/>
                    <a:pt x="159" y="44"/>
                  </a:cubicBezTo>
                  <a:cubicBezTo>
                    <a:pt x="155" y="40"/>
                    <a:pt x="156" y="43"/>
                    <a:pt x="152" y="40"/>
                  </a:cubicBezTo>
                  <a:cubicBezTo>
                    <a:pt x="148" y="37"/>
                    <a:pt x="149" y="37"/>
                    <a:pt x="145" y="33"/>
                  </a:cubicBezTo>
                  <a:cubicBezTo>
                    <a:pt x="141" y="30"/>
                    <a:pt x="144" y="28"/>
                    <a:pt x="144" y="28"/>
                  </a:cubicBezTo>
                  <a:cubicBezTo>
                    <a:pt x="144" y="28"/>
                    <a:pt x="147" y="28"/>
                    <a:pt x="146" y="26"/>
                  </a:cubicBezTo>
                  <a:cubicBezTo>
                    <a:pt x="145" y="23"/>
                    <a:pt x="145" y="23"/>
                    <a:pt x="150" y="21"/>
                  </a:cubicBezTo>
                  <a:cubicBezTo>
                    <a:pt x="154" y="18"/>
                    <a:pt x="158" y="17"/>
                    <a:pt x="154" y="16"/>
                  </a:cubicBezTo>
                  <a:cubicBezTo>
                    <a:pt x="150" y="14"/>
                    <a:pt x="148" y="14"/>
                    <a:pt x="145" y="14"/>
                  </a:cubicBezTo>
                  <a:cubicBezTo>
                    <a:pt x="141" y="14"/>
                    <a:pt x="134" y="13"/>
                    <a:pt x="131" y="10"/>
                  </a:cubicBezTo>
                  <a:cubicBezTo>
                    <a:pt x="128" y="8"/>
                    <a:pt x="130" y="16"/>
                    <a:pt x="126" y="16"/>
                  </a:cubicBezTo>
                  <a:cubicBezTo>
                    <a:pt x="122" y="16"/>
                    <a:pt x="124" y="14"/>
                    <a:pt x="118" y="16"/>
                  </a:cubicBezTo>
                  <a:cubicBezTo>
                    <a:pt x="113" y="19"/>
                    <a:pt x="109" y="21"/>
                    <a:pt x="110" y="26"/>
                  </a:cubicBezTo>
                  <a:cubicBezTo>
                    <a:pt x="111" y="30"/>
                    <a:pt x="117" y="32"/>
                    <a:pt x="109" y="32"/>
                  </a:cubicBezTo>
                  <a:cubicBezTo>
                    <a:pt x="102" y="32"/>
                    <a:pt x="102" y="32"/>
                    <a:pt x="102" y="32"/>
                  </a:cubicBezTo>
                  <a:cubicBezTo>
                    <a:pt x="102" y="32"/>
                    <a:pt x="103" y="27"/>
                    <a:pt x="99" y="26"/>
                  </a:cubicBezTo>
                  <a:cubicBezTo>
                    <a:pt x="95" y="24"/>
                    <a:pt x="94" y="26"/>
                    <a:pt x="92" y="27"/>
                  </a:cubicBezTo>
                  <a:cubicBezTo>
                    <a:pt x="90" y="28"/>
                    <a:pt x="86" y="27"/>
                    <a:pt x="84" y="30"/>
                  </a:cubicBezTo>
                  <a:cubicBezTo>
                    <a:pt x="81" y="33"/>
                    <a:pt x="80" y="38"/>
                    <a:pt x="80" y="38"/>
                  </a:cubicBezTo>
                  <a:cubicBezTo>
                    <a:pt x="77" y="42"/>
                    <a:pt x="77" y="42"/>
                    <a:pt x="77" y="42"/>
                  </a:cubicBezTo>
                  <a:cubicBezTo>
                    <a:pt x="74" y="41"/>
                    <a:pt x="74" y="41"/>
                    <a:pt x="74" y="41"/>
                  </a:cubicBezTo>
                  <a:cubicBezTo>
                    <a:pt x="73" y="47"/>
                    <a:pt x="73" y="47"/>
                    <a:pt x="73" y="47"/>
                  </a:cubicBezTo>
                  <a:cubicBezTo>
                    <a:pt x="70" y="40"/>
                    <a:pt x="70" y="40"/>
                    <a:pt x="70" y="40"/>
                  </a:cubicBezTo>
                  <a:cubicBezTo>
                    <a:pt x="70" y="40"/>
                    <a:pt x="65" y="49"/>
                    <a:pt x="65" y="51"/>
                  </a:cubicBezTo>
                  <a:cubicBezTo>
                    <a:pt x="65" y="54"/>
                    <a:pt x="61" y="58"/>
                    <a:pt x="59" y="58"/>
                  </a:cubicBezTo>
                  <a:cubicBezTo>
                    <a:pt x="57" y="58"/>
                    <a:pt x="56" y="63"/>
                    <a:pt x="51" y="63"/>
                  </a:cubicBezTo>
                  <a:cubicBezTo>
                    <a:pt x="46" y="63"/>
                    <a:pt x="40" y="66"/>
                    <a:pt x="36" y="66"/>
                  </a:cubicBezTo>
                  <a:cubicBezTo>
                    <a:pt x="32" y="67"/>
                    <a:pt x="30" y="70"/>
                    <a:pt x="24" y="72"/>
                  </a:cubicBezTo>
                  <a:cubicBezTo>
                    <a:pt x="18" y="75"/>
                    <a:pt x="17" y="81"/>
                    <a:pt x="17" y="83"/>
                  </a:cubicBezTo>
                  <a:cubicBezTo>
                    <a:pt x="16" y="85"/>
                    <a:pt x="12" y="84"/>
                    <a:pt x="11" y="92"/>
                  </a:cubicBezTo>
                  <a:cubicBezTo>
                    <a:pt x="9" y="99"/>
                    <a:pt x="14" y="100"/>
                    <a:pt x="11" y="103"/>
                  </a:cubicBezTo>
                  <a:cubicBezTo>
                    <a:pt x="8" y="106"/>
                    <a:pt x="9" y="110"/>
                    <a:pt x="9" y="117"/>
                  </a:cubicBezTo>
                  <a:cubicBezTo>
                    <a:pt x="9" y="123"/>
                    <a:pt x="11" y="126"/>
                    <a:pt x="11" y="130"/>
                  </a:cubicBezTo>
                  <a:cubicBezTo>
                    <a:pt x="11" y="133"/>
                    <a:pt x="14" y="142"/>
                    <a:pt x="11" y="145"/>
                  </a:cubicBezTo>
                  <a:cubicBezTo>
                    <a:pt x="8" y="149"/>
                    <a:pt x="4" y="150"/>
                    <a:pt x="4" y="150"/>
                  </a:cubicBezTo>
                  <a:cubicBezTo>
                    <a:pt x="4" y="150"/>
                    <a:pt x="0" y="154"/>
                    <a:pt x="4" y="157"/>
                  </a:cubicBezTo>
                  <a:cubicBezTo>
                    <a:pt x="8" y="160"/>
                    <a:pt x="9" y="160"/>
                    <a:pt x="14" y="159"/>
                  </a:cubicBezTo>
                  <a:cubicBezTo>
                    <a:pt x="18" y="158"/>
                    <a:pt x="27" y="153"/>
                    <a:pt x="34" y="153"/>
                  </a:cubicBezTo>
                  <a:cubicBezTo>
                    <a:pt x="40" y="153"/>
                    <a:pt x="42" y="155"/>
                    <a:pt x="48" y="153"/>
                  </a:cubicBezTo>
                  <a:cubicBezTo>
                    <a:pt x="54" y="150"/>
                    <a:pt x="51" y="141"/>
                    <a:pt x="67" y="14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0" name="Freeform 7"/>
            <p:cNvSpPr/>
            <p:nvPr/>
          </p:nvSpPr>
          <p:spPr bwMode="auto">
            <a:xfrm>
              <a:off x="10524778" y="5278587"/>
              <a:ext cx="114300" cy="85725"/>
            </a:xfrm>
            <a:custGeom>
              <a:avLst/>
              <a:gdLst>
                <a:gd name="T0" fmla="*/ 23 w 25"/>
                <a:gd name="T1" fmla="*/ 2 h 19"/>
                <a:gd name="T2" fmla="*/ 15 w 25"/>
                <a:gd name="T3" fmla="*/ 4 h 19"/>
                <a:gd name="T4" fmla="*/ 11 w 25"/>
                <a:gd name="T5" fmla="*/ 3 h 19"/>
                <a:gd name="T6" fmla="*/ 5 w 25"/>
                <a:gd name="T7" fmla="*/ 4 h 19"/>
                <a:gd name="T8" fmla="*/ 5 w 25"/>
                <a:gd name="T9" fmla="*/ 10 h 19"/>
                <a:gd name="T10" fmla="*/ 4 w 25"/>
                <a:gd name="T11" fmla="*/ 19 h 19"/>
                <a:gd name="T12" fmla="*/ 13 w 25"/>
                <a:gd name="T13" fmla="*/ 16 h 19"/>
                <a:gd name="T14" fmla="*/ 23 w 25"/>
                <a:gd name="T15" fmla="*/ 4 h 19"/>
                <a:gd name="T16" fmla="*/ 23 w 25"/>
                <a:gd name="T17"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9">
                  <a:moveTo>
                    <a:pt x="23" y="2"/>
                  </a:moveTo>
                  <a:cubicBezTo>
                    <a:pt x="23" y="2"/>
                    <a:pt x="18" y="4"/>
                    <a:pt x="15" y="4"/>
                  </a:cubicBezTo>
                  <a:cubicBezTo>
                    <a:pt x="12" y="4"/>
                    <a:pt x="12" y="5"/>
                    <a:pt x="11" y="3"/>
                  </a:cubicBezTo>
                  <a:cubicBezTo>
                    <a:pt x="10" y="1"/>
                    <a:pt x="5" y="1"/>
                    <a:pt x="5" y="4"/>
                  </a:cubicBezTo>
                  <a:cubicBezTo>
                    <a:pt x="5" y="7"/>
                    <a:pt x="5" y="10"/>
                    <a:pt x="5" y="10"/>
                  </a:cubicBezTo>
                  <a:cubicBezTo>
                    <a:pt x="4" y="11"/>
                    <a:pt x="0" y="19"/>
                    <a:pt x="4" y="19"/>
                  </a:cubicBezTo>
                  <a:cubicBezTo>
                    <a:pt x="8" y="19"/>
                    <a:pt x="10" y="16"/>
                    <a:pt x="13" y="16"/>
                  </a:cubicBezTo>
                  <a:cubicBezTo>
                    <a:pt x="15" y="16"/>
                    <a:pt x="22" y="9"/>
                    <a:pt x="23" y="4"/>
                  </a:cubicBezTo>
                  <a:cubicBezTo>
                    <a:pt x="25" y="0"/>
                    <a:pt x="23" y="2"/>
                    <a:pt x="23"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1" name="Freeform 8"/>
            <p:cNvSpPr/>
            <p:nvPr/>
          </p:nvSpPr>
          <p:spPr bwMode="auto">
            <a:xfrm>
              <a:off x="10951816" y="5278587"/>
              <a:ext cx="287338" cy="177800"/>
            </a:xfrm>
            <a:custGeom>
              <a:avLst/>
              <a:gdLst>
                <a:gd name="T0" fmla="*/ 6 w 63"/>
                <a:gd name="T1" fmla="*/ 37 h 39"/>
                <a:gd name="T2" fmla="*/ 1 w 63"/>
                <a:gd name="T3" fmla="*/ 36 h 39"/>
                <a:gd name="T4" fmla="*/ 7 w 63"/>
                <a:gd name="T5" fmla="*/ 29 h 39"/>
                <a:gd name="T6" fmla="*/ 28 w 63"/>
                <a:gd name="T7" fmla="*/ 19 h 39"/>
                <a:gd name="T8" fmla="*/ 42 w 63"/>
                <a:gd name="T9" fmla="*/ 10 h 39"/>
                <a:gd name="T10" fmla="*/ 49 w 63"/>
                <a:gd name="T11" fmla="*/ 6 h 39"/>
                <a:gd name="T12" fmla="*/ 55 w 63"/>
                <a:gd name="T13" fmla="*/ 1 h 39"/>
                <a:gd name="T14" fmla="*/ 58 w 63"/>
                <a:gd name="T15" fmla="*/ 2 h 39"/>
                <a:gd name="T16" fmla="*/ 58 w 63"/>
                <a:gd name="T17" fmla="*/ 5 h 39"/>
                <a:gd name="T18" fmla="*/ 63 w 63"/>
                <a:gd name="T19" fmla="*/ 2 h 39"/>
                <a:gd name="T20" fmla="*/ 60 w 63"/>
                <a:gd name="T21" fmla="*/ 8 h 39"/>
                <a:gd name="T22" fmla="*/ 52 w 63"/>
                <a:gd name="T23" fmla="*/ 14 h 39"/>
                <a:gd name="T24" fmla="*/ 46 w 63"/>
                <a:gd name="T25" fmla="*/ 17 h 39"/>
                <a:gd name="T26" fmla="*/ 42 w 63"/>
                <a:gd name="T27" fmla="*/ 22 h 39"/>
                <a:gd name="T28" fmla="*/ 35 w 63"/>
                <a:gd name="T29" fmla="*/ 23 h 39"/>
                <a:gd name="T30" fmla="*/ 27 w 63"/>
                <a:gd name="T31" fmla="*/ 29 h 39"/>
                <a:gd name="T32" fmla="*/ 17 w 63"/>
                <a:gd name="T33" fmla="*/ 37 h 39"/>
                <a:gd name="T34" fmla="*/ 10 w 63"/>
                <a:gd name="T35" fmla="*/ 38 h 39"/>
                <a:gd name="T36" fmla="*/ 6 w 63"/>
                <a:gd name="T37" fmla="*/ 3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 h="39">
                  <a:moveTo>
                    <a:pt x="6" y="37"/>
                  </a:moveTo>
                  <a:cubicBezTo>
                    <a:pt x="5" y="37"/>
                    <a:pt x="1" y="38"/>
                    <a:pt x="1" y="36"/>
                  </a:cubicBezTo>
                  <a:cubicBezTo>
                    <a:pt x="0" y="34"/>
                    <a:pt x="3" y="32"/>
                    <a:pt x="7" y="29"/>
                  </a:cubicBezTo>
                  <a:cubicBezTo>
                    <a:pt x="11" y="26"/>
                    <a:pt x="23" y="21"/>
                    <a:pt x="28" y="19"/>
                  </a:cubicBezTo>
                  <a:cubicBezTo>
                    <a:pt x="32" y="17"/>
                    <a:pt x="38" y="16"/>
                    <a:pt x="42" y="10"/>
                  </a:cubicBezTo>
                  <a:cubicBezTo>
                    <a:pt x="47" y="5"/>
                    <a:pt x="49" y="6"/>
                    <a:pt x="49" y="6"/>
                  </a:cubicBezTo>
                  <a:cubicBezTo>
                    <a:pt x="49" y="6"/>
                    <a:pt x="52" y="1"/>
                    <a:pt x="55" y="1"/>
                  </a:cubicBezTo>
                  <a:cubicBezTo>
                    <a:pt x="57" y="0"/>
                    <a:pt x="58" y="2"/>
                    <a:pt x="58" y="2"/>
                  </a:cubicBezTo>
                  <a:cubicBezTo>
                    <a:pt x="58" y="5"/>
                    <a:pt x="58" y="5"/>
                    <a:pt x="58" y="5"/>
                  </a:cubicBezTo>
                  <a:cubicBezTo>
                    <a:pt x="63" y="2"/>
                    <a:pt x="63" y="2"/>
                    <a:pt x="63" y="2"/>
                  </a:cubicBezTo>
                  <a:cubicBezTo>
                    <a:pt x="63" y="2"/>
                    <a:pt x="61" y="6"/>
                    <a:pt x="60" y="8"/>
                  </a:cubicBezTo>
                  <a:cubicBezTo>
                    <a:pt x="58" y="9"/>
                    <a:pt x="54" y="13"/>
                    <a:pt x="52" y="14"/>
                  </a:cubicBezTo>
                  <a:cubicBezTo>
                    <a:pt x="50" y="15"/>
                    <a:pt x="48" y="15"/>
                    <a:pt x="46" y="17"/>
                  </a:cubicBezTo>
                  <a:cubicBezTo>
                    <a:pt x="43" y="20"/>
                    <a:pt x="44" y="22"/>
                    <a:pt x="42" y="22"/>
                  </a:cubicBezTo>
                  <a:cubicBezTo>
                    <a:pt x="40" y="22"/>
                    <a:pt x="36" y="22"/>
                    <a:pt x="35" y="23"/>
                  </a:cubicBezTo>
                  <a:cubicBezTo>
                    <a:pt x="33" y="24"/>
                    <a:pt x="31" y="26"/>
                    <a:pt x="27" y="29"/>
                  </a:cubicBezTo>
                  <a:cubicBezTo>
                    <a:pt x="24" y="31"/>
                    <a:pt x="23" y="36"/>
                    <a:pt x="17" y="37"/>
                  </a:cubicBezTo>
                  <a:cubicBezTo>
                    <a:pt x="12" y="38"/>
                    <a:pt x="13" y="39"/>
                    <a:pt x="10" y="38"/>
                  </a:cubicBezTo>
                  <a:cubicBezTo>
                    <a:pt x="8" y="38"/>
                    <a:pt x="6" y="37"/>
                    <a:pt x="6" y="3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2" name="Freeform 9"/>
            <p:cNvSpPr/>
            <p:nvPr/>
          </p:nvSpPr>
          <p:spPr bwMode="auto">
            <a:xfrm>
              <a:off x="11239153" y="5091262"/>
              <a:ext cx="163513" cy="236538"/>
            </a:xfrm>
            <a:custGeom>
              <a:avLst/>
              <a:gdLst>
                <a:gd name="T0" fmla="*/ 7 w 36"/>
                <a:gd name="T1" fmla="*/ 36 h 52"/>
                <a:gd name="T2" fmla="*/ 8 w 36"/>
                <a:gd name="T3" fmla="*/ 41 h 52"/>
                <a:gd name="T4" fmla="*/ 2 w 36"/>
                <a:gd name="T5" fmla="*/ 45 h 52"/>
                <a:gd name="T6" fmla="*/ 7 w 36"/>
                <a:gd name="T7" fmla="*/ 47 h 52"/>
                <a:gd name="T8" fmla="*/ 19 w 36"/>
                <a:gd name="T9" fmla="*/ 38 h 52"/>
                <a:gd name="T10" fmla="*/ 20 w 36"/>
                <a:gd name="T11" fmla="*/ 35 h 52"/>
                <a:gd name="T12" fmla="*/ 27 w 36"/>
                <a:gd name="T13" fmla="*/ 32 h 52"/>
                <a:gd name="T14" fmla="*/ 28 w 36"/>
                <a:gd name="T15" fmla="*/ 30 h 52"/>
                <a:gd name="T16" fmla="*/ 35 w 36"/>
                <a:gd name="T17" fmla="*/ 26 h 52"/>
                <a:gd name="T18" fmla="*/ 36 w 36"/>
                <a:gd name="T19" fmla="*/ 22 h 52"/>
                <a:gd name="T20" fmla="*/ 32 w 36"/>
                <a:gd name="T21" fmla="*/ 23 h 52"/>
                <a:gd name="T22" fmla="*/ 28 w 36"/>
                <a:gd name="T23" fmla="*/ 25 h 52"/>
                <a:gd name="T24" fmla="*/ 25 w 36"/>
                <a:gd name="T25" fmla="*/ 23 h 52"/>
                <a:gd name="T26" fmla="*/ 24 w 36"/>
                <a:gd name="T27" fmla="*/ 20 h 52"/>
                <a:gd name="T28" fmla="*/ 26 w 36"/>
                <a:gd name="T29" fmla="*/ 15 h 52"/>
                <a:gd name="T30" fmla="*/ 22 w 36"/>
                <a:gd name="T31" fmla="*/ 18 h 52"/>
                <a:gd name="T32" fmla="*/ 21 w 36"/>
                <a:gd name="T33" fmla="*/ 16 h 52"/>
                <a:gd name="T34" fmla="*/ 23 w 36"/>
                <a:gd name="T35" fmla="*/ 13 h 52"/>
                <a:gd name="T36" fmla="*/ 24 w 36"/>
                <a:gd name="T37" fmla="*/ 12 h 52"/>
                <a:gd name="T38" fmla="*/ 23 w 36"/>
                <a:gd name="T39" fmla="*/ 8 h 52"/>
                <a:gd name="T40" fmla="*/ 20 w 36"/>
                <a:gd name="T41" fmla="*/ 5 h 52"/>
                <a:gd name="T42" fmla="*/ 17 w 36"/>
                <a:gd name="T43" fmla="*/ 3 h 52"/>
                <a:gd name="T44" fmla="*/ 16 w 36"/>
                <a:gd name="T45" fmla="*/ 17 h 52"/>
                <a:gd name="T46" fmla="*/ 16 w 36"/>
                <a:gd name="T47" fmla="*/ 23 h 52"/>
                <a:gd name="T48" fmla="*/ 12 w 36"/>
                <a:gd name="T49" fmla="*/ 29 h 52"/>
                <a:gd name="T50" fmla="*/ 8 w 36"/>
                <a:gd name="T51" fmla="*/ 32 h 52"/>
                <a:gd name="T52" fmla="*/ 7 w 36"/>
                <a:gd name="T53"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 h="52">
                  <a:moveTo>
                    <a:pt x="7" y="36"/>
                  </a:moveTo>
                  <a:cubicBezTo>
                    <a:pt x="8" y="36"/>
                    <a:pt x="11" y="39"/>
                    <a:pt x="8" y="41"/>
                  </a:cubicBezTo>
                  <a:cubicBezTo>
                    <a:pt x="5" y="42"/>
                    <a:pt x="2" y="45"/>
                    <a:pt x="2" y="45"/>
                  </a:cubicBezTo>
                  <a:cubicBezTo>
                    <a:pt x="2" y="45"/>
                    <a:pt x="0" y="52"/>
                    <a:pt x="7" y="47"/>
                  </a:cubicBezTo>
                  <a:cubicBezTo>
                    <a:pt x="14" y="42"/>
                    <a:pt x="19" y="38"/>
                    <a:pt x="19" y="38"/>
                  </a:cubicBezTo>
                  <a:cubicBezTo>
                    <a:pt x="20" y="35"/>
                    <a:pt x="20" y="35"/>
                    <a:pt x="20" y="35"/>
                  </a:cubicBezTo>
                  <a:cubicBezTo>
                    <a:pt x="20" y="35"/>
                    <a:pt x="24" y="32"/>
                    <a:pt x="27" y="32"/>
                  </a:cubicBezTo>
                  <a:cubicBezTo>
                    <a:pt x="30" y="32"/>
                    <a:pt x="28" y="30"/>
                    <a:pt x="28" y="30"/>
                  </a:cubicBezTo>
                  <a:cubicBezTo>
                    <a:pt x="28" y="30"/>
                    <a:pt x="33" y="28"/>
                    <a:pt x="35" y="26"/>
                  </a:cubicBezTo>
                  <a:cubicBezTo>
                    <a:pt x="36" y="25"/>
                    <a:pt x="36" y="22"/>
                    <a:pt x="36" y="22"/>
                  </a:cubicBezTo>
                  <a:cubicBezTo>
                    <a:pt x="36" y="22"/>
                    <a:pt x="34" y="22"/>
                    <a:pt x="32" y="23"/>
                  </a:cubicBezTo>
                  <a:cubicBezTo>
                    <a:pt x="30" y="24"/>
                    <a:pt x="30" y="25"/>
                    <a:pt x="28" y="25"/>
                  </a:cubicBezTo>
                  <a:cubicBezTo>
                    <a:pt x="26" y="25"/>
                    <a:pt x="26" y="24"/>
                    <a:pt x="25" y="23"/>
                  </a:cubicBezTo>
                  <a:cubicBezTo>
                    <a:pt x="24" y="23"/>
                    <a:pt x="24" y="20"/>
                    <a:pt x="24" y="20"/>
                  </a:cubicBezTo>
                  <a:cubicBezTo>
                    <a:pt x="26" y="15"/>
                    <a:pt x="26" y="15"/>
                    <a:pt x="26" y="15"/>
                  </a:cubicBezTo>
                  <a:cubicBezTo>
                    <a:pt x="22" y="18"/>
                    <a:pt x="22" y="18"/>
                    <a:pt x="22" y="18"/>
                  </a:cubicBezTo>
                  <a:cubicBezTo>
                    <a:pt x="22" y="18"/>
                    <a:pt x="20" y="18"/>
                    <a:pt x="21" y="16"/>
                  </a:cubicBezTo>
                  <a:cubicBezTo>
                    <a:pt x="23" y="15"/>
                    <a:pt x="23" y="13"/>
                    <a:pt x="23" y="13"/>
                  </a:cubicBezTo>
                  <a:cubicBezTo>
                    <a:pt x="23" y="13"/>
                    <a:pt x="24" y="13"/>
                    <a:pt x="24" y="12"/>
                  </a:cubicBezTo>
                  <a:cubicBezTo>
                    <a:pt x="24" y="10"/>
                    <a:pt x="24" y="9"/>
                    <a:pt x="23" y="8"/>
                  </a:cubicBezTo>
                  <a:cubicBezTo>
                    <a:pt x="22" y="7"/>
                    <a:pt x="21" y="7"/>
                    <a:pt x="20" y="5"/>
                  </a:cubicBezTo>
                  <a:cubicBezTo>
                    <a:pt x="19" y="4"/>
                    <a:pt x="17" y="0"/>
                    <a:pt x="17" y="3"/>
                  </a:cubicBezTo>
                  <a:cubicBezTo>
                    <a:pt x="17" y="5"/>
                    <a:pt x="16" y="13"/>
                    <a:pt x="16" y="17"/>
                  </a:cubicBezTo>
                  <a:cubicBezTo>
                    <a:pt x="16" y="20"/>
                    <a:pt x="16" y="23"/>
                    <a:pt x="16" y="23"/>
                  </a:cubicBezTo>
                  <a:cubicBezTo>
                    <a:pt x="16" y="23"/>
                    <a:pt x="13" y="27"/>
                    <a:pt x="12" y="29"/>
                  </a:cubicBezTo>
                  <a:cubicBezTo>
                    <a:pt x="11" y="31"/>
                    <a:pt x="12" y="32"/>
                    <a:pt x="8" y="32"/>
                  </a:cubicBezTo>
                  <a:cubicBezTo>
                    <a:pt x="5" y="32"/>
                    <a:pt x="1" y="34"/>
                    <a:pt x="7" y="3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3" name="Freeform 10"/>
            <p:cNvSpPr/>
            <p:nvPr/>
          </p:nvSpPr>
          <p:spPr bwMode="auto">
            <a:xfrm>
              <a:off x="7075141" y="2441724"/>
              <a:ext cx="168275" cy="231775"/>
            </a:xfrm>
            <a:custGeom>
              <a:avLst/>
              <a:gdLst>
                <a:gd name="T0" fmla="*/ 1 w 37"/>
                <a:gd name="T1" fmla="*/ 51 h 51"/>
                <a:gd name="T2" fmla="*/ 8 w 37"/>
                <a:gd name="T3" fmla="*/ 50 h 51"/>
                <a:gd name="T4" fmla="*/ 15 w 37"/>
                <a:gd name="T5" fmla="*/ 49 h 51"/>
                <a:gd name="T6" fmla="*/ 21 w 37"/>
                <a:gd name="T7" fmla="*/ 49 h 51"/>
                <a:gd name="T8" fmla="*/ 29 w 37"/>
                <a:gd name="T9" fmla="*/ 48 h 51"/>
                <a:gd name="T10" fmla="*/ 34 w 37"/>
                <a:gd name="T11" fmla="*/ 45 h 51"/>
                <a:gd name="T12" fmla="*/ 31 w 37"/>
                <a:gd name="T13" fmla="*/ 43 h 51"/>
                <a:gd name="T14" fmla="*/ 35 w 37"/>
                <a:gd name="T15" fmla="*/ 38 h 51"/>
                <a:gd name="T16" fmla="*/ 35 w 37"/>
                <a:gd name="T17" fmla="*/ 34 h 51"/>
                <a:gd name="T18" fmla="*/ 28 w 37"/>
                <a:gd name="T19" fmla="*/ 35 h 51"/>
                <a:gd name="T20" fmla="*/ 28 w 37"/>
                <a:gd name="T21" fmla="*/ 31 h 51"/>
                <a:gd name="T22" fmla="*/ 26 w 37"/>
                <a:gd name="T23" fmla="*/ 25 h 51"/>
                <a:gd name="T24" fmla="*/ 22 w 37"/>
                <a:gd name="T25" fmla="*/ 24 h 51"/>
                <a:gd name="T26" fmla="*/ 19 w 37"/>
                <a:gd name="T27" fmla="*/ 17 h 51"/>
                <a:gd name="T28" fmla="*/ 12 w 37"/>
                <a:gd name="T29" fmla="*/ 16 h 51"/>
                <a:gd name="T30" fmla="*/ 17 w 37"/>
                <a:gd name="T31" fmla="*/ 14 h 51"/>
                <a:gd name="T32" fmla="*/ 22 w 37"/>
                <a:gd name="T33" fmla="*/ 7 h 51"/>
                <a:gd name="T34" fmla="*/ 14 w 37"/>
                <a:gd name="T35" fmla="*/ 6 h 51"/>
                <a:gd name="T36" fmla="*/ 10 w 37"/>
                <a:gd name="T37" fmla="*/ 8 h 51"/>
                <a:gd name="T38" fmla="*/ 12 w 37"/>
                <a:gd name="T39" fmla="*/ 4 h 51"/>
                <a:gd name="T40" fmla="*/ 16 w 37"/>
                <a:gd name="T41" fmla="*/ 1 h 51"/>
                <a:gd name="T42" fmla="*/ 7 w 37"/>
                <a:gd name="T43" fmla="*/ 0 h 51"/>
                <a:gd name="T44" fmla="*/ 3 w 37"/>
                <a:gd name="T45" fmla="*/ 6 h 51"/>
                <a:gd name="T46" fmla="*/ 0 w 37"/>
                <a:gd name="T47" fmla="*/ 11 h 51"/>
                <a:gd name="T48" fmla="*/ 4 w 37"/>
                <a:gd name="T49" fmla="*/ 14 h 51"/>
                <a:gd name="T50" fmla="*/ 2 w 37"/>
                <a:gd name="T51" fmla="*/ 17 h 51"/>
                <a:gd name="T52" fmla="*/ 7 w 37"/>
                <a:gd name="T53" fmla="*/ 17 h 51"/>
                <a:gd name="T54" fmla="*/ 3 w 37"/>
                <a:gd name="T55" fmla="*/ 18 h 51"/>
                <a:gd name="T56" fmla="*/ 6 w 37"/>
                <a:gd name="T57" fmla="*/ 18 h 51"/>
                <a:gd name="T58" fmla="*/ 3 w 37"/>
                <a:gd name="T59" fmla="*/ 22 h 51"/>
                <a:gd name="T60" fmla="*/ 9 w 37"/>
                <a:gd name="T61" fmla="*/ 21 h 51"/>
                <a:gd name="T62" fmla="*/ 11 w 37"/>
                <a:gd name="T63" fmla="*/ 23 h 51"/>
                <a:gd name="T64" fmla="*/ 13 w 37"/>
                <a:gd name="T65" fmla="*/ 28 h 51"/>
                <a:gd name="T66" fmla="*/ 12 w 37"/>
                <a:gd name="T67" fmla="*/ 31 h 51"/>
                <a:gd name="T68" fmla="*/ 6 w 37"/>
                <a:gd name="T69" fmla="*/ 34 h 51"/>
                <a:gd name="T70" fmla="*/ 8 w 37"/>
                <a:gd name="T71" fmla="*/ 38 h 51"/>
                <a:gd name="T72" fmla="*/ 2 w 37"/>
                <a:gd name="T73" fmla="*/ 39 h 51"/>
                <a:gd name="T74" fmla="*/ 6 w 37"/>
                <a:gd name="T75" fmla="*/ 42 h 51"/>
                <a:gd name="T76" fmla="*/ 14 w 37"/>
                <a:gd name="T77" fmla="*/ 41 h 51"/>
                <a:gd name="T78" fmla="*/ 8 w 37"/>
                <a:gd name="T79" fmla="*/ 45 h 51"/>
                <a:gd name="T80" fmla="*/ 1 w 37"/>
                <a:gd name="T8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 h="51">
                  <a:moveTo>
                    <a:pt x="1" y="51"/>
                  </a:moveTo>
                  <a:cubicBezTo>
                    <a:pt x="1" y="51"/>
                    <a:pt x="3" y="50"/>
                    <a:pt x="8" y="50"/>
                  </a:cubicBezTo>
                  <a:cubicBezTo>
                    <a:pt x="12" y="50"/>
                    <a:pt x="12" y="49"/>
                    <a:pt x="15" y="49"/>
                  </a:cubicBezTo>
                  <a:cubicBezTo>
                    <a:pt x="17" y="49"/>
                    <a:pt x="18" y="49"/>
                    <a:pt x="21" y="49"/>
                  </a:cubicBezTo>
                  <a:cubicBezTo>
                    <a:pt x="24" y="49"/>
                    <a:pt x="27" y="48"/>
                    <a:pt x="29" y="48"/>
                  </a:cubicBezTo>
                  <a:cubicBezTo>
                    <a:pt x="31" y="48"/>
                    <a:pt x="37" y="47"/>
                    <a:pt x="34" y="45"/>
                  </a:cubicBezTo>
                  <a:cubicBezTo>
                    <a:pt x="31" y="43"/>
                    <a:pt x="28" y="47"/>
                    <a:pt x="31" y="43"/>
                  </a:cubicBezTo>
                  <a:cubicBezTo>
                    <a:pt x="33" y="40"/>
                    <a:pt x="34" y="41"/>
                    <a:pt x="35" y="38"/>
                  </a:cubicBezTo>
                  <a:cubicBezTo>
                    <a:pt x="36" y="36"/>
                    <a:pt x="37" y="35"/>
                    <a:pt x="35" y="34"/>
                  </a:cubicBezTo>
                  <a:cubicBezTo>
                    <a:pt x="33" y="34"/>
                    <a:pt x="30" y="37"/>
                    <a:pt x="28" y="35"/>
                  </a:cubicBezTo>
                  <a:cubicBezTo>
                    <a:pt x="26" y="34"/>
                    <a:pt x="29" y="34"/>
                    <a:pt x="28" y="31"/>
                  </a:cubicBezTo>
                  <a:cubicBezTo>
                    <a:pt x="27" y="27"/>
                    <a:pt x="28" y="27"/>
                    <a:pt x="26" y="25"/>
                  </a:cubicBezTo>
                  <a:cubicBezTo>
                    <a:pt x="23" y="22"/>
                    <a:pt x="22" y="24"/>
                    <a:pt x="22" y="24"/>
                  </a:cubicBezTo>
                  <a:cubicBezTo>
                    <a:pt x="22" y="24"/>
                    <a:pt x="24" y="18"/>
                    <a:pt x="19" y="17"/>
                  </a:cubicBezTo>
                  <a:cubicBezTo>
                    <a:pt x="14" y="15"/>
                    <a:pt x="12" y="16"/>
                    <a:pt x="12" y="16"/>
                  </a:cubicBezTo>
                  <a:cubicBezTo>
                    <a:pt x="12" y="16"/>
                    <a:pt x="12" y="16"/>
                    <a:pt x="17" y="14"/>
                  </a:cubicBezTo>
                  <a:cubicBezTo>
                    <a:pt x="22" y="11"/>
                    <a:pt x="22" y="7"/>
                    <a:pt x="22" y="7"/>
                  </a:cubicBezTo>
                  <a:cubicBezTo>
                    <a:pt x="22" y="7"/>
                    <a:pt x="17" y="6"/>
                    <a:pt x="14" y="6"/>
                  </a:cubicBezTo>
                  <a:cubicBezTo>
                    <a:pt x="12" y="6"/>
                    <a:pt x="10" y="9"/>
                    <a:pt x="10" y="8"/>
                  </a:cubicBezTo>
                  <a:cubicBezTo>
                    <a:pt x="10" y="7"/>
                    <a:pt x="11" y="5"/>
                    <a:pt x="12" y="4"/>
                  </a:cubicBezTo>
                  <a:cubicBezTo>
                    <a:pt x="14" y="3"/>
                    <a:pt x="16" y="1"/>
                    <a:pt x="16" y="1"/>
                  </a:cubicBezTo>
                  <a:cubicBezTo>
                    <a:pt x="7" y="0"/>
                    <a:pt x="7" y="0"/>
                    <a:pt x="7" y="0"/>
                  </a:cubicBezTo>
                  <a:cubicBezTo>
                    <a:pt x="7" y="0"/>
                    <a:pt x="5" y="3"/>
                    <a:pt x="3" y="6"/>
                  </a:cubicBezTo>
                  <a:cubicBezTo>
                    <a:pt x="0" y="8"/>
                    <a:pt x="0" y="9"/>
                    <a:pt x="0" y="11"/>
                  </a:cubicBezTo>
                  <a:cubicBezTo>
                    <a:pt x="0" y="13"/>
                    <a:pt x="4" y="14"/>
                    <a:pt x="4" y="14"/>
                  </a:cubicBezTo>
                  <a:cubicBezTo>
                    <a:pt x="4" y="14"/>
                    <a:pt x="1" y="17"/>
                    <a:pt x="2" y="17"/>
                  </a:cubicBezTo>
                  <a:cubicBezTo>
                    <a:pt x="3" y="17"/>
                    <a:pt x="9" y="16"/>
                    <a:pt x="7" y="17"/>
                  </a:cubicBezTo>
                  <a:cubicBezTo>
                    <a:pt x="5" y="17"/>
                    <a:pt x="3" y="18"/>
                    <a:pt x="3" y="18"/>
                  </a:cubicBezTo>
                  <a:cubicBezTo>
                    <a:pt x="6" y="18"/>
                    <a:pt x="6" y="18"/>
                    <a:pt x="6" y="18"/>
                  </a:cubicBezTo>
                  <a:cubicBezTo>
                    <a:pt x="6" y="18"/>
                    <a:pt x="1" y="22"/>
                    <a:pt x="3" y="22"/>
                  </a:cubicBezTo>
                  <a:cubicBezTo>
                    <a:pt x="4" y="22"/>
                    <a:pt x="9" y="21"/>
                    <a:pt x="9" y="21"/>
                  </a:cubicBezTo>
                  <a:cubicBezTo>
                    <a:pt x="9" y="21"/>
                    <a:pt x="11" y="20"/>
                    <a:pt x="11" y="23"/>
                  </a:cubicBezTo>
                  <a:cubicBezTo>
                    <a:pt x="11" y="26"/>
                    <a:pt x="13" y="28"/>
                    <a:pt x="13" y="28"/>
                  </a:cubicBezTo>
                  <a:cubicBezTo>
                    <a:pt x="13" y="28"/>
                    <a:pt x="17" y="29"/>
                    <a:pt x="12" y="31"/>
                  </a:cubicBezTo>
                  <a:cubicBezTo>
                    <a:pt x="7" y="34"/>
                    <a:pt x="8" y="34"/>
                    <a:pt x="6" y="34"/>
                  </a:cubicBezTo>
                  <a:cubicBezTo>
                    <a:pt x="5" y="34"/>
                    <a:pt x="10" y="37"/>
                    <a:pt x="8" y="38"/>
                  </a:cubicBezTo>
                  <a:cubicBezTo>
                    <a:pt x="6" y="39"/>
                    <a:pt x="2" y="38"/>
                    <a:pt x="2" y="39"/>
                  </a:cubicBezTo>
                  <a:cubicBezTo>
                    <a:pt x="2" y="40"/>
                    <a:pt x="4" y="42"/>
                    <a:pt x="6" y="42"/>
                  </a:cubicBezTo>
                  <a:cubicBezTo>
                    <a:pt x="7" y="42"/>
                    <a:pt x="11" y="45"/>
                    <a:pt x="14" y="41"/>
                  </a:cubicBezTo>
                  <a:cubicBezTo>
                    <a:pt x="14" y="41"/>
                    <a:pt x="12" y="45"/>
                    <a:pt x="8" y="45"/>
                  </a:cubicBezTo>
                  <a:cubicBezTo>
                    <a:pt x="5" y="45"/>
                    <a:pt x="1" y="46"/>
                    <a:pt x="1" y="5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4" name="Freeform 11"/>
            <p:cNvSpPr/>
            <p:nvPr/>
          </p:nvSpPr>
          <p:spPr bwMode="auto">
            <a:xfrm>
              <a:off x="6975128" y="2532212"/>
              <a:ext cx="131763" cy="109538"/>
            </a:xfrm>
            <a:custGeom>
              <a:avLst/>
              <a:gdLst>
                <a:gd name="T0" fmla="*/ 21 w 29"/>
                <a:gd name="T1" fmla="*/ 10 h 24"/>
                <a:gd name="T2" fmla="*/ 18 w 29"/>
                <a:gd name="T3" fmla="*/ 19 h 24"/>
                <a:gd name="T4" fmla="*/ 11 w 29"/>
                <a:gd name="T5" fmla="*/ 21 h 24"/>
                <a:gd name="T6" fmla="*/ 4 w 29"/>
                <a:gd name="T7" fmla="*/ 23 h 24"/>
                <a:gd name="T8" fmla="*/ 0 w 29"/>
                <a:gd name="T9" fmla="*/ 20 h 24"/>
                <a:gd name="T10" fmla="*/ 4 w 29"/>
                <a:gd name="T11" fmla="*/ 15 h 24"/>
                <a:gd name="T12" fmla="*/ 6 w 29"/>
                <a:gd name="T13" fmla="*/ 12 h 24"/>
                <a:gd name="T14" fmla="*/ 3 w 29"/>
                <a:gd name="T15" fmla="*/ 9 h 24"/>
                <a:gd name="T16" fmla="*/ 7 w 29"/>
                <a:gd name="T17" fmla="*/ 5 h 24"/>
                <a:gd name="T18" fmla="*/ 12 w 29"/>
                <a:gd name="T19" fmla="*/ 6 h 24"/>
                <a:gd name="T20" fmla="*/ 15 w 29"/>
                <a:gd name="T21" fmla="*/ 1 h 24"/>
                <a:gd name="T22" fmla="*/ 22 w 29"/>
                <a:gd name="T23" fmla="*/ 2 h 24"/>
                <a:gd name="T24" fmla="*/ 23 w 29"/>
                <a:gd name="T25" fmla="*/ 6 h 24"/>
                <a:gd name="T26" fmla="*/ 21 w 29"/>
                <a:gd name="T27" fmla="*/ 9 h 24"/>
                <a:gd name="T28" fmla="*/ 21 w 29"/>
                <a:gd name="T29"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24">
                  <a:moveTo>
                    <a:pt x="21" y="10"/>
                  </a:moveTo>
                  <a:cubicBezTo>
                    <a:pt x="20" y="11"/>
                    <a:pt x="23" y="18"/>
                    <a:pt x="18" y="19"/>
                  </a:cubicBezTo>
                  <a:cubicBezTo>
                    <a:pt x="14" y="20"/>
                    <a:pt x="14" y="20"/>
                    <a:pt x="11" y="21"/>
                  </a:cubicBezTo>
                  <a:cubicBezTo>
                    <a:pt x="8" y="22"/>
                    <a:pt x="8" y="24"/>
                    <a:pt x="4" y="23"/>
                  </a:cubicBezTo>
                  <a:cubicBezTo>
                    <a:pt x="1" y="22"/>
                    <a:pt x="0" y="22"/>
                    <a:pt x="0" y="20"/>
                  </a:cubicBezTo>
                  <a:cubicBezTo>
                    <a:pt x="0" y="18"/>
                    <a:pt x="1" y="15"/>
                    <a:pt x="4" y="15"/>
                  </a:cubicBezTo>
                  <a:cubicBezTo>
                    <a:pt x="6" y="14"/>
                    <a:pt x="9" y="12"/>
                    <a:pt x="6" y="12"/>
                  </a:cubicBezTo>
                  <a:cubicBezTo>
                    <a:pt x="4" y="12"/>
                    <a:pt x="2" y="14"/>
                    <a:pt x="3" y="9"/>
                  </a:cubicBezTo>
                  <a:cubicBezTo>
                    <a:pt x="3" y="5"/>
                    <a:pt x="4" y="3"/>
                    <a:pt x="7" y="5"/>
                  </a:cubicBezTo>
                  <a:cubicBezTo>
                    <a:pt x="10" y="7"/>
                    <a:pt x="12" y="6"/>
                    <a:pt x="12" y="6"/>
                  </a:cubicBezTo>
                  <a:cubicBezTo>
                    <a:pt x="12" y="6"/>
                    <a:pt x="10" y="1"/>
                    <a:pt x="15" y="1"/>
                  </a:cubicBezTo>
                  <a:cubicBezTo>
                    <a:pt x="19" y="1"/>
                    <a:pt x="20" y="0"/>
                    <a:pt x="22" y="2"/>
                  </a:cubicBezTo>
                  <a:cubicBezTo>
                    <a:pt x="23" y="3"/>
                    <a:pt x="29" y="6"/>
                    <a:pt x="23" y="6"/>
                  </a:cubicBezTo>
                  <a:cubicBezTo>
                    <a:pt x="16" y="6"/>
                    <a:pt x="18" y="6"/>
                    <a:pt x="21" y="9"/>
                  </a:cubicBezTo>
                  <a:cubicBezTo>
                    <a:pt x="23" y="11"/>
                    <a:pt x="21" y="10"/>
                    <a:pt x="21" y="1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5" name="Freeform 12"/>
            <p:cNvSpPr/>
            <p:nvPr/>
          </p:nvSpPr>
          <p:spPr bwMode="auto">
            <a:xfrm>
              <a:off x="7429153" y="1922612"/>
              <a:ext cx="268288" cy="90488"/>
            </a:xfrm>
            <a:custGeom>
              <a:avLst/>
              <a:gdLst>
                <a:gd name="T0" fmla="*/ 38 w 59"/>
                <a:gd name="T1" fmla="*/ 13 h 20"/>
                <a:gd name="T2" fmla="*/ 33 w 59"/>
                <a:gd name="T3" fmla="*/ 9 h 20"/>
                <a:gd name="T4" fmla="*/ 26 w 59"/>
                <a:gd name="T5" fmla="*/ 13 h 20"/>
                <a:gd name="T6" fmla="*/ 21 w 59"/>
                <a:gd name="T7" fmla="*/ 17 h 20"/>
                <a:gd name="T8" fmla="*/ 12 w 59"/>
                <a:gd name="T9" fmla="*/ 16 h 20"/>
                <a:gd name="T10" fmla="*/ 15 w 59"/>
                <a:gd name="T11" fmla="*/ 11 h 20"/>
                <a:gd name="T12" fmla="*/ 15 w 59"/>
                <a:gd name="T13" fmla="*/ 8 h 20"/>
                <a:gd name="T14" fmla="*/ 8 w 59"/>
                <a:gd name="T15" fmla="*/ 11 h 20"/>
                <a:gd name="T16" fmla="*/ 0 w 59"/>
                <a:gd name="T17" fmla="*/ 7 h 20"/>
                <a:gd name="T18" fmla="*/ 4 w 59"/>
                <a:gd name="T19" fmla="*/ 2 h 20"/>
                <a:gd name="T20" fmla="*/ 17 w 59"/>
                <a:gd name="T21" fmla="*/ 2 h 20"/>
                <a:gd name="T22" fmla="*/ 31 w 59"/>
                <a:gd name="T23" fmla="*/ 0 h 20"/>
                <a:gd name="T24" fmla="*/ 44 w 59"/>
                <a:gd name="T25" fmla="*/ 0 h 20"/>
                <a:gd name="T26" fmla="*/ 57 w 59"/>
                <a:gd name="T27" fmla="*/ 0 h 20"/>
                <a:gd name="T28" fmla="*/ 54 w 59"/>
                <a:gd name="T29" fmla="*/ 4 h 20"/>
                <a:gd name="T30" fmla="*/ 44 w 59"/>
                <a:gd name="T31" fmla="*/ 6 h 20"/>
                <a:gd name="T32" fmla="*/ 33 w 59"/>
                <a:gd name="T33" fmla="*/ 5 h 20"/>
                <a:gd name="T34" fmla="*/ 28 w 59"/>
                <a:gd name="T35" fmla="*/ 4 h 20"/>
                <a:gd name="T36" fmla="*/ 42 w 59"/>
                <a:gd name="T37" fmla="*/ 9 h 20"/>
                <a:gd name="T38" fmla="*/ 51 w 59"/>
                <a:gd name="T39" fmla="*/ 13 h 20"/>
                <a:gd name="T40" fmla="*/ 47 w 59"/>
                <a:gd name="T41" fmla="*/ 14 h 20"/>
                <a:gd name="T42" fmla="*/ 38 w 59"/>
                <a:gd name="T43"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 h="20">
                  <a:moveTo>
                    <a:pt x="38" y="13"/>
                  </a:moveTo>
                  <a:cubicBezTo>
                    <a:pt x="36" y="12"/>
                    <a:pt x="37" y="8"/>
                    <a:pt x="33" y="9"/>
                  </a:cubicBezTo>
                  <a:cubicBezTo>
                    <a:pt x="28" y="9"/>
                    <a:pt x="30" y="8"/>
                    <a:pt x="26" y="13"/>
                  </a:cubicBezTo>
                  <a:cubicBezTo>
                    <a:pt x="23" y="17"/>
                    <a:pt x="25" y="19"/>
                    <a:pt x="21" y="17"/>
                  </a:cubicBezTo>
                  <a:cubicBezTo>
                    <a:pt x="17" y="16"/>
                    <a:pt x="18" y="20"/>
                    <a:pt x="12" y="16"/>
                  </a:cubicBezTo>
                  <a:cubicBezTo>
                    <a:pt x="6" y="12"/>
                    <a:pt x="7" y="12"/>
                    <a:pt x="15" y="11"/>
                  </a:cubicBezTo>
                  <a:cubicBezTo>
                    <a:pt x="15" y="11"/>
                    <a:pt x="19" y="8"/>
                    <a:pt x="15" y="8"/>
                  </a:cubicBezTo>
                  <a:cubicBezTo>
                    <a:pt x="12" y="8"/>
                    <a:pt x="11" y="11"/>
                    <a:pt x="8" y="11"/>
                  </a:cubicBezTo>
                  <a:cubicBezTo>
                    <a:pt x="4" y="11"/>
                    <a:pt x="0" y="11"/>
                    <a:pt x="0" y="7"/>
                  </a:cubicBezTo>
                  <a:cubicBezTo>
                    <a:pt x="0" y="4"/>
                    <a:pt x="0" y="2"/>
                    <a:pt x="4" y="2"/>
                  </a:cubicBezTo>
                  <a:cubicBezTo>
                    <a:pt x="8" y="2"/>
                    <a:pt x="9" y="2"/>
                    <a:pt x="17" y="2"/>
                  </a:cubicBezTo>
                  <a:cubicBezTo>
                    <a:pt x="24" y="2"/>
                    <a:pt x="26" y="0"/>
                    <a:pt x="31" y="0"/>
                  </a:cubicBezTo>
                  <a:cubicBezTo>
                    <a:pt x="36" y="0"/>
                    <a:pt x="40" y="0"/>
                    <a:pt x="44" y="0"/>
                  </a:cubicBezTo>
                  <a:cubicBezTo>
                    <a:pt x="48" y="0"/>
                    <a:pt x="57" y="0"/>
                    <a:pt x="57" y="0"/>
                  </a:cubicBezTo>
                  <a:cubicBezTo>
                    <a:pt x="57" y="0"/>
                    <a:pt x="59" y="3"/>
                    <a:pt x="54" y="4"/>
                  </a:cubicBezTo>
                  <a:cubicBezTo>
                    <a:pt x="49" y="6"/>
                    <a:pt x="48" y="6"/>
                    <a:pt x="44" y="6"/>
                  </a:cubicBezTo>
                  <a:cubicBezTo>
                    <a:pt x="40" y="6"/>
                    <a:pt x="34" y="6"/>
                    <a:pt x="33" y="5"/>
                  </a:cubicBezTo>
                  <a:cubicBezTo>
                    <a:pt x="31" y="4"/>
                    <a:pt x="28" y="4"/>
                    <a:pt x="28" y="4"/>
                  </a:cubicBezTo>
                  <a:cubicBezTo>
                    <a:pt x="28" y="4"/>
                    <a:pt x="39" y="6"/>
                    <a:pt x="42" y="9"/>
                  </a:cubicBezTo>
                  <a:cubicBezTo>
                    <a:pt x="45" y="13"/>
                    <a:pt x="49" y="13"/>
                    <a:pt x="51" y="13"/>
                  </a:cubicBezTo>
                  <a:cubicBezTo>
                    <a:pt x="53" y="13"/>
                    <a:pt x="51" y="14"/>
                    <a:pt x="47" y="14"/>
                  </a:cubicBezTo>
                  <a:cubicBezTo>
                    <a:pt x="43" y="14"/>
                    <a:pt x="38" y="13"/>
                    <a:pt x="38" y="1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6" name="Freeform 13"/>
            <p:cNvSpPr/>
            <p:nvPr/>
          </p:nvSpPr>
          <p:spPr bwMode="auto">
            <a:xfrm>
              <a:off x="6757641" y="2236937"/>
              <a:ext cx="204788" cy="80963"/>
            </a:xfrm>
            <a:custGeom>
              <a:avLst/>
              <a:gdLst>
                <a:gd name="T0" fmla="*/ 45 w 45"/>
                <a:gd name="T1" fmla="*/ 8 h 18"/>
                <a:gd name="T2" fmla="*/ 36 w 45"/>
                <a:gd name="T3" fmla="*/ 14 h 18"/>
                <a:gd name="T4" fmla="*/ 24 w 45"/>
                <a:gd name="T5" fmla="*/ 17 h 18"/>
                <a:gd name="T6" fmla="*/ 19 w 45"/>
                <a:gd name="T7" fmla="*/ 18 h 18"/>
                <a:gd name="T8" fmla="*/ 12 w 45"/>
                <a:gd name="T9" fmla="*/ 16 h 18"/>
                <a:gd name="T10" fmla="*/ 5 w 45"/>
                <a:gd name="T11" fmla="*/ 15 h 18"/>
                <a:gd name="T12" fmla="*/ 9 w 45"/>
                <a:gd name="T13" fmla="*/ 12 h 18"/>
                <a:gd name="T14" fmla="*/ 2 w 45"/>
                <a:gd name="T15" fmla="*/ 10 h 18"/>
                <a:gd name="T16" fmla="*/ 8 w 45"/>
                <a:gd name="T17" fmla="*/ 7 h 18"/>
                <a:gd name="T18" fmla="*/ 10 w 45"/>
                <a:gd name="T19" fmla="*/ 6 h 18"/>
                <a:gd name="T20" fmla="*/ 1 w 45"/>
                <a:gd name="T21" fmla="*/ 6 h 18"/>
                <a:gd name="T22" fmla="*/ 12 w 45"/>
                <a:gd name="T23" fmla="*/ 2 h 18"/>
                <a:gd name="T24" fmla="*/ 14 w 45"/>
                <a:gd name="T25" fmla="*/ 5 h 18"/>
                <a:gd name="T26" fmla="*/ 21 w 45"/>
                <a:gd name="T27" fmla="*/ 4 h 18"/>
                <a:gd name="T28" fmla="*/ 27 w 45"/>
                <a:gd name="T29" fmla="*/ 3 h 18"/>
                <a:gd name="T30" fmla="*/ 34 w 45"/>
                <a:gd name="T31" fmla="*/ 2 h 18"/>
                <a:gd name="T32" fmla="*/ 45 w 45"/>
                <a:gd name="T33" fmla="*/ 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 h="18">
                  <a:moveTo>
                    <a:pt x="45" y="8"/>
                  </a:moveTo>
                  <a:cubicBezTo>
                    <a:pt x="45" y="8"/>
                    <a:pt x="40" y="13"/>
                    <a:pt x="36" y="14"/>
                  </a:cubicBezTo>
                  <a:cubicBezTo>
                    <a:pt x="31" y="14"/>
                    <a:pt x="25" y="16"/>
                    <a:pt x="24" y="17"/>
                  </a:cubicBezTo>
                  <a:cubicBezTo>
                    <a:pt x="24" y="18"/>
                    <a:pt x="21" y="18"/>
                    <a:pt x="19" y="18"/>
                  </a:cubicBezTo>
                  <a:cubicBezTo>
                    <a:pt x="16" y="18"/>
                    <a:pt x="13" y="17"/>
                    <a:pt x="12" y="16"/>
                  </a:cubicBezTo>
                  <a:cubicBezTo>
                    <a:pt x="10" y="15"/>
                    <a:pt x="5" y="15"/>
                    <a:pt x="5" y="15"/>
                  </a:cubicBezTo>
                  <a:cubicBezTo>
                    <a:pt x="9" y="12"/>
                    <a:pt x="9" y="12"/>
                    <a:pt x="9" y="12"/>
                  </a:cubicBezTo>
                  <a:cubicBezTo>
                    <a:pt x="2" y="10"/>
                    <a:pt x="2" y="10"/>
                    <a:pt x="2" y="10"/>
                  </a:cubicBezTo>
                  <a:cubicBezTo>
                    <a:pt x="2" y="10"/>
                    <a:pt x="7" y="7"/>
                    <a:pt x="8" y="7"/>
                  </a:cubicBezTo>
                  <a:cubicBezTo>
                    <a:pt x="9" y="7"/>
                    <a:pt x="13" y="6"/>
                    <a:pt x="10" y="6"/>
                  </a:cubicBezTo>
                  <a:cubicBezTo>
                    <a:pt x="6" y="6"/>
                    <a:pt x="2" y="8"/>
                    <a:pt x="1" y="6"/>
                  </a:cubicBezTo>
                  <a:cubicBezTo>
                    <a:pt x="0" y="4"/>
                    <a:pt x="10" y="0"/>
                    <a:pt x="12" y="2"/>
                  </a:cubicBezTo>
                  <a:cubicBezTo>
                    <a:pt x="13" y="3"/>
                    <a:pt x="12" y="5"/>
                    <a:pt x="14" y="5"/>
                  </a:cubicBezTo>
                  <a:cubicBezTo>
                    <a:pt x="16" y="5"/>
                    <a:pt x="19" y="5"/>
                    <a:pt x="21" y="4"/>
                  </a:cubicBezTo>
                  <a:cubicBezTo>
                    <a:pt x="23" y="3"/>
                    <a:pt x="24" y="3"/>
                    <a:pt x="27" y="3"/>
                  </a:cubicBezTo>
                  <a:cubicBezTo>
                    <a:pt x="30" y="3"/>
                    <a:pt x="30" y="4"/>
                    <a:pt x="34" y="2"/>
                  </a:cubicBezTo>
                  <a:cubicBezTo>
                    <a:pt x="37" y="1"/>
                    <a:pt x="44" y="4"/>
                    <a:pt x="45"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7" name="Freeform 14"/>
            <p:cNvSpPr/>
            <p:nvPr/>
          </p:nvSpPr>
          <p:spPr bwMode="auto">
            <a:xfrm>
              <a:off x="4962178" y="2040087"/>
              <a:ext cx="268288" cy="92075"/>
            </a:xfrm>
            <a:custGeom>
              <a:avLst/>
              <a:gdLst>
                <a:gd name="T0" fmla="*/ 55 w 59"/>
                <a:gd name="T1" fmla="*/ 8 h 20"/>
                <a:gd name="T2" fmla="*/ 29 w 59"/>
                <a:gd name="T3" fmla="*/ 15 h 20"/>
                <a:gd name="T4" fmla="*/ 20 w 59"/>
                <a:gd name="T5" fmla="*/ 20 h 20"/>
                <a:gd name="T6" fmla="*/ 13 w 59"/>
                <a:gd name="T7" fmla="*/ 16 h 20"/>
                <a:gd name="T8" fmla="*/ 6 w 59"/>
                <a:gd name="T9" fmla="*/ 14 h 20"/>
                <a:gd name="T10" fmla="*/ 17 w 59"/>
                <a:gd name="T11" fmla="*/ 9 h 20"/>
                <a:gd name="T12" fmla="*/ 25 w 59"/>
                <a:gd name="T13" fmla="*/ 7 h 20"/>
                <a:gd name="T14" fmla="*/ 28 w 59"/>
                <a:gd name="T15" fmla="*/ 4 h 20"/>
                <a:gd name="T16" fmla="*/ 32 w 59"/>
                <a:gd name="T17" fmla="*/ 2 h 20"/>
                <a:gd name="T18" fmla="*/ 47 w 59"/>
                <a:gd name="T19" fmla="*/ 2 h 20"/>
                <a:gd name="T20" fmla="*/ 56 w 59"/>
                <a:gd name="T21" fmla="*/ 1 h 20"/>
                <a:gd name="T22" fmla="*/ 59 w 59"/>
                <a:gd name="T23" fmla="*/ 6 h 20"/>
                <a:gd name="T24" fmla="*/ 55 w 59"/>
                <a:gd name="T25"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20">
                  <a:moveTo>
                    <a:pt x="55" y="8"/>
                  </a:moveTo>
                  <a:cubicBezTo>
                    <a:pt x="54" y="8"/>
                    <a:pt x="36" y="11"/>
                    <a:pt x="29" y="15"/>
                  </a:cubicBezTo>
                  <a:cubicBezTo>
                    <a:pt x="22" y="19"/>
                    <a:pt x="22" y="20"/>
                    <a:pt x="20" y="20"/>
                  </a:cubicBezTo>
                  <a:cubicBezTo>
                    <a:pt x="18" y="20"/>
                    <a:pt x="13" y="16"/>
                    <a:pt x="13" y="16"/>
                  </a:cubicBezTo>
                  <a:cubicBezTo>
                    <a:pt x="13" y="16"/>
                    <a:pt x="0" y="14"/>
                    <a:pt x="6" y="14"/>
                  </a:cubicBezTo>
                  <a:cubicBezTo>
                    <a:pt x="11" y="13"/>
                    <a:pt x="14" y="11"/>
                    <a:pt x="17" y="9"/>
                  </a:cubicBezTo>
                  <a:cubicBezTo>
                    <a:pt x="20" y="8"/>
                    <a:pt x="22" y="8"/>
                    <a:pt x="25" y="7"/>
                  </a:cubicBezTo>
                  <a:cubicBezTo>
                    <a:pt x="28" y="5"/>
                    <a:pt x="27" y="5"/>
                    <a:pt x="28" y="4"/>
                  </a:cubicBezTo>
                  <a:cubicBezTo>
                    <a:pt x="29" y="2"/>
                    <a:pt x="27" y="1"/>
                    <a:pt x="32" y="2"/>
                  </a:cubicBezTo>
                  <a:cubicBezTo>
                    <a:pt x="36" y="2"/>
                    <a:pt x="44" y="2"/>
                    <a:pt x="47" y="2"/>
                  </a:cubicBezTo>
                  <a:cubicBezTo>
                    <a:pt x="50" y="2"/>
                    <a:pt x="55" y="0"/>
                    <a:pt x="56" y="1"/>
                  </a:cubicBezTo>
                  <a:cubicBezTo>
                    <a:pt x="57" y="2"/>
                    <a:pt x="59" y="6"/>
                    <a:pt x="59" y="6"/>
                  </a:cubicBezTo>
                  <a:lnTo>
                    <a:pt x="55" y="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8" name="Freeform 15"/>
            <p:cNvSpPr/>
            <p:nvPr/>
          </p:nvSpPr>
          <p:spPr bwMode="auto">
            <a:xfrm>
              <a:off x="5166966" y="1986112"/>
              <a:ext cx="303213" cy="63500"/>
            </a:xfrm>
            <a:custGeom>
              <a:avLst/>
              <a:gdLst>
                <a:gd name="T0" fmla="*/ 57 w 67"/>
                <a:gd name="T1" fmla="*/ 12 h 14"/>
                <a:gd name="T2" fmla="*/ 46 w 67"/>
                <a:gd name="T3" fmla="*/ 12 h 14"/>
                <a:gd name="T4" fmla="*/ 37 w 67"/>
                <a:gd name="T5" fmla="*/ 13 h 14"/>
                <a:gd name="T6" fmla="*/ 26 w 67"/>
                <a:gd name="T7" fmla="*/ 13 h 14"/>
                <a:gd name="T8" fmla="*/ 32 w 67"/>
                <a:gd name="T9" fmla="*/ 11 h 14"/>
                <a:gd name="T10" fmla="*/ 22 w 67"/>
                <a:gd name="T11" fmla="*/ 10 h 14"/>
                <a:gd name="T12" fmla="*/ 16 w 67"/>
                <a:gd name="T13" fmla="*/ 8 h 14"/>
                <a:gd name="T14" fmla="*/ 22 w 67"/>
                <a:gd name="T15" fmla="*/ 6 h 14"/>
                <a:gd name="T16" fmla="*/ 19 w 67"/>
                <a:gd name="T17" fmla="*/ 5 h 14"/>
                <a:gd name="T18" fmla="*/ 7 w 67"/>
                <a:gd name="T19" fmla="*/ 7 h 14"/>
                <a:gd name="T20" fmla="*/ 2 w 67"/>
                <a:gd name="T21" fmla="*/ 4 h 14"/>
                <a:gd name="T22" fmla="*/ 12 w 67"/>
                <a:gd name="T23" fmla="*/ 2 h 14"/>
                <a:gd name="T24" fmla="*/ 22 w 67"/>
                <a:gd name="T25" fmla="*/ 0 h 14"/>
                <a:gd name="T26" fmla="*/ 31 w 67"/>
                <a:gd name="T27" fmla="*/ 0 h 14"/>
                <a:gd name="T28" fmla="*/ 39 w 67"/>
                <a:gd name="T29" fmla="*/ 0 h 14"/>
                <a:gd name="T30" fmla="*/ 37 w 67"/>
                <a:gd name="T31" fmla="*/ 3 h 14"/>
                <a:gd name="T32" fmla="*/ 43 w 67"/>
                <a:gd name="T33" fmla="*/ 3 h 14"/>
                <a:gd name="T34" fmla="*/ 38 w 67"/>
                <a:gd name="T35" fmla="*/ 4 h 14"/>
                <a:gd name="T36" fmla="*/ 48 w 67"/>
                <a:gd name="T37" fmla="*/ 7 h 14"/>
                <a:gd name="T38" fmla="*/ 42 w 67"/>
                <a:gd name="T39" fmla="*/ 8 h 14"/>
                <a:gd name="T40" fmla="*/ 51 w 67"/>
                <a:gd name="T41" fmla="*/ 8 h 14"/>
                <a:gd name="T42" fmla="*/ 58 w 67"/>
                <a:gd name="T43" fmla="*/ 3 h 14"/>
                <a:gd name="T44" fmla="*/ 59 w 67"/>
                <a:gd name="T45" fmla="*/ 6 h 14"/>
                <a:gd name="T46" fmla="*/ 67 w 67"/>
                <a:gd name="T47" fmla="*/ 7 h 14"/>
                <a:gd name="T48" fmla="*/ 57 w 67"/>
                <a:gd name="T4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7" h="14">
                  <a:moveTo>
                    <a:pt x="57" y="12"/>
                  </a:moveTo>
                  <a:cubicBezTo>
                    <a:pt x="57" y="12"/>
                    <a:pt x="49" y="11"/>
                    <a:pt x="46" y="12"/>
                  </a:cubicBezTo>
                  <a:cubicBezTo>
                    <a:pt x="44" y="12"/>
                    <a:pt x="42" y="13"/>
                    <a:pt x="37" y="13"/>
                  </a:cubicBezTo>
                  <a:cubicBezTo>
                    <a:pt x="33" y="13"/>
                    <a:pt x="27" y="14"/>
                    <a:pt x="26" y="13"/>
                  </a:cubicBezTo>
                  <a:cubicBezTo>
                    <a:pt x="25" y="13"/>
                    <a:pt x="28" y="12"/>
                    <a:pt x="32" y="11"/>
                  </a:cubicBezTo>
                  <a:cubicBezTo>
                    <a:pt x="37" y="11"/>
                    <a:pt x="25" y="9"/>
                    <a:pt x="22" y="10"/>
                  </a:cubicBezTo>
                  <a:cubicBezTo>
                    <a:pt x="19" y="10"/>
                    <a:pt x="15" y="9"/>
                    <a:pt x="16" y="8"/>
                  </a:cubicBezTo>
                  <a:cubicBezTo>
                    <a:pt x="18" y="8"/>
                    <a:pt x="19" y="7"/>
                    <a:pt x="22" y="6"/>
                  </a:cubicBezTo>
                  <a:cubicBezTo>
                    <a:pt x="25" y="5"/>
                    <a:pt x="21" y="4"/>
                    <a:pt x="19" y="5"/>
                  </a:cubicBezTo>
                  <a:cubicBezTo>
                    <a:pt x="16" y="5"/>
                    <a:pt x="9" y="7"/>
                    <a:pt x="7" y="7"/>
                  </a:cubicBezTo>
                  <a:cubicBezTo>
                    <a:pt x="5" y="7"/>
                    <a:pt x="0" y="4"/>
                    <a:pt x="2" y="4"/>
                  </a:cubicBezTo>
                  <a:cubicBezTo>
                    <a:pt x="4" y="4"/>
                    <a:pt x="6" y="3"/>
                    <a:pt x="12" y="2"/>
                  </a:cubicBezTo>
                  <a:cubicBezTo>
                    <a:pt x="17" y="2"/>
                    <a:pt x="18" y="0"/>
                    <a:pt x="22" y="0"/>
                  </a:cubicBezTo>
                  <a:cubicBezTo>
                    <a:pt x="26" y="0"/>
                    <a:pt x="28" y="0"/>
                    <a:pt x="31" y="0"/>
                  </a:cubicBezTo>
                  <a:cubicBezTo>
                    <a:pt x="34" y="1"/>
                    <a:pt x="39" y="0"/>
                    <a:pt x="39" y="0"/>
                  </a:cubicBezTo>
                  <a:cubicBezTo>
                    <a:pt x="39" y="0"/>
                    <a:pt x="36" y="3"/>
                    <a:pt x="37" y="3"/>
                  </a:cubicBezTo>
                  <a:cubicBezTo>
                    <a:pt x="38" y="4"/>
                    <a:pt x="43" y="3"/>
                    <a:pt x="43" y="3"/>
                  </a:cubicBezTo>
                  <a:cubicBezTo>
                    <a:pt x="38" y="4"/>
                    <a:pt x="38" y="4"/>
                    <a:pt x="38" y="4"/>
                  </a:cubicBezTo>
                  <a:cubicBezTo>
                    <a:pt x="48" y="7"/>
                    <a:pt x="48" y="7"/>
                    <a:pt x="48" y="7"/>
                  </a:cubicBezTo>
                  <a:cubicBezTo>
                    <a:pt x="42" y="8"/>
                    <a:pt x="42" y="8"/>
                    <a:pt x="42" y="8"/>
                  </a:cubicBezTo>
                  <a:cubicBezTo>
                    <a:pt x="42" y="8"/>
                    <a:pt x="51" y="10"/>
                    <a:pt x="51" y="8"/>
                  </a:cubicBezTo>
                  <a:cubicBezTo>
                    <a:pt x="52" y="6"/>
                    <a:pt x="56" y="3"/>
                    <a:pt x="58" y="3"/>
                  </a:cubicBezTo>
                  <a:cubicBezTo>
                    <a:pt x="60" y="3"/>
                    <a:pt x="59" y="6"/>
                    <a:pt x="59" y="6"/>
                  </a:cubicBezTo>
                  <a:cubicBezTo>
                    <a:pt x="67" y="7"/>
                    <a:pt x="67" y="7"/>
                    <a:pt x="67" y="7"/>
                  </a:cubicBezTo>
                  <a:lnTo>
                    <a:pt x="57" y="1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9" name="Freeform 16"/>
            <p:cNvSpPr/>
            <p:nvPr/>
          </p:nvSpPr>
          <p:spPr bwMode="auto">
            <a:xfrm>
              <a:off x="5084416" y="2063899"/>
              <a:ext cx="336550" cy="122238"/>
            </a:xfrm>
            <a:custGeom>
              <a:avLst/>
              <a:gdLst>
                <a:gd name="T0" fmla="*/ 72 w 74"/>
                <a:gd name="T1" fmla="*/ 2 h 27"/>
                <a:gd name="T2" fmla="*/ 62 w 74"/>
                <a:gd name="T3" fmla="*/ 14 h 27"/>
                <a:gd name="T4" fmla="*/ 70 w 74"/>
                <a:gd name="T5" fmla="*/ 21 h 27"/>
                <a:gd name="T6" fmla="*/ 60 w 74"/>
                <a:gd name="T7" fmla="*/ 22 h 27"/>
                <a:gd name="T8" fmla="*/ 58 w 74"/>
                <a:gd name="T9" fmla="*/ 25 h 27"/>
                <a:gd name="T10" fmla="*/ 46 w 74"/>
                <a:gd name="T11" fmla="*/ 25 h 27"/>
                <a:gd name="T12" fmla="*/ 39 w 74"/>
                <a:gd name="T13" fmla="*/ 22 h 27"/>
                <a:gd name="T14" fmla="*/ 21 w 74"/>
                <a:gd name="T15" fmla="*/ 27 h 27"/>
                <a:gd name="T16" fmla="*/ 11 w 74"/>
                <a:gd name="T17" fmla="*/ 27 h 27"/>
                <a:gd name="T18" fmla="*/ 10 w 74"/>
                <a:gd name="T19" fmla="*/ 24 h 27"/>
                <a:gd name="T20" fmla="*/ 1 w 74"/>
                <a:gd name="T21" fmla="*/ 21 h 27"/>
                <a:gd name="T22" fmla="*/ 14 w 74"/>
                <a:gd name="T23" fmla="*/ 17 h 27"/>
                <a:gd name="T24" fmla="*/ 25 w 74"/>
                <a:gd name="T25" fmla="*/ 17 h 27"/>
                <a:gd name="T26" fmla="*/ 7 w 74"/>
                <a:gd name="T27" fmla="*/ 15 h 27"/>
                <a:gd name="T28" fmla="*/ 12 w 74"/>
                <a:gd name="T29" fmla="*/ 13 h 27"/>
                <a:gd name="T30" fmla="*/ 12 w 74"/>
                <a:gd name="T31" fmla="*/ 9 h 27"/>
                <a:gd name="T32" fmla="*/ 20 w 74"/>
                <a:gd name="T33" fmla="*/ 6 h 27"/>
                <a:gd name="T34" fmla="*/ 32 w 74"/>
                <a:gd name="T35" fmla="*/ 5 h 27"/>
                <a:gd name="T36" fmla="*/ 40 w 74"/>
                <a:gd name="T37" fmla="*/ 6 h 27"/>
                <a:gd name="T38" fmla="*/ 49 w 74"/>
                <a:gd name="T39" fmla="*/ 6 h 27"/>
                <a:gd name="T40" fmla="*/ 49 w 74"/>
                <a:gd name="T41" fmla="*/ 8 h 27"/>
                <a:gd name="T42" fmla="*/ 52 w 74"/>
                <a:gd name="T43" fmla="*/ 10 h 27"/>
                <a:gd name="T44" fmla="*/ 61 w 74"/>
                <a:gd name="T45" fmla="*/ 3 h 27"/>
                <a:gd name="T46" fmla="*/ 65 w 74"/>
                <a:gd name="T47" fmla="*/ 6 h 27"/>
                <a:gd name="T48" fmla="*/ 66 w 74"/>
                <a:gd name="T49" fmla="*/ 0 h 27"/>
                <a:gd name="T50" fmla="*/ 74 w 74"/>
                <a:gd name="T51" fmla="*/ 0 h 27"/>
                <a:gd name="T52" fmla="*/ 72 w 74"/>
                <a:gd name="T53"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27">
                  <a:moveTo>
                    <a:pt x="72" y="2"/>
                  </a:moveTo>
                  <a:cubicBezTo>
                    <a:pt x="72" y="2"/>
                    <a:pt x="63" y="9"/>
                    <a:pt x="62" y="14"/>
                  </a:cubicBezTo>
                  <a:cubicBezTo>
                    <a:pt x="60" y="19"/>
                    <a:pt x="73" y="19"/>
                    <a:pt x="70" y="21"/>
                  </a:cubicBezTo>
                  <a:cubicBezTo>
                    <a:pt x="67" y="22"/>
                    <a:pt x="61" y="22"/>
                    <a:pt x="60" y="22"/>
                  </a:cubicBezTo>
                  <a:cubicBezTo>
                    <a:pt x="59" y="22"/>
                    <a:pt x="65" y="25"/>
                    <a:pt x="58" y="25"/>
                  </a:cubicBezTo>
                  <a:cubicBezTo>
                    <a:pt x="52" y="25"/>
                    <a:pt x="53" y="27"/>
                    <a:pt x="46" y="25"/>
                  </a:cubicBezTo>
                  <a:cubicBezTo>
                    <a:pt x="40" y="24"/>
                    <a:pt x="41" y="21"/>
                    <a:pt x="39" y="22"/>
                  </a:cubicBezTo>
                  <a:cubicBezTo>
                    <a:pt x="37" y="24"/>
                    <a:pt x="29" y="27"/>
                    <a:pt x="21" y="27"/>
                  </a:cubicBezTo>
                  <a:cubicBezTo>
                    <a:pt x="14" y="27"/>
                    <a:pt x="11" y="27"/>
                    <a:pt x="11" y="27"/>
                  </a:cubicBezTo>
                  <a:cubicBezTo>
                    <a:pt x="10" y="24"/>
                    <a:pt x="10" y="24"/>
                    <a:pt x="10" y="24"/>
                  </a:cubicBezTo>
                  <a:cubicBezTo>
                    <a:pt x="10" y="24"/>
                    <a:pt x="0" y="25"/>
                    <a:pt x="1" y="21"/>
                  </a:cubicBezTo>
                  <a:cubicBezTo>
                    <a:pt x="2" y="17"/>
                    <a:pt x="8" y="17"/>
                    <a:pt x="14" y="17"/>
                  </a:cubicBezTo>
                  <a:cubicBezTo>
                    <a:pt x="20" y="17"/>
                    <a:pt x="25" y="17"/>
                    <a:pt x="25" y="17"/>
                  </a:cubicBezTo>
                  <a:cubicBezTo>
                    <a:pt x="25" y="17"/>
                    <a:pt x="8" y="15"/>
                    <a:pt x="7" y="15"/>
                  </a:cubicBezTo>
                  <a:cubicBezTo>
                    <a:pt x="5" y="14"/>
                    <a:pt x="8" y="13"/>
                    <a:pt x="12" y="13"/>
                  </a:cubicBezTo>
                  <a:cubicBezTo>
                    <a:pt x="16" y="13"/>
                    <a:pt x="9" y="11"/>
                    <a:pt x="12" y="9"/>
                  </a:cubicBezTo>
                  <a:cubicBezTo>
                    <a:pt x="14" y="6"/>
                    <a:pt x="15" y="6"/>
                    <a:pt x="20" y="6"/>
                  </a:cubicBezTo>
                  <a:cubicBezTo>
                    <a:pt x="25" y="6"/>
                    <a:pt x="27" y="5"/>
                    <a:pt x="32" y="5"/>
                  </a:cubicBezTo>
                  <a:cubicBezTo>
                    <a:pt x="37" y="6"/>
                    <a:pt x="37" y="4"/>
                    <a:pt x="40" y="6"/>
                  </a:cubicBezTo>
                  <a:cubicBezTo>
                    <a:pt x="43" y="7"/>
                    <a:pt x="47" y="8"/>
                    <a:pt x="49" y="6"/>
                  </a:cubicBezTo>
                  <a:cubicBezTo>
                    <a:pt x="50" y="5"/>
                    <a:pt x="47" y="9"/>
                    <a:pt x="49" y="8"/>
                  </a:cubicBezTo>
                  <a:cubicBezTo>
                    <a:pt x="53" y="6"/>
                    <a:pt x="52" y="14"/>
                    <a:pt x="52" y="10"/>
                  </a:cubicBezTo>
                  <a:cubicBezTo>
                    <a:pt x="52" y="6"/>
                    <a:pt x="58" y="2"/>
                    <a:pt x="61" y="3"/>
                  </a:cubicBezTo>
                  <a:cubicBezTo>
                    <a:pt x="64" y="4"/>
                    <a:pt x="65" y="6"/>
                    <a:pt x="65" y="6"/>
                  </a:cubicBezTo>
                  <a:cubicBezTo>
                    <a:pt x="66" y="0"/>
                    <a:pt x="66" y="0"/>
                    <a:pt x="66" y="0"/>
                  </a:cubicBezTo>
                  <a:cubicBezTo>
                    <a:pt x="74" y="0"/>
                    <a:pt x="74" y="0"/>
                    <a:pt x="74" y="0"/>
                  </a:cubicBezTo>
                  <a:cubicBezTo>
                    <a:pt x="74" y="0"/>
                    <a:pt x="73" y="2"/>
                    <a:pt x="72"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0" name="Freeform 17"/>
            <p:cNvSpPr/>
            <p:nvPr/>
          </p:nvSpPr>
          <p:spPr bwMode="auto">
            <a:xfrm>
              <a:off x="5433666" y="2044849"/>
              <a:ext cx="128588" cy="82550"/>
            </a:xfrm>
            <a:custGeom>
              <a:avLst/>
              <a:gdLst>
                <a:gd name="T0" fmla="*/ 23 w 28"/>
                <a:gd name="T1" fmla="*/ 8 h 18"/>
                <a:gd name="T2" fmla="*/ 20 w 28"/>
                <a:gd name="T3" fmla="*/ 8 h 18"/>
                <a:gd name="T4" fmla="*/ 19 w 28"/>
                <a:gd name="T5" fmla="*/ 14 h 18"/>
                <a:gd name="T6" fmla="*/ 11 w 28"/>
                <a:gd name="T7" fmla="*/ 15 h 18"/>
                <a:gd name="T8" fmla="*/ 7 w 28"/>
                <a:gd name="T9" fmla="*/ 18 h 18"/>
                <a:gd name="T10" fmla="*/ 4 w 28"/>
                <a:gd name="T11" fmla="*/ 14 h 18"/>
                <a:gd name="T12" fmla="*/ 0 w 28"/>
                <a:gd name="T13" fmla="*/ 12 h 18"/>
                <a:gd name="T14" fmla="*/ 5 w 28"/>
                <a:gd name="T15" fmla="*/ 8 h 18"/>
                <a:gd name="T16" fmla="*/ 8 w 28"/>
                <a:gd name="T17" fmla="*/ 10 h 18"/>
                <a:gd name="T18" fmla="*/ 10 w 28"/>
                <a:gd name="T19" fmla="*/ 6 h 18"/>
                <a:gd name="T20" fmla="*/ 14 w 28"/>
                <a:gd name="T21" fmla="*/ 4 h 18"/>
                <a:gd name="T22" fmla="*/ 19 w 28"/>
                <a:gd name="T23" fmla="*/ 4 h 18"/>
                <a:gd name="T24" fmla="*/ 27 w 28"/>
                <a:gd name="T25" fmla="*/ 2 h 18"/>
                <a:gd name="T26" fmla="*/ 23 w 28"/>
                <a:gd name="T27" fmla="*/ 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18">
                  <a:moveTo>
                    <a:pt x="23" y="8"/>
                  </a:moveTo>
                  <a:cubicBezTo>
                    <a:pt x="20" y="8"/>
                    <a:pt x="20" y="8"/>
                    <a:pt x="20" y="8"/>
                  </a:cubicBezTo>
                  <a:cubicBezTo>
                    <a:pt x="20" y="8"/>
                    <a:pt x="21" y="14"/>
                    <a:pt x="19" y="14"/>
                  </a:cubicBezTo>
                  <a:cubicBezTo>
                    <a:pt x="17" y="15"/>
                    <a:pt x="11" y="15"/>
                    <a:pt x="11" y="15"/>
                  </a:cubicBezTo>
                  <a:cubicBezTo>
                    <a:pt x="11" y="15"/>
                    <a:pt x="11" y="18"/>
                    <a:pt x="7" y="18"/>
                  </a:cubicBezTo>
                  <a:cubicBezTo>
                    <a:pt x="2" y="18"/>
                    <a:pt x="4" y="14"/>
                    <a:pt x="4" y="14"/>
                  </a:cubicBezTo>
                  <a:cubicBezTo>
                    <a:pt x="0" y="12"/>
                    <a:pt x="0" y="12"/>
                    <a:pt x="0" y="12"/>
                  </a:cubicBezTo>
                  <a:cubicBezTo>
                    <a:pt x="0" y="12"/>
                    <a:pt x="1" y="7"/>
                    <a:pt x="5" y="8"/>
                  </a:cubicBezTo>
                  <a:cubicBezTo>
                    <a:pt x="8" y="10"/>
                    <a:pt x="8" y="10"/>
                    <a:pt x="8" y="10"/>
                  </a:cubicBezTo>
                  <a:cubicBezTo>
                    <a:pt x="10" y="6"/>
                    <a:pt x="10" y="6"/>
                    <a:pt x="10" y="6"/>
                  </a:cubicBezTo>
                  <a:cubicBezTo>
                    <a:pt x="14" y="4"/>
                    <a:pt x="14" y="4"/>
                    <a:pt x="14" y="4"/>
                  </a:cubicBezTo>
                  <a:cubicBezTo>
                    <a:pt x="14" y="4"/>
                    <a:pt x="17" y="4"/>
                    <a:pt x="19" y="4"/>
                  </a:cubicBezTo>
                  <a:cubicBezTo>
                    <a:pt x="21" y="4"/>
                    <a:pt x="26" y="0"/>
                    <a:pt x="27" y="2"/>
                  </a:cubicBezTo>
                  <a:cubicBezTo>
                    <a:pt x="28" y="4"/>
                    <a:pt x="23" y="8"/>
                    <a:pt x="23"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1" name="Freeform 18"/>
            <p:cNvSpPr/>
            <p:nvPr/>
          </p:nvSpPr>
          <p:spPr bwMode="auto">
            <a:xfrm>
              <a:off x="5479703" y="2054374"/>
              <a:ext cx="182563" cy="109538"/>
            </a:xfrm>
            <a:custGeom>
              <a:avLst/>
              <a:gdLst>
                <a:gd name="T0" fmla="*/ 27 w 40"/>
                <a:gd name="T1" fmla="*/ 0 h 24"/>
                <a:gd name="T2" fmla="*/ 18 w 40"/>
                <a:gd name="T3" fmla="*/ 5 h 24"/>
                <a:gd name="T4" fmla="*/ 14 w 40"/>
                <a:gd name="T5" fmla="*/ 11 h 24"/>
                <a:gd name="T6" fmla="*/ 6 w 40"/>
                <a:gd name="T7" fmla="*/ 16 h 24"/>
                <a:gd name="T8" fmla="*/ 0 w 40"/>
                <a:gd name="T9" fmla="*/ 20 h 24"/>
                <a:gd name="T10" fmla="*/ 2 w 40"/>
                <a:gd name="T11" fmla="*/ 24 h 24"/>
                <a:gd name="T12" fmla="*/ 7 w 40"/>
                <a:gd name="T13" fmla="*/ 24 h 24"/>
                <a:gd name="T14" fmla="*/ 11 w 40"/>
                <a:gd name="T15" fmla="*/ 20 h 24"/>
                <a:gd name="T16" fmla="*/ 18 w 40"/>
                <a:gd name="T17" fmla="*/ 20 h 24"/>
                <a:gd name="T18" fmla="*/ 18 w 40"/>
                <a:gd name="T19" fmla="*/ 17 h 24"/>
                <a:gd name="T20" fmla="*/ 19 w 40"/>
                <a:gd name="T21" fmla="*/ 12 h 24"/>
                <a:gd name="T22" fmla="*/ 25 w 40"/>
                <a:gd name="T23" fmla="*/ 8 h 24"/>
                <a:gd name="T24" fmla="*/ 30 w 40"/>
                <a:gd name="T25" fmla="*/ 8 h 24"/>
                <a:gd name="T26" fmla="*/ 39 w 40"/>
                <a:gd name="T27" fmla="*/ 3 h 24"/>
                <a:gd name="T28" fmla="*/ 27 w 40"/>
                <a:gd name="T2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4">
                  <a:moveTo>
                    <a:pt x="27" y="0"/>
                  </a:moveTo>
                  <a:cubicBezTo>
                    <a:pt x="25" y="1"/>
                    <a:pt x="20" y="4"/>
                    <a:pt x="18" y="5"/>
                  </a:cubicBezTo>
                  <a:cubicBezTo>
                    <a:pt x="16" y="6"/>
                    <a:pt x="16" y="11"/>
                    <a:pt x="14" y="11"/>
                  </a:cubicBezTo>
                  <a:cubicBezTo>
                    <a:pt x="13" y="11"/>
                    <a:pt x="8" y="15"/>
                    <a:pt x="6" y="16"/>
                  </a:cubicBezTo>
                  <a:cubicBezTo>
                    <a:pt x="4" y="17"/>
                    <a:pt x="0" y="20"/>
                    <a:pt x="0" y="20"/>
                  </a:cubicBezTo>
                  <a:cubicBezTo>
                    <a:pt x="2" y="24"/>
                    <a:pt x="2" y="24"/>
                    <a:pt x="2" y="24"/>
                  </a:cubicBezTo>
                  <a:cubicBezTo>
                    <a:pt x="7" y="24"/>
                    <a:pt x="7" y="24"/>
                    <a:pt x="7" y="24"/>
                  </a:cubicBezTo>
                  <a:cubicBezTo>
                    <a:pt x="11" y="20"/>
                    <a:pt x="11" y="20"/>
                    <a:pt x="11" y="20"/>
                  </a:cubicBezTo>
                  <a:cubicBezTo>
                    <a:pt x="18" y="20"/>
                    <a:pt x="18" y="20"/>
                    <a:pt x="18" y="20"/>
                  </a:cubicBezTo>
                  <a:cubicBezTo>
                    <a:pt x="18" y="17"/>
                    <a:pt x="18" y="17"/>
                    <a:pt x="18" y="17"/>
                  </a:cubicBezTo>
                  <a:cubicBezTo>
                    <a:pt x="19" y="12"/>
                    <a:pt x="19" y="12"/>
                    <a:pt x="19" y="12"/>
                  </a:cubicBezTo>
                  <a:cubicBezTo>
                    <a:pt x="25" y="8"/>
                    <a:pt x="25" y="8"/>
                    <a:pt x="25" y="8"/>
                  </a:cubicBezTo>
                  <a:cubicBezTo>
                    <a:pt x="25" y="8"/>
                    <a:pt x="28" y="8"/>
                    <a:pt x="30" y="8"/>
                  </a:cubicBezTo>
                  <a:cubicBezTo>
                    <a:pt x="32" y="8"/>
                    <a:pt x="38" y="3"/>
                    <a:pt x="39" y="3"/>
                  </a:cubicBezTo>
                  <a:cubicBezTo>
                    <a:pt x="40" y="2"/>
                    <a:pt x="27" y="0"/>
                    <a:pt x="27"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2" name="Freeform 19"/>
            <p:cNvSpPr/>
            <p:nvPr/>
          </p:nvSpPr>
          <p:spPr bwMode="auto">
            <a:xfrm>
              <a:off x="5630516" y="2059137"/>
              <a:ext cx="449263" cy="304800"/>
            </a:xfrm>
            <a:custGeom>
              <a:avLst/>
              <a:gdLst>
                <a:gd name="T0" fmla="*/ 23 w 99"/>
                <a:gd name="T1" fmla="*/ 3 h 67"/>
                <a:gd name="T2" fmla="*/ 20 w 99"/>
                <a:gd name="T3" fmla="*/ 16 h 67"/>
                <a:gd name="T4" fmla="*/ 16 w 99"/>
                <a:gd name="T5" fmla="*/ 10 h 67"/>
                <a:gd name="T6" fmla="*/ 20 w 99"/>
                <a:gd name="T7" fmla="*/ 7 h 67"/>
                <a:gd name="T8" fmla="*/ 16 w 99"/>
                <a:gd name="T9" fmla="*/ 2 h 67"/>
                <a:gd name="T10" fmla="*/ 6 w 99"/>
                <a:gd name="T11" fmla="*/ 7 h 67"/>
                <a:gd name="T12" fmla="*/ 1 w 99"/>
                <a:gd name="T13" fmla="*/ 10 h 67"/>
                <a:gd name="T14" fmla="*/ 1 w 99"/>
                <a:gd name="T15" fmla="*/ 15 h 67"/>
                <a:gd name="T16" fmla="*/ 8 w 99"/>
                <a:gd name="T17" fmla="*/ 15 h 67"/>
                <a:gd name="T18" fmla="*/ 0 w 99"/>
                <a:gd name="T19" fmla="*/ 17 h 67"/>
                <a:gd name="T20" fmla="*/ 1 w 99"/>
                <a:gd name="T21" fmla="*/ 20 h 67"/>
                <a:gd name="T22" fmla="*/ 6 w 99"/>
                <a:gd name="T23" fmla="*/ 20 h 67"/>
                <a:gd name="T24" fmla="*/ 22 w 99"/>
                <a:gd name="T25" fmla="*/ 21 h 67"/>
                <a:gd name="T26" fmla="*/ 35 w 99"/>
                <a:gd name="T27" fmla="*/ 21 h 67"/>
                <a:gd name="T28" fmla="*/ 38 w 99"/>
                <a:gd name="T29" fmla="*/ 19 h 67"/>
                <a:gd name="T30" fmla="*/ 47 w 99"/>
                <a:gd name="T31" fmla="*/ 25 h 67"/>
                <a:gd name="T32" fmla="*/ 53 w 99"/>
                <a:gd name="T33" fmla="*/ 32 h 67"/>
                <a:gd name="T34" fmla="*/ 47 w 99"/>
                <a:gd name="T35" fmla="*/ 37 h 67"/>
                <a:gd name="T36" fmla="*/ 41 w 99"/>
                <a:gd name="T37" fmla="*/ 43 h 67"/>
                <a:gd name="T38" fmla="*/ 38 w 99"/>
                <a:gd name="T39" fmla="*/ 46 h 67"/>
                <a:gd name="T40" fmla="*/ 28 w 99"/>
                <a:gd name="T41" fmla="*/ 44 h 67"/>
                <a:gd name="T42" fmla="*/ 22 w 99"/>
                <a:gd name="T43" fmla="*/ 46 h 67"/>
                <a:gd name="T44" fmla="*/ 19 w 99"/>
                <a:gd name="T45" fmla="*/ 53 h 67"/>
                <a:gd name="T46" fmla="*/ 25 w 99"/>
                <a:gd name="T47" fmla="*/ 51 h 67"/>
                <a:gd name="T48" fmla="*/ 40 w 99"/>
                <a:gd name="T49" fmla="*/ 55 h 67"/>
                <a:gd name="T50" fmla="*/ 49 w 99"/>
                <a:gd name="T51" fmla="*/ 63 h 67"/>
                <a:gd name="T52" fmla="*/ 58 w 99"/>
                <a:gd name="T53" fmla="*/ 66 h 67"/>
                <a:gd name="T54" fmla="*/ 58 w 99"/>
                <a:gd name="T55" fmla="*/ 60 h 67"/>
                <a:gd name="T56" fmla="*/ 59 w 99"/>
                <a:gd name="T57" fmla="*/ 57 h 67"/>
                <a:gd name="T58" fmla="*/ 68 w 99"/>
                <a:gd name="T59" fmla="*/ 58 h 67"/>
                <a:gd name="T60" fmla="*/ 71 w 99"/>
                <a:gd name="T61" fmla="*/ 50 h 67"/>
                <a:gd name="T62" fmla="*/ 66 w 99"/>
                <a:gd name="T63" fmla="*/ 43 h 67"/>
                <a:gd name="T64" fmla="*/ 71 w 99"/>
                <a:gd name="T65" fmla="*/ 40 h 67"/>
                <a:gd name="T66" fmla="*/ 78 w 99"/>
                <a:gd name="T67" fmla="*/ 46 h 67"/>
                <a:gd name="T68" fmla="*/ 82 w 99"/>
                <a:gd name="T69" fmla="*/ 46 h 67"/>
                <a:gd name="T70" fmla="*/ 90 w 99"/>
                <a:gd name="T71" fmla="*/ 42 h 67"/>
                <a:gd name="T72" fmla="*/ 92 w 99"/>
                <a:gd name="T73" fmla="*/ 36 h 67"/>
                <a:gd name="T74" fmla="*/ 81 w 99"/>
                <a:gd name="T75" fmla="*/ 30 h 67"/>
                <a:gd name="T76" fmla="*/ 71 w 99"/>
                <a:gd name="T77" fmla="*/ 28 h 67"/>
                <a:gd name="T78" fmla="*/ 80 w 99"/>
                <a:gd name="T79" fmla="*/ 26 h 67"/>
                <a:gd name="T80" fmla="*/ 82 w 99"/>
                <a:gd name="T81" fmla="*/ 23 h 67"/>
                <a:gd name="T82" fmla="*/ 72 w 99"/>
                <a:gd name="T83" fmla="*/ 19 h 67"/>
                <a:gd name="T84" fmla="*/ 69 w 99"/>
                <a:gd name="T85" fmla="*/ 16 h 67"/>
                <a:gd name="T86" fmla="*/ 68 w 99"/>
                <a:gd name="T87" fmla="*/ 13 h 67"/>
                <a:gd name="T88" fmla="*/ 63 w 99"/>
                <a:gd name="T89" fmla="*/ 10 h 67"/>
                <a:gd name="T90" fmla="*/ 58 w 99"/>
                <a:gd name="T91" fmla="*/ 7 h 67"/>
                <a:gd name="T92" fmla="*/ 60 w 99"/>
                <a:gd name="T93" fmla="*/ 5 h 67"/>
                <a:gd name="T94" fmla="*/ 47 w 99"/>
                <a:gd name="T95" fmla="*/ 1 h 67"/>
                <a:gd name="T96" fmla="*/ 47 w 99"/>
                <a:gd name="T97" fmla="*/ 7 h 67"/>
                <a:gd name="T98" fmla="*/ 51 w 99"/>
                <a:gd name="T99" fmla="*/ 9 h 67"/>
                <a:gd name="T100" fmla="*/ 46 w 99"/>
                <a:gd name="T101" fmla="*/ 9 h 67"/>
                <a:gd name="T102" fmla="*/ 37 w 99"/>
                <a:gd name="T103" fmla="*/ 10 h 67"/>
                <a:gd name="T104" fmla="*/ 40 w 99"/>
                <a:gd name="T105" fmla="*/ 8 h 67"/>
                <a:gd name="T106" fmla="*/ 43 w 99"/>
                <a:gd name="T107" fmla="*/ 5 h 67"/>
                <a:gd name="T108" fmla="*/ 43 w 99"/>
                <a:gd name="T109" fmla="*/ 2 h 67"/>
                <a:gd name="T110" fmla="*/ 35 w 99"/>
                <a:gd name="T111" fmla="*/ 3 h 67"/>
                <a:gd name="T112" fmla="*/ 29 w 99"/>
                <a:gd name="T113" fmla="*/ 3 h 67"/>
                <a:gd name="T114" fmla="*/ 25 w 99"/>
                <a:gd name="T115" fmla="*/ 5 h 67"/>
                <a:gd name="T116" fmla="*/ 28 w 99"/>
                <a:gd name="T117" fmla="*/ 0 h 67"/>
                <a:gd name="T118" fmla="*/ 23 w 99"/>
                <a:gd name="T119" fmla="*/ 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9" h="67">
                  <a:moveTo>
                    <a:pt x="23" y="3"/>
                  </a:moveTo>
                  <a:cubicBezTo>
                    <a:pt x="22" y="4"/>
                    <a:pt x="22" y="16"/>
                    <a:pt x="20" y="16"/>
                  </a:cubicBezTo>
                  <a:cubicBezTo>
                    <a:pt x="19" y="16"/>
                    <a:pt x="16" y="10"/>
                    <a:pt x="16" y="10"/>
                  </a:cubicBezTo>
                  <a:cubicBezTo>
                    <a:pt x="16" y="10"/>
                    <a:pt x="19" y="8"/>
                    <a:pt x="20" y="7"/>
                  </a:cubicBezTo>
                  <a:cubicBezTo>
                    <a:pt x="21" y="6"/>
                    <a:pt x="16" y="2"/>
                    <a:pt x="16" y="2"/>
                  </a:cubicBezTo>
                  <a:cubicBezTo>
                    <a:pt x="6" y="7"/>
                    <a:pt x="6" y="7"/>
                    <a:pt x="6" y="7"/>
                  </a:cubicBezTo>
                  <a:cubicBezTo>
                    <a:pt x="1" y="10"/>
                    <a:pt x="1" y="10"/>
                    <a:pt x="1" y="10"/>
                  </a:cubicBezTo>
                  <a:cubicBezTo>
                    <a:pt x="1" y="15"/>
                    <a:pt x="1" y="15"/>
                    <a:pt x="1" y="15"/>
                  </a:cubicBezTo>
                  <a:cubicBezTo>
                    <a:pt x="8" y="15"/>
                    <a:pt x="8" y="15"/>
                    <a:pt x="8" y="15"/>
                  </a:cubicBezTo>
                  <a:cubicBezTo>
                    <a:pt x="0" y="17"/>
                    <a:pt x="0" y="17"/>
                    <a:pt x="0" y="17"/>
                  </a:cubicBezTo>
                  <a:cubicBezTo>
                    <a:pt x="1" y="20"/>
                    <a:pt x="1" y="20"/>
                    <a:pt x="1" y="20"/>
                  </a:cubicBezTo>
                  <a:cubicBezTo>
                    <a:pt x="6" y="20"/>
                    <a:pt x="6" y="20"/>
                    <a:pt x="6" y="20"/>
                  </a:cubicBezTo>
                  <a:cubicBezTo>
                    <a:pt x="6" y="20"/>
                    <a:pt x="15" y="21"/>
                    <a:pt x="22" y="21"/>
                  </a:cubicBezTo>
                  <a:cubicBezTo>
                    <a:pt x="28" y="21"/>
                    <a:pt x="35" y="21"/>
                    <a:pt x="35" y="21"/>
                  </a:cubicBezTo>
                  <a:cubicBezTo>
                    <a:pt x="38" y="19"/>
                    <a:pt x="38" y="19"/>
                    <a:pt x="38" y="19"/>
                  </a:cubicBezTo>
                  <a:cubicBezTo>
                    <a:pt x="38" y="19"/>
                    <a:pt x="46" y="21"/>
                    <a:pt x="47" y="25"/>
                  </a:cubicBezTo>
                  <a:cubicBezTo>
                    <a:pt x="48" y="28"/>
                    <a:pt x="53" y="29"/>
                    <a:pt x="53" y="32"/>
                  </a:cubicBezTo>
                  <a:cubicBezTo>
                    <a:pt x="53" y="35"/>
                    <a:pt x="51" y="37"/>
                    <a:pt x="47" y="37"/>
                  </a:cubicBezTo>
                  <a:cubicBezTo>
                    <a:pt x="44" y="37"/>
                    <a:pt x="41" y="43"/>
                    <a:pt x="41" y="43"/>
                  </a:cubicBezTo>
                  <a:cubicBezTo>
                    <a:pt x="41" y="43"/>
                    <a:pt x="41" y="46"/>
                    <a:pt x="38" y="46"/>
                  </a:cubicBezTo>
                  <a:cubicBezTo>
                    <a:pt x="35" y="46"/>
                    <a:pt x="30" y="44"/>
                    <a:pt x="28" y="44"/>
                  </a:cubicBezTo>
                  <a:cubicBezTo>
                    <a:pt x="26" y="45"/>
                    <a:pt x="22" y="46"/>
                    <a:pt x="22" y="46"/>
                  </a:cubicBezTo>
                  <a:cubicBezTo>
                    <a:pt x="22" y="46"/>
                    <a:pt x="15" y="53"/>
                    <a:pt x="19" y="53"/>
                  </a:cubicBezTo>
                  <a:cubicBezTo>
                    <a:pt x="24" y="53"/>
                    <a:pt x="22" y="51"/>
                    <a:pt x="25" y="51"/>
                  </a:cubicBezTo>
                  <a:cubicBezTo>
                    <a:pt x="28" y="51"/>
                    <a:pt x="39" y="49"/>
                    <a:pt x="40" y="55"/>
                  </a:cubicBezTo>
                  <a:cubicBezTo>
                    <a:pt x="41" y="62"/>
                    <a:pt x="46" y="62"/>
                    <a:pt x="49" y="63"/>
                  </a:cubicBezTo>
                  <a:cubicBezTo>
                    <a:pt x="51" y="63"/>
                    <a:pt x="58" y="67"/>
                    <a:pt x="58" y="66"/>
                  </a:cubicBezTo>
                  <a:cubicBezTo>
                    <a:pt x="58" y="64"/>
                    <a:pt x="63" y="65"/>
                    <a:pt x="58" y="60"/>
                  </a:cubicBezTo>
                  <a:cubicBezTo>
                    <a:pt x="53" y="55"/>
                    <a:pt x="56" y="53"/>
                    <a:pt x="59" y="57"/>
                  </a:cubicBezTo>
                  <a:cubicBezTo>
                    <a:pt x="62" y="60"/>
                    <a:pt x="65" y="62"/>
                    <a:pt x="68" y="58"/>
                  </a:cubicBezTo>
                  <a:cubicBezTo>
                    <a:pt x="70" y="55"/>
                    <a:pt x="75" y="55"/>
                    <a:pt x="71" y="50"/>
                  </a:cubicBezTo>
                  <a:cubicBezTo>
                    <a:pt x="66" y="45"/>
                    <a:pt x="66" y="43"/>
                    <a:pt x="66" y="43"/>
                  </a:cubicBezTo>
                  <a:cubicBezTo>
                    <a:pt x="66" y="43"/>
                    <a:pt x="69" y="40"/>
                    <a:pt x="71" y="40"/>
                  </a:cubicBezTo>
                  <a:cubicBezTo>
                    <a:pt x="72" y="40"/>
                    <a:pt x="77" y="43"/>
                    <a:pt x="78" y="46"/>
                  </a:cubicBezTo>
                  <a:cubicBezTo>
                    <a:pt x="79" y="48"/>
                    <a:pt x="79" y="49"/>
                    <a:pt x="82" y="46"/>
                  </a:cubicBezTo>
                  <a:cubicBezTo>
                    <a:pt x="85" y="44"/>
                    <a:pt x="83" y="42"/>
                    <a:pt x="90" y="42"/>
                  </a:cubicBezTo>
                  <a:cubicBezTo>
                    <a:pt x="97" y="41"/>
                    <a:pt x="99" y="39"/>
                    <a:pt x="92" y="36"/>
                  </a:cubicBezTo>
                  <a:cubicBezTo>
                    <a:pt x="85" y="33"/>
                    <a:pt x="87" y="33"/>
                    <a:pt x="81" y="30"/>
                  </a:cubicBezTo>
                  <a:cubicBezTo>
                    <a:pt x="76" y="28"/>
                    <a:pt x="72" y="30"/>
                    <a:pt x="71" y="28"/>
                  </a:cubicBezTo>
                  <a:cubicBezTo>
                    <a:pt x="71" y="25"/>
                    <a:pt x="80" y="26"/>
                    <a:pt x="80" y="26"/>
                  </a:cubicBezTo>
                  <a:cubicBezTo>
                    <a:pt x="80" y="26"/>
                    <a:pt x="87" y="23"/>
                    <a:pt x="82" y="23"/>
                  </a:cubicBezTo>
                  <a:cubicBezTo>
                    <a:pt x="77" y="22"/>
                    <a:pt x="68" y="19"/>
                    <a:pt x="72" y="19"/>
                  </a:cubicBezTo>
                  <a:cubicBezTo>
                    <a:pt x="77" y="19"/>
                    <a:pt x="69" y="16"/>
                    <a:pt x="69" y="16"/>
                  </a:cubicBezTo>
                  <a:cubicBezTo>
                    <a:pt x="68" y="13"/>
                    <a:pt x="68" y="13"/>
                    <a:pt x="68" y="13"/>
                  </a:cubicBezTo>
                  <a:cubicBezTo>
                    <a:pt x="68" y="13"/>
                    <a:pt x="61" y="11"/>
                    <a:pt x="63" y="10"/>
                  </a:cubicBezTo>
                  <a:cubicBezTo>
                    <a:pt x="64" y="9"/>
                    <a:pt x="57" y="8"/>
                    <a:pt x="58" y="7"/>
                  </a:cubicBezTo>
                  <a:cubicBezTo>
                    <a:pt x="60" y="7"/>
                    <a:pt x="62" y="5"/>
                    <a:pt x="60" y="5"/>
                  </a:cubicBezTo>
                  <a:cubicBezTo>
                    <a:pt x="59" y="5"/>
                    <a:pt x="52" y="1"/>
                    <a:pt x="47" y="1"/>
                  </a:cubicBezTo>
                  <a:cubicBezTo>
                    <a:pt x="42" y="2"/>
                    <a:pt x="45" y="7"/>
                    <a:pt x="47" y="7"/>
                  </a:cubicBezTo>
                  <a:cubicBezTo>
                    <a:pt x="49" y="7"/>
                    <a:pt x="51" y="9"/>
                    <a:pt x="51" y="9"/>
                  </a:cubicBezTo>
                  <a:cubicBezTo>
                    <a:pt x="51" y="9"/>
                    <a:pt x="47" y="9"/>
                    <a:pt x="46" y="9"/>
                  </a:cubicBezTo>
                  <a:cubicBezTo>
                    <a:pt x="45" y="9"/>
                    <a:pt x="37" y="10"/>
                    <a:pt x="37" y="10"/>
                  </a:cubicBezTo>
                  <a:cubicBezTo>
                    <a:pt x="40" y="8"/>
                    <a:pt x="40" y="8"/>
                    <a:pt x="40" y="8"/>
                  </a:cubicBezTo>
                  <a:cubicBezTo>
                    <a:pt x="43" y="5"/>
                    <a:pt x="43" y="5"/>
                    <a:pt x="43" y="5"/>
                  </a:cubicBezTo>
                  <a:cubicBezTo>
                    <a:pt x="43" y="2"/>
                    <a:pt x="43" y="2"/>
                    <a:pt x="43" y="2"/>
                  </a:cubicBezTo>
                  <a:cubicBezTo>
                    <a:pt x="35" y="3"/>
                    <a:pt x="35" y="3"/>
                    <a:pt x="35" y="3"/>
                  </a:cubicBezTo>
                  <a:cubicBezTo>
                    <a:pt x="29" y="3"/>
                    <a:pt x="29" y="3"/>
                    <a:pt x="29" y="3"/>
                  </a:cubicBezTo>
                  <a:cubicBezTo>
                    <a:pt x="25" y="5"/>
                    <a:pt x="25" y="5"/>
                    <a:pt x="25" y="5"/>
                  </a:cubicBezTo>
                  <a:cubicBezTo>
                    <a:pt x="28" y="0"/>
                    <a:pt x="28" y="0"/>
                    <a:pt x="28" y="0"/>
                  </a:cubicBezTo>
                  <a:lnTo>
                    <a:pt x="23" y="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3" name="Freeform 20"/>
            <p:cNvSpPr/>
            <p:nvPr/>
          </p:nvSpPr>
          <p:spPr bwMode="auto">
            <a:xfrm>
              <a:off x="5657503" y="1867049"/>
              <a:ext cx="685800" cy="182563"/>
            </a:xfrm>
            <a:custGeom>
              <a:avLst/>
              <a:gdLst>
                <a:gd name="T0" fmla="*/ 143 w 151"/>
                <a:gd name="T1" fmla="*/ 6 h 40"/>
                <a:gd name="T2" fmla="*/ 132 w 151"/>
                <a:gd name="T3" fmla="*/ 8 h 40"/>
                <a:gd name="T4" fmla="*/ 120 w 151"/>
                <a:gd name="T5" fmla="*/ 10 h 40"/>
                <a:gd name="T6" fmla="*/ 111 w 151"/>
                <a:gd name="T7" fmla="*/ 14 h 40"/>
                <a:gd name="T8" fmla="*/ 102 w 151"/>
                <a:gd name="T9" fmla="*/ 15 h 40"/>
                <a:gd name="T10" fmla="*/ 83 w 151"/>
                <a:gd name="T11" fmla="*/ 15 h 40"/>
                <a:gd name="T12" fmla="*/ 79 w 151"/>
                <a:gd name="T13" fmla="*/ 20 h 40"/>
                <a:gd name="T14" fmla="*/ 86 w 151"/>
                <a:gd name="T15" fmla="*/ 20 h 40"/>
                <a:gd name="T16" fmla="*/ 73 w 151"/>
                <a:gd name="T17" fmla="*/ 22 h 40"/>
                <a:gd name="T18" fmla="*/ 71 w 151"/>
                <a:gd name="T19" fmla="*/ 24 h 40"/>
                <a:gd name="T20" fmla="*/ 63 w 151"/>
                <a:gd name="T21" fmla="*/ 25 h 40"/>
                <a:gd name="T22" fmla="*/ 62 w 151"/>
                <a:gd name="T23" fmla="*/ 29 h 40"/>
                <a:gd name="T24" fmla="*/ 58 w 151"/>
                <a:gd name="T25" fmla="*/ 30 h 40"/>
                <a:gd name="T26" fmla="*/ 44 w 151"/>
                <a:gd name="T27" fmla="*/ 29 h 40"/>
                <a:gd name="T28" fmla="*/ 35 w 151"/>
                <a:gd name="T29" fmla="*/ 30 h 40"/>
                <a:gd name="T30" fmla="*/ 21 w 151"/>
                <a:gd name="T31" fmla="*/ 31 h 40"/>
                <a:gd name="T32" fmla="*/ 17 w 151"/>
                <a:gd name="T33" fmla="*/ 35 h 40"/>
                <a:gd name="T34" fmla="*/ 40 w 151"/>
                <a:gd name="T35" fmla="*/ 33 h 40"/>
                <a:gd name="T36" fmla="*/ 51 w 151"/>
                <a:gd name="T37" fmla="*/ 34 h 40"/>
                <a:gd name="T38" fmla="*/ 45 w 151"/>
                <a:gd name="T39" fmla="*/ 38 h 40"/>
                <a:gd name="T40" fmla="*/ 34 w 151"/>
                <a:gd name="T41" fmla="*/ 40 h 40"/>
                <a:gd name="T42" fmla="*/ 24 w 151"/>
                <a:gd name="T43" fmla="*/ 40 h 40"/>
                <a:gd name="T44" fmla="*/ 13 w 151"/>
                <a:gd name="T45" fmla="*/ 40 h 40"/>
                <a:gd name="T46" fmla="*/ 5 w 151"/>
                <a:gd name="T47" fmla="*/ 40 h 40"/>
                <a:gd name="T48" fmla="*/ 5 w 151"/>
                <a:gd name="T49" fmla="*/ 34 h 40"/>
                <a:gd name="T50" fmla="*/ 7 w 151"/>
                <a:gd name="T51" fmla="*/ 29 h 40"/>
                <a:gd name="T52" fmla="*/ 0 w 151"/>
                <a:gd name="T53" fmla="*/ 29 h 40"/>
                <a:gd name="T54" fmla="*/ 5 w 151"/>
                <a:gd name="T55" fmla="*/ 25 h 40"/>
                <a:gd name="T56" fmla="*/ 16 w 151"/>
                <a:gd name="T57" fmla="*/ 28 h 40"/>
                <a:gd name="T58" fmla="*/ 22 w 151"/>
                <a:gd name="T59" fmla="*/ 26 h 40"/>
                <a:gd name="T60" fmla="*/ 28 w 151"/>
                <a:gd name="T61" fmla="*/ 26 h 40"/>
                <a:gd name="T62" fmla="*/ 34 w 151"/>
                <a:gd name="T63" fmla="*/ 24 h 40"/>
                <a:gd name="T64" fmla="*/ 40 w 151"/>
                <a:gd name="T65" fmla="*/ 24 h 40"/>
                <a:gd name="T66" fmla="*/ 43 w 151"/>
                <a:gd name="T67" fmla="*/ 25 h 40"/>
                <a:gd name="T68" fmla="*/ 45 w 151"/>
                <a:gd name="T69" fmla="*/ 23 h 40"/>
                <a:gd name="T70" fmla="*/ 40 w 151"/>
                <a:gd name="T71" fmla="*/ 21 h 40"/>
                <a:gd name="T72" fmla="*/ 31 w 151"/>
                <a:gd name="T73" fmla="*/ 22 h 40"/>
                <a:gd name="T74" fmla="*/ 24 w 151"/>
                <a:gd name="T75" fmla="*/ 22 h 40"/>
                <a:gd name="T76" fmla="*/ 18 w 151"/>
                <a:gd name="T77" fmla="*/ 19 h 40"/>
                <a:gd name="T78" fmla="*/ 18 w 151"/>
                <a:gd name="T79" fmla="*/ 15 h 40"/>
                <a:gd name="T80" fmla="*/ 24 w 151"/>
                <a:gd name="T81" fmla="*/ 11 h 40"/>
                <a:gd name="T82" fmla="*/ 33 w 151"/>
                <a:gd name="T83" fmla="*/ 11 h 40"/>
                <a:gd name="T84" fmla="*/ 38 w 151"/>
                <a:gd name="T85" fmla="*/ 10 h 40"/>
                <a:gd name="T86" fmla="*/ 43 w 151"/>
                <a:gd name="T87" fmla="*/ 11 h 40"/>
                <a:gd name="T88" fmla="*/ 47 w 151"/>
                <a:gd name="T89" fmla="*/ 13 h 40"/>
                <a:gd name="T90" fmla="*/ 46 w 151"/>
                <a:gd name="T91" fmla="*/ 10 h 40"/>
                <a:gd name="T92" fmla="*/ 46 w 151"/>
                <a:gd name="T93" fmla="*/ 6 h 40"/>
                <a:gd name="T94" fmla="*/ 52 w 151"/>
                <a:gd name="T95" fmla="*/ 4 h 40"/>
                <a:gd name="T96" fmla="*/ 71 w 151"/>
                <a:gd name="T97" fmla="*/ 3 h 40"/>
                <a:gd name="T98" fmla="*/ 90 w 151"/>
                <a:gd name="T99" fmla="*/ 1 h 40"/>
                <a:gd name="T100" fmla="*/ 105 w 151"/>
                <a:gd name="T101" fmla="*/ 1 h 40"/>
                <a:gd name="T102" fmla="*/ 120 w 151"/>
                <a:gd name="T103" fmla="*/ 1 h 40"/>
                <a:gd name="T104" fmla="*/ 130 w 151"/>
                <a:gd name="T105" fmla="*/ 1 h 40"/>
                <a:gd name="T106" fmla="*/ 141 w 151"/>
                <a:gd name="T107" fmla="*/ 1 h 40"/>
                <a:gd name="T108" fmla="*/ 151 w 151"/>
                <a:gd name="T109" fmla="*/ 4 h 40"/>
                <a:gd name="T110" fmla="*/ 143 w 151"/>
                <a:gd name="T111"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1" h="40">
                  <a:moveTo>
                    <a:pt x="143" y="6"/>
                  </a:moveTo>
                  <a:cubicBezTo>
                    <a:pt x="143" y="6"/>
                    <a:pt x="135" y="7"/>
                    <a:pt x="132" y="8"/>
                  </a:cubicBezTo>
                  <a:cubicBezTo>
                    <a:pt x="129" y="8"/>
                    <a:pt x="123" y="10"/>
                    <a:pt x="120" y="10"/>
                  </a:cubicBezTo>
                  <a:cubicBezTo>
                    <a:pt x="117" y="10"/>
                    <a:pt x="114" y="14"/>
                    <a:pt x="111" y="14"/>
                  </a:cubicBezTo>
                  <a:cubicBezTo>
                    <a:pt x="108" y="15"/>
                    <a:pt x="106" y="15"/>
                    <a:pt x="102" y="15"/>
                  </a:cubicBezTo>
                  <a:cubicBezTo>
                    <a:pt x="98" y="15"/>
                    <a:pt x="86" y="14"/>
                    <a:pt x="83" y="15"/>
                  </a:cubicBezTo>
                  <a:cubicBezTo>
                    <a:pt x="81" y="15"/>
                    <a:pt x="77" y="20"/>
                    <a:pt x="79" y="20"/>
                  </a:cubicBezTo>
                  <a:cubicBezTo>
                    <a:pt x="81" y="20"/>
                    <a:pt x="87" y="20"/>
                    <a:pt x="86" y="20"/>
                  </a:cubicBezTo>
                  <a:cubicBezTo>
                    <a:pt x="85" y="21"/>
                    <a:pt x="73" y="22"/>
                    <a:pt x="73" y="22"/>
                  </a:cubicBezTo>
                  <a:cubicBezTo>
                    <a:pt x="71" y="24"/>
                    <a:pt x="71" y="24"/>
                    <a:pt x="71" y="24"/>
                  </a:cubicBezTo>
                  <a:cubicBezTo>
                    <a:pt x="71" y="24"/>
                    <a:pt x="67" y="25"/>
                    <a:pt x="63" y="25"/>
                  </a:cubicBezTo>
                  <a:cubicBezTo>
                    <a:pt x="59" y="25"/>
                    <a:pt x="61" y="27"/>
                    <a:pt x="62" y="29"/>
                  </a:cubicBezTo>
                  <a:cubicBezTo>
                    <a:pt x="63" y="30"/>
                    <a:pt x="58" y="30"/>
                    <a:pt x="58" y="30"/>
                  </a:cubicBezTo>
                  <a:cubicBezTo>
                    <a:pt x="44" y="29"/>
                    <a:pt x="44" y="29"/>
                    <a:pt x="44" y="29"/>
                  </a:cubicBezTo>
                  <a:cubicBezTo>
                    <a:pt x="44" y="29"/>
                    <a:pt x="36" y="30"/>
                    <a:pt x="35" y="30"/>
                  </a:cubicBezTo>
                  <a:cubicBezTo>
                    <a:pt x="34" y="30"/>
                    <a:pt x="21" y="31"/>
                    <a:pt x="21" y="31"/>
                  </a:cubicBezTo>
                  <a:cubicBezTo>
                    <a:pt x="21" y="31"/>
                    <a:pt x="6" y="35"/>
                    <a:pt x="17" y="35"/>
                  </a:cubicBezTo>
                  <a:cubicBezTo>
                    <a:pt x="29" y="35"/>
                    <a:pt x="39" y="33"/>
                    <a:pt x="40" y="33"/>
                  </a:cubicBezTo>
                  <a:cubicBezTo>
                    <a:pt x="41" y="33"/>
                    <a:pt x="51" y="34"/>
                    <a:pt x="51" y="34"/>
                  </a:cubicBezTo>
                  <a:cubicBezTo>
                    <a:pt x="51" y="34"/>
                    <a:pt x="51" y="38"/>
                    <a:pt x="45" y="38"/>
                  </a:cubicBezTo>
                  <a:cubicBezTo>
                    <a:pt x="39" y="39"/>
                    <a:pt x="37" y="40"/>
                    <a:pt x="34" y="40"/>
                  </a:cubicBezTo>
                  <a:cubicBezTo>
                    <a:pt x="31" y="40"/>
                    <a:pt x="28" y="40"/>
                    <a:pt x="24" y="40"/>
                  </a:cubicBezTo>
                  <a:cubicBezTo>
                    <a:pt x="20" y="40"/>
                    <a:pt x="17" y="40"/>
                    <a:pt x="13" y="40"/>
                  </a:cubicBezTo>
                  <a:cubicBezTo>
                    <a:pt x="10" y="40"/>
                    <a:pt x="6" y="40"/>
                    <a:pt x="5" y="40"/>
                  </a:cubicBezTo>
                  <a:cubicBezTo>
                    <a:pt x="4" y="40"/>
                    <a:pt x="2" y="35"/>
                    <a:pt x="5" y="34"/>
                  </a:cubicBezTo>
                  <a:cubicBezTo>
                    <a:pt x="7" y="34"/>
                    <a:pt x="7" y="29"/>
                    <a:pt x="7" y="29"/>
                  </a:cubicBezTo>
                  <a:cubicBezTo>
                    <a:pt x="0" y="29"/>
                    <a:pt x="0" y="29"/>
                    <a:pt x="0" y="29"/>
                  </a:cubicBezTo>
                  <a:cubicBezTo>
                    <a:pt x="0" y="29"/>
                    <a:pt x="2" y="24"/>
                    <a:pt x="5" y="25"/>
                  </a:cubicBezTo>
                  <a:cubicBezTo>
                    <a:pt x="8" y="26"/>
                    <a:pt x="13" y="28"/>
                    <a:pt x="16" y="28"/>
                  </a:cubicBezTo>
                  <a:cubicBezTo>
                    <a:pt x="19" y="28"/>
                    <a:pt x="20" y="26"/>
                    <a:pt x="22" y="26"/>
                  </a:cubicBezTo>
                  <a:cubicBezTo>
                    <a:pt x="24" y="26"/>
                    <a:pt x="26" y="26"/>
                    <a:pt x="28" y="26"/>
                  </a:cubicBezTo>
                  <a:cubicBezTo>
                    <a:pt x="31" y="26"/>
                    <a:pt x="33" y="24"/>
                    <a:pt x="34" y="24"/>
                  </a:cubicBezTo>
                  <a:cubicBezTo>
                    <a:pt x="36" y="24"/>
                    <a:pt x="40" y="24"/>
                    <a:pt x="40" y="24"/>
                  </a:cubicBezTo>
                  <a:cubicBezTo>
                    <a:pt x="40" y="24"/>
                    <a:pt x="42" y="25"/>
                    <a:pt x="43" y="25"/>
                  </a:cubicBezTo>
                  <a:cubicBezTo>
                    <a:pt x="44" y="25"/>
                    <a:pt x="45" y="23"/>
                    <a:pt x="45" y="23"/>
                  </a:cubicBezTo>
                  <a:cubicBezTo>
                    <a:pt x="45" y="23"/>
                    <a:pt x="41" y="21"/>
                    <a:pt x="40" y="21"/>
                  </a:cubicBezTo>
                  <a:cubicBezTo>
                    <a:pt x="39" y="21"/>
                    <a:pt x="34" y="22"/>
                    <a:pt x="31" y="22"/>
                  </a:cubicBezTo>
                  <a:cubicBezTo>
                    <a:pt x="29" y="22"/>
                    <a:pt x="25" y="22"/>
                    <a:pt x="24" y="22"/>
                  </a:cubicBezTo>
                  <a:cubicBezTo>
                    <a:pt x="22" y="22"/>
                    <a:pt x="18" y="19"/>
                    <a:pt x="18" y="19"/>
                  </a:cubicBezTo>
                  <a:cubicBezTo>
                    <a:pt x="18" y="15"/>
                    <a:pt x="18" y="15"/>
                    <a:pt x="18" y="15"/>
                  </a:cubicBezTo>
                  <a:cubicBezTo>
                    <a:pt x="18" y="15"/>
                    <a:pt x="22" y="11"/>
                    <a:pt x="24" y="11"/>
                  </a:cubicBezTo>
                  <a:cubicBezTo>
                    <a:pt x="26" y="11"/>
                    <a:pt x="32" y="11"/>
                    <a:pt x="33" y="11"/>
                  </a:cubicBezTo>
                  <a:cubicBezTo>
                    <a:pt x="35" y="11"/>
                    <a:pt x="38" y="10"/>
                    <a:pt x="38" y="10"/>
                  </a:cubicBezTo>
                  <a:cubicBezTo>
                    <a:pt x="38" y="10"/>
                    <a:pt x="41" y="10"/>
                    <a:pt x="43" y="11"/>
                  </a:cubicBezTo>
                  <a:cubicBezTo>
                    <a:pt x="44" y="13"/>
                    <a:pt x="47" y="13"/>
                    <a:pt x="47" y="13"/>
                  </a:cubicBezTo>
                  <a:cubicBezTo>
                    <a:pt x="46" y="10"/>
                    <a:pt x="46" y="10"/>
                    <a:pt x="46" y="10"/>
                  </a:cubicBezTo>
                  <a:cubicBezTo>
                    <a:pt x="46" y="6"/>
                    <a:pt x="46" y="6"/>
                    <a:pt x="46" y="6"/>
                  </a:cubicBezTo>
                  <a:cubicBezTo>
                    <a:pt x="46" y="6"/>
                    <a:pt x="48" y="4"/>
                    <a:pt x="52" y="4"/>
                  </a:cubicBezTo>
                  <a:cubicBezTo>
                    <a:pt x="57" y="4"/>
                    <a:pt x="61" y="5"/>
                    <a:pt x="71" y="3"/>
                  </a:cubicBezTo>
                  <a:cubicBezTo>
                    <a:pt x="81" y="1"/>
                    <a:pt x="81" y="1"/>
                    <a:pt x="90" y="1"/>
                  </a:cubicBezTo>
                  <a:cubicBezTo>
                    <a:pt x="100" y="1"/>
                    <a:pt x="99" y="1"/>
                    <a:pt x="105" y="1"/>
                  </a:cubicBezTo>
                  <a:cubicBezTo>
                    <a:pt x="111" y="1"/>
                    <a:pt x="114" y="1"/>
                    <a:pt x="120" y="1"/>
                  </a:cubicBezTo>
                  <a:cubicBezTo>
                    <a:pt x="125" y="1"/>
                    <a:pt x="126" y="1"/>
                    <a:pt x="130" y="1"/>
                  </a:cubicBezTo>
                  <a:cubicBezTo>
                    <a:pt x="135" y="1"/>
                    <a:pt x="136" y="0"/>
                    <a:pt x="141" y="1"/>
                  </a:cubicBezTo>
                  <a:cubicBezTo>
                    <a:pt x="147" y="1"/>
                    <a:pt x="151" y="4"/>
                    <a:pt x="151" y="4"/>
                  </a:cubicBezTo>
                  <a:lnTo>
                    <a:pt x="143" y="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4" name="Freeform 21"/>
            <p:cNvSpPr/>
            <p:nvPr/>
          </p:nvSpPr>
          <p:spPr bwMode="auto">
            <a:xfrm>
              <a:off x="5520978" y="2000399"/>
              <a:ext cx="73025" cy="39688"/>
            </a:xfrm>
            <a:custGeom>
              <a:avLst/>
              <a:gdLst>
                <a:gd name="T0" fmla="*/ 16 w 16"/>
                <a:gd name="T1" fmla="*/ 1 h 9"/>
                <a:gd name="T2" fmla="*/ 10 w 16"/>
                <a:gd name="T3" fmla="*/ 0 h 9"/>
                <a:gd name="T4" fmla="*/ 9 w 16"/>
                <a:gd name="T5" fmla="*/ 3 h 9"/>
                <a:gd name="T6" fmla="*/ 7 w 16"/>
                <a:gd name="T7" fmla="*/ 6 h 9"/>
                <a:gd name="T8" fmla="*/ 5 w 16"/>
                <a:gd name="T9" fmla="*/ 0 h 9"/>
                <a:gd name="T10" fmla="*/ 0 w 16"/>
                <a:gd name="T11" fmla="*/ 4 h 9"/>
                <a:gd name="T12" fmla="*/ 2 w 16"/>
                <a:gd name="T13" fmla="*/ 8 h 9"/>
                <a:gd name="T14" fmla="*/ 7 w 16"/>
                <a:gd name="T15" fmla="*/ 8 h 9"/>
                <a:gd name="T16" fmla="*/ 13 w 16"/>
                <a:gd name="T17" fmla="*/ 8 h 9"/>
                <a:gd name="T18" fmla="*/ 14 w 16"/>
                <a:gd name="T19" fmla="*/ 4 h 9"/>
                <a:gd name="T20" fmla="*/ 16 w 16"/>
                <a:gd name="T21"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9">
                  <a:moveTo>
                    <a:pt x="16" y="1"/>
                  </a:moveTo>
                  <a:cubicBezTo>
                    <a:pt x="10" y="0"/>
                    <a:pt x="10" y="0"/>
                    <a:pt x="10" y="0"/>
                  </a:cubicBezTo>
                  <a:cubicBezTo>
                    <a:pt x="9" y="3"/>
                    <a:pt x="9" y="3"/>
                    <a:pt x="9" y="3"/>
                  </a:cubicBezTo>
                  <a:cubicBezTo>
                    <a:pt x="9" y="3"/>
                    <a:pt x="7" y="7"/>
                    <a:pt x="7" y="6"/>
                  </a:cubicBezTo>
                  <a:cubicBezTo>
                    <a:pt x="7" y="4"/>
                    <a:pt x="7" y="0"/>
                    <a:pt x="5" y="0"/>
                  </a:cubicBezTo>
                  <a:cubicBezTo>
                    <a:pt x="4" y="1"/>
                    <a:pt x="0" y="4"/>
                    <a:pt x="0" y="4"/>
                  </a:cubicBezTo>
                  <a:cubicBezTo>
                    <a:pt x="2" y="8"/>
                    <a:pt x="2" y="8"/>
                    <a:pt x="2" y="8"/>
                  </a:cubicBezTo>
                  <a:cubicBezTo>
                    <a:pt x="2" y="8"/>
                    <a:pt x="5" y="8"/>
                    <a:pt x="7" y="8"/>
                  </a:cubicBezTo>
                  <a:cubicBezTo>
                    <a:pt x="9" y="8"/>
                    <a:pt x="12" y="9"/>
                    <a:pt x="13" y="8"/>
                  </a:cubicBezTo>
                  <a:cubicBezTo>
                    <a:pt x="14" y="6"/>
                    <a:pt x="14" y="4"/>
                    <a:pt x="14" y="4"/>
                  </a:cubicBezTo>
                  <a:lnTo>
                    <a:pt x="16"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5" name="Freeform 22"/>
            <p:cNvSpPr/>
            <p:nvPr/>
          </p:nvSpPr>
          <p:spPr bwMode="auto">
            <a:xfrm>
              <a:off x="5598766" y="2022624"/>
              <a:ext cx="58738" cy="22225"/>
            </a:xfrm>
            <a:custGeom>
              <a:avLst/>
              <a:gdLst>
                <a:gd name="T0" fmla="*/ 0 w 13"/>
                <a:gd name="T1" fmla="*/ 4 h 5"/>
                <a:gd name="T2" fmla="*/ 6 w 13"/>
                <a:gd name="T3" fmla="*/ 4 h 5"/>
                <a:gd name="T4" fmla="*/ 12 w 13"/>
                <a:gd name="T5" fmla="*/ 4 h 5"/>
                <a:gd name="T6" fmla="*/ 11 w 13"/>
                <a:gd name="T7" fmla="*/ 0 h 5"/>
                <a:gd name="T8" fmla="*/ 4 w 13"/>
                <a:gd name="T9" fmla="*/ 1 h 5"/>
                <a:gd name="T10" fmla="*/ 0 w 13"/>
                <a:gd name="T11" fmla="*/ 4 h 5"/>
              </a:gdLst>
              <a:ahLst/>
              <a:cxnLst>
                <a:cxn ang="0">
                  <a:pos x="T0" y="T1"/>
                </a:cxn>
                <a:cxn ang="0">
                  <a:pos x="T2" y="T3"/>
                </a:cxn>
                <a:cxn ang="0">
                  <a:pos x="T4" y="T5"/>
                </a:cxn>
                <a:cxn ang="0">
                  <a:pos x="T6" y="T7"/>
                </a:cxn>
                <a:cxn ang="0">
                  <a:pos x="T8" y="T9"/>
                </a:cxn>
                <a:cxn ang="0">
                  <a:pos x="T10" y="T11"/>
                </a:cxn>
              </a:cxnLst>
              <a:rect l="0" t="0" r="r" b="b"/>
              <a:pathLst>
                <a:path w="13" h="5">
                  <a:moveTo>
                    <a:pt x="0" y="4"/>
                  </a:moveTo>
                  <a:cubicBezTo>
                    <a:pt x="0" y="4"/>
                    <a:pt x="5" y="4"/>
                    <a:pt x="6" y="4"/>
                  </a:cubicBezTo>
                  <a:cubicBezTo>
                    <a:pt x="8" y="5"/>
                    <a:pt x="12" y="4"/>
                    <a:pt x="12" y="4"/>
                  </a:cubicBezTo>
                  <a:cubicBezTo>
                    <a:pt x="12" y="4"/>
                    <a:pt x="13" y="0"/>
                    <a:pt x="11" y="0"/>
                  </a:cubicBezTo>
                  <a:cubicBezTo>
                    <a:pt x="9" y="0"/>
                    <a:pt x="4" y="1"/>
                    <a:pt x="4" y="1"/>
                  </a:cubicBezTo>
                  <a:lnTo>
                    <a:pt x="0" y="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6" name="Freeform 23"/>
            <p:cNvSpPr/>
            <p:nvPr/>
          </p:nvSpPr>
          <p:spPr bwMode="auto">
            <a:xfrm>
              <a:off x="5562253" y="1944837"/>
              <a:ext cx="71438" cy="31750"/>
            </a:xfrm>
            <a:custGeom>
              <a:avLst/>
              <a:gdLst>
                <a:gd name="T0" fmla="*/ 0 w 45"/>
                <a:gd name="T1" fmla="*/ 6 h 20"/>
                <a:gd name="T2" fmla="*/ 11 w 45"/>
                <a:gd name="T3" fmla="*/ 9 h 20"/>
                <a:gd name="T4" fmla="*/ 14 w 45"/>
                <a:gd name="T5" fmla="*/ 15 h 20"/>
                <a:gd name="T6" fmla="*/ 28 w 45"/>
                <a:gd name="T7" fmla="*/ 12 h 20"/>
                <a:gd name="T8" fmla="*/ 31 w 45"/>
                <a:gd name="T9" fmla="*/ 17 h 20"/>
                <a:gd name="T10" fmla="*/ 43 w 45"/>
                <a:gd name="T11" fmla="*/ 20 h 20"/>
                <a:gd name="T12" fmla="*/ 45 w 45"/>
                <a:gd name="T13" fmla="*/ 6 h 20"/>
                <a:gd name="T14" fmla="*/ 34 w 45"/>
                <a:gd name="T15" fmla="*/ 0 h 20"/>
                <a:gd name="T16" fmla="*/ 20 w 45"/>
                <a:gd name="T17" fmla="*/ 0 h 20"/>
                <a:gd name="T18" fmla="*/ 0 w 45"/>
                <a:gd name="T19" fmla="*/ 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20">
                  <a:moveTo>
                    <a:pt x="0" y="6"/>
                  </a:moveTo>
                  <a:lnTo>
                    <a:pt x="11" y="9"/>
                  </a:lnTo>
                  <a:lnTo>
                    <a:pt x="14" y="15"/>
                  </a:lnTo>
                  <a:lnTo>
                    <a:pt x="28" y="12"/>
                  </a:lnTo>
                  <a:lnTo>
                    <a:pt x="31" y="17"/>
                  </a:lnTo>
                  <a:lnTo>
                    <a:pt x="43" y="20"/>
                  </a:lnTo>
                  <a:lnTo>
                    <a:pt x="45" y="6"/>
                  </a:lnTo>
                  <a:lnTo>
                    <a:pt x="34" y="0"/>
                  </a:lnTo>
                  <a:lnTo>
                    <a:pt x="20" y="0"/>
                  </a:lnTo>
                  <a:lnTo>
                    <a:pt x="0" y="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7" name="Freeform 24"/>
            <p:cNvSpPr/>
            <p:nvPr/>
          </p:nvSpPr>
          <p:spPr bwMode="auto">
            <a:xfrm>
              <a:off x="5857528" y="2641749"/>
              <a:ext cx="158750" cy="127000"/>
            </a:xfrm>
            <a:custGeom>
              <a:avLst/>
              <a:gdLst>
                <a:gd name="T0" fmla="*/ 22 w 35"/>
                <a:gd name="T1" fmla="*/ 2 h 28"/>
                <a:gd name="T2" fmla="*/ 14 w 35"/>
                <a:gd name="T3" fmla="*/ 8 h 28"/>
                <a:gd name="T4" fmla="*/ 6 w 35"/>
                <a:gd name="T5" fmla="*/ 14 h 28"/>
                <a:gd name="T6" fmla="*/ 0 w 35"/>
                <a:gd name="T7" fmla="*/ 24 h 28"/>
                <a:gd name="T8" fmla="*/ 10 w 35"/>
                <a:gd name="T9" fmla="*/ 24 h 28"/>
                <a:gd name="T10" fmla="*/ 23 w 35"/>
                <a:gd name="T11" fmla="*/ 22 h 28"/>
                <a:gd name="T12" fmla="*/ 24 w 35"/>
                <a:gd name="T13" fmla="*/ 25 h 28"/>
                <a:gd name="T14" fmla="*/ 28 w 35"/>
                <a:gd name="T15" fmla="*/ 28 h 28"/>
                <a:gd name="T16" fmla="*/ 32 w 35"/>
                <a:gd name="T17" fmla="*/ 27 h 28"/>
                <a:gd name="T18" fmla="*/ 34 w 35"/>
                <a:gd name="T19" fmla="*/ 23 h 28"/>
                <a:gd name="T20" fmla="*/ 33 w 35"/>
                <a:gd name="T21" fmla="*/ 21 h 28"/>
                <a:gd name="T22" fmla="*/ 33 w 35"/>
                <a:gd name="T23" fmla="*/ 17 h 28"/>
                <a:gd name="T24" fmla="*/ 34 w 35"/>
                <a:gd name="T25" fmla="*/ 12 h 28"/>
                <a:gd name="T26" fmla="*/ 27 w 35"/>
                <a:gd name="T27" fmla="*/ 11 h 28"/>
                <a:gd name="T28" fmla="*/ 23 w 35"/>
                <a:gd name="T29" fmla="*/ 11 h 28"/>
                <a:gd name="T30" fmla="*/ 26 w 35"/>
                <a:gd name="T31" fmla="*/ 8 h 28"/>
                <a:gd name="T32" fmla="*/ 19 w 35"/>
                <a:gd name="T33" fmla="*/ 7 h 28"/>
                <a:gd name="T34" fmla="*/ 28 w 35"/>
                <a:gd name="T35" fmla="*/ 0 h 28"/>
                <a:gd name="T36" fmla="*/ 21 w 35"/>
                <a:gd name="T37" fmla="*/ 1 h 28"/>
                <a:gd name="T38" fmla="*/ 22 w 35"/>
                <a:gd name="T39"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8">
                  <a:moveTo>
                    <a:pt x="22" y="2"/>
                  </a:moveTo>
                  <a:cubicBezTo>
                    <a:pt x="22" y="2"/>
                    <a:pt x="16" y="4"/>
                    <a:pt x="14" y="8"/>
                  </a:cubicBezTo>
                  <a:cubicBezTo>
                    <a:pt x="12" y="11"/>
                    <a:pt x="9" y="14"/>
                    <a:pt x="6" y="14"/>
                  </a:cubicBezTo>
                  <a:cubicBezTo>
                    <a:pt x="4" y="15"/>
                    <a:pt x="0" y="24"/>
                    <a:pt x="0" y="24"/>
                  </a:cubicBezTo>
                  <a:cubicBezTo>
                    <a:pt x="0" y="24"/>
                    <a:pt x="0" y="24"/>
                    <a:pt x="10" y="24"/>
                  </a:cubicBezTo>
                  <a:cubicBezTo>
                    <a:pt x="19" y="24"/>
                    <a:pt x="23" y="22"/>
                    <a:pt x="23" y="22"/>
                  </a:cubicBezTo>
                  <a:cubicBezTo>
                    <a:pt x="24" y="25"/>
                    <a:pt x="24" y="25"/>
                    <a:pt x="24" y="25"/>
                  </a:cubicBezTo>
                  <a:cubicBezTo>
                    <a:pt x="28" y="28"/>
                    <a:pt x="28" y="28"/>
                    <a:pt x="28" y="28"/>
                  </a:cubicBezTo>
                  <a:cubicBezTo>
                    <a:pt x="28" y="28"/>
                    <a:pt x="31" y="28"/>
                    <a:pt x="32" y="27"/>
                  </a:cubicBezTo>
                  <a:cubicBezTo>
                    <a:pt x="34" y="25"/>
                    <a:pt x="34" y="23"/>
                    <a:pt x="34" y="23"/>
                  </a:cubicBezTo>
                  <a:cubicBezTo>
                    <a:pt x="33" y="21"/>
                    <a:pt x="33" y="21"/>
                    <a:pt x="33" y="21"/>
                  </a:cubicBezTo>
                  <a:cubicBezTo>
                    <a:pt x="33" y="17"/>
                    <a:pt x="33" y="17"/>
                    <a:pt x="33" y="17"/>
                  </a:cubicBezTo>
                  <a:cubicBezTo>
                    <a:pt x="34" y="12"/>
                    <a:pt x="34" y="12"/>
                    <a:pt x="34" y="12"/>
                  </a:cubicBezTo>
                  <a:cubicBezTo>
                    <a:pt x="34" y="12"/>
                    <a:pt x="29" y="10"/>
                    <a:pt x="27" y="11"/>
                  </a:cubicBezTo>
                  <a:cubicBezTo>
                    <a:pt x="24" y="12"/>
                    <a:pt x="23" y="11"/>
                    <a:pt x="23" y="11"/>
                  </a:cubicBezTo>
                  <a:cubicBezTo>
                    <a:pt x="26" y="8"/>
                    <a:pt x="26" y="8"/>
                    <a:pt x="26" y="8"/>
                  </a:cubicBezTo>
                  <a:cubicBezTo>
                    <a:pt x="26" y="8"/>
                    <a:pt x="21" y="6"/>
                    <a:pt x="19" y="7"/>
                  </a:cubicBezTo>
                  <a:cubicBezTo>
                    <a:pt x="18" y="8"/>
                    <a:pt x="35" y="0"/>
                    <a:pt x="28" y="0"/>
                  </a:cubicBezTo>
                  <a:cubicBezTo>
                    <a:pt x="21" y="1"/>
                    <a:pt x="21" y="1"/>
                    <a:pt x="21" y="1"/>
                  </a:cubicBezTo>
                  <a:lnTo>
                    <a:pt x="22" y="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8" name="Freeform 25"/>
            <p:cNvSpPr/>
            <p:nvPr/>
          </p:nvSpPr>
          <p:spPr bwMode="auto">
            <a:xfrm>
              <a:off x="5401916" y="4386412"/>
              <a:ext cx="328613" cy="390525"/>
            </a:xfrm>
            <a:custGeom>
              <a:avLst/>
              <a:gdLst>
                <a:gd name="T0" fmla="*/ 3 w 72"/>
                <a:gd name="T1" fmla="*/ 12 h 86"/>
                <a:gd name="T2" fmla="*/ 5 w 72"/>
                <a:gd name="T3" fmla="*/ 16 h 86"/>
                <a:gd name="T4" fmla="*/ 5 w 72"/>
                <a:gd name="T5" fmla="*/ 23 h 86"/>
                <a:gd name="T6" fmla="*/ 6 w 72"/>
                <a:gd name="T7" fmla="*/ 29 h 86"/>
                <a:gd name="T8" fmla="*/ 4 w 72"/>
                <a:gd name="T9" fmla="*/ 33 h 86"/>
                <a:gd name="T10" fmla="*/ 4 w 72"/>
                <a:gd name="T11" fmla="*/ 38 h 86"/>
                <a:gd name="T12" fmla="*/ 7 w 72"/>
                <a:gd name="T13" fmla="*/ 42 h 86"/>
                <a:gd name="T14" fmla="*/ 6 w 72"/>
                <a:gd name="T15" fmla="*/ 47 h 86"/>
                <a:gd name="T16" fmla="*/ 4 w 72"/>
                <a:gd name="T17" fmla="*/ 51 h 86"/>
                <a:gd name="T18" fmla="*/ 5 w 72"/>
                <a:gd name="T19" fmla="*/ 51 h 86"/>
                <a:gd name="T20" fmla="*/ 8 w 72"/>
                <a:gd name="T21" fmla="*/ 58 h 86"/>
                <a:gd name="T22" fmla="*/ 12 w 72"/>
                <a:gd name="T23" fmla="*/ 65 h 86"/>
                <a:gd name="T24" fmla="*/ 14 w 72"/>
                <a:gd name="T25" fmla="*/ 73 h 86"/>
                <a:gd name="T26" fmla="*/ 16 w 72"/>
                <a:gd name="T27" fmla="*/ 79 h 86"/>
                <a:gd name="T28" fmla="*/ 19 w 72"/>
                <a:gd name="T29" fmla="*/ 84 h 86"/>
                <a:gd name="T30" fmla="*/ 22 w 72"/>
                <a:gd name="T31" fmla="*/ 84 h 86"/>
                <a:gd name="T32" fmla="*/ 23 w 72"/>
                <a:gd name="T33" fmla="*/ 82 h 86"/>
                <a:gd name="T34" fmla="*/ 23 w 72"/>
                <a:gd name="T35" fmla="*/ 82 h 86"/>
                <a:gd name="T36" fmla="*/ 23 w 72"/>
                <a:gd name="T37" fmla="*/ 82 h 86"/>
                <a:gd name="T38" fmla="*/ 25 w 72"/>
                <a:gd name="T39" fmla="*/ 80 h 86"/>
                <a:gd name="T40" fmla="*/ 32 w 72"/>
                <a:gd name="T41" fmla="*/ 79 h 86"/>
                <a:gd name="T42" fmla="*/ 37 w 72"/>
                <a:gd name="T43" fmla="*/ 83 h 86"/>
                <a:gd name="T44" fmla="*/ 39 w 72"/>
                <a:gd name="T45" fmla="*/ 80 h 86"/>
                <a:gd name="T46" fmla="*/ 45 w 72"/>
                <a:gd name="T47" fmla="*/ 79 h 86"/>
                <a:gd name="T48" fmla="*/ 46 w 72"/>
                <a:gd name="T49" fmla="*/ 79 h 86"/>
                <a:gd name="T50" fmla="*/ 47 w 72"/>
                <a:gd name="T51" fmla="*/ 76 h 86"/>
                <a:gd name="T52" fmla="*/ 47 w 72"/>
                <a:gd name="T53" fmla="*/ 70 h 86"/>
                <a:gd name="T54" fmla="*/ 48 w 72"/>
                <a:gd name="T55" fmla="*/ 66 h 86"/>
                <a:gd name="T56" fmla="*/ 52 w 72"/>
                <a:gd name="T57" fmla="*/ 63 h 86"/>
                <a:gd name="T58" fmla="*/ 60 w 72"/>
                <a:gd name="T59" fmla="*/ 61 h 86"/>
                <a:gd name="T60" fmla="*/ 67 w 72"/>
                <a:gd name="T61" fmla="*/ 64 h 86"/>
                <a:gd name="T62" fmla="*/ 69 w 72"/>
                <a:gd name="T63" fmla="*/ 66 h 86"/>
                <a:gd name="T64" fmla="*/ 70 w 72"/>
                <a:gd name="T65" fmla="*/ 61 h 86"/>
                <a:gd name="T66" fmla="*/ 71 w 72"/>
                <a:gd name="T67" fmla="*/ 56 h 86"/>
                <a:gd name="T68" fmla="*/ 67 w 72"/>
                <a:gd name="T69" fmla="*/ 49 h 86"/>
                <a:gd name="T70" fmla="*/ 66 w 72"/>
                <a:gd name="T71" fmla="*/ 43 h 86"/>
                <a:gd name="T72" fmla="*/ 57 w 72"/>
                <a:gd name="T73" fmla="*/ 43 h 86"/>
                <a:gd name="T74" fmla="*/ 54 w 72"/>
                <a:gd name="T75" fmla="*/ 36 h 86"/>
                <a:gd name="T76" fmla="*/ 52 w 72"/>
                <a:gd name="T77" fmla="*/ 27 h 86"/>
                <a:gd name="T78" fmla="*/ 43 w 72"/>
                <a:gd name="T79" fmla="*/ 24 h 86"/>
                <a:gd name="T80" fmla="*/ 35 w 72"/>
                <a:gd name="T81" fmla="*/ 19 h 86"/>
                <a:gd name="T82" fmla="*/ 30 w 72"/>
                <a:gd name="T83" fmla="*/ 18 h 86"/>
                <a:gd name="T84" fmla="*/ 26 w 72"/>
                <a:gd name="T85" fmla="*/ 13 h 86"/>
                <a:gd name="T86" fmla="*/ 24 w 72"/>
                <a:gd name="T87" fmla="*/ 3 h 86"/>
                <a:gd name="T88" fmla="*/ 19 w 72"/>
                <a:gd name="T89" fmla="*/ 2 h 86"/>
                <a:gd name="T90" fmla="*/ 13 w 72"/>
                <a:gd name="T91" fmla="*/ 5 h 86"/>
                <a:gd name="T92" fmla="*/ 9 w 72"/>
                <a:gd name="T93" fmla="*/ 8 h 86"/>
                <a:gd name="T94" fmla="*/ 5 w 72"/>
                <a:gd name="T95" fmla="*/ 9 h 86"/>
                <a:gd name="T96" fmla="*/ 0 w 72"/>
                <a:gd name="T97" fmla="*/ 9 h 86"/>
                <a:gd name="T98" fmla="*/ 3 w 72"/>
                <a:gd name="T99" fmla="*/ 1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2" h="86">
                  <a:moveTo>
                    <a:pt x="3" y="12"/>
                  </a:moveTo>
                  <a:cubicBezTo>
                    <a:pt x="4" y="14"/>
                    <a:pt x="4" y="14"/>
                    <a:pt x="5" y="16"/>
                  </a:cubicBezTo>
                  <a:cubicBezTo>
                    <a:pt x="7" y="19"/>
                    <a:pt x="5" y="20"/>
                    <a:pt x="5" y="23"/>
                  </a:cubicBezTo>
                  <a:cubicBezTo>
                    <a:pt x="5" y="26"/>
                    <a:pt x="6" y="28"/>
                    <a:pt x="6" y="29"/>
                  </a:cubicBezTo>
                  <a:cubicBezTo>
                    <a:pt x="6" y="30"/>
                    <a:pt x="4" y="31"/>
                    <a:pt x="4" y="33"/>
                  </a:cubicBezTo>
                  <a:cubicBezTo>
                    <a:pt x="4" y="35"/>
                    <a:pt x="4" y="37"/>
                    <a:pt x="4" y="38"/>
                  </a:cubicBezTo>
                  <a:cubicBezTo>
                    <a:pt x="4" y="39"/>
                    <a:pt x="6" y="40"/>
                    <a:pt x="7" y="42"/>
                  </a:cubicBezTo>
                  <a:cubicBezTo>
                    <a:pt x="8" y="44"/>
                    <a:pt x="7" y="45"/>
                    <a:pt x="6" y="47"/>
                  </a:cubicBezTo>
                  <a:cubicBezTo>
                    <a:pt x="4" y="49"/>
                    <a:pt x="4" y="50"/>
                    <a:pt x="4" y="51"/>
                  </a:cubicBezTo>
                  <a:cubicBezTo>
                    <a:pt x="5" y="51"/>
                    <a:pt x="5" y="51"/>
                    <a:pt x="5" y="51"/>
                  </a:cubicBezTo>
                  <a:cubicBezTo>
                    <a:pt x="6" y="53"/>
                    <a:pt x="7" y="55"/>
                    <a:pt x="8" y="58"/>
                  </a:cubicBezTo>
                  <a:cubicBezTo>
                    <a:pt x="10" y="61"/>
                    <a:pt x="12" y="62"/>
                    <a:pt x="12" y="65"/>
                  </a:cubicBezTo>
                  <a:cubicBezTo>
                    <a:pt x="12" y="69"/>
                    <a:pt x="13" y="71"/>
                    <a:pt x="14" y="73"/>
                  </a:cubicBezTo>
                  <a:cubicBezTo>
                    <a:pt x="15" y="74"/>
                    <a:pt x="15" y="78"/>
                    <a:pt x="16" y="79"/>
                  </a:cubicBezTo>
                  <a:cubicBezTo>
                    <a:pt x="18" y="80"/>
                    <a:pt x="16" y="83"/>
                    <a:pt x="19" y="84"/>
                  </a:cubicBezTo>
                  <a:cubicBezTo>
                    <a:pt x="21" y="86"/>
                    <a:pt x="22" y="85"/>
                    <a:pt x="22" y="84"/>
                  </a:cubicBezTo>
                  <a:cubicBezTo>
                    <a:pt x="22" y="83"/>
                    <a:pt x="22" y="83"/>
                    <a:pt x="23" y="82"/>
                  </a:cubicBezTo>
                  <a:cubicBezTo>
                    <a:pt x="23" y="82"/>
                    <a:pt x="23" y="82"/>
                    <a:pt x="23" y="82"/>
                  </a:cubicBezTo>
                  <a:cubicBezTo>
                    <a:pt x="23" y="82"/>
                    <a:pt x="23" y="82"/>
                    <a:pt x="23" y="82"/>
                  </a:cubicBezTo>
                  <a:cubicBezTo>
                    <a:pt x="24" y="81"/>
                    <a:pt x="24" y="81"/>
                    <a:pt x="25" y="80"/>
                  </a:cubicBezTo>
                  <a:cubicBezTo>
                    <a:pt x="26" y="79"/>
                    <a:pt x="27" y="79"/>
                    <a:pt x="32" y="79"/>
                  </a:cubicBezTo>
                  <a:cubicBezTo>
                    <a:pt x="36" y="80"/>
                    <a:pt x="36" y="82"/>
                    <a:pt x="37" y="83"/>
                  </a:cubicBezTo>
                  <a:cubicBezTo>
                    <a:pt x="38" y="84"/>
                    <a:pt x="38" y="81"/>
                    <a:pt x="39" y="80"/>
                  </a:cubicBezTo>
                  <a:cubicBezTo>
                    <a:pt x="40" y="78"/>
                    <a:pt x="43" y="79"/>
                    <a:pt x="45" y="79"/>
                  </a:cubicBezTo>
                  <a:cubicBezTo>
                    <a:pt x="46" y="79"/>
                    <a:pt x="46" y="79"/>
                    <a:pt x="46" y="79"/>
                  </a:cubicBezTo>
                  <a:cubicBezTo>
                    <a:pt x="46" y="79"/>
                    <a:pt x="47" y="77"/>
                    <a:pt x="47" y="76"/>
                  </a:cubicBezTo>
                  <a:cubicBezTo>
                    <a:pt x="47" y="75"/>
                    <a:pt x="47" y="72"/>
                    <a:pt x="47" y="70"/>
                  </a:cubicBezTo>
                  <a:cubicBezTo>
                    <a:pt x="48" y="68"/>
                    <a:pt x="48" y="68"/>
                    <a:pt x="48" y="66"/>
                  </a:cubicBezTo>
                  <a:cubicBezTo>
                    <a:pt x="49" y="65"/>
                    <a:pt x="51" y="64"/>
                    <a:pt x="52" y="63"/>
                  </a:cubicBezTo>
                  <a:cubicBezTo>
                    <a:pt x="54" y="62"/>
                    <a:pt x="58" y="62"/>
                    <a:pt x="60" y="61"/>
                  </a:cubicBezTo>
                  <a:cubicBezTo>
                    <a:pt x="63" y="61"/>
                    <a:pt x="65" y="62"/>
                    <a:pt x="67" y="64"/>
                  </a:cubicBezTo>
                  <a:cubicBezTo>
                    <a:pt x="68" y="64"/>
                    <a:pt x="68" y="65"/>
                    <a:pt x="69" y="66"/>
                  </a:cubicBezTo>
                  <a:cubicBezTo>
                    <a:pt x="69" y="65"/>
                    <a:pt x="71" y="63"/>
                    <a:pt x="70" y="61"/>
                  </a:cubicBezTo>
                  <a:cubicBezTo>
                    <a:pt x="70" y="60"/>
                    <a:pt x="71" y="59"/>
                    <a:pt x="71" y="56"/>
                  </a:cubicBezTo>
                  <a:cubicBezTo>
                    <a:pt x="72" y="54"/>
                    <a:pt x="70" y="51"/>
                    <a:pt x="67" y="49"/>
                  </a:cubicBezTo>
                  <a:cubicBezTo>
                    <a:pt x="64" y="48"/>
                    <a:pt x="66" y="45"/>
                    <a:pt x="66" y="43"/>
                  </a:cubicBezTo>
                  <a:cubicBezTo>
                    <a:pt x="66" y="42"/>
                    <a:pt x="60" y="43"/>
                    <a:pt x="57" y="43"/>
                  </a:cubicBezTo>
                  <a:cubicBezTo>
                    <a:pt x="54" y="43"/>
                    <a:pt x="55" y="40"/>
                    <a:pt x="54" y="36"/>
                  </a:cubicBezTo>
                  <a:cubicBezTo>
                    <a:pt x="53" y="31"/>
                    <a:pt x="55" y="31"/>
                    <a:pt x="52" y="27"/>
                  </a:cubicBezTo>
                  <a:cubicBezTo>
                    <a:pt x="50" y="24"/>
                    <a:pt x="46" y="26"/>
                    <a:pt x="43" y="24"/>
                  </a:cubicBezTo>
                  <a:cubicBezTo>
                    <a:pt x="40" y="22"/>
                    <a:pt x="39" y="21"/>
                    <a:pt x="35" y="19"/>
                  </a:cubicBezTo>
                  <a:cubicBezTo>
                    <a:pt x="31" y="18"/>
                    <a:pt x="32" y="19"/>
                    <a:pt x="30" y="18"/>
                  </a:cubicBezTo>
                  <a:cubicBezTo>
                    <a:pt x="28" y="17"/>
                    <a:pt x="28" y="15"/>
                    <a:pt x="26" y="13"/>
                  </a:cubicBezTo>
                  <a:cubicBezTo>
                    <a:pt x="24" y="11"/>
                    <a:pt x="24" y="7"/>
                    <a:pt x="24" y="3"/>
                  </a:cubicBezTo>
                  <a:cubicBezTo>
                    <a:pt x="24" y="0"/>
                    <a:pt x="22" y="1"/>
                    <a:pt x="19" y="2"/>
                  </a:cubicBezTo>
                  <a:cubicBezTo>
                    <a:pt x="16" y="2"/>
                    <a:pt x="15" y="4"/>
                    <a:pt x="13" y="5"/>
                  </a:cubicBezTo>
                  <a:cubicBezTo>
                    <a:pt x="12" y="7"/>
                    <a:pt x="11" y="6"/>
                    <a:pt x="9" y="8"/>
                  </a:cubicBezTo>
                  <a:cubicBezTo>
                    <a:pt x="7" y="10"/>
                    <a:pt x="7" y="10"/>
                    <a:pt x="5" y="9"/>
                  </a:cubicBezTo>
                  <a:cubicBezTo>
                    <a:pt x="4" y="8"/>
                    <a:pt x="1" y="9"/>
                    <a:pt x="0" y="9"/>
                  </a:cubicBezTo>
                  <a:cubicBezTo>
                    <a:pt x="2" y="9"/>
                    <a:pt x="2" y="11"/>
                    <a:pt x="3" y="1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49" name="Freeform 26"/>
            <p:cNvSpPr/>
            <p:nvPr/>
          </p:nvSpPr>
          <p:spPr bwMode="auto">
            <a:xfrm>
              <a:off x="5611466" y="4664224"/>
              <a:ext cx="219075" cy="241300"/>
            </a:xfrm>
            <a:custGeom>
              <a:avLst/>
              <a:gdLst>
                <a:gd name="T0" fmla="*/ 14 w 48"/>
                <a:gd name="T1" fmla="*/ 0 h 53"/>
                <a:gd name="T2" fmla="*/ 6 w 48"/>
                <a:gd name="T3" fmla="*/ 2 h 53"/>
                <a:gd name="T4" fmla="*/ 2 w 48"/>
                <a:gd name="T5" fmla="*/ 5 h 53"/>
                <a:gd name="T6" fmla="*/ 1 w 48"/>
                <a:gd name="T7" fmla="*/ 9 h 53"/>
                <a:gd name="T8" fmla="*/ 1 w 48"/>
                <a:gd name="T9" fmla="*/ 15 h 53"/>
                <a:gd name="T10" fmla="*/ 0 w 48"/>
                <a:gd name="T11" fmla="*/ 18 h 53"/>
                <a:gd name="T12" fmla="*/ 1 w 48"/>
                <a:gd name="T13" fmla="*/ 20 h 53"/>
                <a:gd name="T14" fmla="*/ 7 w 48"/>
                <a:gd name="T15" fmla="*/ 26 h 53"/>
                <a:gd name="T16" fmla="*/ 11 w 48"/>
                <a:gd name="T17" fmla="*/ 30 h 53"/>
                <a:gd name="T18" fmla="*/ 19 w 48"/>
                <a:gd name="T19" fmla="*/ 33 h 53"/>
                <a:gd name="T20" fmla="*/ 27 w 48"/>
                <a:gd name="T21" fmla="*/ 37 h 53"/>
                <a:gd name="T22" fmla="*/ 30 w 48"/>
                <a:gd name="T23" fmla="*/ 41 h 53"/>
                <a:gd name="T24" fmla="*/ 27 w 48"/>
                <a:gd name="T25" fmla="*/ 48 h 53"/>
                <a:gd name="T26" fmla="*/ 28 w 48"/>
                <a:gd name="T27" fmla="*/ 51 h 53"/>
                <a:gd name="T28" fmla="*/ 37 w 48"/>
                <a:gd name="T29" fmla="*/ 53 h 53"/>
                <a:gd name="T30" fmla="*/ 45 w 48"/>
                <a:gd name="T31" fmla="*/ 49 h 53"/>
                <a:gd name="T32" fmla="*/ 46 w 48"/>
                <a:gd name="T33" fmla="*/ 41 h 53"/>
                <a:gd name="T34" fmla="*/ 46 w 48"/>
                <a:gd name="T35" fmla="*/ 41 h 53"/>
                <a:gd name="T36" fmla="*/ 46 w 48"/>
                <a:gd name="T37" fmla="*/ 37 h 53"/>
                <a:gd name="T38" fmla="*/ 47 w 48"/>
                <a:gd name="T39" fmla="*/ 34 h 53"/>
                <a:gd name="T40" fmla="*/ 44 w 48"/>
                <a:gd name="T41" fmla="*/ 30 h 53"/>
                <a:gd name="T42" fmla="*/ 40 w 48"/>
                <a:gd name="T43" fmla="*/ 28 h 53"/>
                <a:gd name="T44" fmla="*/ 35 w 48"/>
                <a:gd name="T45" fmla="*/ 19 h 53"/>
                <a:gd name="T46" fmla="*/ 28 w 48"/>
                <a:gd name="T47" fmla="*/ 19 h 53"/>
                <a:gd name="T48" fmla="*/ 25 w 48"/>
                <a:gd name="T49" fmla="*/ 17 h 53"/>
                <a:gd name="T50" fmla="*/ 25 w 48"/>
                <a:gd name="T51" fmla="*/ 9 h 53"/>
                <a:gd name="T52" fmla="*/ 23 w 48"/>
                <a:gd name="T53" fmla="*/ 5 h 53"/>
                <a:gd name="T54" fmla="*/ 23 w 48"/>
                <a:gd name="T55" fmla="*/ 6 h 53"/>
                <a:gd name="T56" fmla="*/ 23 w 48"/>
                <a:gd name="T57" fmla="*/ 5 h 53"/>
                <a:gd name="T58" fmla="*/ 21 w 48"/>
                <a:gd name="T59" fmla="*/ 3 h 53"/>
                <a:gd name="T60" fmla="*/ 14 w 48"/>
                <a:gd name="T6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 h="53">
                  <a:moveTo>
                    <a:pt x="14" y="0"/>
                  </a:moveTo>
                  <a:cubicBezTo>
                    <a:pt x="12" y="1"/>
                    <a:pt x="8" y="1"/>
                    <a:pt x="6" y="2"/>
                  </a:cubicBezTo>
                  <a:cubicBezTo>
                    <a:pt x="5" y="3"/>
                    <a:pt x="3" y="4"/>
                    <a:pt x="2" y="5"/>
                  </a:cubicBezTo>
                  <a:cubicBezTo>
                    <a:pt x="2" y="7"/>
                    <a:pt x="2" y="7"/>
                    <a:pt x="1" y="9"/>
                  </a:cubicBezTo>
                  <a:cubicBezTo>
                    <a:pt x="1" y="11"/>
                    <a:pt x="1" y="14"/>
                    <a:pt x="1" y="15"/>
                  </a:cubicBezTo>
                  <a:cubicBezTo>
                    <a:pt x="1" y="16"/>
                    <a:pt x="0" y="18"/>
                    <a:pt x="0" y="18"/>
                  </a:cubicBezTo>
                  <a:cubicBezTo>
                    <a:pt x="1" y="19"/>
                    <a:pt x="1" y="20"/>
                    <a:pt x="1" y="20"/>
                  </a:cubicBezTo>
                  <a:cubicBezTo>
                    <a:pt x="2" y="21"/>
                    <a:pt x="5" y="24"/>
                    <a:pt x="7" y="26"/>
                  </a:cubicBezTo>
                  <a:cubicBezTo>
                    <a:pt x="9" y="28"/>
                    <a:pt x="9" y="29"/>
                    <a:pt x="11" y="30"/>
                  </a:cubicBezTo>
                  <a:cubicBezTo>
                    <a:pt x="12" y="30"/>
                    <a:pt x="17" y="32"/>
                    <a:pt x="19" y="33"/>
                  </a:cubicBezTo>
                  <a:cubicBezTo>
                    <a:pt x="21" y="34"/>
                    <a:pt x="25" y="36"/>
                    <a:pt x="27" y="37"/>
                  </a:cubicBezTo>
                  <a:cubicBezTo>
                    <a:pt x="30" y="38"/>
                    <a:pt x="30" y="40"/>
                    <a:pt x="30" y="41"/>
                  </a:cubicBezTo>
                  <a:cubicBezTo>
                    <a:pt x="29" y="42"/>
                    <a:pt x="28" y="46"/>
                    <a:pt x="27" y="48"/>
                  </a:cubicBezTo>
                  <a:cubicBezTo>
                    <a:pt x="27" y="49"/>
                    <a:pt x="26" y="51"/>
                    <a:pt x="28" y="51"/>
                  </a:cubicBezTo>
                  <a:cubicBezTo>
                    <a:pt x="29" y="51"/>
                    <a:pt x="35" y="53"/>
                    <a:pt x="37" y="53"/>
                  </a:cubicBezTo>
                  <a:cubicBezTo>
                    <a:pt x="38" y="52"/>
                    <a:pt x="43" y="51"/>
                    <a:pt x="45" y="49"/>
                  </a:cubicBezTo>
                  <a:cubicBezTo>
                    <a:pt x="47" y="47"/>
                    <a:pt x="46" y="41"/>
                    <a:pt x="46" y="41"/>
                  </a:cubicBezTo>
                  <a:cubicBezTo>
                    <a:pt x="46" y="41"/>
                    <a:pt x="46" y="41"/>
                    <a:pt x="46" y="41"/>
                  </a:cubicBezTo>
                  <a:cubicBezTo>
                    <a:pt x="46" y="40"/>
                    <a:pt x="46" y="39"/>
                    <a:pt x="46" y="37"/>
                  </a:cubicBezTo>
                  <a:cubicBezTo>
                    <a:pt x="46" y="35"/>
                    <a:pt x="48" y="36"/>
                    <a:pt x="47" y="34"/>
                  </a:cubicBezTo>
                  <a:cubicBezTo>
                    <a:pt x="47" y="32"/>
                    <a:pt x="46" y="29"/>
                    <a:pt x="44" y="30"/>
                  </a:cubicBezTo>
                  <a:cubicBezTo>
                    <a:pt x="42" y="30"/>
                    <a:pt x="41" y="31"/>
                    <a:pt x="40" y="28"/>
                  </a:cubicBezTo>
                  <a:cubicBezTo>
                    <a:pt x="39" y="26"/>
                    <a:pt x="39" y="19"/>
                    <a:pt x="35" y="19"/>
                  </a:cubicBezTo>
                  <a:cubicBezTo>
                    <a:pt x="32" y="19"/>
                    <a:pt x="31" y="20"/>
                    <a:pt x="28" y="19"/>
                  </a:cubicBezTo>
                  <a:cubicBezTo>
                    <a:pt x="25" y="18"/>
                    <a:pt x="26" y="20"/>
                    <a:pt x="25" y="17"/>
                  </a:cubicBezTo>
                  <a:cubicBezTo>
                    <a:pt x="25" y="13"/>
                    <a:pt x="25" y="11"/>
                    <a:pt x="25" y="9"/>
                  </a:cubicBezTo>
                  <a:cubicBezTo>
                    <a:pt x="24" y="8"/>
                    <a:pt x="24" y="7"/>
                    <a:pt x="23" y="5"/>
                  </a:cubicBezTo>
                  <a:cubicBezTo>
                    <a:pt x="23" y="5"/>
                    <a:pt x="23" y="6"/>
                    <a:pt x="23" y="6"/>
                  </a:cubicBezTo>
                  <a:cubicBezTo>
                    <a:pt x="23" y="6"/>
                    <a:pt x="23" y="5"/>
                    <a:pt x="23" y="5"/>
                  </a:cubicBezTo>
                  <a:cubicBezTo>
                    <a:pt x="22" y="4"/>
                    <a:pt x="22" y="3"/>
                    <a:pt x="21" y="3"/>
                  </a:cubicBezTo>
                  <a:cubicBezTo>
                    <a:pt x="19" y="1"/>
                    <a:pt x="17" y="0"/>
                    <a:pt x="1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0" name="Freeform 27"/>
            <p:cNvSpPr/>
            <p:nvPr/>
          </p:nvSpPr>
          <p:spPr bwMode="auto">
            <a:xfrm>
              <a:off x="5770216" y="3948262"/>
              <a:ext cx="82550" cy="100013"/>
            </a:xfrm>
            <a:custGeom>
              <a:avLst/>
              <a:gdLst>
                <a:gd name="T0" fmla="*/ 2 w 18"/>
                <a:gd name="T1" fmla="*/ 6 h 22"/>
                <a:gd name="T2" fmla="*/ 4 w 18"/>
                <a:gd name="T3" fmla="*/ 11 h 22"/>
                <a:gd name="T4" fmla="*/ 4 w 18"/>
                <a:gd name="T5" fmla="*/ 15 h 22"/>
                <a:gd name="T6" fmla="*/ 3 w 18"/>
                <a:gd name="T7" fmla="*/ 19 h 22"/>
                <a:gd name="T8" fmla="*/ 0 w 18"/>
                <a:gd name="T9" fmla="*/ 20 h 22"/>
                <a:gd name="T10" fmla="*/ 1 w 18"/>
                <a:gd name="T11" fmla="*/ 21 h 22"/>
                <a:gd name="T12" fmla="*/ 5 w 18"/>
                <a:gd name="T13" fmla="*/ 22 h 22"/>
                <a:gd name="T14" fmla="*/ 11 w 18"/>
                <a:gd name="T15" fmla="*/ 21 h 22"/>
                <a:gd name="T16" fmla="*/ 14 w 18"/>
                <a:gd name="T17" fmla="*/ 16 h 22"/>
                <a:gd name="T18" fmla="*/ 16 w 18"/>
                <a:gd name="T19" fmla="*/ 12 h 22"/>
                <a:gd name="T20" fmla="*/ 18 w 18"/>
                <a:gd name="T21" fmla="*/ 8 h 22"/>
                <a:gd name="T22" fmla="*/ 18 w 18"/>
                <a:gd name="T23" fmla="*/ 7 h 22"/>
                <a:gd name="T24" fmla="*/ 6 w 18"/>
                <a:gd name="T25" fmla="*/ 0 h 22"/>
                <a:gd name="T26" fmla="*/ 5 w 18"/>
                <a:gd name="T27" fmla="*/ 0 h 22"/>
                <a:gd name="T28" fmla="*/ 3 w 18"/>
                <a:gd name="T29" fmla="*/ 2 h 22"/>
                <a:gd name="T30" fmla="*/ 2 w 18"/>
                <a:gd name="T31" fmla="*/ 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22">
                  <a:moveTo>
                    <a:pt x="2" y="6"/>
                  </a:moveTo>
                  <a:cubicBezTo>
                    <a:pt x="2" y="8"/>
                    <a:pt x="3" y="10"/>
                    <a:pt x="4" y="11"/>
                  </a:cubicBezTo>
                  <a:cubicBezTo>
                    <a:pt x="5" y="12"/>
                    <a:pt x="5" y="13"/>
                    <a:pt x="4" y="15"/>
                  </a:cubicBezTo>
                  <a:cubicBezTo>
                    <a:pt x="4" y="17"/>
                    <a:pt x="3" y="17"/>
                    <a:pt x="3" y="19"/>
                  </a:cubicBezTo>
                  <a:cubicBezTo>
                    <a:pt x="3" y="20"/>
                    <a:pt x="3" y="21"/>
                    <a:pt x="0" y="20"/>
                  </a:cubicBezTo>
                  <a:cubicBezTo>
                    <a:pt x="0" y="20"/>
                    <a:pt x="1" y="21"/>
                    <a:pt x="1" y="21"/>
                  </a:cubicBezTo>
                  <a:cubicBezTo>
                    <a:pt x="2" y="22"/>
                    <a:pt x="3" y="22"/>
                    <a:pt x="5" y="22"/>
                  </a:cubicBezTo>
                  <a:cubicBezTo>
                    <a:pt x="6" y="21"/>
                    <a:pt x="9" y="22"/>
                    <a:pt x="11" y="21"/>
                  </a:cubicBezTo>
                  <a:cubicBezTo>
                    <a:pt x="13" y="21"/>
                    <a:pt x="13" y="19"/>
                    <a:pt x="14" y="16"/>
                  </a:cubicBezTo>
                  <a:cubicBezTo>
                    <a:pt x="15" y="14"/>
                    <a:pt x="15" y="14"/>
                    <a:pt x="16" y="12"/>
                  </a:cubicBezTo>
                  <a:cubicBezTo>
                    <a:pt x="17" y="10"/>
                    <a:pt x="18" y="8"/>
                    <a:pt x="18" y="8"/>
                  </a:cubicBezTo>
                  <a:cubicBezTo>
                    <a:pt x="18" y="7"/>
                    <a:pt x="18" y="7"/>
                    <a:pt x="18" y="7"/>
                  </a:cubicBezTo>
                  <a:cubicBezTo>
                    <a:pt x="18" y="7"/>
                    <a:pt x="8" y="0"/>
                    <a:pt x="6" y="0"/>
                  </a:cubicBezTo>
                  <a:cubicBezTo>
                    <a:pt x="5" y="0"/>
                    <a:pt x="5" y="0"/>
                    <a:pt x="5" y="0"/>
                  </a:cubicBezTo>
                  <a:cubicBezTo>
                    <a:pt x="5" y="0"/>
                    <a:pt x="5" y="1"/>
                    <a:pt x="3" y="2"/>
                  </a:cubicBezTo>
                  <a:cubicBezTo>
                    <a:pt x="2" y="4"/>
                    <a:pt x="2" y="5"/>
                    <a:pt x="2"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1" name="Freeform 28"/>
            <p:cNvSpPr/>
            <p:nvPr/>
          </p:nvSpPr>
          <p:spPr bwMode="auto">
            <a:xfrm>
              <a:off x="5543203" y="5570687"/>
              <a:ext cx="4763" cy="3175"/>
            </a:xfrm>
            <a:custGeom>
              <a:avLst/>
              <a:gdLst>
                <a:gd name="T0" fmla="*/ 1 w 1"/>
                <a:gd name="T1" fmla="*/ 0 h 1"/>
                <a:gd name="T2" fmla="*/ 1 w 1"/>
                <a:gd name="T3" fmla="*/ 0 h 1"/>
              </a:gdLst>
              <a:ahLst/>
              <a:cxnLst>
                <a:cxn ang="0">
                  <a:pos x="T0" y="T1"/>
                </a:cxn>
                <a:cxn ang="0">
                  <a:pos x="T2" y="T3"/>
                </a:cxn>
              </a:cxnLst>
              <a:rect l="0" t="0" r="r" b="b"/>
              <a:pathLst>
                <a:path w="1" h="1">
                  <a:moveTo>
                    <a:pt x="1" y="0"/>
                  </a:moveTo>
                  <a:cubicBezTo>
                    <a:pt x="0" y="0"/>
                    <a:pt x="1" y="1"/>
                    <a:pt x="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2" name="Freeform 29"/>
            <p:cNvSpPr/>
            <p:nvPr/>
          </p:nvSpPr>
          <p:spPr bwMode="auto">
            <a:xfrm>
              <a:off x="6016278" y="4199087"/>
              <a:ext cx="14288" cy="14288"/>
            </a:xfrm>
            <a:custGeom>
              <a:avLst/>
              <a:gdLst>
                <a:gd name="T0" fmla="*/ 3 w 3"/>
                <a:gd name="T1" fmla="*/ 2 h 3"/>
                <a:gd name="T2" fmla="*/ 3 w 3"/>
                <a:gd name="T3" fmla="*/ 0 h 3"/>
                <a:gd name="T4" fmla="*/ 3 w 3"/>
                <a:gd name="T5" fmla="*/ 2 h 3"/>
              </a:gdLst>
              <a:ahLst/>
              <a:cxnLst>
                <a:cxn ang="0">
                  <a:pos x="T0" y="T1"/>
                </a:cxn>
                <a:cxn ang="0">
                  <a:pos x="T2" y="T3"/>
                </a:cxn>
                <a:cxn ang="0">
                  <a:pos x="T4" y="T5"/>
                </a:cxn>
              </a:cxnLst>
              <a:rect l="0" t="0" r="r" b="b"/>
              <a:pathLst>
                <a:path w="3" h="3">
                  <a:moveTo>
                    <a:pt x="3" y="2"/>
                  </a:moveTo>
                  <a:cubicBezTo>
                    <a:pt x="3" y="2"/>
                    <a:pt x="3" y="1"/>
                    <a:pt x="3" y="0"/>
                  </a:cubicBezTo>
                  <a:cubicBezTo>
                    <a:pt x="0" y="3"/>
                    <a:pt x="3" y="2"/>
                    <a:pt x="3"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3" name="Freeform 30"/>
            <p:cNvSpPr/>
            <p:nvPr/>
          </p:nvSpPr>
          <p:spPr bwMode="auto">
            <a:xfrm>
              <a:off x="5689253" y="3935562"/>
              <a:ext cx="104775" cy="122238"/>
            </a:xfrm>
            <a:custGeom>
              <a:avLst/>
              <a:gdLst>
                <a:gd name="T0" fmla="*/ 5 w 23"/>
                <a:gd name="T1" fmla="*/ 4 h 27"/>
                <a:gd name="T2" fmla="*/ 4 w 23"/>
                <a:gd name="T3" fmla="*/ 7 h 27"/>
                <a:gd name="T4" fmla="*/ 1 w 23"/>
                <a:gd name="T5" fmla="*/ 9 h 27"/>
                <a:gd name="T6" fmla="*/ 2 w 23"/>
                <a:gd name="T7" fmla="*/ 16 h 27"/>
                <a:gd name="T8" fmla="*/ 6 w 23"/>
                <a:gd name="T9" fmla="*/ 22 h 27"/>
                <a:gd name="T10" fmla="*/ 6 w 23"/>
                <a:gd name="T11" fmla="*/ 26 h 27"/>
                <a:gd name="T12" fmla="*/ 11 w 23"/>
                <a:gd name="T13" fmla="*/ 26 h 27"/>
                <a:gd name="T14" fmla="*/ 13 w 23"/>
                <a:gd name="T15" fmla="*/ 23 h 27"/>
                <a:gd name="T16" fmla="*/ 18 w 23"/>
                <a:gd name="T17" fmla="*/ 23 h 27"/>
                <a:gd name="T18" fmla="*/ 21 w 23"/>
                <a:gd name="T19" fmla="*/ 22 h 27"/>
                <a:gd name="T20" fmla="*/ 22 w 23"/>
                <a:gd name="T21" fmla="*/ 18 h 27"/>
                <a:gd name="T22" fmla="*/ 22 w 23"/>
                <a:gd name="T23" fmla="*/ 14 h 27"/>
                <a:gd name="T24" fmla="*/ 20 w 23"/>
                <a:gd name="T25" fmla="*/ 9 h 27"/>
                <a:gd name="T26" fmla="*/ 21 w 23"/>
                <a:gd name="T27" fmla="*/ 5 h 27"/>
                <a:gd name="T28" fmla="*/ 23 w 23"/>
                <a:gd name="T29" fmla="*/ 3 h 27"/>
                <a:gd name="T30" fmla="*/ 14 w 23"/>
                <a:gd name="T31" fmla="*/ 1 h 27"/>
                <a:gd name="T32" fmla="*/ 7 w 23"/>
                <a:gd name="T33" fmla="*/ 1 h 27"/>
                <a:gd name="T34" fmla="*/ 7 w 23"/>
                <a:gd name="T35" fmla="*/ 0 h 27"/>
                <a:gd name="T36" fmla="*/ 5 w 23"/>
                <a:gd name="T37" fmla="*/ 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27">
                  <a:moveTo>
                    <a:pt x="5" y="4"/>
                  </a:moveTo>
                  <a:cubicBezTo>
                    <a:pt x="5" y="6"/>
                    <a:pt x="6" y="7"/>
                    <a:pt x="4" y="7"/>
                  </a:cubicBezTo>
                  <a:cubicBezTo>
                    <a:pt x="2" y="8"/>
                    <a:pt x="1" y="7"/>
                    <a:pt x="1" y="9"/>
                  </a:cubicBezTo>
                  <a:cubicBezTo>
                    <a:pt x="0" y="11"/>
                    <a:pt x="0" y="14"/>
                    <a:pt x="2" y="16"/>
                  </a:cubicBezTo>
                  <a:cubicBezTo>
                    <a:pt x="3" y="17"/>
                    <a:pt x="4" y="19"/>
                    <a:pt x="6" y="22"/>
                  </a:cubicBezTo>
                  <a:cubicBezTo>
                    <a:pt x="7" y="24"/>
                    <a:pt x="8" y="26"/>
                    <a:pt x="6" y="26"/>
                  </a:cubicBezTo>
                  <a:cubicBezTo>
                    <a:pt x="7" y="27"/>
                    <a:pt x="10" y="27"/>
                    <a:pt x="11" y="26"/>
                  </a:cubicBezTo>
                  <a:cubicBezTo>
                    <a:pt x="12" y="25"/>
                    <a:pt x="11" y="24"/>
                    <a:pt x="13" y="23"/>
                  </a:cubicBezTo>
                  <a:cubicBezTo>
                    <a:pt x="14" y="23"/>
                    <a:pt x="17" y="23"/>
                    <a:pt x="18" y="23"/>
                  </a:cubicBezTo>
                  <a:cubicBezTo>
                    <a:pt x="21" y="24"/>
                    <a:pt x="21" y="23"/>
                    <a:pt x="21" y="22"/>
                  </a:cubicBezTo>
                  <a:cubicBezTo>
                    <a:pt x="21" y="20"/>
                    <a:pt x="22" y="20"/>
                    <a:pt x="22" y="18"/>
                  </a:cubicBezTo>
                  <a:cubicBezTo>
                    <a:pt x="23" y="16"/>
                    <a:pt x="23" y="15"/>
                    <a:pt x="22" y="14"/>
                  </a:cubicBezTo>
                  <a:cubicBezTo>
                    <a:pt x="21" y="13"/>
                    <a:pt x="20" y="11"/>
                    <a:pt x="20" y="9"/>
                  </a:cubicBezTo>
                  <a:cubicBezTo>
                    <a:pt x="20" y="8"/>
                    <a:pt x="20" y="7"/>
                    <a:pt x="21" y="5"/>
                  </a:cubicBezTo>
                  <a:cubicBezTo>
                    <a:pt x="23" y="4"/>
                    <a:pt x="23" y="3"/>
                    <a:pt x="23" y="3"/>
                  </a:cubicBezTo>
                  <a:cubicBezTo>
                    <a:pt x="20" y="2"/>
                    <a:pt x="17" y="1"/>
                    <a:pt x="14" y="1"/>
                  </a:cubicBezTo>
                  <a:cubicBezTo>
                    <a:pt x="10" y="1"/>
                    <a:pt x="7" y="1"/>
                    <a:pt x="7" y="1"/>
                  </a:cubicBezTo>
                  <a:cubicBezTo>
                    <a:pt x="7" y="1"/>
                    <a:pt x="7" y="1"/>
                    <a:pt x="7" y="0"/>
                  </a:cubicBezTo>
                  <a:cubicBezTo>
                    <a:pt x="6" y="1"/>
                    <a:pt x="5" y="2"/>
                    <a:pt x="5"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4" name="Freeform 31"/>
            <p:cNvSpPr/>
            <p:nvPr/>
          </p:nvSpPr>
          <p:spPr bwMode="auto">
            <a:xfrm>
              <a:off x="5921028" y="4145112"/>
              <a:ext cx="9525" cy="12700"/>
            </a:xfrm>
            <a:custGeom>
              <a:avLst/>
              <a:gdLst>
                <a:gd name="T0" fmla="*/ 2 w 2"/>
                <a:gd name="T1" fmla="*/ 0 h 3"/>
                <a:gd name="T2" fmla="*/ 0 w 2"/>
                <a:gd name="T3" fmla="*/ 3 h 3"/>
                <a:gd name="T4" fmla="*/ 2 w 2"/>
                <a:gd name="T5" fmla="*/ 0 h 3"/>
              </a:gdLst>
              <a:ahLst/>
              <a:cxnLst>
                <a:cxn ang="0">
                  <a:pos x="T0" y="T1"/>
                </a:cxn>
                <a:cxn ang="0">
                  <a:pos x="T2" y="T3"/>
                </a:cxn>
                <a:cxn ang="0">
                  <a:pos x="T4" y="T5"/>
                </a:cxn>
              </a:cxnLst>
              <a:rect l="0" t="0" r="r" b="b"/>
              <a:pathLst>
                <a:path w="2" h="3">
                  <a:moveTo>
                    <a:pt x="2" y="0"/>
                  </a:moveTo>
                  <a:cubicBezTo>
                    <a:pt x="1" y="2"/>
                    <a:pt x="0" y="3"/>
                    <a:pt x="0" y="3"/>
                  </a:cubicBezTo>
                  <a:cubicBezTo>
                    <a:pt x="0" y="3"/>
                    <a:pt x="1" y="2"/>
                    <a:pt x="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5" name="Freeform 32"/>
            <p:cNvSpPr/>
            <p:nvPr/>
          </p:nvSpPr>
          <p:spPr bwMode="auto">
            <a:xfrm>
              <a:off x="5765453" y="4978549"/>
              <a:ext cx="133350" cy="144463"/>
            </a:xfrm>
            <a:custGeom>
              <a:avLst/>
              <a:gdLst>
                <a:gd name="T0" fmla="*/ 28 w 29"/>
                <a:gd name="T1" fmla="*/ 23 h 32"/>
                <a:gd name="T2" fmla="*/ 27 w 29"/>
                <a:gd name="T3" fmla="*/ 18 h 32"/>
                <a:gd name="T4" fmla="*/ 26 w 29"/>
                <a:gd name="T5" fmla="*/ 15 h 32"/>
                <a:gd name="T6" fmla="*/ 19 w 29"/>
                <a:gd name="T7" fmla="*/ 10 h 32"/>
                <a:gd name="T8" fmla="*/ 14 w 29"/>
                <a:gd name="T9" fmla="*/ 7 h 32"/>
                <a:gd name="T10" fmla="*/ 10 w 29"/>
                <a:gd name="T11" fmla="*/ 5 h 32"/>
                <a:gd name="T12" fmla="*/ 5 w 29"/>
                <a:gd name="T13" fmla="*/ 1 h 32"/>
                <a:gd name="T14" fmla="*/ 1 w 29"/>
                <a:gd name="T15" fmla="*/ 0 h 32"/>
                <a:gd name="T16" fmla="*/ 0 w 29"/>
                <a:gd name="T17" fmla="*/ 5 h 32"/>
                <a:gd name="T18" fmla="*/ 1 w 29"/>
                <a:gd name="T19" fmla="*/ 9 h 32"/>
                <a:gd name="T20" fmla="*/ 1 w 29"/>
                <a:gd name="T21" fmla="*/ 14 h 32"/>
                <a:gd name="T22" fmla="*/ 0 w 29"/>
                <a:gd name="T23" fmla="*/ 20 h 32"/>
                <a:gd name="T24" fmla="*/ 2 w 29"/>
                <a:gd name="T25" fmla="*/ 26 h 32"/>
                <a:gd name="T26" fmla="*/ 8 w 29"/>
                <a:gd name="T27" fmla="*/ 28 h 32"/>
                <a:gd name="T28" fmla="*/ 19 w 29"/>
                <a:gd name="T29" fmla="*/ 30 h 32"/>
                <a:gd name="T30" fmla="*/ 29 w 29"/>
                <a:gd name="T31" fmla="*/ 26 h 32"/>
                <a:gd name="T32" fmla="*/ 29 w 29"/>
                <a:gd name="T33" fmla="*/ 26 h 32"/>
                <a:gd name="T34" fmla="*/ 28 w 29"/>
                <a:gd name="T35" fmla="*/ 2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32">
                  <a:moveTo>
                    <a:pt x="28" y="23"/>
                  </a:moveTo>
                  <a:cubicBezTo>
                    <a:pt x="27" y="22"/>
                    <a:pt x="26" y="19"/>
                    <a:pt x="27" y="18"/>
                  </a:cubicBezTo>
                  <a:cubicBezTo>
                    <a:pt x="28" y="17"/>
                    <a:pt x="28" y="17"/>
                    <a:pt x="26" y="15"/>
                  </a:cubicBezTo>
                  <a:cubicBezTo>
                    <a:pt x="25" y="14"/>
                    <a:pt x="21" y="11"/>
                    <a:pt x="19" y="10"/>
                  </a:cubicBezTo>
                  <a:cubicBezTo>
                    <a:pt x="17" y="8"/>
                    <a:pt x="16" y="8"/>
                    <a:pt x="14" y="7"/>
                  </a:cubicBezTo>
                  <a:cubicBezTo>
                    <a:pt x="12" y="6"/>
                    <a:pt x="12" y="7"/>
                    <a:pt x="10" y="5"/>
                  </a:cubicBezTo>
                  <a:cubicBezTo>
                    <a:pt x="8" y="3"/>
                    <a:pt x="7" y="1"/>
                    <a:pt x="5" y="1"/>
                  </a:cubicBezTo>
                  <a:cubicBezTo>
                    <a:pt x="4" y="0"/>
                    <a:pt x="1" y="0"/>
                    <a:pt x="1" y="0"/>
                  </a:cubicBezTo>
                  <a:cubicBezTo>
                    <a:pt x="1" y="2"/>
                    <a:pt x="0" y="3"/>
                    <a:pt x="0" y="5"/>
                  </a:cubicBezTo>
                  <a:cubicBezTo>
                    <a:pt x="0" y="7"/>
                    <a:pt x="0" y="7"/>
                    <a:pt x="1" y="9"/>
                  </a:cubicBezTo>
                  <a:cubicBezTo>
                    <a:pt x="1" y="11"/>
                    <a:pt x="1" y="13"/>
                    <a:pt x="1" y="14"/>
                  </a:cubicBezTo>
                  <a:cubicBezTo>
                    <a:pt x="2" y="16"/>
                    <a:pt x="1" y="18"/>
                    <a:pt x="0" y="20"/>
                  </a:cubicBezTo>
                  <a:cubicBezTo>
                    <a:pt x="0" y="23"/>
                    <a:pt x="1" y="26"/>
                    <a:pt x="2" y="26"/>
                  </a:cubicBezTo>
                  <a:cubicBezTo>
                    <a:pt x="3" y="26"/>
                    <a:pt x="5" y="27"/>
                    <a:pt x="8" y="28"/>
                  </a:cubicBezTo>
                  <a:cubicBezTo>
                    <a:pt x="14" y="28"/>
                    <a:pt x="14" y="32"/>
                    <a:pt x="19" y="30"/>
                  </a:cubicBezTo>
                  <a:cubicBezTo>
                    <a:pt x="24" y="29"/>
                    <a:pt x="27" y="29"/>
                    <a:pt x="29" y="26"/>
                  </a:cubicBezTo>
                  <a:cubicBezTo>
                    <a:pt x="29" y="26"/>
                    <a:pt x="29" y="26"/>
                    <a:pt x="29" y="26"/>
                  </a:cubicBezTo>
                  <a:cubicBezTo>
                    <a:pt x="29" y="25"/>
                    <a:pt x="29" y="24"/>
                    <a:pt x="28"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6" name="Freeform 33"/>
            <p:cNvSpPr/>
            <p:nvPr/>
          </p:nvSpPr>
          <p:spPr bwMode="auto">
            <a:xfrm>
              <a:off x="5611466" y="3867299"/>
              <a:ext cx="114300" cy="214313"/>
            </a:xfrm>
            <a:custGeom>
              <a:avLst/>
              <a:gdLst>
                <a:gd name="T0" fmla="*/ 4 w 25"/>
                <a:gd name="T1" fmla="*/ 7 h 47"/>
                <a:gd name="T2" fmla="*/ 4 w 25"/>
                <a:gd name="T3" fmla="*/ 10 h 47"/>
                <a:gd name="T4" fmla="*/ 1 w 25"/>
                <a:gd name="T5" fmla="*/ 11 h 47"/>
                <a:gd name="T6" fmla="*/ 0 w 25"/>
                <a:gd name="T7" fmla="*/ 16 h 47"/>
                <a:gd name="T8" fmla="*/ 2 w 25"/>
                <a:gd name="T9" fmla="*/ 21 h 47"/>
                <a:gd name="T10" fmla="*/ 6 w 25"/>
                <a:gd name="T11" fmla="*/ 23 h 47"/>
                <a:gd name="T12" fmla="*/ 8 w 25"/>
                <a:gd name="T13" fmla="*/ 25 h 47"/>
                <a:gd name="T14" fmla="*/ 8 w 25"/>
                <a:gd name="T15" fmla="*/ 30 h 47"/>
                <a:gd name="T16" fmla="*/ 6 w 25"/>
                <a:gd name="T17" fmla="*/ 36 h 47"/>
                <a:gd name="T18" fmla="*/ 8 w 25"/>
                <a:gd name="T19" fmla="*/ 42 h 47"/>
                <a:gd name="T20" fmla="*/ 12 w 25"/>
                <a:gd name="T21" fmla="*/ 46 h 47"/>
                <a:gd name="T22" fmla="*/ 16 w 25"/>
                <a:gd name="T23" fmla="*/ 44 h 47"/>
                <a:gd name="T24" fmla="*/ 23 w 25"/>
                <a:gd name="T25" fmla="*/ 42 h 47"/>
                <a:gd name="T26" fmla="*/ 23 w 25"/>
                <a:gd name="T27" fmla="*/ 41 h 47"/>
                <a:gd name="T28" fmla="*/ 23 w 25"/>
                <a:gd name="T29" fmla="*/ 41 h 47"/>
                <a:gd name="T30" fmla="*/ 23 w 25"/>
                <a:gd name="T31" fmla="*/ 41 h 47"/>
                <a:gd name="T32" fmla="*/ 23 w 25"/>
                <a:gd name="T33" fmla="*/ 37 h 47"/>
                <a:gd name="T34" fmla="*/ 19 w 25"/>
                <a:gd name="T35" fmla="*/ 31 h 47"/>
                <a:gd name="T36" fmla="*/ 18 w 25"/>
                <a:gd name="T37" fmla="*/ 24 h 47"/>
                <a:gd name="T38" fmla="*/ 21 w 25"/>
                <a:gd name="T39" fmla="*/ 22 h 47"/>
                <a:gd name="T40" fmla="*/ 22 w 25"/>
                <a:gd name="T41" fmla="*/ 19 h 47"/>
                <a:gd name="T42" fmla="*/ 24 w 25"/>
                <a:gd name="T43" fmla="*/ 15 h 47"/>
                <a:gd name="T44" fmla="*/ 17 w 25"/>
                <a:gd name="T45" fmla="*/ 10 h 47"/>
                <a:gd name="T46" fmla="*/ 9 w 25"/>
                <a:gd name="T47" fmla="*/ 1 h 47"/>
                <a:gd name="T48" fmla="*/ 9 w 25"/>
                <a:gd name="T49" fmla="*/ 1 h 47"/>
                <a:gd name="T50" fmla="*/ 4 w 25"/>
                <a:gd name="T51" fmla="*/ 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 h="47">
                  <a:moveTo>
                    <a:pt x="4" y="7"/>
                  </a:moveTo>
                  <a:cubicBezTo>
                    <a:pt x="5" y="8"/>
                    <a:pt x="5" y="9"/>
                    <a:pt x="4" y="10"/>
                  </a:cubicBezTo>
                  <a:cubicBezTo>
                    <a:pt x="3" y="11"/>
                    <a:pt x="3" y="10"/>
                    <a:pt x="1" y="11"/>
                  </a:cubicBezTo>
                  <a:cubicBezTo>
                    <a:pt x="0" y="13"/>
                    <a:pt x="0" y="13"/>
                    <a:pt x="0" y="16"/>
                  </a:cubicBezTo>
                  <a:cubicBezTo>
                    <a:pt x="0" y="18"/>
                    <a:pt x="1" y="19"/>
                    <a:pt x="2" y="21"/>
                  </a:cubicBezTo>
                  <a:cubicBezTo>
                    <a:pt x="8" y="20"/>
                    <a:pt x="7" y="22"/>
                    <a:pt x="6" y="23"/>
                  </a:cubicBezTo>
                  <a:cubicBezTo>
                    <a:pt x="6" y="24"/>
                    <a:pt x="7" y="25"/>
                    <a:pt x="8" y="25"/>
                  </a:cubicBezTo>
                  <a:cubicBezTo>
                    <a:pt x="9" y="26"/>
                    <a:pt x="9" y="28"/>
                    <a:pt x="8" y="30"/>
                  </a:cubicBezTo>
                  <a:cubicBezTo>
                    <a:pt x="7" y="32"/>
                    <a:pt x="7" y="33"/>
                    <a:pt x="6" y="36"/>
                  </a:cubicBezTo>
                  <a:cubicBezTo>
                    <a:pt x="6" y="38"/>
                    <a:pt x="7" y="39"/>
                    <a:pt x="8" y="42"/>
                  </a:cubicBezTo>
                  <a:cubicBezTo>
                    <a:pt x="9" y="44"/>
                    <a:pt x="10" y="45"/>
                    <a:pt x="12" y="46"/>
                  </a:cubicBezTo>
                  <a:cubicBezTo>
                    <a:pt x="13" y="47"/>
                    <a:pt x="15" y="46"/>
                    <a:pt x="16" y="44"/>
                  </a:cubicBezTo>
                  <a:cubicBezTo>
                    <a:pt x="18" y="43"/>
                    <a:pt x="20" y="42"/>
                    <a:pt x="23" y="42"/>
                  </a:cubicBezTo>
                  <a:cubicBezTo>
                    <a:pt x="23" y="42"/>
                    <a:pt x="23" y="41"/>
                    <a:pt x="23" y="41"/>
                  </a:cubicBezTo>
                  <a:cubicBezTo>
                    <a:pt x="23" y="41"/>
                    <a:pt x="23" y="41"/>
                    <a:pt x="23" y="41"/>
                  </a:cubicBezTo>
                  <a:cubicBezTo>
                    <a:pt x="23" y="41"/>
                    <a:pt x="23" y="41"/>
                    <a:pt x="23" y="41"/>
                  </a:cubicBezTo>
                  <a:cubicBezTo>
                    <a:pt x="25" y="41"/>
                    <a:pt x="24" y="39"/>
                    <a:pt x="23" y="37"/>
                  </a:cubicBezTo>
                  <a:cubicBezTo>
                    <a:pt x="21" y="34"/>
                    <a:pt x="20" y="32"/>
                    <a:pt x="19" y="31"/>
                  </a:cubicBezTo>
                  <a:cubicBezTo>
                    <a:pt x="17" y="29"/>
                    <a:pt x="17" y="26"/>
                    <a:pt x="18" y="24"/>
                  </a:cubicBezTo>
                  <a:cubicBezTo>
                    <a:pt x="18" y="22"/>
                    <a:pt x="19" y="23"/>
                    <a:pt x="21" y="22"/>
                  </a:cubicBezTo>
                  <a:cubicBezTo>
                    <a:pt x="23" y="22"/>
                    <a:pt x="22" y="21"/>
                    <a:pt x="22" y="19"/>
                  </a:cubicBezTo>
                  <a:cubicBezTo>
                    <a:pt x="22" y="17"/>
                    <a:pt x="23" y="16"/>
                    <a:pt x="24" y="15"/>
                  </a:cubicBezTo>
                  <a:cubicBezTo>
                    <a:pt x="22" y="14"/>
                    <a:pt x="19" y="10"/>
                    <a:pt x="17" y="10"/>
                  </a:cubicBezTo>
                  <a:cubicBezTo>
                    <a:pt x="15" y="11"/>
                    <a:pt x="13" y="0"/>
                    <a:pt x="9" y="1"/>
                  </a:cubicBezTo>
                  <a:cubicBezTo>
                    <a:pt x="9" y="1"/>
                    <a:pt x="9" y="1"/>
                    <a:pt x="9" y="1"/>
                  </a:cubicBezTo>
                  <a:cubicBezTo>
                    <a:pt x="5" y="2"/>
                    <a:pt x="3" y="6"/>
                    <a:pt x="4"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7" name="Freeform 34"/>
            <p:cNvSpPr/>
            <p:nvPr/>
          </p:nvSpPr>
          <p:spPr bwMode="auto">
            <a:xfrm>
              <a:off x="5462241" y="4740424"/>
              <a:ext cx="385763" cy="947738"/>
            </a:xfrm>
            <a:custGeom>
              <a:avLst/>
              <a:gdLst>
                <a:gd name="T0" fmla="*/ 68 w 85"/>
                <a:gd name="T1" fmla="*/ 61 h 208"/>
                <a:gd name="T2" fmla="*/ 68 w 85"/>
                <a:gd name="T3" fmla="*/ 52 h 208"/>
                <a:gd name="T4" fmla="*/ 71 w 85"/>
                <a:gd name="T5" fmla="*/ 47 h 208"/>
                <a:gd name="T6" fmla="*/ 82 w 85"/>
                <a:gd name="T7" fmla="*/ 36 h 208"/>
                <a:gd name="T8" fmla="*/ 79 w 85"/>
                <a:gd name="T9" fmla="*/ 24 h 208"/>
                <a:gd name="T10" fmla="*/ 79 w 85"/>
                <a:gd name="T11" fmla="*/ 24 h 208"/>
                <a:gd name="T12" fmla="*/ 61 w 85"/>
                <a:gd name="T13" fmla="*/ 34 h 208"/>
                <a:gd name="T14" fmla="*/ 60 w 85"/>
                <a:gd name="T15" fmla="*/ 20 h 208"/>
                <a:gd name="T16" fmla="*/ 40 w 85"/>
                <a:gd name="T17" fmla="*/ 9 h 208"/>
                <a:gd name="T18" fmla="*/ 33 w 85"/>
                <a:gd name="T19" fmla="*/ 2 h 208"/>
                <a:gd name="T20" fmla="*/ 26 w 85"/>
                <a:gd name="T21" fmla="*/ 2 h 208"/>
                <a:gd name="T22" fmla="*/ 12 w 85"/>
                <a:gd name="T23" fmla="*/ 2 h 208"/>
                <a:gd name="T24" fmla="*/ 10 w 85"/>
                <a:gd name="T25" fmla="*/ 10 h 208"/>
                <a:gd name="T26" fmla="*/ 3 w 85"/>
                <a:gd name="T27" fmla="*/ 19 h 208"/>
                <a:gd name="T28" fmla="*/ 4 w 85"/>
                <a:gd name="T29" fmla="*/ 30 h 208"/>
                <a:gd name="T30" fmla="*/ 3 w 85"/>
                <a:gd name="T31" fmla="*/ 36 h 208"/>
                <a:gd name="T32" fmla="*/ 0 w 85"/>
                <a:gd name="T33" fmla="*/ 47 h 208"/>
                <a:gd name="T34" fmla="*/ 1 w 85"/>
                <a:gd name="T35" fmla="*/ 56 h 208"/>
                <a:gd name="T36" fmla="*/ 7 w 85"/>
                <a:gd name="T37" fmla="*/ 72 h 208"/>
                <a:gd name="T38" fmla="*/ 7 w 85"/>
                <a:gd name="T39" fmla="*/ 80 h 208"/>
                <a:gd name="T40" fmla="*/ 9 w 85"/>
                <a:gd name="T41" fmla="*/ 89 h 208"/>
                <a:gd name="T42" fmla="*/ 7 w 85"/>
                <a:gd name="T43" fmla="*/ 100 h 208"/>
                <a:gd name="T44" fmla="*/ 10 w 85"/>
                <a:gd name="T45" fmla="*/ 108 h 208"/>
                <a:gd name="T46" fmla="*/ 10 w 85"/>
                <a:gd name="T47" fmla="*/ 118 h 208"/>
                <a:gd name="T48" fmla="*/ 13 w 85"/>
                <a:gd name="T49" fmla="*/ 130 h 208"/>
                <a:gd name="T50" fmla="*/ 18 w 85"/>
                <a:gd name="T51" fmla="*/ 138 h 208"/>
                <a:gd name="T52" fmla="*/ 23 w 85"/>
                <a:gd name="T53" fmla="*/ 143 h 208"/>
                <a:gd name="T54" fmla="*/ 24 w 85"/>
                <a:gd name="T55" fmla="*/ 153 h 208"/>
                <a:gd name="T56" fmla="*/ 24 w 85"/>
                <a:gd name="T57" fmla="*/ 162 h 208"/>
                <a:gd name="T58" fmla="*/ 26 w 85"/>
                <a:gd name="T59" fmla="*/ 170 h 208"/>
                <a:gd name="T60" fmla="*/ 26 w 85"/>
                <a:gd name="T61" fmla="*/ 177 h 208"/>
                <a:gd name="T62" fmla="*/ 33 w 85"/>
                <a:gd name="T63" fmla="*/ 180 h 208"/>
                <a:gd name="T64" fmla="*/ 38 w 85"/>
                <a:gd name="T65" fmla="*/ 189 h 208"/>
                <a:gd name="T66" fmla="*/ 49 w 85"/>
                <a:gd name="T67" fmla="*/ 189 h 208"/>
                <a:gd name="T68" fmla="*/ 58 w 85"/>
                <a:gd name="T69" fmla="*/ 196 h 208"/>
                <a:gd name="T70" fmla="*/ 65 w 85"/>
                <a:gd name="T71" fmla="*/ 208 h 208"/>
                <a:gd name="T72" fmla="*/ 73 w 85"/>
                <a:gd name="T73" fmla="*/ 208 h 208"/>
                <a:gd name="T74" fmla="*/ 60 w 85"/>
                <a:gd name="T75" fmla="*/ 197 h 208"/>
                <a:gd name="T76" fmla="*/ 52 w 85"/>
                <a:gd name="T77" fmla="*/ 175 h 208"/>
                <a:gd name="T78" fmla="*/ 51 w 85"/>
                <a:gd name="T79" fmla="*/ 158 h 208"/>
                <a:gd name="T80" fmla="*/ 52 w 85"/>
                <a:gd name="T81" fmla="*/ 141 h 208"/>
                <a:gd name="T82" fmla="*/ 48 w 85"/>
                <a:gd name="T83" fmla="*/ 127 h 208"/>
                <a:gd name="T84" fmla="*/ 59 w 85"/>
                <a:gd name="T85" fmla="*/ 115 h 208"/>
                <a:gd name="T86" fmla="*/ 80 w 85"/>
                <a:gd name="T87" fmla="*/ 95 h 208"/>
                <a:gd name="T88" fmla="*/ 68 w 85"/>
                <a:gd name="T89" fmla="*/ 8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 h="208">
                  <a:moveTo>
                    <a:pt x="67" y="72"/>
                  </a:moveTo>
                  <a:cubicBezTo>
                    <a:pt x="68" y="70"/>
                    <a:pt x="69" y="68"/>
                    <a:pt x="68" y="66"/>
                  </a:cubicBezTo>
                  <a:cubicBezTo>
                    <a:pt x="68" y="65"/>
                    <a:pt x="68" y="63"/>
                    <a:pt x="68" y="61"/>
                  </a:cubicBezTo>
                  <a:cubicBezTo>
                    <a:pt x="67" y="59"/>
                    <a:pt x="67" y="59"/>
                    <a:pt x="67" y="57"/>
                  </a:cubicBezTo>
                  <a:cubicBezTo>
                    <a:pt x="67" y="55"/>
                    <a:pt x="68" y="54"/>
                    <a:pt x="68" y="52"/>
                  </a:cubicBezTo>
                  <a:cubicBezTo>
                    <a:pt x="68" y="52"/>
                    <a:pt x="68" y="52"/>
                    <a:pt x="68" y="52"/>
                  </a:cubicBezTo>
                  <a:cubicBezTo>
                    <a:pt x="68" y="52"/>
                    <a:pt x="68" y="52"/>
                    <a:pt x="68" y="52"/>
                  </a:cubicBezTo>
                  <a:cubicBezTo>
                    <a:pt x="68" y="52"/>
                    <a:pt x="68" y="52"/>
                    <a:pt x="68" y="52"/>
                  </a:cubicBezTo>
                  <a:cubicBezTo>
                    <a:pt x="69" y="50"/>
                    <a:pt x="71" y="49"/>
                    <a:pt x="71" y="47"/>
                  </a:cubicBezTo>
                  <a:cubicBezTo>
                    <a:pt x="72" y="45"/>
                    <a:pt x="73" y="45"/>
                    <a:pt x="74" y="43"/>
                  </a:cubicBezTo>
                  <a:cubicBezTo>
                    <a:pt x="75" y="41"/>
                    <a:pt x="78" y="39"/>
                    <a:pt x="79" y="38"/>
                  </a:cubicBezTo>
                  <a:cubicBezTo>
                    <a:pt x="79" y="37"/>
                    <a:pt x="80" y="37"/>
                    <a:pt x="82" y="36"/>
                  </a:cubicBezTo>
                  <a:cubicBezTo>
                    <a:pt x="83" y="35"/>
                    <a:pt x="85" y="32"/>
                    <a:pt x="85" y="29"/>
                  </a:cubicBezTo>
                  <a:cubicBezTo>
                    <a:pt x="85" y="26"/>
                    <a:pt x="84" y="25"/>
                    <a:pt x="84" y="25"/>
                  </a:cubicBezTo>
                  <a:cubicBezTo>
                    <a:pt x="83" y="24"/>
                    <a:pt x="80" y="24"/>
                    <a:pt x="79" y="24"/>
                  </a:cubicBezTo>
                  <a:cubicBezTo>
                    <a:pt x="79" y="24"/>
                    <a:pt x="79" y="24"/>
                    <a:pt x="79" y="24"/>
                  </a:cubicBezTo>
                  <a:cubicBezTo>
                    <a:pt x="79" y="24"/>
                    <a:pt x="79" y="24"/>
                    <a:pt x="79" y="24"/>
                  </a:cubicBezTo>
                  <a:cubicBezTo>
                    <a:pt x="79" y="24"/>
                    <a:pt x="79" y="24"/>
                    <a:pt x="79" y="24"/>
                  </a:cubicBezTo>
                  <a:cubicBezTo>
                    <a:pt x="79" y="24"/>
                    <a:pt x="80" y="30"/>
                    <a:pt x="78" y="32"/>
                  </a:cubicBezTo>
                  <a:cubicBezTo>
                    <a:pt x="76" y="34"/>
                    <a:pt x="71" y="35"/>
                    <a:pt x="70" y="36"/>
                  </a:cubicBezTo>
                  <a:cubicBezTo>
                    <a:pt x="68" y="36"/>
                    <a:pt x="62" y="34"/>
                    <a:pt x="61" y="34"/>
                  </a:cubicBezTo>
                  <a:cubicBezTo>
                    <a:pt x="59" y="34"/>
                    <a:pt x="60" y="32"/>
                    <a:pt x="60" y="31"/>
                  </a:cubicBezTo>
                  <a:cubicBezTo>
                    <a:pt x="61" y="29"/>
                    <a:pt x="62" y="25"/>
                    <a:pt x="63" y="24"/>
                  </a:cubicBezTo>
                  <a:cubicBezTo>
                    <a:pt x="63" y="23"/>
                    <a:pt x="63" y="21"/>
                    <a:pt x="60" y="20"/>
                  </a:cubicBezTo>
                  <a:cubicBezTo>
                    <a:pt x="58" y="19"/>
                    <a:pt x="54" y="17"/>
                    <a:pt x="52" y="16"/>
                  </a:cubicBezTo>
                  <a:cubicBezTo>
                    <a:pt x="50" y="15"/>
                    <a:pt x="45" y="13"/>
                    <a:pt x="44" y="13"/>
                  </a:cubicBezTo>
                  <a:cubicBezTo>
                    <a:pt x="42" y="12"/>
                    <a:pt x="42" y="11"/>
                    <a:pt x="40" y="9"/>
                  </a:cubicBezTo>
                  <a:cubicBezTo>
                    <a:pt x="38" y="7"/>
                    <a:pt x="35" y="4"/>
                    <a:pt x="34" y="3"/>
                  </a:cubicBezTo>
                  <a:cubicBezTo>
                    <a:pt x="34" y="3"/>
                    <a:pt x="34" y="2"/>
                    <a:pt x="33" y="1"/>
                  </a:cubicBezTo>
                  <a:cubicBezTo>
                    <a:pt x="33" y="2"/>
                    <a:pt x="33" y="2"/>
                    <a:pt x="33" y="2"/>
                  </a:cubicBezTo>
                  <a:cubicBezTo>
                    <a:pt x="33" y="2"/>
                    <a:pt x="33" y="2"/>
                    <a:pt x="33" y="1"/>
                  </a:cubicBezTo>
                  <a:cubicBezTo>
                    <a:pt x="33" y="1"/>
                    <a:pt x="33" y="1"/>
                    <a:pt x="32" y="1"/>
                  </a:cubicBezTo>
                  <a:cubicBezTo>
                    <a:pt x="30" y="1"/>
                    <a:pt x="27" y="0"/>
                    <a:pt x="26" y="2"/>
                  </a:cubicBezTo>
                  <a:cubicBezTo>
                    <a:pt x="25" y="3"/>
                    <a:pt x="25" y="6"/>
                    <a:pt x="24" y="5"/>
                  </a:cubicBezTo>
                  <a:cubicBezTo>
                    <a:pt x="23" y="4"/>
                    <a:pt x="23" y="2"/>
                    <a:pt x="19" y="1"/>
                  </a:cubicBezTo>
                  <a:cubicBezTo>
                    <a:pt x="14" y="1"/>
                    <a:pt x="13" y="1"/>
                    <a:pt x="12" y="2"/>
                  </a:cubicBezTo>
                  <a:cubicBezTo>
                    <a:pt x="11" y="3"/>
                    <a:pt x="11" y="3"/>
                    <a:pt x="10" y="4"/>
                  </a:cubicBezTo>
                  <a:cubicBezTo>
                    <a:pt x="10" y="7"/>
                    <a:pt x="10" y="7"/>
                    <a:pt x="10" y="7"/>
                  </a:cubicBezTo>
                  <a:cubicBezTo>
                    <a:pt x="10" y="10"/>
                    <a:pt x="10" y="10"/>
                    <a:pt x="10" y="10"/>
                  </a:cubicBezTo>
                  <a:cubicBezTo>
                    <a:pt x="8" y="13"/>
                    <a:pt x="8" y="13"/>
                    <a:pt x="8" y="13"/>
                  </a:cubicBezTo>
                  <a:cubicBezTo>
                    <a:pt x="4" y="16"/>
                    <a:pt x="4" y="16"/>
                    <a:pt x="4" y="16"/>
                  </a:cubicBezTo>
                  <a:cubicBezTo>
                    <a:pt x="3" y="19"/>
                    <a:pt x="3" y="19"/>
                    <a:pt x="3" y="19"/>
                  </a:cubicBezTo>
                  <a:cubicBezTo>
                    <a:pt x="4" y="23"/>
                    <a:pt x="4" y="23"/>
                    <a:pt x="4" y="23"/>
                  </a:cubicBezTo>
                  <a:cubicBezTo>
                    <a:pt x="5" y="28"/>
                    <a:pt x="5" y="28"/>
                    <a:pt x="5" y="28"/>
                  </a:cubicBezTo>
                  <a:cubicBezTo>
                    <a:pt x="4" y="30"/>
                    <a:pt x="4" y="30"/>
                    <a:pt x="4" y="30"/>
                  </a:cubicBezTo>
                  <a:cubicBezTo>
                    <a:pt x="7" y="32"/>
                    <a:pt x="7" y="32"/>
                    <a:pt x="7" y="32"/>
                  </a:cubicBezTo>
                  <a:cubicBezTo>
                    <a:pt x="6" y="33"/>
                    <a:pt x="6" y="33"/>
                    <a:pt x="6" y="33"/>
                  </a:cubicBezTo>
                  <a:cubicBezTo>
                    <a:pt x="3" y="36"/>
                    <a:pt x="3" y="36"/>
                    <a:pt x="3" y="36"/>
                  </a:cubicBezTo>
                  <a:cubicBezTo>
                    <a:pt x="2" y="40"/>
                    <a:pt x="2" y="40"/>
                    <a:pt x="2" y="40"/>
                  </a:cubicBezTo>
                  <a:cubicBezTo>
                    <a:pt x="1" y="45"/>
                    <a:pt x="1" y="45"/>
                    <a:pt x="1" y="45"/>
                  </a:cubicBezTo>
                  <a:cubicBezTo>
                    <a:pt x="0" y="47"/>
                    <a:pt x="0" y="47"/>
                    <a:pt x="0" y="47"/>
                  </a:cubicBezTo>
                  <a:cubicBezTo>
                    <a:pt x="2" y="50"/>
                    <a:pt x="2" y="50"/>
                    <a:pt x="2" y="50"/>
                  </a:cubicBezTo>
                  <a:cubicBezTo>
                    <a:pt x="2" y="54"/>
                    <a:pt x="2" y="54"/>
                    <a:pt x="2" y="54"/>
                  </a:cubicBezTo>
                  <a:cubicBezTo>
                    <a:pt x="1" y="56"/>
                    <a:pt x="1" y="56"/>
                    <a:pt x="1" y="56"/>
                  </a:cubicBezTo>
                  <a:cubicBezTo>
                    <a:pt x="0" y="60"/>
                    <a:pt x="0" y="60"/>
                    <a:pt x="0" y="60"/>
                  </a:cubicBezTo>
                  <a:cubicBezTo>
                    <a:pt x="1" y="63"/>
                    <a:pt x="1" y="63"/>
                    <a:pt x="1" y="63"/>
                  </a:cubicBezTo>
                  <a:cubicBezTo>
                    <a:pt x="7" y="72"/>
                    <a:pt x="7" y="72"/>
                    <a:pt x="7" y="72"/>
                  </a:cubicBezTo>
                  <a:cubicBezTo>
                    <a:pt x="8" y="75"/>
                    <a:pt x="8" y="75"/>
                    <a:pt x="8" y="75"/>
                  </a:cubicBezTo>
                  <a:cubicBezTo>
                    <a:pt x="8" y="79"/>
                    <a:pt x="8" y="79"/>
                    <a:pt x="8" y="79"/>
                  </a:cubicBezTo>
                  <a:cubicBezTo>
                    <a:pt x="7" y="80"/>
                    <a:pt x="7" y="80"/>
                    <a:pt x="7" y="80"/>
                  </a:cubicBezTo>
                  <a:cubicBezTo>
                    <a:pt x="7" y="84"/>
                    <a:pt x="7" y="84"/>
                    <a:pt x="7" y="84"/>
                  </a:cubicBezTo>
                  <a:cubicBezTo>
                    <a:pt x="7" y="87"/>
                    <a:pt x="7" y="87"/>
                    <a:pt x="7" y="87"/>
                  </a:cubicBezTo>
                  <a:cubicBezTo>
                    <a:pt x="9" y="89"/>
                    <a:pt x="9" y="89"/>
                    <a:pt x="9" y="89"/>
                  </a:cubicBezTo>
                  <a:cubicBezTo>
                    <a:pt x="7" y="92"/>
                    <a:pt x="7" y="92"/>
                    <a:pt x="7" y="92"/>
                  </a:cubicBezTo>
                  <a:cubicBezTo>
                    <a:pt x="6" y="94"/>
                    <a:pt x="6" y="94"/>
                    <a:pt x="6" y="94"/>
                  </a:cubicBezTo>
                  <a:cubicBezTo>
                    <a:pt x="7" y="100"/>
                    <a:pt x="7" y="100"/>
                    <a:pt x="7" y="100"/>
                  </a:cubicBezTo>
                  <a:cubicBezTo>
                    <a:pt x="10" y="103"/>
                    <a:pt x="10" y="103"/>
                    <a:pt x="10" y="103"/>
                  </a:cubicBezTo>
                  <a:cubicBezTo>
                    <a:pt x="11" y="106"/>
                    <a:pt x="11" y="106"/>
                    <a:pt x="11" y="106"/>
                  </a:cubicBezTo>
                  <a:cubicBezTo>
                    <a:pt x="10" y="108"/>
                    <a:pt x="10" y="108"/>
                    <a:pt x="10" y="108"/>
                  </a:cubicBezTo>
                  <a:cubicBezTo>
                    <a:pt x="9" y="110"/>
                    <a:pt x="9" y="110"/>
                    <a:pt x="9" y="110"/>
                  </a:cubicBezTo>
                  <a:cubicBezTo>
                    <a:pt x="9" y="114"/>
                    <a:pt x="9" y="114"/>
                    <a:pt x="9" y="114"/>
                  </a:cubicBezTo>
                  <a:cubicBezTo>
                    <a:pt x="10" y="118"/>
                    <a:pt x="10" y="118"/>
                    <a:pt x="10" y="118"/>
                  </a:cubicBezTo>
                  <a:cubicBezTo>
                    <a:pt x="12" y="125"/>
                    <a:pt x="12" y="125"/>
                    <a:pt x="12" y="125"/>
                  </a:cubicBezTo>
                  <a:cubicBezTo>
                    <a:pt x="14" y="127"/>
                    <a:pt x="14" y="127"/>
                    <a:pt x="14" y="127"/>
                  </a:cubicBezTo>
                  <a:cubicBezTo>
                    <a:pt x="13" y="130"/>
                    <a:pt x="13" y="130"/>
                    <a:pt x="13" y="130"/>
                  </a:cubicBezTo>
                  <a:cubicBezTo>
                    <a:pt x="14" y="133"/>
                    <a:pt x="14" y="133"/>
                    <a:pt x="14" y="133"/>
                  </a:cubicBezTo>
                  <a:cubicBezTo>
                    <a:pt x="17" y="135"/>
                    <a:pt x="17" y="135"/>
                    <a:pt x="17" y="135"/>
                  </a:cubicBezTo>
                  <a:cubicBezTo>
                    <a:pt x="18" y="138"/>
                    <a:pt x="18" y="138"/>
                    <a:pt x="18" y="138"/>
                  </a:cubicBezTo>
                  <a:cubicBezTo>
                    <a:pt x="18" y="141"/>
                    <a:pt x="18" y="141"/>
                    <a:pt x="18" y="141"/>
                  </a:cubicBezTo>
                  <a:cubicBezTo>
                    <a:pt x="21" y="143"/>
                    <a:pt x="21" y="143"/>
                    <a:pt x="21" y="143"/>
                  </a:cubicBezTo>
                  <a:cubicBezTo>
                    <a:pt x="21" y="143"/>
                    <a:pt x="23" y="142"/>
                    <a:pt x="23" y="143"/>
                  </a:cubicBezTo>
                  <a:cubicBezTo>
                    <a:pt x="23" y="143"/>
                    <a:pt x="23" y="146"/>
                    <a:pt x="23" y="146"/>
                  </a:cubicBezTo>
                  <a:cubicBezTo>
                    <a:pt x="23" y="146"/>
                    <a:pt x="23" y="150"/>
                    <a:pt x="23" y="150"/>
                  </a:cubicBezTo>
                  <a:cubicBezTo>
                    <a:pt x="24" y="153"/>
                    <a:pt x="24" y="153"/>
                    <a:pt x="24" y="153"/>
                  </a:cubicBezTo>
                  <a:cubicBezTo>
                    <a:pt x="25" y="155"/>
                    <a:pt x="25" y="155"/>
                    <a:pt x="25" y="155"/>
                  </a:cubicBezTo>
                  <a:cubicBezTo>
                    <a:pt x="25" y="159"/>
                    <a:pt x="25" y="159"/>
                    <a:pt x="25" y="159"/>
                  </a:cubicBezTo>
                  <a:cubicBezTo>
                    <a:pt x="24" y="162"/>
                    <a:pt x="24" y="162"/>
                    <a:pt x="24" y="162"/>
                  </a:cubicBezTo>
                  <a:cubicBezTo>
                    <a:pt x="24" y="164"/>
                    <a:pt x="24" y="164"/>
                    <a:pt x="24" y="164"/>
                  </a:cubicBezTo>
                  <a:cubicBezTo>
                    <a:pt x="26" y="165"/>
                    <a:pt x="26" y="165"/>
                    <a:pt x="26" y="165"/>
                  </a:cubicBezTo>
                  <a:cubicBezTo>
                    <a:pt x="26" y="170"/>
                    <a:pt x="26" y="170"/>
                    <a:pt x="26" y="170"/>
                  </a:cubicBezTo>
                  <a:cubicBezTo>
                    <a:pt x="25" y="172"/>
                    <a:pt x="25" y="172"/>
                    <a:pt x="25" y="172"/>
                  </a:cubicBezTo>
                  <a:cubicBezTo>
                    <a:pt x="24" y="174"/>
                    <a:pt x="24" y="174"/>
                    <a:pt x="24" y="174"/>
                  </a:cubicBezTo>
                  <a:cubicBezTo>
                    <a:pt x="26" y="177"/>
                    <a:pt x="26" y="177"/>
                    <a:pt x="26" y="177"/>
                  </a:cubicBezTo>
                  <a:cubicBezTo>
                    <a:pt x="27" y="179"/>
                    <a:pt x="27" y="179"/>
                    <a:pt x="27" y="179"/>
                  </a:cubicBezTo>
                  <a:cubicBezTo>
                    <a:pt x="29" y="180"/>
                    <a:pt x="29" y="180"/>
                    <a:pt x="29" y="180"/>
                  </a:cubicBezTo>
                  <a:cubicBezTo>
                    <a:pt x="33" y="180"/>
                    <a:pt x="33" y="180"/>
                    <a:pt x="33" y="180"/>
                  </a:cubicBezTo>
                  <a:cubicBezTo>
                    <a:pt x="33" y="180"/>
                    <a:pt x="35" y="184"/>
                    <a:pt x="35" y="184"/>
                  </a:cubicBezTo>
                  <a:cubicBezTo>
                    <a:pt x="35" y="184"/>
                    <a:pt x="36" y="187"/>
                    <a:pt x="36" y="187"/>
                  </a:cubicBezTo>
                  <a:cubicBezTo>
                    <a:pt x="38" y="189"/>
                    <a:pt x="38" y="189"/>
                    <a:pt x="38" y="189"/>
                  </a:cubicBezTo>
                  <a:cubicBezTo>
                    <a:pt x="42" y="189"/>
                    <a:pt x="42" y="189"/>
                    <a:pt x="42" y="189"/>
                  </a:cubicBezTo>
                  <a:cubicBezTo>
                    <a:pt x="42" y="189"/>
                    <a:pt x="45" y="189"/>
                    <a:pt x="46" y="189"/>
                  </a:cubicBezTo>
                  <a:cubicBezTo>
                    <a:pt x="46" y="189"/>
                    <a:pt x="49" y="189"/>
                    <a:pt x="49" y="189"/>
                  </a:cubicBezTo>
                  <a:cubicBezTo>
                    <a:pt x="52" y="190"/>
                    <a:pt x="52" y="190"/>
                    <a:pt x="52" y="190"/>
                  </a:cubicBezTo>
                  <a:cubicBezTo>
                    <a:pt x="55" y="192"/>
                    <a:pt x="55" y="192"/>
                    <a:pt x="55" y="192"/>
                  </a:cubicBezTo>
                  <a:cubicBezTo>
                    <a:pt x="58" y="196"/>
                    <a:pt x="58" y="196"/>
                    <a:pt x="58" y="196"/>
                  </a:cubicBezTo>
                  <a:cubicBezTo>
                    <a:pt x="58" y="196"/>
                    <a:pt x="61" y="201"/>
                    <a:pt x="61" y="202"/>
                  </a:cubicBezTo>
                  <a:cubicBezTo>
                    <a:pt x="61" y="202"/>
                    <a:pt x="63" y="205"/>
                    <a:pt x="63" y="205"/>
                  </a:cubicBezTo>
                  <a:cubicBezTo>
                    <a:pt x="65" y="208"/>
                    <a:pt x="65" y="208"/>
                    <a:pt x="65" y="208"/>
                  </a:cubicBezTo>
                  <a:cubicBezTo>
                    <a:pt x="65" y="208"/>
                    <a:pt x="65" y="208"/>
                    <a:pt x="65" y="208"/>
                  </a:cubicBezTo>
                  <a:cubicBezTo>
                    <a:pt x="65" y="208"/>
                    <a:pt x="68" y="208"/>
                    <a:pt x="68" y="208"/>
                  </a:cubicBezTo>
                  <a:cubicBezTo>
                    <a:pt x="69" y="208"/>
                    <a:pt x="71" y="207"/>
                    <a:pt x="73" y="208"/>
                  </a:cubicBezTo>
                  <a:cubicBezTo>
                    <a:pt x="74" y="208"/>
                    <a:pt x="77" y="208"/>
                    <a:pt x="77" y="208"/>
                  </a:cubicBezTo>
                  <a:cubicBezTo>
                    <a:pt x="82" y="206"/>
                    <a:pt x="82" y="206"/>
                    <a:pt x="82" y="206"/>
                  </a:cubicBezTo>
                  <a:cubicBezTo>
                    <a:pt x="81" y="206"/>
                    <a:pt x="67" y="207"/>
                    <a:pt x="60" y="197"/>
                  </a:cubicBezTo>
                  <a:cubicBezTo>
                    <a:pt x="53" y="188"/>
                    <a:pt x="57" y="191"/>
                    <a:pt x="52" y="187"/>
                  </a:cubicBezTo>
                  <a:cubicBezTo>
                    <a:pt x="47" y="182"/>
                    <a:pt x="44" y="180"/>
                    <a:pt x="48" y="179"/>
                  </a:cubicBezTo>
                  <a:cubicBezTo>
                    <a:pt x="51" y="178"/>
                    <a:pt x="51" y="180"/>
                    <a:pt x="52" y="175"/>
                  </a:cubicBezTo>
                  <a:cubicBezTo>
                    <a:pt x="52" y="170"/>
                    <a:pt x="52" y="169"/>
                    <a:pt x="54" y="169"/>
                  </a:cubicBezTo>
                  <a:cubicBezTo>
                    <a:pt x="56" y="168"/>
                    <a:pt x="57" y="171"/>
                    <a:pt x="57" y="164"/>
                  </a:cubicBezTo>
                  <a:cubicBezTo>
                    <a:pt x="57" y="158"/>
                    <a:pt x="54" y="158"/>
                    <a:pt x="51" y="158"/>
                  </a:cubicBezTo>
                  <a:cubicBezTo>
                    <a:pt x="48" y="158"/>
                    <a:pt x="46" y="158"/>
                    <a:pt x="44" y="154"/>
                  </a:cubicBezTo>
                  <a:cubicBezTo>
                    <a:pt x="43" y="150"/>
                    <a:pt x="44" y="146"/>
                    <a:pt x="48" y="146"/>
                  </a:cubicBezTo>
                  <a:cubicBezTo>
                    <a:pt x="51" y="145"/>
                    <a:pt x="52" y="142"/>
                    <a:pt x="52" y="141"/>
                  </a:cubicBezTo>
                  <a:cubicBezTo>
                    <a:pt x="52" y="139"/>
                    <a:pt x="49" y="139"/>
                    <a:pt x="52" y="136"/>
                  </a:cubicBezTo>
                  <a:cubicBezTo>
                    <a:pt x="56" y="133"/>
                    <a:pt x="59" y="132"/>
                    <a:pt x="56" y="130"/>
                  </a:cubicBezTo>
                  <a:cubicBezTo>
                    <a:pt x="53" y="129"/>
                    <a:pt x="48" y="129"/>
                    <a:pt x="48" y="127"/>
                  </a:cubicBezTo>
                  <a:cubicBezTo>
                    <a:pt x="47" y="125"/>
                    <a:pt x="40" y="120"/>
                    <a:pt x="47" y="120"/>
                  </a:cubicBezTo>
                  <a:cubicBezTo>
                    <a:pt x="53" y="120"/>
                    <a:pt x="56" y="123"/>
                    <a:pt x="58" y="121"/>
                  </a:cubicBezTo>
                  <a:cubicBezTo>
                    <a:pt x="60" y="119"/>
                    <a:pt x="61" y="118"/>
                    <a:pt x="59" y="115"/>
                  </a:cubicBezTo>
                  <a:cubicBezTo>
                    <a:pt x="57" y="112"/>
                    <a:pt x="53" y="108"/>
                    <a:pt x="56" y="108"/>
                  </a:cubicBezTo>
                  <a:cubicBezTo>
                    <a:pt x="58" y="108"/>
                    <a:pt x="72" y="109"/>
                    <a:pt x="76" y="105"/>
                  </a:cubicBezTo>
                  <a:cubicBezTo>
                    <a:pt x="79" y="101"/>
                    <a:pt x="80" y="98"/>
                    <a:pt x="80" y="95"/>
                  </a:cubicBezTo>
                  <a:cubicBezTo>
                    <a:pt x="80" y="92"/>
                    <a:pt x="78" y="93"/>
                    <a:pt x="76" y="89"/>
                  </a:cubicBezTo>
                  <a:cubicBezTo>
                    <a:pt x="74" y="86"/>
                    <a:pt x="81" y="86"/>
                    <a:pt x="76" y="84"/>
                  </a:cubicBezTo>
                  <a:cubicBezTo>
                    <a:pt x="72" y="82"/>
                    <a:pt x="68" y="82"/>
                    <a:pt x="68" y="80"/>
                  </a:cubicBezTo>
                  <a:cubicBezTo>
                    <a:pt x="68" y="79"/>
                    <a:pt x="68" y="78"/>
                    <a:pt x="69" y="78"/>
                  </a:cubicBezTo>
                  <a:cubicBezTo>
                    <a:pt x="68" y="78"/>
                    <a:pt x="67" y="75"/>
                    <a:pt x="67" y="7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8" name="Freeform 35"/>
            <p:cNvSpPr/>
            <p:nvPr/>
          </p:nvSpPr>
          <p:spPr bwMode="auto">
            <a:xfrm>
              <a:off x="5289203" y="3957787"/>
              <a:ext cx="995363" cy="1138238"/>
            </a:xfrm>
            <a:custGeom>
              <a:avLst/>
              <a:gdLst>
                <a:gd name="T0" fmla="*/ 206 w 219"/>
                <a:gd name="T1" fmla="*/ 65 h 250"/>
                <a:gd name="T2" fmla="*/ 183 w 219"/>
                <a:gd name="T3" fmla="*/ 51 h 250"/>
                <a:gd name="T4" fmla="*/ 163 w 219"/>
                <a:gd name="T5" fmla="*/ 53 h 250"/>
                <a:gd name="T6" fmla="*/ 164 w 219"/>
                <a:gd name="T7" fmla="*/ 47 h 250"/>
                <a:gd name="T8" fmla="*/ 142 w 219"/>
                <a:gd name="T9" fmla="*/ 39 h 250"/>
                <a:gd name="T10" fmla="*/ 141 w 219"/>
                <a:gd name="T11" fmla="*/ 41 h 250"/>
                <a:gd name="T12" fmla="*/ 131 w 219"/>
                <a:gd name="T13" fmla="*/ 34 h 250"/>
                <a:gd name="T14" fmla="*/ 132 w 219"/>
                <a:gd name="T15" fmla="*/ 22 h 250"/>
                <a:gd name="T16" fmla="*/ 124 w 219"/>
                <a:gd name="T17" fmla="*/ 6 h 250"/>
                <a:gd name="T18" fmla="*/ 117 w 219"/>
                <a:gd name="T19" fmla="*/ 19 h 250"/>
                <a:gd name="T20" fmla="*/ 106 w 219"/>
                <a:gd name="T21" fmla="*/ 18 h 250"/>
                <a:gd name="T22" fmla="*/ 101 w 219"/>
                <a:gd name="T23" fmla="*/ 18 h 250"/>
                <a:gd name="T24" fmla="*/ 94 w 219"/>
                <a:gd name="T25" fmla="*/ 22 h 250"/>
                <a:gd name="T26" fmla="*/ 79 w 219"/>
                <a:gd name="T27" fmla="*/ 22 h 250"/>
                <a:gd name="T28" fmla="*/ 79 w 219"/>
                <a:gd name="T29" fmla="*/ 5 h 250"/>
                <a:gd name="T30" fmla="*/ 74 w 219"/>
                <a:gd name="T31" fmla="*/ 2 h 250"/>
                <a:gd name="T32" fmla="*/ 62 w 219"/>
                <a:gd name="T33" fmla="*/ 10 h 250"/>
                <a:gd name="T34" fmla="*/ 52 w 219"/>
                <a:gd name="T35" fmla="*/ 10 h 250"/>
                <a:gd name="T36" fmla="*/ 55 w 219"/>
                <a:gd name="T37" fmla="*/ 22 h 250"/>
                <a:gd name="T38" fmla="*/ 37 w 219"/>
                <a:gd name="T39" fmla="*/ 20 h 250"/>
                <a:gd name="T40" fmla="*/ 29 w 219"/>
                <a:gd name="T41" fmla="*/ 22 h 250"/>
                <a:gd name="T42" fmla="*/ 24 w 219"/>
                <a:gd name="T43" fmla="*/ 27 h 250"/>
                <a:gd name="T44" fmla="*/ 22 w 219"/>
                <a:gd name="T45" fmla="*/ 36 h 250"/>
                <a:gd name="T46" fmla="*/ 23 w 219"/>
                <a:gd name="T47" fmla="*/ 56 h 250"/>
                <a:gd name="T48" fmla="*/ 14 w 219"/>
                <a:gd name="T49" fmla="*/ 61 h 250"/>
                <a:gd name="T50" fmla="*/ 3 w 219"/>
                <a:gd name="T51" fmla="*/ 76 h 250"/>
                <a:gd name="T52" fmla="*/ 8 w 219"/>
                <a:gd name="T53" fmla="*/ 94 h 250"/>
                <a:gd name="T54" fmla="*/ 20 w 219"/>
                <a:gd name="T55" fmla="*/ 96 h 250"/>
                <a:gd name="T56" fmla="*/ 25 w 219"/>
                <a:gd name="T57" fmla="*/ 103 h 250"/>
                <a:gd name="T58" fmla="*/ 38 w 219"/>
                <a:gd name="T59" fmla="*/ 99 h 250"/>
                <a:gd name="T60" fmla="*/ 51 w 219"/>
                <a:gd name="T61" fmla="*/ 107 h 250"/>
                <a:gd name="T62" fmla="*/ 68 w 219"/>
                <a:gd name="T63" fmla="*/ 118 h 250"/>
                <a:gd name="T64" fmla="*/ 82 w 219"/>
                <a:gd name="T65" fmla="*/ 137 h 250"/>
                <a:gd name="T66" fmla="*/ 96 w 219"/>
                <a:gd name="T67" fmla="*/ 150 h 250"/>
                <a:gd name="T68" fmla="*/ 96 w 219"/>
                <a:gd name="T69" fmla="*/ 164 h 250"/>
                <a:gd name="T70" fmla="*/ 106 w 219"/>
                <a:gd name="T71" fmla="*/ 174 h 250"/>
                <a:gd name="T72" fmla="*/ 118 w 219"/>
                <a:gd name="T73" fmla="*/ 189 h 250"/>
                <a:gd name="T74" fmla="*/ 122 w 219"/>
                <a:gd name="T75" fmla="*/ 197 h 250"/>
                <a:gd name="T76" fmla="*/ 117 w 219"/>
                <a:gd name="T77" fmla="*/ 210 h 250"/>
                <a:gd name="T78" fmla="*/ 106 w 219"/>
                <a:gd name="T79" fmla="*/ 224 h 250"/>
                <a:gd name="T80" fmla="*/ 115 w 219"/>
                <a:gd name="T81" fmla="*/ 229 h 250"/>
                <a:gd name="T82" fmla="*/ 131 w 219"/>
                <a:gd name="T83" fmla="*/ 239 h 250"/>
                <a:gd name="T84" fmla="*/ 134 w 219"/>
                <a:gd name="T85" fmla="*/ 250 h 250"/>
                <a:gd name="T86" fmla="*/ 142 w 219"/>
                <a:gd name="T87" fmla="*/ 231 h 250"/>
                <a:gd name="T88" fmla="*/ 153 w 219"/>
                <a:gd name="T89" fmla="*/ 209 h 250"/>
                <a:gd name="T90" fmla="*/ 173 w 219"/>
                <a:gd name="T91" fmla="*/ 179 h 250"/>
                <a:gd name="T92" fmla="*/ 190 w 219"/>
                <a:gd name="T93" fmla="*/ 173 h 250"/>
                <a:gd name="T94" fmla="*/ 195 w 219"/>
                <a:gd name="T95" fmla="*/ 152 h 250"/>
                <a:gd name="T96" fmla="*/ 201 w 219"/>
                <a:gd name="T97" fmla="*/ 117 h 250"/>
                <a:gd name="T98" fmla="*/ 212 w 219"/>
                <a:gd name="T99" fmla="*/ 9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9" h="250">
                  <a:moveTo>
                    <a:pt x="216" y="73"/>
                  </a:moveTo>
                  <a:cubicBezTo>
                    <a:pt x="215" y="69"/>
                    <a:pt x="219" y="66"/>
                    <a:pt x="215" y="66"/>
                  </a:cubicBezTo>
                  <a:cubicBezTo>
                    <a:pt x="211" y="66"/>
                    <a:pt x="212" y="69"/>
                    <a:pt x="206" y="65"/>
                  </a:cubicBezTo>
                  <a:cubicBezTo>
                    <a:pt x="201" y="61"/>
                    <a:pt x="199" y="59"/>
                    <a:pt x="198" y="58"/>
                  </a:cubicBezTo>
                  <a:cubicBezTo>
                    <a:pt x="196" y="56"/>
                    <a:pt x="192" y="51"/>
                    <a:pt x="189" y="51"/>
                  </a:cubicBezTo>
                  <a:cubicBezTo>
                    <a:pt x="187" y="51"/>
                    <a:pt x="186" y="51"/>
                    <a:pt x="183" y="51"/>
                  </a:cubicBezTo>
                  <a:cubicBezTo>
                    <a:pt x="180" y="51"/>
                    <a:pt x="178" y="52"/>
                    <a:pt x="176" y="51"/>
                  </a:cubicBezTo>
                  <a:cubicBezTo>
                    <a:pt x="174" y="50"/>
                    <a:pt x="170" y="46"/>
                    <a:pt x="165" y="51"/>
                  </a:cubicBezTo>
                  <a:cubicBezTo>
                    <a:pt x="164" y="52"/>
                    <a:pt x="164" y="53"/>
                    <a:pt x="163" y="53"/>
                  </a:cubicBezTo>
                  <a:cubicBezTo>
                    <a:pt x="163" y="54"/>
                    <a:pt x="163" y="55"/>
                    <a:pt x="163" y="55"/>
                  </a:cubicBezTo>
                  <a:cubicBezTo>
                    <a:pt x="163" y="55"/>
                    <a:pt x="160" y="56"/>
                    <a:pt x="163" y="53"/>
                  </a:cubicBezTo>
                  <a:cubicBezTo>
                    <a:pt x="163" y="51"/>
                    <a:pt x="164" y="49"/>
                    <a:pt x="164" y="47"/>
                  </a:cubicBezTo>
                  <a:cubicBezTo>
                    <a:pt x="164" y="44"/>
                    <a:pt x="163" y="44"/>
                    <a:pt x="159" y="42"/>
                  </a:cubicBezTo>
                  <a:cubicBezTo>
                    <a:pt x="154" y="40"/>
                    <a:pt x="151" y="38"/>
                    <a:pt x="149" y="37"/>
                  </a:cubicBezTo>
                  <a:cubicBezTo>
                    <a:pt x="146" y="37"/>
                    <a:pt x="144" y="38"/>
                    <a:pt x="142" y="39"/>
                  </a:cubicBezTo>
                  <a:cubicBezTo>
                    <a:pt x="142" y="40"/>
                    <a:pt x="141" y="41"/>
                    <a:pt x="141" y="41"/>
                  </a:cubicBezTo>
                  <a:cubicBezTo>
                    <a:pt x="140" y="43"/>
                    <a:pt x="139" y="44"/>
                    <a:pt x="139" y="44"/>
                  </a:cubicBezTo>
                  <a:cubicBezTo>
                    <a:pt x="139" y="44"/>
                    <a:pt x="140" y="43"/>
                    <a:pt x="141" y="41"/>
                  </a:cubicBezTo>
                  <a:cubicBezTo>
                    <a:pt x="142" y="40"/>
                    <a:pt x="143" y="38"/>
                    <a:pt x="142" y="37"/>
                  </a:cubicBezTo>
                  <a:cubicBezTo>
                    <a:pt x="141" y="34"/>
                    <a:pt x="139" y="34"/>
                    <a:pt x="137" y="34"/>
                  </a:cubicBezTo>
                  <a:cubicBezTo>
                    <a:pt x="135" y="34"/>
                    <a:pt x="131" y="34"/>
                    <a:pt x="131" y="34"/>
                  </a:cubicBezTo>
                  <a:cubicBezTo>
                    <a:pt x="131" y="34"/>
                    <a:pt x="128" y="31"/>
                    <a:pt x="131" y="30"/>
                  </a:cubicBezTo>
                  <a:cubicBezTo>
                    <a:pt x="135" y="28"/>
                    <a:pt x="135" y="28"/>
                    <a:pt x="135" y="25"/>
                  </a:cubicBezTo>
                  <a:cubicBezTo>
                    <a:pt x="135" y="22"/>
                    <a:pt x="136" y="24"/>
                    <a:pt x="132" y="22"/>
                  </a:cubicBezTo>
                  <a:cubicBezTo>
                    <a:pt x="128" y="19"/>
                    <a:pt x="130" y="18"/>
                    <a:pt x="129" y="15"/>
                  </a:cubicBezTo>
                  <a:cubicBezTo>
                    <a:pt x="128" y="12"/>
                    <a:pt x="126" y="7"/>
                    <a:pt x="126" y="7"/>
                  </a:cubicBezTo>
                  <a:cubicBezTo>
                    <a:pt x="124" y="6"/>
                    <a:pt x="124" y="6"/>
                    <a:pt x="124" y="6"/>
                  </a:cubicBezTo>
                  <a:cubicBezTo>
                    <a:pt x="124" y="6"/>
                    <a:pt x="123" y="8"/>
                    <a:pt x="122" y="10"/>
                  </a:cubicBezTo>
                  <a:cubicBezTo>
                    <a:pt x="121" y="12"/>
                    <a:pt x="121" y="12"/>
                    <a:pt x="120" y="14"/>
                  </a:cubicBezTo>
                  <a:cubicBezTo>
                    <a:pt x="119" y="17"/>
                    <a:pt x="119" y="19"/>
                    <a:pt x="117" y="19"/>
                  </a:cubicBezTo>
                  <a:cubicBezTo>
                    <a:pt x="115" y="20"/>
                    <a:pt x="112" y="19"/>
                    <a:pt x="111" y="20"/>
                  </a:cubicBezTo>
                  <a:cubicBezTo>
                    <a:pt x="109" y="20"/>
                    <a:pt x="108" y="20"/>
                    <a:pt x="107" y="19"/>
                  </a:cubicBezTo>
                  <a:cubicBezTo>
                    <a:pt x="107" y="19"/>
                    <a:pt x="106" y="18"/>
                    <a:pt x="106" y="18"/>
                  </a:cubicBezTo>
                  <a:cubicBezTo>
                    <a:pt x="106" y="18"/>
                    <a:pt x="106" y="18"/>
                    <a:pt x="106" y="18"/>
                  </a:cubicBezTo>
                  <a:cubicBezTo>
                    <a:pt x="106" y="18"/>
                    <a:pt x="106" y="18"/>
                    <a:pt x="106" y="18"/>
                  </a:cubicBezTo>
                  <a:cubicBezTo>
                    <a:pt x="105" y="18"/>
                    <a:pt x="102" y="18"/>
                    <a:pt x="101" y="18"/>
                  </a:cubicBezTo>
                  <a:cubicBezTo>
                    <a:pt x="99" y="19"/>
                    <a:pt x="100" y="20"/>
                    <a:pt x="99" y="21"/>
                  </a:cubicBezTo>
                  <a:cubicBezTo>
                    <a:pt x="98" y="22"/>
                    <a:pt x="95" y="22"/>
                    <a:pt x="94" y="21"/>
                  </a:cubicBezTo>
                  <a:cubicBezTo>
                    <a:pt x="94" y="21"/>
                    <a:pt x="94" y="22"/>
                    <a:pt x="94" y="22"/>
                  </a:cubicBezTo>
                  <a:cubicBezTo>
                    <a:pt x="91" y="22"/>
                    <a:pt x="89" y="23"/>
                    <a:pt x="87" y="24"/>
                  </a:cubicBezTo>
                  <a:cubicBezTo>
                    <a:pt x="86" y="26"/>
                    <a:pt x="84" y="27"/>
                    <a:pt x="83" y="26"/>
                  </a:cubicBezTo>
                  <a:cubicBezTo>
                    <a:pt x="81" y="25"/>
                    <a:pt x="80" y="24"/>
                    <a:pt x="79" y="22"/>
                  </a:cubicBezTo>
                  <a:cubicBezTo>
                    <a:pt x="78" y="19"/>
                    <a:pt x="77" y="18"/>
                    <a:pt x="77" y="16"/>
                  </a:cubicBezTo>
                  <a:cubicBezTo>
                    <a:pt x="78" y="13"/>
                    <a:pt x="78" y="12"/>
                    <a:pt x="79" y="10"/>
                  </a:cubicBezTo>
                  <a:cubicBezTo>
                    <a:pt x="80" y="8"/>
                    <a:pt x="80" y="6"/>
                    <a:pt x="79" y="5"/>
                  </a:cubicBezTo>
                  <a:cubicBezTo>
                    <a:pt x="78" y="5"/>
                    <a:pt x="77" y="4"/>
                    <a:pt x="77" y="3"/>
                  </a:cubicBezTo>
                  <a:cubicBezTo>
                    <a:pt x="78" y="2"/>
                    <a:pt x="79" y="0"/>
                    <a:pt x="73" y="1"/>
                  </a:cubicBezTo>
                  <a:cubicBezTo>
                    <a:pt x="74" y="1"/>
                    <a:pt x="74" y="2"/>
                    <a:pt x="74" y="2"/>
                  </a:cubicBezTo>
                  <a:cubicBezTo>
                    <a:pt x="75" y="5"/>
                    <a:pt x="73" y="4"/>
                    <a:pt x="70" y="6"/>
                  </a:cubicBezTo>
                  <a:cubicBezTo>
                    <a:pt x="68" y="8"/>
                    <a:pt x="69" y="7"/>
                    <a:pt x="67" y="7"/>
                  </a:cubicBezTo>
                  <a:cubicBezTo>
                    <a:pt x="64" y="7"/>
                    <a:pt x="62" y="9"/>
                    <a:pt x="62" y="10"/>
                  </a:cubicBezTo>
                  <a:cubicBezTo>
                    <a:pt x="62" y="12"/>
                    <a:pt x="62" y="11"/>
                    <a:pt x="60" y="10"/>
                  </a:cubicBezTo>
                  <a:cubicBezTo>
                    <a:pt x="59" y="9"/>
                    <a:pt x="58" y="9"/>
                    <a:pt x="53" y="7"/>
                  </a:cubicBezTo>
                  <a:cubicBezTo>
                    <a:pt x="49" y="6"/>
                    <a:pt x="51" y="9"/>
                    <a:pt x="52" y="10"/>
                  </a:cubicBezTo>
                  <a:cubicBezTo>
                    <a:pt x="54" y="11"/>
                    <a:pt x="53" y="11"/>
                    <a:pt x="54" y="14"/>
                  </a:cubicBezTo>
                  <a:cubicBezTo>
                    <a:pt x="56" y="17"/>
                    <a:pt x="53" y="17"/>
                    <a:pt x="57" y="18"/>
                  </a:cubicBezTo>
                  <a:cubicBezTo>
                    <a:pt x="60" y="19"/>
                    <a:pt x="57" y="20"/>
                    <a:pt x="55" y="22"/>
                  </a:cubicBezTo>
                  <a:cubicBezTo>
                    <a:pt x="53" y="25"/>
                    <a:pt x="51" y="24"/>
                    <a:pt x="50" y="26"/>
                  </a:cubicBezTo>
                  <a:cubicBezTo>
                    <a:pt x="48" y="28"/>
                    <a:pt x="46" y="29"/>
                    <a:pt x="42" y="29"/>
                  </a:cubicBezTo>
                  <a:cubicBezTo>
                    <a:pt x="38" y="28"/>
                    <a:pt x="37" y="23"/>
                    <a:pt x="37" y="20"/>
                  </a:cubicBezTo>
                  <a:cubicBezTo>
                    <a:pt x="37" y="20"/>
                    <a:pt x="37" y="20"/>
                    <a:pt x="37" y="20"/>
                  </a:cubicBezTo>
                  <a:cubicBezTo>
                    <a:pt x="36" y="20"/>
                    <a:pt x="35" y="21"/>
                    <a:pt x="34" y="21"/>
                  </a:cubicBezTo>
                  <a:cubicBezTo>
                    <a:pt x="32" y="22"/>
                    <a:pt x="32" y="22"/>
                    <a:pt x="29" y="22"/>
                  </a:cubicBezTo>
                  <a:cubicBezTo>
                    <a:pt x="25" y="23"/>
                    <a:pt x="22" y="23"/>
                    <a:pt x="22" y="23"/>
                  </a:cubicBezTo>
                  <a:cubicBezTo>
                    <a:pt x="22" y="23"/>
                    <a:pt x="22" y="24"/>
                    <a:pt x="22" y="25"/>
                  </a:cubicBezTo>
                  <a:cubicBezTo>
                    <a:pt x="22" y="26"/>
                    <a:pt x="21" y="27"/>
                    <a:pt x="24" y="27"/>
                  </a:cubicBezTo>
                  <a:cubicBezTo>
                    <a:pt x="26" y="27"/>
                    <a:pt x="27" y="28"/>
                    <a:pt x="26" y="29"/>
                  </a:cubicBezTo>
                  <a:cubicBezTo>
                    <a:pt x="25" y="30"/>
                    <a:pt x="22" y="29"/>
                    <a:pt x="21" y="30"/>
                  </a:cubicBezTo>
                  <a:cubicBezTo>
                    <a:pt x="20" y="31"/>
                    <a:pt x="19" y="34"/>
                    <a:pt x="22" y="36"/>
                  </a:cubicBezTo>
                  <a:cubicBezTo>
                    <a:pt x="25" y="39"/>
                    <a:pt x="25" y="41"/>
                    <a:pt x="24" y="44"/>
                  </a:cubicBezTo>
                  <a:cubicBezTo>
                    <a:pt x="23" y="48"/>
                    <a:pt x="25" y="48"/>
                    <a:pt x="24" y="50"/>
                  </a:cubicBezTo>
                  <a:cubicBezTo>
                    <a:pt x="23" y="52"/>
                    <a:pt x="22" y="53"/>
                    <a:pt x="23" y="56"/>
                  </a:cubicBezTo>
                  <a:cubicBezTo>
                    <a:pt x="23" y="58"/>
                    <a:pt x="23" y="60"/>
                    <a:pt x="21" y="60"/>
                  </a:cubicBezTo>
                  <a:cubicBezTo>
                    <a:pt x="21" y="60"/>
                    <a:pt x="21" y="60"/>
                    <a:pt x="21" y="60"/>
                  </a:cubicBezTo>
                  <a:cubicBezTo>
                    <a:pt x="19" y="59"/>
                    <a:pt x="16" y="60"/>
                    <a:pt x="14" y="61"/>
                  </a:cubicBezTo>
                  <a:cubicBezTo>
                    <a:pt x="12" y="62"/>
                    <a:pt x="9" y="64"/>
                    <a:pt x="8" y="64"/>
                  </a:cubicBezTo>
                  <a:cubicBezTo>
                    <a:pt x="7" y="65"/>
                    <a:pt x="5" y="67"/>
                    <a:pt x="5" y="69"/>
                  </a:cubicBezTo>
                  <a:cubicBezTo>
                    <a:pt x="6" y="71"/>
                    <a:pt x="5" y="74"/>
                    <a:pt x="3" y="76"/>
                  </a:cubicBezTo>
                  <a:cubicBezTo>
                    <a:pt x="1" y="77"/>
                    <a:pt x="0" y="80"/>
                    <a:pt x="2" y="83"/>
                  </a:cubicBezTo>
                  <a:cubicBezTo>
                    <a:pt x="3" y="86"/>
                    <a:pt x="5" y="89"/>
                    <a:pt x="6" y="90"/>
                  </a:cubicBezTo>
                  <a:cubicBezTo>
                    <a:pt x="7" y="91"/>
                    <a:pt x="6" y="93"/>
                    <a:pt x="8" y="94"/>
                  </a:cubicBezTo>
                  <a:cubicBezTo>
                    <a:pt x="11" y="95"/>
                    <a:pt x="11" y="97"/>
                    <a:pt x="13" y="97"/>
                  </a:cubicBezTo>
                  <a:cubicBezTo>
                    <a:pt x="15" y="98"/>
                    <a:pt x="17" y="95"/>
                    <a:pt x="18" y="95"/>
                  </a:cubicBezTo>
                  <a:cubicBezTo>
                    <a:pt x="18" y="94"/>
                    <a:pt x="19" y="94"/>
                    <a:pt x="20" y="96"/>
                  </a:cubicBezTo>
                  <a:cubicBezTo>
                    <a:pt x="20" y="97"/>
                    <a:pt x="20" y="99"/>
                    <a:pt x="20" y="100"/>
                  </a:cubicBezTo>
                  <a:cubicBezTo>
                    <a:pt x="20" y="102"/>
                    <a:pt x="20" y="103"/>
                    <a:pt x="24" y="103"/>
                  </a:cubicBezTo>
                  <a:cubicBezTo>
                    <a:pt x="25" y="103"/>
                    <a:pt x="25" y="103"/>
                    <a:pt x="25" y="103"/>
                  </a:cubicBezTo>
                  <a:cubicBezTo>
                    <a:pt x="26" y="103"/>
                    <a:pt x="29" y="102"/>
                    <a:pt x="30" y="103"/>
                  </a:cubicBezTo>
                  <a:cubicBezTo>
                    <a:pt x="32" y="104"/>
                    <a:pt x="32" y="104"/>
                    <a:pt x="34" y="102"/>
                  </a:cubicBezTo>
                  <a:cubicBezTo>
                    <a:pt x="36" y="100"/>
                    <a:pt x="37" y="101"/>
                    <a:pt x="38" y="99"/>
                  </a:cubicBezTo>
                  <a:cubicBezTo>
                    <a:pt x="40" y="98"/>
                    <a:pt x="41" y="96"/>
                    <a:pt x="44" y="96"/>
                  </a:cubicBezTo>
                  <a:cubicBezTo>
                    <a:pt x="47" y="95"/>
                    <a:pt x="49" y="94"/>
                    <a:pt x="49" y="97"/>
                  </a:cubicBezTo>
                  <a:cubicBezTo>
                    <a:pt x="49" y="101"/>
                    <a:pt x="49" y="105"/>
                    <a:pt x="51" y="107"/>
                  </a:cubicBezTo>
                  <a:cubicBezTo>
                    <a:pt x="53" y="109"/>
                    <a:pt x="53" y="111"/>
                    <a:pt x="55" y="112"/>
                  </a:cubicBezTo>
                  <a:cubicBezTo>
                    <a:pt x="57" y="113"/>
                    <a:pt x="56" y="112"/>
                    <a:pt x="60" y="113"/>
                  </a:cubicBezTo>
                  <a:cubicBezTo>
                    <a:pt x="64" y="115"/>
                    <a:pt x="65" y="116"/>
                    <a:pt x="68" y="118"/>
                  </a:cubicBezTo>
                  <a:cubicBezTo>
                    <a:pt x="71" y="120"/>
                    <a:pt x="75" y="118"/>
                    <a:pt x="77" y="121"/>
                  </a:cubicBezTo>
                  <a:cubicBezTo>
                    <a:pt x="80" y="125"/>
                    <a:pt x="78" y="125"/>
                    <a:pt x="79" y="130"/>
                  </a:cubicBezTo>
                  <a:cubicBezTo>
                    <a:pt x="80" y="134"/>
                    <a:pt x="79" y="137"/>
                    <a:pt x="82" y="137"/>
                  </a:cubicBezTo>
                  <a:cubicBezTo>
                    <a:pt x="85" y="137"/>
                    <a:pt x="91" y="136"/>
                    <a:pt x="91" y="137"/>
                  </a:cubicBezTo>
                  <a:cubicBezTo>
                    <a:pt x="91" y="139"/>
                    <a:pt x="89" y="142"/>
                    <a:pt x="92" y="143"/>
                  </a:cubicBezTo>
                  <a:cubicBezTo>
                    <a:pt x="95" y="145"/>
                    <a:pt x="97" y="148"/>
                    <a:pt x="96" y="150"/>
                  </a:cubicBezTo>
                  <a:cubicBezTo>
                    <a:pt x="96" y="153"/>
                    <a:pt x="95" y="154"/>
                    <a:pt x="95" y="155"/>
                  </a:cubicBezTo>
                  <a:cubicBezTo>
                    <a:pt x="96" y="157"/>
                    <a:pt x="94" y="159"/>
                    <a:pt x="94" y="160"/>
                  </a:cubicBezTo>
                  <a:cubicBezTo>
                    <a:pt x="95" y="162"/>
                    <a:pt x="95" y="163"/>
                    <a:pt x="96" y="164"/>
                  </a:cubicBezTo>
                  <a:cubicBezTo>
                    <a:pt x="96" y="166"/>
                    <a:pt x="96" y="168"/>
                    <a:pt x="96" y="172"/>
                  </a:cubicBezTo>
                  <a:cubicBezTo>
                    <a:pt x="97" y="175"/>
                    <a:pt x="96" y="173"/>
                    <a:pt x="99" y="174"/>
                  </a:cubicBezTo>
                  <a:cubicBezTo>
                    <a:pt x="102" y="175"/>
                    <a:pt x="103" y="174"/>
                    <a:pt x="106" y="174"/>
                  </a:cubicBezTo>
                  <a:cubicBezTo>
                    <a:pt x="110" y="174"/>
                    <a:pt x="110" y="181"/>
                    <a:pt x="111" y="183"/>
                  </a:cubicBezTo>
                  <a:cubicBezTo>
                    <a:pt x="112" y="186"/>
                    <a:pt x="113" y="185"/>
                    <a:pt x="115" y="185"/>
                  </a:cubicBezTo>
                  <a:cubicBezTo>
                    <a:pt x="117" y="184"/>
                    <a:pt x="118" y="187"/>
                    <a:pt x="118" y="189"/>
                  </a:cubicBezTo>
                  <a:cubicBezTo>
                    <a:pt x="119" y="191"/>
                    <a:pt x="117" y="190"/>
                    <a:pt x="117" y="192"/>
                  </a:cubicBezTo>
                  <a:cubicBezTo>
                    <a:pt x="117" y="194"/>
                    <a:pt x="117" y="195"/>
                    <a:pt x="117" y="196"/>
                  </a:cubicBezTo>
                  <a:cubicBezTo>
                    <a:pt x="118" y="196"/>
                    <a:pt x="121" y="196"/>
                    <a:pt x="122" y="197"/>
                  </a:cubicBezTo>
                  <a:cubicBezTo>
                    <a:pt x="122" y="197"/>
                    <a:pt x="123" y="198"/>
                    <a:pt x="123" y="201"/>
                  </a:cubicBezTo>
                  <a:cubicBezTo>
                    <a:pt x="123" y="204"/>
                    <a:pt x="121" y="207"/>
                    <a:pt x="120" y="208"/>
                  </a:cubicBezTo>
                  <a:cubicBezTo>
                    <a:pt x="118" y="209"/>
                    <a:pt x="117" y="209"/>
                    <a:pt x="117" y="210"/>
                  </a:cubicBezTo>
                  <a:cubicBezTo>
                    <a:pt x="116" y="211"/>
                    <a:pt x="113" y="213"/>
                    <a:pt x="112" y="215"/>
                  </a:cubicBezTo>
                  <a:cubicBezTo>
                    <a:pt x="111" y="217"/>
                    <a:pt x="110" y="217"/>
                    <a:pt x="109" y="219"/>
                  </a:cubicBezTo>
                  <a:cubicBezTo>
                    <a:pt x="109" y="221"/>
                    <a:pt x="107" y="222"/>
                    <a:pt x="106" y="224"/>
                  </a:cubicBezTo>
                  <a:cubicBezTo>
                    <a:pt x="106" y="224"/>
                    <a:pt x="106" y="224"/>
                    <a:pt x="106" y="224"/>
                  </a:cubicBezTo>
                  <a:cubicBezTo>
                    <a:pt x="106" y="224"/>
                    <a:pt x="109" y="224"/>
                    <a:pt x="110" y="225"/>
                  </a:cubicBezTo>
                  <a:cubicBezTo>
                    <a:pt x="112" y="225"/>
                    <a:pt x="113" y="227"/>
                    <a:pt x="115" y="229"/>
                  </a:cubicBezTo>
                  <a:cubicBezTo>
                    <a:pt x="117" y="231"/>
                    <a:pt x="117" y="230"/>
                    <a:pt x="119" y="231"/>
                  </a:cubicBezTo>
                  <a:cubicBezTo>
                    <a:pt x="121" y="232"/>
                    <a:pt x="122" y="232"/>
                    <a:pt x="124" y="234"/>
                  </a:cubicBezTo>
                  <a:cubicBezTo>
                    <a:pt x="126" y="235"/>
                    <a:pt x="130" y="238"/>
                    <a:pt x="131" y="239"/>
                  </a:cubicBezTo>
                  <a:cubicBezTo>
                    <a:pt x="133" y="241"/>
                    <a:pt x="133" y="241"/>
                    <a:pt x="132" y="242"/>
                  </a:cubicBezTo>
                  <a:cubicBezTo>
                    <a:pt x="131" y="243"/>
                    <a:pt x="132" y="246"/>
                    <a:pt x="133" y="247"/>
                  </a:cubicBezTo>
                  <a:cubicBezTo>
                    <a:pt x="134" y="248"/>
                    <a:pt x="134" y="249"/>
                    <a:pt x="134" y="250"/>
                  </a:cubicBezTo>
                  <a:cubicBezTo>
                    <a:pt x="136" y="247"/>
                    <a:pt x="138" y="239"/>
                    <a:pt x="138" y="235"/>
                  </a:cubicBezTo>
                  <a:cubicBezTo>
                    <a:pt x="139" y="231"/>
                    <a:pt x="141" y="227"/>
                    <a:pt x="141" y="227"/>
                  </a:cubicBezTo>
                  <a:cubicBezTo>
                    <a:pt x="141" y="227"/>
                    <a:pt x="143" y="228"/>
                    <a:pt x="142" y="231"/>
                  </a:cubicBezTo>
                  <a:cubicBezTo>
                    <a:pt x="141" y="234"/>
                    <a:pt x="143" y="232"/>
                    <a:pt x="145" y="227"/>
                  </a:cubicBezTo>
                  <a:cubicBezTo>
                    <a:pt x="147" y="221"/>
                    <a:pt x="147" y="220"/>
                    <a:pt x="151" y="217"/>
                  </a:cubicBezTo>
                  <a:cubicBezTo>
                    <a:pt x="155" y="214"/>
                    <a:pt x="155" y="213"/>
                    <a:pt x="153" y="209"/>
                  </a:cubicBezTo>
                  <a:cubicBezTo>
                    <a:pt x="151" y="205"/>
                    <a:pt x="147" y="201"/>
                    <a:pt x="150" y="198"/>
                  </a:cubicBezTo>
                  <a:cubicBezTo>
                    <a:pt x="153" y="195"/>
                    <a:pt x="158" y="189"/>
                    <a:pt x="160" y="187"/>
                  </a:cubicBezTo>
                  <a:cubicBezTo>
                    <a:pt x="162" y="185"/>
                    <a:pt x="169" y="179"/>
                    <a:pt x="173" y="179"/>
                  </a:cubicBezTo>
                  <a:cubicBezTo>
                    <a:pt x="177" y="180"/>
                    <a:pt x="185" y="180"/>
                    <a:pt x="185" y="179"/>
                  </a:cubicBezTo>
                  <a:cubicBezTo>
                    <a:pt x="185" y="178"/>
                    <a:pt x="183" y="175"/>
                    <a:pt x="186" y="175"/>
                  </a:cubicBezTo>
                  <a:cubicBezTo>
                    <a:pt x="190" y="175"/>
                    <a:pt x="190" y="173"/>
                    <a:pt x="190" y="173"/>
                  </a:cubicBezTo>
                  <a:cubicBezTo>
                    <a:pt x="191" y="166"/>
                    <a:pt x="191" y="166"/>
                    <a:pt x="191" y="166"/>
                  </a:cubicBezTo>
                  <a:cubicBezTo>
                    <a:pt x="191" y="166"/>
                    <a:pt x="194" y="161"/>
                    <a:pt x="194" y="159"/>
                  </a:cubicBezTo>
                  <a:cubicBezTo>
                    <a:pt x="194" y="157"/>
                    <a:pt x="195" y="155"/>
                    <a:pt x="195" y="152"/>
                  </a:cubicBezTo>
                  <a:cubicBezTo>
                    <a:pt x="195" y="148"/>
                    <a:pt x="197" y="149"/>
                    <a:pt x="197" y="145"/>
                  </a:cubicBezTo>
                  <a:cubicBezTo>
                    <a:pt x="197" y="141"/>
                    <a:pt x="198" y="124"/>
                    <a:pt x="198" y="118"/>
                  </a:cubicBezTo>
                  <a:cubicBezTo>
                    <a:pt x="198" y="112"/>
                    <a:pt x="200" y="116"/>
                    <a:pt x="201" y="117"/>
                  </a:cubicBezTo>
                  <a:cubicBezTo>
                    <a:pt x="202" y="119"/>
                    <a:pt x="201" y="116"/>
                    <a:pt x="203" y="112"/>
                  </a:cubicBezTo>
                  <a:cubicBezTo>
                    <a:pt x="205" y="108"/>
                    <a:pt x="205" y="107"/>
                    <a:pt x="206" y="105"/>
                  </a:cubicBezTo>
                  <a:cubicBezTo>
                    <a:pt x="207" y="103"/>
                    <a:pt x="209" y="102"/>
                    <a:pt x="212" y="99"/>
                  </a:cubicBezTo>
                  <a:cubicBezTo>
                    <a:pt x="215" y="97"/>
                    <a:pt x="218" y="93"/>
                    <a:pt x="218" y="87"/>
                  </a:cubicBezTo>
                  <a:cubicBezTo>
                    <a:pt x="218" y="80"/>
                    <a:pt x="218" y="77"/>
                    <a:pt x="216" y="7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59" name="Freeform 36"/>
            <p:cNvSpPr/>
            <p:nvPr/>
          </p:nvSpPr>
          <p:spPr bwMode="auto">
            <a:xfrm>
              <a:off x="5398741" y="4618187"/>
              <a:ext cx="358775" cy="1069975"/>
            </a:xfrm>
            <a:custGeom>
              <a:avLst/>
              <a:gdLst>
                <a:gd name="T0" fmla="*/ 72 w 79"/>
                <a:gd name="T1" fmla="*/ 223 h 235"/>
                <a:gd name="T2" fmla="*/ 66 w 79"/>
                <a:gd name="T3" fmla="*/ 217 h 235"/>
                <a:gd name="T4" fmla="*/ 60 w 79"/>
                <a:gd name="T5" fmla="*/ 216 h 235"/>
                <a:gd name="T6" fmla="*/ 52 w 79"/>
                <a:gd name="T7" fmla="*/ 216 h 235"/>
                <a:gd name="T8" fmla="*/ 49 w 79"/>
                <a:gd name="T9" fmla="*/ 211 h 235"/>
                <a:gd name="T10" fmla="*/ 43 w 79"/>
                <a:gd name="T11" fmla="*/ 207 h 235"/>
                <a:gd name="T12" fmla="*/ 40 w 79"/>
                <a:gd name="T13" fmla="*/ 204 h 235"/>
                <a:gd name="T14" fmla="*/ 39 w 79"/>
                <a:gd name="T15" fmla="*/ 199 h 235"/>
                <a:gd name="T16" fmla="*/ 40 w 79"/>
                <a:gd name="T17" fmla="*/ 192 h 235"/>
                <a:gd name="T18" fmla="*/ 38 w 79"/>
                <a:gd name="T19" fmla="*/ 189 h 235"/>
                <a:gd name="T20" fmla="*/ 39 w 79"/>
                <a:gd name="T21" fmla="*/ 182 h 235"/>
                <a:gd name="T22" fmla="*/ 37 w 79"/>
                <a:gd name="T23" fmla="*/ 177 h 235"/>
                <a:gd name="T24" fmla="*/ 37 w 79"/>
                <a:gd name="T25" fmla="*/ 170 h 235"/>
                <a:gd name="T26" fmla="*/ 32 w 79"/>
                <a:gd name="T27" fmla="*/ 168 h 235"/>
                <a:gd name="T28" fmla="*/ 31 w 79"/>
                <a:gd name="T29" fmla="*/ 162 h 235"/>
                <a:gd name="T30" fmla="*/ 27 w 79"/>
                <a:gd name="T31" fmla="*/ 157 h 235"/>
                <a:gd name="T32" fmla="*/ 26 w 79"/>
                <a:gd name="T33" fmla="*/ 152 h 235"/>
                <a:gd name="T34" fmla="*/ 23 w 79"/>
                <a:gd name="T35" fmla="*/ 141 h 235"/>
                <a:gd name="T36" fmla="*/ 24 w 79"/>
                <a:gd name="T37" fmla="*/ 135 h 235"/>
                <a:gd name="T38" fmla="*/ 24 w 79"/>
                <a:gd name="T39" fmla="*/ 130 h 235"/>
                <a:gd name="T40" fmla="*/ 20 w 79"/>
                <a:gd name="T41" fmla="*/ 121 h 235"/>
                <a:gd name="T42" fmla="*/ 23 w 79"/>
                <a:gd name="T43" fmla="*/ 116 h 235"/>
                <a:gd name="T44" fmla="*/ 21 w 79"/>
                <a:gd name="T45" fmla="*/ 111 h 235"/>
                <a:gd name="T46" fmla="*/ 22 w 79"/>
                <a:gd name="T47" fmla="*/ 106 h 235"/>
                <a:gd name="T48" fmla="*/ 21 w 79"/>
                <a:gd name="T49" fmla="*/ 99 h 235"/>
                <a:gd name="T50" fmla="*/ 14 w 79"/>
                <a:gd name="T51" fmla="*/ 87 h 235"/>
                <a:gd name="T52" fmla="*/ 16 w 79"/>
                <a:gd name="T53" fmla="*/ 81 h 235"/>
                <a:gd name="T54" fmla="*/ 14 w 79"/>
                <a:gd name="T55" fmla="*/ 74 h 235"/>
                <a:gd name="T56" fmla="*/ 16 w 79"/>
                <a:gd name="T57" fmla="*/ 67 h 235"/>
                <a:gd name="T58" fmla="*/ 20 w 79"/>
                <a:gd name="T59" fmla="*/ 60 h 235"/>
                <a:gd name="T60" fmla="*/ 18 w 79"/>
                <a:gd name="T61" fmla="*/ 57 h 235"/>
                <a:gd name="T62" fmla="*/ 18 w 79"/>
                <a:gd name="T63" fmla="*/ 50 h 235"/>
                <a:gd name="T64" fmla="*/ 18 w 79"/>
                <a:gd name="T65" fmla="*/ 43 h 235"/>
                <a:gd name="T66" fmla="*/ 24 w 79"/>
                <a:gd name="T67" fmla="*/ 37 h 235"/>
                <a:gd name="T68" fmla="*/ 24 w 79"/>
                <a:gd name="T69" fmla="*/ 31 h 235"/>
                <a:gd name="T70" fmla="*/ 20 w 79"/>
                <a:gd name="T71" fmla="*/ 33 h 235"/>
                <a:gd name="T72" fmla="*/ 15 w 79"/>
                <a:gd name="T73" fmla="*/ 22 h 235"/>
                <a:gd name="T74" fmla="*/ 9 w 79"/>
                <a:gd name="T75" fmla="*/ 7 h 235"/>
                <a:gd name="T76" fmla="*/ 5 w 79"/>
                <a:gd name="T77" fmla="*/ 0 h 235"/>
                <a:gd name="T78" fmla="*/ 5 w 79"/>
                <a:gd name="T79" fmla="*/ 0 h 235"/>
                <a:gd name="T80" fmla="*/ 0 w 79"/>
                <a:gd name="T81" fmla="*/ 4 h 235"/>
                <a:gd name="T82" fmla="*/ 5 w 79"/>
                <a:gd name="T83" fmla="*/ 38 h 235"/>
                <a:gd name="T84" fmla="*/ 7 w 79"/>
                <a:gd name="T85" fmla="*/ 81 h 235"/>
                <a:gd name="T86" fmla="*/ 10 w 79"/>
                <a:gd name="T87" fmla="*/ 94 h 235"/>
                <a:gd name="T88" fmla="*/ 10 w 79"/>
                <a:gd name="T89" fmla="*/ 124 h 235"/>
                <a:gd name="T90" fmla="*/ 15 w 79"/>
                <a:gd name="T91" fmla="*/ 138 h 235"/>
                <a:gd name="T92" fmla="*/ 17 w 79"/>
                <a:gd name="T93" fmla="*/ 155 h 235"/>
                <a:gd name="T94" fmla="*/ 20 w 79"/>
                <a:gd name="T95" fmla="*/ 166 h 235"/>
                <a:gd name="T96" fmla="*/ 21 w 79"/>
                <a:gd name="T97" fmla="*/ 154 h 235"/>
                <a:gd name="T98" fmla="*/ 25 w 79"/>
                <a:gd name="T99" fmla="*/ 167 h 235"/>
                <a:gd name="T100" fmla="*/ 23 w 79"/>
                <a:gd name="T101" fmla="*/ 177 h 235"/>
                <a:gd name="T102" fmla="*/ 19 w 79"/>
                <a:gd name="T103" fmla="*/ 184 h 235"/>
                <a:gd name="T104" fmla="*/ 30 w 79"/>
                <a:gd name="T105" fmla="*/ 185 h 235"/>
                <a:gd name="T106" fmla="*/ 23 w 79"/>
                <a:gd name="T107" fmla="*/ 195 h 235"/>
                <a:gd name="T108" fmla="*/ 33 w 79"/>
                <a:gd name="T109" fmla="*/ 209 h 235"/>
                <a:gd name="T110" fmla="*/ 34 w 79"/>
                <a:gd name="T111" fmla="*/ 211 h 235"/>
                <a:gd name="T112" fmla="*/ 41 w 79"/>
                <a:gd name="T113" fmla="*/ 219 h 235"/>
                <a:gd name="T114" fmla="*/ 46 w 79"/>
                <a:gd name="T115" fmla="*/ 225 h 235"/>
                <a:gd name="T116" fmla="*/ 56 w 79"/>
                <a:gd name="T117" fmla="*/ 232 h 235"/>
                <a:gd name="T118" fmla="*/ 71 w 79"/>
                <a:gd name="T119" fmla="*/ 235 h 235"/>
                <a:gd name="T120" fmla="*/ 77 w 79"/>
                <a:gd name="T121" fmla="*/ 232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 h="235">
                  <a:moveTo>
                    <a:pt x="75" y="229"/>
                  </a:moveTo>
                  <a:cubicBezTo>
                    <a:pt x="75" y="228"/>
                    <a:pt x="72" y="223"/>
                    <a:pt x="72" y="223"/>
                  </a:cubicBezTo>
                  <a:cubicBezTo>
                    <a:pt x="69" y="219"/>
                    <a:pt x="69" y="219"/>
                    <a:pt x="69" y="219"/>
                  </a:cubicBezTo>
                  <a:cubicBezTo>
                    <a:pt x="66" y="217"/>
                    <a:pt x="66" y="217"/>
                    <a:pt x="66" y="217"/>
                  </a:cubicBezTo>
                  <a:cubicBezTo>
                    <a:pt x="63" y="216"/>
                    <a:pt x="63" y="216"/>
                    <a:pt x="63" y="216"/>
                  </a:cubicBezTo>
                  <a:cubicBezTo>
                    <a:pt x="63" y="216"/>
                    <a:pt x="60" y="216"/>
                    <a:pt x="60" y="216"/>
                  </a:cubicBezTo>
                  <a:cubicBezTo>
                    <a:pt x="59" y="216"/>
                    <a:pt x="56" y="216"/>
                    <a:pt x="56" y="216"/>
                  </a:cubicBezTo>
                  <a:cubicBezTo>
                    <a:pt x="52" y="216"/>
                    <a:pt x="52" y="216"/>
                    <a:pt x="52" y="216"/>
                  </a:cubicBezTo>
                  <a:cubicBezTo>
                    <a:pt x="50" y="214"/>
                    <a:pt x="50" y="214"/>
                    <a:pt x="50" y="214"/>
                  </a:cubicBezTo>
                  <a:cubicBezTo>
                    <a:pt x="50" y="214"/>
                    <a:pt x="49" y="211"/>
                    <a:pt x="49" y="211"/>
                  </a:cubicBezTo>
                  <a:cubicBezTo>
                    <a:pt x="49" y="211"/>
                    <a:pt x="47" y="207"/>
                    <a:pt x="47" y="207"/>
                  </a:cubicBezTo>
                  <a:cubicBezTo>
                    <a:pt x="43" y="207"/>
                    <a:pt x="43" y="207"/>
                    <a:pt x="43" y="207"/>
                  </a:cubicBezTo>
                  <a:cubicBezTo>
                    <a:pt x="41" y="206"/>
                    <a:pt x="41" y="206"/>
                    <a:pt x="41" y="206"/>
                  </a:cubicBezTo>
                  <a:cubicBezTo>
                    <a:pt x="40" y="204"/>
                    <a:pt x="40" y="204"/>
                    <a:pt x="40" y="204"/>
                  </a:cubicBezTo>
                  <a:cubicBezTo>
                    <a:pt x="38" y="201"/>
                    <a:pt x="38" y="201"/>
                    <a:pt x="38" y="201"/>
                  </a:cubicBezTo>
                  <a:cubicBezTo>
                    <a:pt x="39" y="199"/>
                    <a:pt x="39" y="199"/>
                    <a:pt x="39" y="199"/>
                  </a:cubicBezTo>
                  <a:cubicBezTo>
                    <a:pt x="40" y="197"/>
                    <a:pt x="40" y="197"/>
                    <a:pt x="40" y="197"/>
                  </a:cubicBezTo>
                  <a:cubicBezTo>
                    <a:pt x="40" y="192"/>
                    <a:pt x="40" y="192"/>
                    <a:pt x="40" y="192"/>
                  </a:cubicBezTo>
                  <a:cubicBezTo>
                    <a:pt x="38" y="191"/>
                    <a:pt x="38" y="191"/>
                    <a:pt x="38" y="191"/>
                  </a:cubicBezTo>
                  <a:cubicBezTo>
                    <a:pt x="38" y="189"/>
                    <a:pt x="38" y="189"/>
                    <a:pt x="38" y="189"/>
                  </a:cubicBezTo>
                  <a:cubicBezTo>
                    <a:pt x="39" y="186"/>
                    <a:pt x="39" y="186"/>
                    <a:pt x="39" y="186"/>
                  </a:cubicBezTo>
                  <a:cubicBezTo>
                    <a:pt x="39" y="182"/>
                    <a:pt x="39" y="182"/>
                    <a:pt x="39" y="182"/>
                  </a:cubicBezTo>
                  <a:cubicBezTo>
                    <a:pt x="38" y="180"/>
                    <a:pt x="38" y="180"/>
                    <a:pt x="38" y="180"/>
                  </a:cubicBezTo>
                  <a:cubicBezTo>
                    <a:pt x="37" y="177"/>
                    <a:pt x="37" y="177"/>
                    <a:pt x="37" y="177"/>
                  </a:cubicBezTo>
                  <a:cubicBezTo>
                    <a:pt x="37" y="177"/>
                    <a:pt x="37" y="173"/>
                    <a:pt x="37" y="173"/>
                  </a:cubicBezTo>
                  <a:cubicBezTo>
                    <a:pt x="37" y="173"/>
                    <a:pt x="37" y="170"/>
                    <a:pt x="37" y="170"/>
                  </a:cubicBezTo>
                  <a:cubicBezTo>
                    <a:pt x="37" y="169"/>
                    <a:pt x="35" y="170"/>
                    <a:pt x="35" y="170"/>
                  </a:cubicBezTo>
                  <a:cubicBezTo>
                    <a:pt x="32" y="168"/>
                    <a:pt x="32" y="168"/>
                    <a:pt x="32" y="168"/>
                  </a:cubicBezTo>
                  <a:cubicBezTo>
                    <a:pt x="32" y="165"/>
                    <a:pt x="32" y="165"/>
                    <a:pt x="32" y="165"/>
                  </a:cubicBezTo>
                  <a:cubicBezTo>
                    <a:pt x="31" y="162"/>
                    <a:pt x="31" y="162"/>
                    <a:pt x="31" y="162"/>
                  </a:cubicBezTo>
                  <a:cubicBezTo>
                    <a:pt x="28" y="160"/>
                    <a:pt x="28" y="160"/>
                    <a:pt x="28" y="160"/>
                  </a:cubicBezTo>
                  <a:cubicBezTo>
                    <a:pt x="27" y="157"/>
                    <a:pt x="27" y="157"/>
                    <a:pt x="27" y="157"/>
                  </a:cubicBezTo>
                  <a:cubicBezTo>
                    <a:pt x="28" y="154"/>
                    <a:pt x="28" y="154"/>
                    <a:pt x="28" y="154"/>
                  </a:cubicBezTo>
                  <a:cubicBezTo>
                    <a:pt x="26" y="152"/>
                    <a:pt x="26" y="152"/>
                    <a:pt x="26" y="152"/>
                  </a:cubicBezTo>
                  <a:cubicBezTo>
                    <a:pt x="24" y="145"/>
                    <a:pt x="24" y="145"/>
                    <a:pt x="24" y="145"/>
                  </a:cubicBezTo>
                  <a:cubicBezTo>
                    <a:pt x="23" y="141"/>
                    <a:pt x="23" y="141"/>
                    <a:pt x="23" y="141"/>
                  </a:cubicBezTo>
                  <a:cubicBezTo>
                    <a:pt x="23" y="137"/>
                    <a:pt x="23" y="137"/>
                    <a:pt x="23" y="137"/>
                  </a:cubicBezTo>
                  <a:cubicBezTo>
                    <a:pt x="24" y="135"/>
                    <a:pt x="24" y="135"/>
                    <a:pt x="24" y="135"/>
                  </a:cubicBezTo>
                  <a:cubicBezTo>
                    <a:pt x="25" y="133"/>
                    <a:pt x="25" y="133"/>
                    <a:pt x="25" y="133"/>
                  </a:cubicBezTo>
                  <a:cubicBezTo>
                    <a:pt x="24" y="130"/>
                    <a:pt x="24" y="130"/>
                    <a:pt x="24" y="130"/>
                  </a:cubicBezTo>
                  <a:cubicBezTo>
                    <a:pt x="21" y="127"/>
                    <a:pt x="21" y="127"/>
                    <a:pt x="21" y="127"/>
                  </a:cubicBezTo>
                  <a:cubicBezTo>
                    <a:pt x="20" y="121"/>
                    <a:pt x="20" y="121"/>
                    <a:pt x="20" y="121"/>
                  </a:cubicBezTo>
                  <a:cubicBezTo>
                    <a:pt x="21" y="119"/>
                    <a:pt x="21" y="119"/>
                    <a:pt x="21" y="119"/>
                  </a:cubicBezTo>
                  <a:cubicBezTo>
                    <a:pt x="23" y="116"/>
                    <a:pt x="23" y="116"/>
                    <a:pt x="23" y="116"/>
                  </a:cubicBezTo>
                  <a:cubicBezTo>
                    <a:pt x="21" y="114"/>
                    <a:pt x="21" y="114"/>
                    <a:pt x="21" y="114"/>
                  </a:cubicBezTo>
                  <a:cubicBezTo>
                    <a:pt x="21" y="111"/>
                    <a:pt x="21" y="111"/>
                    <a:pt x="21" y="111"/>
                  </a:cubicBezTo>
                  <a:cubicBezTo>
                    <a:pt x="21" y="107"/>
                    <a:pt x="21" y="107"/>
                    <a:pt x="21" y="107"/>
                  </a:cubicBezTo>
                  <a:cubicBezTo>
                    <a:pt x="22" y="106"/>
                    <a:pt x="22" y="106"/>
                    <a:pt x="22" y="106"/>
                  </a:cubicBezTo>
                  <a:cubicBezTo>
                    <a:pt x="22" y="102"/>
                    <a:pt x="22" y="102"/>
                    <a:pt x="22" y="102"/>
                  </a:cubicBezTo>
                  <a:cubicBezTo>
                    <a:pt x="21" y="99"/>
                    <a:pt x="21" y="99"/>
                    <a:pt x="21" y="99"/>
                  </a:cubicBezTo>
                  <a:cubicBezTo>
                    <a:pt x="15" y="90"/>
                    <a:pt x="15" y="90"/>
                    <a:pt x="15" y="90"/>
                  </a:cubicBezTo>
                  <a:cubicBezTo>
                    <a:pt x="14" y="87"/>
                    <a:pt x="14" y="87"/>
                    <a:pt x="14" y="87"/>
                  </a:cubicBezTo>
                  <a:cubicBezTo>
                    <a:pt x="15" y="83"/>
                    <a:pt x="15" y="83"/>
                    <a:pt x="15" y="83"/>
                  </a:cubicBezTo>
                  <a:cubicBezTo>
                    <a:pt x="16" y="81"/>
                    <a:pt x="16" y="81"/>
                    <a:pt x="16" y="81"/>
                  </a:cubicBezTo>
                  <a:cubicBezTo>
                    <a:pt x="16" y="77"/>
                    <a:pt x="16" y="77"/>
                    <a:pt x="16" y="77"/>
                  </a:cubicBezTo>
                  <a:cubicBezTo>
                    <a:pt x="14" y="74"/>
                    <a:pt x="14" y="74"/>
                    <a:pt x="14" y="74"/>
                  </a:cubicBezTo>
                  <a:cubicBezTo>
                    <a:pt x="15" y="72"/>
                    <a:pt x="15" y="72"/>
                    <a:pt x="15" y="72"/>
                  </a:cubicBezTo>
                  <a:cubicBezTo>
                    <a:pt x="16" y="67"/>
                    <a:pt x="16" y="67"/>
                    <a:pt x="16" y="67"/>
                  </a:cubicBezTo>
                  <a:cubicBezTo>
                    <a:pt x="17" y="63"/>
                    <a:pt x="17" y="63"/>
                    <a:pt x="17" y="63"/>
                  </a:cubicBezTo>
                  <a:cubicBezTo>
                    <a:pt x="20" y="60"/>
                    <a:pt x="20" y="60"/>
                    <a:pt x="20" y="60"/>
                  </a:cubicBezTo>
                  <a:cubicBezTo>
                    <a:pt x="21" y="59"/>
                    <a:pt x="21" y="59"/>
                    <a:pt x="21" y="59"/>
                  </a:cubicBezTo>
                  <a:cubicBezTo>
                    <a:pt x="18" y="57"/>
                    <a:pt x="18" y="57"/>
                    <a:pt x="18" y="57"/>
                  </a:cubicBezTo>
                  <a:cubicBezTo>
                    <a:pt x="19" y="55"/>
                    <a:pt x="19" y="55"/>
                    <a:pt x="19" y="55"/>
                  </a:cubicBezTo>
                  <a:cubicBezTo>
                    <a:pt x="18" y="50"/>
                    <a:pt x="18" y="50"/>
                    <a:pt x="18" y="50"/>
                  </a:cubicBezTo>
                  <a:cubicBezTo>
                    <a:pt x="17" y="46"/>
                    <a:pt x="17" y="46"/>
                    <a:pt x="17" y="46"/>
                  </a:cubicBezTo>
                  <a:cubicBezTo>
                    <a:pt x="18" y="43"/>
                    <a:pt x="18" y="43"/>
                    <a:pt x="18" y="43"/>
                  </a:cubicBezTo>
                  <a:cubicBezTo>
                    <a:pt x="22" y="40"/>
                    <a:pt x="22" y="40"/>
                    <a:pt x="22" y="40"/>
                  </a:cubicBezTo>
                  <a:cubicBezTo>
                    <a:pt x="24" y="37"/>
                    <a:pt x="24" y="37"/>
                    <a:pt x="24" y="37"/>
                  </a:cubicBezTo>
                  <a:cubicBezTo>
                    <a:pt x="24" y="34"/>
                    <a:pt x="24" y="34"/>
                    <a:pt x="24" y="34"/>
                  </a:cubicBezTo>
                  <a:cubicBezTo>
                    <a:pt x="24" y="31"/>
                    <a:pt x="24" y="31"/>
                    <a:pt x="24" y="31"/>
                  </a:cubicBezTo>
                  <a:cubicBezTo>
                    <a:pt x="23" y="32"/>
                    <a:pt x="23" y="32"/>
                    <a:pt x="23" y="33"/>
                  </a:cubicBezTo>
                  <a:cubicBezTo>
                    <a:pt x="23" y="34"/>
                    <a:pt x="22" y="35"/>
                    <a:pt x="20" y="33"/>
                  </a:cubicBezTo>
                  <a:cubicBezTo>
                    <a:pt x="17" y="32"/>
                    <a:pt x="19" y="29"/>
                    <a:pt x="17" y="28"/>
                  </a:cubicBezTo>
                  <a:cubicBezTo>
                    <a:pt x="16" y="27"/>
                    <a:pt x="16" y="23"/>
                    <a:pt x="15" y="22"/>
                  </a:cubicBezTo>
                  <a:cubicBezTo>
                    <a:pt x="14" y="20"/>
                    <a:pt x="13" y="18"/>
                    <a:pt x="13" y="14"/>
                  </a:cubicBezTo>
                  <a:cubicBezTo>
                    <a:pt x="13" y="11"/>
                    <a:pt x="11" y="10"/>
                    <a:pt x="9" y="7"/>
                  </a:cubicBezTo>
                  <a:cubicBezTo>
                    <a:pt x="8" y="4"/>
                    <a:pt x="7" y="2"/>
                    <a:pt x="6" y="0"/>
                  </a:cubicBezTo>
                  <a:cubicBezTo>
                    <a:pt x="6" y="0"/>
                    <a:pt x="6" y="0"/>
                    <a:pt x="5" y="0"/>
                  </a:cubicBezTo>
                  <a:cubicBezTo>
                    <a:pt x="5" y="0"/>
                    <a:pt x="5" y="0"/>
                    <a:pt x="5" y="0"/>
                  </a:cubicBezTo>
                  <a:cubicBezTo>
                    <a:pt x="5" y="0"/>
                    <a:pt x="5" y="0"/>
                    <a:pt x="5" y="0"/>
                  </a:cubicBezTo>
                  <a:cubicBezTo>
                    <a:pt x="5" y="0"/>
                    <a:pt x="5" y="0"/>
                    <a:pt x="4" y="1"/>
                  </a:cubicBezTo>
                  <a:cubicBezTo>
                    <a:pt x="3" y="3"/>
                    <a:pt x="4" y="5"/>
                    <a:pt x="0" y="4"/>
                  </a:cubicBezTo>
                  <a:cubicBezTo>
                    <a:pt x="1" y="5"/>
                    <a:pt x="2" y="7"/>
                    <a:pt x="2" y="6"/>
                  </a:cubicBezTo>
                  <a:cubicBezTo>
                    <a:pt x="3" y="5"/>
                    <a:pt x="5" y="30"/>
                    <a:pt x="5" y="38"/>
                  </a:cubicBezTo>
                  <a:cubicBezTo>
                    <a:pt x="5" y="46"/>
                    <a:pt x="6" y="70"/>
                    <a:pt x="6" y="70"/>
                  </a:cubicBezTo>
                  <a:cubicBezTo>
                    <a:pt x="6" y="70"/>
                    <a:pt x="9" y="82"/>
                    <a:pt x="7" y="81"/>
                  </a:cubicBezTo>
                  <a:cubicBezTo>
                    <a:pt x="5" y="79"/>
                    <a:pt x="8" y="85"/>
                    <a:pt x="9" y="87"/>
                  </a:cubicBezTo>
                  <a:cubicBezTo>
                    <a:pt x="9" y="90"/>
                    <a:pt x="10" y="89"/>
                    <a:pt x="10" y="94"/>
                  </a:cubicBezTo>
                  <a:cubicBezTo>
                    <a:pt x="10" y="99"/>
                    <a:pt x="10" y="107"/>
                    <a:pt x="10" y="109"/>
                  </a:cubicBezTo>
                  <a:cubicBezTo>
                    <a:pt x="10" y="112"/>
                    <a:pt x="10" y="124"/>
                    <a:pt x="10" y="124"/>
                  </a:cubicBezTo>
                  <a:cubicBezTo>
                    <a:pt x="10" y="124"/>
                    <a:pt x="6" y="123"/>
                    <a:pt x="8" y="127"/>
                  </a:cubicBezTo>
                  <a:cubicBezTo>
                    <a:pt x="11" y="132"/>
                    <a:pt x="15" y="134"/>
                    <a:pt x="15" y="138"/>
                  </a:cubicBezTo>
                  <a:cubicBezTo>
                    <a:pt x="15" y="141"/>
                    <a:pt x="11" y="144"/>
                    <a:pt x="14" y="147"/>
                  </a:cubicBezTo>
                  <a:cubicBezTo>
                    <a:pt x="16" y="150"/>
                    <a:pt x="15" y="155"/>
                    <a:pt x="17" y="155"/>
                  </a:cubicBezTo>
                  <a:cubicBezTo>
                    <a:pt x="19" y="155"/>
                    <a:pt x="17" y="157"/>
                    <a:pt x="17" y="161"/>
                  </a:cubicBezTo>
                  <a:cubicBezTo>
                    <a:pt x="18" y="166"/>
                    <a:pt x="19" y="167"/>
                    <a:pt x="20" y="166"/>
                  </a:cubicBezTo>
                  <a:cubicBezTo>
                    <a:pt x="21" y="165"/>
                    <a:pt x="20" y="162"/>
                    <a:pt x="20" y="159"/>
                  </a:cubicBezTo>
                  <a:cubicBezTo>
                    <a:pt x="20" y="156"/>
                    <a:pt x="20" y="153"/>
                    <a:pt x="21" y="154"/>
                  </a:cubicBezTo>
                  <a:cubicBezTo>
                    <a:pt x="23" y="154"/>
                    <a:pt x="24" y="158"/>
                    <a:pt x="24" y="160"/>
                  </a:cubicBezTo>
                  <a:cubicBezTo>
                    <a:pt x="24" y="161"/>
                    <a:pt x="24" y="164"/>
                    <a:pt x="25" y="167"/>
                  </a:cubicBezTo>
                  <a:cubicBezTo>
                    <a:pt x="25" y="171"/>
                    <a:pt x="25" y="174"/>
                    <a:pt x="25" y="174"/>
                  </a:cubicBezTo>
                  <a:cubicBezTo>
                    <a:pt x="23" y="177"/>
                    <a:pt x="23" y="177"/>
                    <a:pt x="23" y="177"/>
                  </a:cubicBezTo>
                  <a:cubicBezTo>
                    <a:pt x="23" y="177"/>
                    <a:pt x="20" y="176"/>
                    <a:pt x="20" y="178"/>
                  </a:cubicBezTo>
                  <a:cubicBezTo>
                    <a:pt x="20" y="180"/>
                    <a:pt x="19" y="184"/>
                    <a:pt x="19" y="184"/>
                  </a:cubicBezTo>
                  <a:cubicBezTo>
                    <a:pt x="19" y="184"/>
                    <a:pt x="24" y="184"/>
                    <a:pt x="26" y="185"/>
                  </a:cubicBezTo>
                  <a:cubicBezTo>
                    <a:pt x="27" y="185"/>
                    <a:pt x="30" y="184"/>
                    <a:pt x="30" y="185"/>
                  </a:cubicBezTo>
                  <a:cubicBezTo>
                    <a:pt x="30" y="186"/>
                    <a:pt x="28" y="190"/>
                    <a:pt x="26" y="190"/>
                  </a:cubicBezTo>
                  <a:cubicBezTo>
                    <a:pt x="25" y="190"/>
                    <a:pt x="23" y="195"/>
                    <a:pt x="23" y="195"/>
                  </a:cubicBezTo>
                  <a:cubicBezTo>
                    <a:pt x="23" y="195"/>
                    <a:pt x="26" y="201"/>
                    <a:pt x="28" y="202"/>
                  </a:cubicBezTo>
                  <a:cubicBezTo>
                    <a:pt x="29" y="203"/>
                    <a:pt x="33" y="207"/>
                    <a:pt x="33" y="209"/>
                  </a:cubicBezTo>
                  <a:cubicBezTo>
                    <a:pt x="33" y="209"/>
                    <a:pt x="33" y="209"/>
                    <a:pt x="33" y="209"/>
                  </a:cubicBezTo>
                  <a:cubicBezTo>
                    <a:pt x="33" y="209"/>
                    <a:pt x="33" y="210"/>
                    <a:pt x="34" y="211"/>
                  </a:cubicBezTo>
                  <a:cubicBezTo>
                    <a:pt x="36" y="216"/>
                    <a:pt x="39" y="218"/>
                    <a:pt x="39" y="218"/>
                  </a:cubicBezTo>
                  <a:cubicBezTo>
                    <a:pt x="39" y="218"/>
                    <a:pt x="40" y="218"/>
                    <a:pt x="41" y="219"/>
                  </a:cubicBezTo>
                  <a:cubicBezTo>
                    <a:pt x="42" y="221"/>
                    <a:pt x="45" y="223"/>
                    <a:pt x="45" y="223"/>
                  </a:cubicBezTo>
                  <a:cubicBezTo>
                    <a:pt x="45" y="223"/>
                    <a:pt x="45" y="225"/>
                    <a:pt x="46" y="225"/>
                  </a:cubicBezTo>
                  <a:cubicBezTo>
                    <a:pt x="47" y="226"/>
                    <a:pt x="49" y="227"/>
                    <a:pt x="49" y="227"/>
                  </a:cubicBezTo>
                  <a:cubicBezTo>
                    <a:pt x="49" y="227"/>
                    <a:pt x="54" y="232"/>
                    <a:pt x="56" y="232"/>
                  </a:cubicBezTo>
                  <a:cubicBezTo>
                    <a:pt x="57" y="232"/>
                    <a:pt x="61" y="232"/>
                    <a:pt x="63" y="233"/>
                  </a:cubicBezTo>
                  <a:cubicBezTo>
                    <a:pt x="65" y="234"/>
                    <a:pt x="69" y="235"/>
                    <a:pt x="71" y="235"/>
                  </a:cubicBezTo>
                  <a:cubicBezTo>
                    <a:pt x="72" y="235"/>
                    <a:pt x="77" y="235"/>
                    <a:pt x="79" y="235"/>
                  </a:cubicBezTo>
                  <a:cubicBezTo>
                    <a:pt x="77" y="232"/>
                    <a:pt x="77" y="232"/>
                    <a:pt x="77" y="232"/>
                  </a:cubicBezTo>
                  <a:cubicBezTo>
                    <a:pt x="77" y="232"/>
                    <a:pt x="75" y="229"/>
                    <a:pt x="75" y="22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0" name="Freeform 37"/>
            <p:cNvSpPr/>
            <p:nvPr/>
          </p:nvSpPr>
          <p:spPr bwMode="auto">
            <a:xfrm>
              <a:off x="5306666" y="3779987"/>
              <a:ext cx="346075" cy="309563"/>
            </a:xfrm>
            <a:custGeom>
              <a:avLst/>
              <a:gdLst>
                <a:gd name="T0" fmla="*/ 5 w 76"/>
                <a:gd name="T1" fmla="*/ 4 h 68"/>
                <a:gd name="T2" fmla="*/ 2 w 76"/>
                <a:gd name="T3" fmla="*/ 9 h 68"/>
                <a:gd name="T4" fmla="*/ 1 w 76"/>
                <a:gd name="T5" fmla="*/ 14 h 68"/>
                <a:gd name="T6" fmla="*/ 3 w 76"/>
                <a:gd name="T7" fmla="*/ 16 h 68"/>
                <a:gd name="T8" fmla="*/ 6 w 76"/>
                <a:gd name="T9" fmla="*/ 22 h 68"/>
                <a:gd name="T10" fmla="*/ 7 w 76"/>
                <a:gd name="T11" fmla="*/ 27 h 68"/>
                <a:gd name="T12" fmla="*/ 12 w 76"/>
                <a:gd name="T13" fmla="*/ 28 h 68"/>
                <a:gd name="T14" fmla="*/ 18 w 76"/>
                <a:gd name="T15" fmla="*/ 30 h 68"/>
                <a:gd name="T16" fmla="*/ 23 w 76"/>
                <a:gd name="T17" fmla="*/ 34 h 68"/>
                <a:gd name="T18" fmla="*/ 29 w 76"/>
                <a:gd name="T19" fmla="*/ 33 h 68"/>
                <a:gd name="T20" fmla="*/ 32 w 76"/>
                <a:gd name="T21" fmla="*/ 35 h 68"/>
                <a:gd name="T22" fmla="*/ 29 w 76"/>
                <a:gd name="T23" fmla="*/ 41 h 68"/>
                <a:gd name="T24" fmla="*/ 30 w 76"/>
                <a:gd name="T25" fmla="*/ 47 h 68"/>
                <a:gd name="T26" fmla="*/ 32 w 76"/>
                <a:gd name="T27" fmla="*/ 52 h 68"/>
                <a:gd name="T28" fmla="*/ 30 w 76"/>
                <a:gd name="T29" fmla="*/ 55 h 68"/>
                <a:gd name="T30" fmla="*/ 33 w 76"/>
                <a:gd name="T31" fmla="*/ 59 h 68"/>
                <a:gd name="T32" fmla="*/ 33 w 76"/>
                <a:gd name="T33" fmla="*/ 59 h 68"/>
                <a:gd name="T34" fmla="*/ 33 w 76"/>
                <a:gd name="T35" fmla="*/ 59 h 68"/>
                <a:gd name="T36" fmla="*/ 33 w 76"/>
                <a:gd name="T37" fmla="*/ 59 h 68"/>
                <a:gd name="T38" fmla="*/ 38 w 76"/>
                <a:gd name="T39" fmla="*/ 68 h 68"/>
                <a:gd name="T40" fmla="*/ 46 w 76"/>
                <a:gd name="T41" fmla="*/ 65 h 68"/>
                <a:gd name="T42" fmla="*/ 51 w 76"/>
                <a:gd name="T43" fmla="*/ 61 h 68"/>
                <a:gd name="T44" fmla="*/ 53 w 76"/>
                <a:gd name="T45" fmla="*/ 57 h 68"/>
                <a:gd name="T46" fmla="*/ 50 w 76"/>
                <a:gd name="T47" fmla="*/ 53 h 68"/>
                <a:gd name="T48" fmla="*/ 48 w 76"/>
                <a:gd name="T49" fmla="*/ 49 h 68"/>
                <a:gd name="T50" fmla="*/ 49 w 76"/>
                <a:gd name="T51" fmla="*/ 46 h 68"/>
                <a:gd name="T52" fmla="*/ 56 w 76"/>
                <a:gd name="T53" fmla="*/ 49 h 68"/>
                <a:gd name="T54" fmla="*/ 58 w 76"/>
                <a:gd name="T55" fmla="*/ 49 h 68"/>
                <a:gd name="T56" fmla="*/ 63 w 76"/>
                <a:gd name="T57" fmla="*/ 46 h 68"/>
                <a:gd name="T58" fmla="*/ 66 w 76"/>
                <a:gd name="T59" fmla="*/ 45 h 68"/>
                <a:gd name="T60" fmla="*/ 70 w 76"/>
                <a:gd name="T61" fmla="*/ 41 h 68"/>
                <a:gd name="T62" fmla="*/ 69 w 76"/>
                <a:gd name="T63" fmla="*/ 40 h 68"/>
                <a:gd name="T64" fmla="*/ 69 w 76"/>
                <a:gd name="T65" fmla="*/ 40 h 68"/>
                <a:gd name="T66" fmla="*/ 69 w 76"/>
                <a:gd name="T67" fmla="*/ 40 h 68"/>
                <a:gd name="T68" fmla="*/ 67 w 76"/>
                <a:gd name="T69" fmla="*/ 35 h 68"/>
                <a:gd name="T70" fmla="*/ 68 w 76"/>
                <a:gd name="T71" fmla="*/ 30 h 68"/>
                <a:gd name="T72" fmla="*/ 71 w 76"/>
                <a:gd name="T73" fmla="*/ 29 h 68"/>
                <a:gd name="T74" fmla="*/ 71 w 76"/>
                <a:gd name="T75" fmla="*/ 26 h 68"/>
                <a:gd name="T76" fmla="*/ 76 w 76"/>
                <a:gd name="T77" fmla="*/ 20 h 68"/>
                <a:gd name="T78" fmla="*/ 68 w 76"/>
                <a:gd name="T79" fmla="*/ 18 h 68"/>
                <a:gd name="T80" fmla="*/ 71 w 76"/>
                <a:gd name="T81" fmla="*/ 13 h 68"/>
                <a:gd name="T82" fmla="*/ 66 w 76"/>
                <a:gd name="T83" fmla="*/ 11 h 68"/>
                <a:gd name="T84" fmla="*/ 61 w 76"/>
                <a:gd name="T85" fmla="*/ 7 h 68"/>
                <a:gd name="T86" fmla="*/ 65 w 76"/>
                <a:gd name="T87" fmla="*/ 6 h 68"/>
                <a:gd name="T88" fmla="*/ 52 w 76"/>
                <a:gd name="T89" fmla="*/ 4 h 68"/>
                <a:gd name="T90" fmla="*/ 48 w 76"/>
                <a:gd name="T91" fmla="*/ 8 h 68"/>
                <a:gd name="T92" fmla="*/ 40 w 76"/>
                <a:gd name="T93" fmla="*/ 5 h 68"/>
                <a:gd name="T94" fmla="*/ 32 w 76"/>
                <a:gd name="T95" fmla="*/ 7 h 68"/>
                <a:gd name="T96" fmla="*/ 29 w 76"/>
                <a:gd name="T97" fmla="*/ 4 h 68"/>
                <a:gd name="T98" fmla="*/ 26 w 76"/>
                <a:gd name="T99" fmla="*/ 1 h 68"/>
                <a:gd name="T100" fmla="*/ 18 w 76"/>
                <a:gd name="T101" fmla="*/ 1 h 68"/>
                <a:gd name="T102" fmla="*/ 11 w 76"/>
                <a:gd name="T103" fmla="*/ 8 h 68"/>
                <a:gd name="T104" fmla="*/ 13 w 76"/>
                <a:gd name="T105" fmla="*/ 15 h 68"/>
                <a:gd name="T106" fmla="*/ 7 w 76"/>
                <a:gd name="T107" fmla="*/ 11 h 68"/>
                <a:gd name="T108" fmla="*/ 10 w 76"/>
                <a:gd name="T109" fmla="*/ 2 h 68"/>
                <a:gd name="T110" fmla="*/ 9 w 76"/>
                <a:gd name="T111" fmla="*/ 0 h 68"/>
                <a:gd name="T112" fmla="*/ 5 w 76"/>
                <a:gd name="T113" fmla="*/ 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 h="68">
                  <a:moveTo>
                    <a:pt x="5" y="4"/>
                  </a:moveTo>
                  <a:cubicBezTo>
                    <a:pt x="3" y="6"/>
                    <a:pt x="3" y="7"/>
                    <a:pt x="2" y="9"/>
                  </a:cubicBezTo>
                  <a:cubicBezTo>
                    <a:pt x="1" y="11"/>
                    <a:pt x="1" y="13"/>
                    <a:pt x="1" y="14"/>
                  </a:cubicBezTo>
                  <a:cubicBezTo>
                    <a:pt x="0" y="14"/>
                    <a:pt x="2" y="14"/>
                    <a:pt x="3" y="16"/>
                  </a:cubicBezTo>
                  <a:cubicBezTo>
                    <a:pt x="4" y="18"/>
                    <a:pt x="6" y="20"/>
                    <a:pt x="6" y="22"/>
                  </a:cubicBezTo>
                  <a:cubicBezTo>
                    <a:pt x="5" y="25"/>
                    <a:pt x="4" y="26"/>
                    <a:pt x="7" y="27"/>
                  </a:cubicBezTo>
                  <a:cubicBezTo>
                    <a:pt x="9" y="29"/>
                    <a:pt x="10" y="29"/>
                    <a:pt x="12" y="28"/>
                  </a:cubicBezTo>
                  <a:cubicBezTo>
                    <a:pt x="15" y="28"/>
                    <a:pt x="16" y="27"/>
                    <a:pt x="18" y="30"/>
                  </a:cubicBezTo>
                  <a:cubicBezTo>
                    <a:pt x="20" y="32"/>
                    <a:pt x="20" y="34"/>
                    <a:pt x="23" y="34"/>
                  </a:cubicBezTo>
                  <a:cubicBezTo>
                    <a:pt x="26" y="33"/>
                    <a:pt x="28" y="33"/>
                    <a:pt x="29" y="33"/>
                  </a:cubicBezTo>
                  <a:cubicBezTo>
                    <a:pt x="31" y="33"/>
                    <a:pt x="33" y="32"/>
                    <a:pt x="32" y="35"/>
                  </a:cubicBezTo>
                  <a:cubicBezTo>
                    <a:pt x="31" y="38"/>
                    <a:pt x="29" y="39"/>
                    <a:pt x="29" y="41"/>
                  </a:cubicBezTo>
                  <a:cubicBezTo>
                    <a:pt x="30" y="43"/>
                    <a:pt x="30" y="46"/>
                    <a:pt x="30" y="47"/>
                  </a:cubicBezTo>
                  <a:cubicBezTo>
                    <a:pt x="31" y="48"/>
                    <a:pt x="33" y="50"/>
                    <a:pt x="32" y="52"/>
                  </a:cubicBezTo>
                  <a:cubicBezTo>
                    <a:pt x="31" y="53"/>
                    <a:pt x="28" y="53"/>
                    <a:pt x="30" y="55"/>
                  </a:cubicBezTo>
                  <a:cubicBezTo>
                    <a:pt x="32" y="57"/>
                    <a:pt x="33" y="57"/>
                    <a:pt x="33" y="59"/>
                  </a:cubicBezTo>
                  <a:cubicBezTo>
                    <a:pt x="33" y="59"/>
                    <a:pt x="33" y="59"/>
                    <a:pt x="33" y="59"/>
                  </a:cubicBezTo>
                  <a:cubicBezTo>
                    <a:pt x="33" y="59"/>
                    <a:pt x="33" y="59"/>
                    <a:pt x="33" y="59"/>
                  </a:cubicBezTo>
                  <a:cubicBezTo>
                    <a:pt x="33" y="59"/>
                    <a:pt x="33" y="59"/>
                    <a:pt x="33" y="59"/>
                  </a:cubicBezTo>
                  <a:cubicBezTo>
                    <a:pt x="33" y="62"/>
                    <a:pt x="34" y="67"/>
                    <a:pt x="38" y="68"/>
                  </a:cubicBezTo>
                  <a:cubicBezTo>
                    <a:pt x="42" y="68"/>
                    <a:pt x="44" y="67"/>
                    <a:pt x="46" y="65"/>
                  </a:cubicBezTo>
                  <a:cubicBezTo>
                    <a:pt x="47" y="63"/>
                    <a:pt x="49" y="64"/>
                    <a:pt x="51" y="61"/>
                  </a:cubicBezTo>
                  <a:cubicBezTo>
                    <a:pt x="53" y="59"/>
                    <a:pt x="56" y="58"/>
                    <a:pt x="53" y="57"/>
                  </a:cubicBezTo>
                  <a:cubicBezTo>
                    <a:pt x="49" y="56"/>
                    <a:pt x="52" y="56"/>
                    <a:pt x="50" y="53"/>
                  </a:cubicBezTo>
                  <a:cubicBezTo>
                    <a:pt x="49" y="50"/>
                    <a:pt x="50" y="50"/>
                    <a:pt x="48" y="49"/>
                  </a:cubicBezTo>
                  <a:cubicBezTo>
                    <a:pt x="47" y="48"/>
                    <a:pt x="45" y="45"/>
                    <a:pt x="49" y="46"/>
                  </a:cubicBezTo>
                  <a:cubicBezTo>
                    <a:pt x="54" y="48"/>
                    <a:pt x="55" y="48"/>
                    <a:pt x="56" y="49"/>
                  </a:cubicBezTo>
                  <a:cubicBezTo>
                    <a:pt x="58" y="50"/>
                    <a:pt x="58" y="51"/>
                    <a:pt x="58" y="49"/>
                  </a:cubicBezTo>
                  <a:cubicBezTo>
                    <a:pt x="58" y="48"/>
                    <a:pt x="60" y="46"/>
                    <a:pt x="63" y="46"/>
                  </a:cubicBezTo>
                  <a:cubicBezTo>
                    <a:pt x="65" y="46"/>
                    <a:pt x="64" y="47"/>
                    <a:pt x="66" y="45"/>
                  </a:cubicBezTo>
                  <a:cubicBezTo>
                    <a:pt x="69" y="43"/>
                    <a:pt x="71" y="44"/>
                    <a:pt x="70" y="41"/>
                  </a:cubicBezTo>
                  <a:cubicBezTo>
                    <a:pt x="70" y="41"/>
                    <a:pt x="70" y="40"/>
                    <a:pt x="69" y="40"/>
                  </a:cubicBezTo>
                  <a:cubicBezTo>
                    <a:pt x="69" y="40"/>
                    <a:pt x="69" y="40"/>
                    <a:pt x="69" y="40"/>
                  </a:cubicBezTo>
                  <a:cubicBezTo>
                    <a:pt x="69" y="40"/>
                    <a:pt x="69" y="40"/>
                    <a:pt x="69" y="40"/>
                  </a:cubicBezTo>
                  <a:cubicBezTo>
                    <a:pt x="68" y="38"/>
                    <a:pt x="67" y="37"/>
                    <a:pt x="67" y="35"/>
                  </a:cubicBezTo>
                  <a:cubicBezTo>
                    <a:pt x="67" y="32"/>
                    <a:pt x="67" y="32"/>
                    <a:pt x="68" y="30"/>
                  </a:cubicBezTo>
                  <a:cubicBezTo>
                    <a:pt x="70" y="29"/>
                    <a:pt x="70" y="30"/>
                    <a:pt x="71" y="29"/>
                  </a:cubicBezTo>
                  <a:cubicBezTo>
                    <a:pt x="72" y="28"/>
                    <a:pt x="72" y="27"/>
                    <a:pt x="71" y="26"/>
                  </a:cubicBezTo>
                  <a:cubicBezTo>
                    <a:pt x="70" y="25"/>
                    <a:pt x="72" y="21"/>
                    <a:pt x="76" y="20"/>
                  </a:cubicBezTo>
                  <a:cubicBezTo>
                    <a:pt x="72" y="20"/>
                    <a:pt x="68" y="18"/>
                    <a:pt x="68" y="18"/>
                  </a:cubicBezTo>
                  <a:cubicBezTo>
                    <a:pt x="68" y="18"/>
                    <a:pt x="73" y="15"/>
                    <a:pt x="71" y="13"/>
                  </a:cubicBezTo>
                  <a:cubicBezTo>
                    <a:pt x="70" y="11"/>
                    <a:pt x="69" y="13"/>
                    <a:pt x="66" y="11"/>
                  </a:cubicBezTo>
                  <a:cubicBezTo>
                    <a:pt x="62" y="9"/>
                    <a:pt x="56" y="7"/>
                    <a:pt x="61" y="7"/>
                  </a:cubicBezTo>
                  <a:cubicBezTo>
                    <a:pt x="66" y="7"/>
                    <a:pt x="65" y="6"/>
                    <a:pt x="65" y="6"/>
                  </a:cubicBezTo>
                  <a:cubicBezTo>
                    <a:pt x="52" y="4"/>
                    <a:pt x="52" y="4"/>
                    <a:pt x="52" y="4"/>
                  </a:cubicBezTo>
                  <a:cubicBezTo>
                    <a:pt x="52" y="4"/>
                    <a:pt x="50" y="8"/>
                    <a:pt x="48" y="8"/>
                  </a:cubicBezTo>
                  <a:cubicBezTo>
                    <a:pt x="45" y="9"/>
                    <a:pt x="44" y="5"/>
                    <a:pt x="40" y="5"/>
                  </a:cubicBezTo>
                  <a:cubicBezTo>
                    <a:pt x="36" y="5"/>
                    <a:pt x="36" y="7"/>
                    <a:pt x="32" y="7"/>
                  </a:cubicBezTo>
                  <a:cubicBezTo>
                    <a:pt x="29" y="7"/>
                    <a:pt x="29" y="4"/>
                    <a:pt x="29" y="4"/>
                  </a:cubicBezTo>
                  <a:cubicBezTo>
                    <a:pt x="29" y="4"/>
                    <a:pt x="28" y="1"/>
                    <a:pt x="26" y="1"/>
                  </a:cubicBezTo>
                  <a:cubicBezTo>
                    <a:pt x="24" y="1"/>
                    <a:pt x="19" y="1"/>
                    <a:pt x="18" y="1"/>
                  </a:cubicBezTo>
                  <a:cubicBezTo>
                    <a:pt x="16" y="1"/>
                    <a:pt x="9" y="5"/>
                    <a:pt x="11" y="8"/>
                  </a:cubicBezTo>
                  <a:cubicBezTo>
                    <a:pt x="13" y="12"/>
                    <a:pt x="15" y="15"/>
                    <a:pt x="13" y="15"/>
                  </a:cubicBezTo>
                  <a:cubicBezTo>
                    <a:pt x="10" y="15"/>
                    <a:pt x="7" y="14"/>
                    <a:pt x="7" y="11"/>
                  </a:cubicBezTo>
                  <a:cubicBezTo>
                    <a:pt x="7" y="7"/>
                    <a:pt x="12" y="5"/>
                    <a:pt x="10" y="2"/>
                  </a:cubicBezTo>
                  <a:cubicBezTo>
                    <a:pt x="9" y="1"/>
                    <a:pt x="9" y="0"/>
                    <a:pt x="9" y="0"/>
                  </a:cubicBezTo>
                  <a:cubicBezTo>
                    <a:pt x="8" y="0"/>
                    <a:pt x="6" y="2"/>
                    <a:pt x="5"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1" name="Freeform 38"/>
            <p:cNvSpPr/>
            <p:nvPr/>
          </p:nvSpPr>
          <p:spPr bwMode="auto">
            <a:xfrm>
              <a:off x="5106641" y="4072087"/>
              <a:ext cx="146050" cy="185738"/>
            </a:xfrm>
            <a:custGeom>
              <a:avLst/>
              <a:gdLst>
                <a:gd name="T0" fmla="*/ 4 w 32"/>
                <a:gd name="T1" fmla="*/ 34 h 41"/>
                <a:gd name="T2" fmla="*/ 4 w 32"/>
                <a:gd name="T3" fmla="*/ 36 h 41"/>
                <a:gd name="T4" fmla="*/ 8 w 32"/>
                <a:gd name="T5" fmla="*/ 37 h 41"/>
                <a:gd name="T6" fmla="*/ 11 w 32"/>
                <a:gd name="T7" fmla="*/ 40 h 41"/>
                <a:gd name="T8" fmla="*/ 13 w 32"/>
                <a:gd name="T9" fmla="*/ 37 h 41"/>
                <a:gd name="T10" fmla="*/ 15 w 32"/>
                <a:gd name="T11" fmla="*/ 32 h 41"/>
                <a:gd name="T12" fmla="*/ 18 w 32"/>
                <a:gd name="T13" fmla="*/ 27 h 41"/>
                <a:gd name="T14" fmla="*/ 26 w 32"/>
                <a:gd name="T15" fmla="*/ 24 h 41"/>
                <a:gd name="T16" fmla="*/ 31 w 32"/>
                <a:gd name="T17" fmla="*/ 16 h 41"/>
                <a:gd name="T18" fmla="*/ 31 w 32"/>
                <a:gd name="T19" fmla="*/ 9 h 41"/>
                <a:gd name="T20" fmla="*/ 28 w 32"/>
                <a:gd name="T21" fmla="*/ 7 h 41"/>
                <a:gd name="T22" fmla="*/ 24 w 32"/>
                <a:gd name="T23" fmla="*/ 7 h 41"/>
                <a:gd name="T24" fmla="*/ 20 w 32"/>
                <a:gd name="T25" fmla="*/ 6 h 41"/>
                <a:gd name="T26" fmla="*/ 16 w 32"/>
                <a:gd name="T27" fmla="*/ 3 h 41"/>
                <a:gd name="T28" fmla="*/ 11 w 32"/>
                <a:gd name="T29" fmla="*/ 0 h 41"/>
                <a:gd name="T30" fmla="*/ 8 w 32"/>
                <a:gd name="T31" fmla="*/ 3 h 41"/>
                <a:gd name="T32" fmla="*/ 4 w 32"/>
                <a:gd name="T33" fmla="*/ 7 h 41"/>
                <a:gd name="T34" fmla="*/ 2 w 32"/>
                <a:gd name="T35" fmla="*/ 13 h 41"/>
                <a:gd name="T36" fmla="*/ 1 w 32"/>
                <a:gd name="T37" fmla="*/ 19 h 41"/>
                <a:gd name="T38" fmla="*/ 4 w 32"/>
                <a:gd name="T39" fmla="*/ 26 h 41"/>
                <a:gd name="T40" fmla="*/ 5 w 32"/>
                <a:gd name="T41" fmla="*/ 31 h 41"/>
                <a:gd name="T42" fmla="*/ 3 w 32"/>
                <a:gd name="T43" fmla="*/ 32 h 41"/>
                <a:gd name="T44" fmla="*/ 4 w 32"/>
                <a:gd name="T45"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41">
                  <a:moveTo>
                    <a:pt x="4" y="34"/>
                  </a:moveTo>
                  <a:cubicBezTo>
                    <a:pt x="3" y="35"/>
                    <a:pt x="2" y="36"/>
                    <a:pt x="4" y="36"/>
                  </a:cubicBezTo>
                  <a:cubicBezTo>
                    <a:pt x="6" y="36"/>
                    <a:pt x="7" y="35"/>
                    <a:pt x="8" y="37"/>
                  </a:cubicBezTo>
                  <a:cubicBezTo>
                    <a:pt x="9" y="39"/>
                    <a:pt x="9" y="41"/>
                    <a:pt x="11" y="40"/>
                  </a:cubicBezTo>
                  <a:cubicBezTo>
                    <a:pt x="12" y="39"/>
                    <a:pt x="12" y="39"/>
                    <a:pt x="13" y="37"/>
                  </a:cubicBezTo>
                  <a:cubicBezTo>
                    <a:pt x="14" y="34"/>
                    <a:pt x="13" y="33"/>
                    <a:pt x="15" y="32"/>
                  </a:cubicBezTo>
                  <a:cubicBezTo>
                    <a:pt x="16" y="30"/>
                    <a:pt x="15" y="28"/>
                    <a:pt x="18" y="27"/>
                  </a:cubicBezTo>
                  <a:cubicBezTo>
                    <a:pt x="21" y="26"/>
                    <a:pt x="24" y="26"/>
                    <a:pt x="26" y="24"/>
                  </a:cubicBezTo>
                  <a:cubicBezTo>
                    <a:pt x="27" y="22"/>
                    <a:pt x="31" y="18"/>
                    <a:pt x="31" y="16"/>
                  </a:cubicBezTo>
                  <a:cubicBezTo>
                    <a:pt x="31" y="13"/>
                    <a:pt x="32" y="11"/>
                    <a:pt x="31" y="9"/>
                  </a:cubicBezTo>
                  <a:cubicBezTo>
                    <a:pt x="29" y="9"/>
                    <a:pt x="30" y="8"/>
                    <a:pt x="28" y="7"/>
                  </a:cubicBezTo>
                  <a:cubicBezTo>
                    <a:pt x="26" y="7"/>
                    <a:pt x="26" y="7"/>
                    <a:pt x="24" y="7"/>
                  </a:cubicBezTo>
                  <a:cubicBezTo>
                    <a:pt x="22" y="8"/>
                    <a:pt x="21" y="7"/>
                    <a:pt x="20" y="6"/>
                  </a:cubicBezTo>
                  <a:cubicBezTo>
                    <a:pt x="19" y="4"/>
                    <a:pt x="18" y="4"/>
                    <a:pt x="16" y="3"/>
                  </a:cubicBezTo>
                  <a:cubicBezTo>
                    <a:pt x="14" y="1"/>
                    <a:pt x="12" y="0"/>
                    <a:pt x="11" y="0"/>
                  </a:cubicBezTo>
                  <a:cubicBezTo>
                    <a:pt x="10" y="1"/>
                    <a:pt x="9" y="3"/>
                    <a:pt x="8" y="3"/>
                  </a:cubicBezTo>
                  <a:cubicBezTo>
                    <a:pt x="6" y="3"/>
                    <a:pt x="3" y="3"/>
                    <a:pt x="4" y="7"/>
                  </a:cubicBezTo>
                  <a:cubicBezTo>
                    <a:pt x="5" y="11"/>
                    <a:pt x="3" y="12"/>
                    <a:pt x="2" y="13"/>
                  </a:cubicBezTo>
                  <a:cubicBezTo>
                    <a:pt x="1" y="14"/>
                    <a:pt x="0" y="14"/>
                    <a:pt x="1" y="19"/>
                  </a:cubicBezTo>
                  <a:cubicBezTo>
                    <a:pt x="1" y="23"/>
                    <a:pt x="1" y="27"/>
                    <a:pt x="4" y="26"/>
                  </a:cubicBezTo>
                  <a:cubicBezTo>
                    <a:pt x="8" y="25"/>
                    <a:pt x="5" y="29"/>
                    <a:pt x="5" y="31"/>
                  </a:cubicBezTo>
                  <a:cubicBezTo>
                    <a:pt x="4" y="32"/>
                    <a:pt x="3" y="32"/>
                    <a:pt x="3" y="32"/>
                  </a:cubicBezTo>
                  <a:cubicBezTo>
                    <a:pt x="3" y="32"/>
                    <a:pt x="4" y="33"/>
                    <a:pt x="4" y="3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2" name="Freeform 39"/>
            <p:cNvSpPr/>
            <p:nvPr/>
          </p:nvSpPr>
          <p:spPr bwMode="auto">
            <a:xfrm>
              <a:off x="5093941" y="4113362"/>
              <a:ext cx="344488" cy="527050"/>
            </a:xfrm>
            <a:custGeom>
              <a:avLst/>
              <a:gdLst>
                <a:gd name="T0" fmla="*/ 75 w 76"/>
                <a:gd name="T1" fmla="*/ 102 h 116"/>
                <a:gd name="T2" fmla="*/ 72 w 76"/>
                <a:gd name="T3" fmla="*/ 98 h 116"/>
                <a:gd name="T4" fmla="*/ 72 w 76"/>
                <a:gd name="T5" fmla="*/ 93 h 116"/>
                <a:gd name="T6" fmla="*/ 74 w 76"/>
                <a:gd name="T7" fmla="*/ 89 h 116"/>
                <a:gd name="T8" fmla="*/ 73 w 76"/>
                <a:gd name="T9" fmla="*/ 83 h 116"/>
                <a:gd name="T10" fmla="*/ 73 w 76"/>
                <a:gd name="T11" fmla="*/ 76 h 116"/>
                <a:gd name="T12" fmla="*/ 71 w 76"/>
                <a:gd name="T13" fmla="*/ 72 h 116"/>
                <a:gd name="T14" fmla="*/ 68 w 76"/>
                <a:gd name="T15" fmla="*/ 69 h 116"/>
                <a:gd name="T16" fmla="*/ 68 w 76"/>
                <a:gd name="T17" fmla="*/ 69 h 116"/>
                <a:gd name="T18" fmla="*/ 68 w 76"/>
                <a:gd name="T19" fmla="*/ 69 h 116"/>
                <a:gd name="T20" fmla="*/ 67 w 76"/>
                <a:gd name="T21" fmla="*/ 69 h 116"/>
                <a:gd name="T22" fmla="*/ 63 w 76"/>
                <a:gd name="T23" fmla="*/ 66 h 116"/>
                <a:gd name="T24" fmla="*/ 63 w 76"/>
                <a:gd name="T25" fmla="*/ 62 h 116"/>
                <a:gd name="T26" fmla="*/ 61 w 76"/>
                <a:gd name="T27" fmla="*/ 61 h 116"/>
                <a:gd name="T28" fmla="*/ 56 w 76"/>
                <a:gd name="T29" fmla="*/ 63 h 116"/>
                <a:gd name="T30" fmla="*/ 51 w 76"/>
                <a:gd name="T31" fmla="*/ 60 h 116"/>
                <a:gd name="T32" fmla="*/ 49 w 76"/>
                <a:gd name="T33" fmla="*/ 56 h 116"/>
                <a:gd name="T34" fmla="*/ 45 w 76"/>
                <a:gd name="T35" fmla="*/ 49 h 116"/>
                <a:gd name="T36" fmla="*/ 46 w 76"/>
                <a:gd name="T37" fmla="*/ 42 h 116"/>
                <a:gd name="T38" fmla="*/ 48 w 76"/>
                <a:gd name="T39" fmla="*/ 35 h 116"/>
                <a:gd name="T40" fmla="*/ 51 w 76"/>
                <a:gd name="T41" fmla="*/ 30 h 116"/>
                <a:gd name="T42" fmla="*/ 57 w 76"/>
                <a:gd name="T43" fmla="*/ 27 h 116"/>
                <a:gd name="T44" fmla="*/ 64 w 76"/>
                <a:gd name="T45" fmla="*/ 26 h 116"/>
                <a:gd name="T46" fmla="*/ 64 w 76"/>
                <a:gd name="T47" fmla="*/ 26 h 116"/>
                <a:gd name="T48" fmla="*/ 64 w 76"/>
                <a:gd name="T49" fmla="*/ 26 h 116"/>
                <a:gd name="T50" fmla="*/ 64 w 76"/>
                <a:gd name="T51" fmla="*/ 26 h 116"/>
                <a:gd name="T52" fmla="*/ 63 w 76"/>
                <a:gd name="T53" fmla="*/ 24 h 116"/>
                <a:gd name="T54" fmla="*/ 61 w 76"/>
                <a:gd name="T55" fmla="*/ 21 h 116"/>
                <a:gd name="T56" fmla="*/ 63 w 76"/>
                <a:gd name="T57" fmla="*/ 18 h 116"/>
                <a:gd name="T58" fmla="*/ 59 w 76"/>
                <a:gd name="T59" fmla="*/ 14 h 116"/>
                <a:gd name="T60" fmla="*/ 52 w 76"/>
                <a:gd name="T61" fmla="*/ 15 h 116"/>
                <a:gd name="T62" fmla="*/ 47 w 76"/>
                <a:gd name="T63" fmla="*/ 14 h 116"/>
                <a:gd name="T64" fmla="*/ 45 w 76"/>
                <a:gd name="T65" fmla="*/ 10 h 116"/>
                <a:gd name="T66" fmla="*/ 42 w 76"/>
                <a:gd name="T67" fmla="*/ 6 h 116"/>
                <a:gd name="T68" fmla="*/ 39 w 76"/>
                <a:gd name="T69" fmla="*/ 2 h 116"/>
                <a:gd name="T70" fmla="*/ 34 w 76"/>
                <a:gd name="T71" fmla="*/ 0 h 116"/>
                <a:gd name="T72" fmla="*/ 34 w 76"/>
                <a:gd name="T73" fmla="*/ 0 h 116"/>
                <a:gd name="T74" fmla="*/ 34 w 76"/>
                <a:gd name="T75" fmla="*/ 7 h 116"/>
                <a:gd name="T76" fmla="*/ 29 w 76"/>
                <a:gd name="T77" fmla="*/ 15 h 116"/>
                <a:gd name="T78" fmla="*/ 21 w 76"/>
                <a:gd name="T79" fmla="*/ 18 h 116"/>
                <a:gd name="T80" fmla="*/ 18 w 76"/>
                <a:gd name="T81" fmla="*/ 23 h 116"/>
                <a:gd name="T82" fmla="*/ 16 w 76"/>
                <a:gd name="T83" fmla="*/ 28 h 116"/>
                <a:gd name="T84" fmla="*/ 14 w 76"/>
                <a:gd name="T85" fmla="*/ 31 h 116"/>
                <a:gd name="T86" fmla="*/ 11 w 76"/>
                <a:gd name="T87" fmla="*/ 28 h 116"/>
                <a:gd name="T88" fmla="*/ 7 w 76"/>
                <a:gd name="T89" fmla="*/ 27 h 116"/>
                <a:gd name="T90" fmla="*/ 7 w 76"/>
                <a:gd name="T91" fmla="*/ 25 h 116"/>
                <a:gd name="T92" fmla="*/ 6 w 76"/>
                <a:gd name="T93" fmla="*/ 23 h 116"/>
                <a:gd name="T94" fmla="*/ 3 w 76"/>
                <a:gd name="T95" fmla="*/ 34 h 116"/>
                <a:gd name="T96" fmla="*/ 5 w 76"/>
                <a:gd name="T97" fmla="*/ 41 h 116"/>
                <a:gd name="T98" fmla="*/ 15 w 76"/>
                <a:gd name="T99" fmla="*/ 50 h 116"/>
                <a:gd name="T100" fmla="*/ 21 w 76"/>
                <a:gd name="T101" fmla="*/ 66 h 116"/>
                <a:gd name="T102" fmla="*/ 29 w 76"/>
                <a:gd name="T103" fmla="*/ 80 h 116"/>
                <a:gd name="T104" fmla="*/ 31 w 76"/>
                <a:gd name="T105" fmla="*/ 86 h 116"/>
                <a:gd name="T106" fmla="*/ 37 w 76"/>
                <a:gd name="T107" fmla="*/ 95 h 116"/>
                <a:gd name="T108" fmla="*/ 49 w 76"/>
                <a:gd name="T109" fmla="*/ 103 h 116"/>
                <a:gd name="T110" fmla="*/ 60 w 76"/>
                <a:gd name="T111" fmla="*/ 107 h 116"/>
                <a:gd name="T112" fmla="*/ 66 w 76"/>
                <a:gd name="T113" fmla="*/ 114 h 116"/>
                <a:gd name="T114" fmla="*/ 67 w 76"/>
                <a:gd name="T115" fmla="*/ 115 h 116"/>
                <a:gd name="T116" fmla="*/ 71 w 76"/>
                <a:gd name="T117" fmla="*/ 112 h 116"/>
                <a:gd name="T118" fmla="*/ 72 w 76"/>
                <a:gd name="T119" fmla="*/ 111 h 116"/>
                <a:gd name="T120" fmla="*/ 74 w 76"/>
                <a:gd name="T121" fmla="*/ 107 h 116"/>
                <a:gd name="T122" fmla="*/ 75 w 76"/>
                <a:gd name="T123" fmla="*/ 10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6" h="116">
                  <a:moveTo>
                    <a:pt x="75" y="102"/>
                  </a:moveTo>
                  <a:cubicBezTo>
                    <a:pt x="74" y="100"/>
                    <a:pt x="72" y="99"/>
                    <a:pt x="72" y="98"/>
                  </a:cubicBezTo>
                  <a:cubicBezTo>
                    <a:pt x="72" y="97"/>
                    <a:pt x="72" y="95"/>
                    <a:pt x="72" y="93"/>
                  </a:cubicBezTo>
                  <a:cubicBezTo>
                    <a:pt x="72" y="91"/>
                    <a:pt x="74" y="90"/>
                    <a:pt x="74" y="89"/>
                  </a:cubicBezTo>
                  <a:cubicBezTo>
                    <a:pt x="74" y="88"/>
                    <a:pt x="73" y="86"/>
                    <a:pt x="73" y="83"/>
                  </a:cubicBezTo>
                  <a:cubicBezTo>
                    <a:pt x="73" y="80"/>
                    <a:pt x="75" y="79"/>
                    <a:pt x="73" y="76"/>
                  </a:cubicBezTo>
                  <a:cubicBezTo>
                    <a:pt x="72" y="74"/>
                    <a:pt x="72" y="74"/>
                    <a:pt x="71" y="72"/>
                  </a:cubicBezTo>
                  <a:cubicBezTo>
                    <a:pt x="70" y="71"/>
                    <a:pt x="70" y="69"/>
                    <a:pt x="68" y="69"/>
                  </a:cubicBezTo>
                  <a:cubicBezTo>
                    <a:pt x="68" y="69"/>
                    <a:pt x="68" y="69"/>
                    <a:pt x="68" y="69"/>
                  </a:cubicBezTo>
                  <a:cubicBezTo>
                    <a:pt x="68" y="69"/>
                    <a:pt x="68" y="69"/>
                    <a:pt x="68" y="69"/>
                  </a:cubicBezTo>
                  <a:cubicBezTo>
                    <a:pt x="68" y="69"/>
                    <a:pt x="68" y="69"/>
                    <a:pt x="67" y="69"/>
                  </a:cubicBezTo>
                  <a:cubicBezTo>
                    <a:pt x="63" y="69"/>
                    <a:pt x="63" y="68"/>
                    <a:pt x="63" y="66"/>
                  </a:cubicBezTo>
                  <a:cubicBezTo>
                    <a:pt x="63" y="65"/>
                    <a:pt x="63" y="63"/>
                    <a:pt x="63" y="62"/>
                  </a:cubicBezTo>
                  <a:cubicBezTo>
                    <a:pt x="62" y="60"/>
                    <a:pt x="61" y="60"/>
                    <a:pt x="61" y="61"/>
                  </a:cubicBezTo>
                  <a:cubicBezTo>
                    <a:pt x="60" y="61"/>
                    <a:pt x="58" y="64"/>
                    <a:pt x="56" y="63"/>
                  </a:cubicBezTo>
                  <a:cubicBezTo>
                    <a:pt x="54" y="63"/>
                    <a:pt x="54" y="61"/>
                    <a:pt x="51" y="60"/>
                  </a:cubicBezTo>
                  <a:cubicBezTo>
                    <a:pt x="49" y="59"/>
                    <a:pt x="50" y="57"/>
                    <a:pt x="49" y="56"/>
                  </a:cubicBezTo>
                  <a:cubicBezTo>
                    <a:pt x="48" y="55"/>
                    <a:pt x="46" y="52"/>
                    <a:pt x="45" y="49"/>
                  </a:cubicBezTo>
                  <a:cubicBezTo>
                    <a:pt x="43" y="46"/>
                    <a:pt x="44" y="43"/>
                    <a:pt x="46" y="42"/>
                  </a:cubicBezTo>
                  <a:cubicBezTo>
                    <a:pt x="48" y="40"/>
                    <a:pt x="49" y="37"/>
                    <a:pt x="48" y="35"/>
                  </a:cubicBezTo>
                  <a:cubicBezTo>
                    <a:pt x="48" y="33"/>
                    <a:pt x="50" y="31"/>
                    <a:pt x="51" y="30"/>
                  </a:cubicBezTo>
                  <a:cubicBezTo>
                    <a:pt x="52" y="30"/>
                    <a:pt x="55" y="28"/>
                    <a:pt x="57" y="27"/>
                  </a:cubicBezTo>
                  <a:cubicBezTo>
                    <a:pt x="59" y="26"/>
                    <a:pt x="62" y="25"/>
                    <a:pt x="64" y="26"/>
                  </a:cubicBezTo>
                  <a:cubicBezTo>
                    <a:pt x="64" y="26"/>
                    <a:pt x="64" y="26"/>
                    <a:pt x="64" y="26"/>
                  </a:cubicBezTo>
                  <a:cubicBezTo>
                    <a:pt x="64" y="26"/>
                    <a:pt x="64" y="26"/>
                    <a:pt x="64" y="26"/>
                  </a:cubicBezTo>
                  <a:cubicBezTo>
                    <a:pt x="64" y="26"/>
                    <a:pt x="64" y="26"/>
                    <a:pt x="64" y="26"/>
                  </a:cubicBezTo>
                  <a:cubicBezTo>
                    <a:pt x="64" y="25"/>
                    <a:pt x="64" y="24"/>
                    <a:pt x="63" y="24"/>
                  </a:cubicBezTo>
                  <a:cubicBezTo>
                    <a:pt x="62" y="23"/>
                    <a:pt x="61" y="23"/>
                    <a:pt x="61" y="21"/>
                  </a:cubicBezTo>
                  <a:cubicBezTo>
                    <a:pt x="62" y="20"/>
                    <a:pt x="64" y="20"/>
                    <a:pt x="63" y="18"/>
                  </a:cubicBezTo>
                  <a:cubicBezTo>
                    <a:pt x="63" y="15"/>
                    <a:pt x="62" y="15"/>
                    <a:pt x="59" y="14"/>
                  </a:cubicBezTo>
                  <a:cubicBezTo>
                    <a:pt x="56" y="14"/>
                    <a:pt x="53" y="14"/>
                    <a:pt x="52" y="15"/>
                  </a:cubicBezTo>
                  <a:cubicBezTo>
                    <a:pt x="51" y="15"/>
                    <a:pt x="48" y="16"/>
                    <a:pt x="47" y="14"/>
                  </a:cubicBezTo>
                  <a:cubicBezTo>
                    <a:pt x="46" y="12"/>
                    <a:pt x="46" y="12"/>
                    <a:pt x="45" y="10"/>
                  </a:cubicBezTo>
                  <a:cubicBezTo>
                    <a:pt x="43" y="8"/>
                    <a:pt x="44" y="7"/>
                    <a:pt x="42" y="6"/>
                  </a:cubicBezTo>
                  <a:cubicBezTo>
                    <a:pt x="40" y="5"/>
                    <a:pt x="40" y="3"/>
                    <a:pt x="39" y="2"/>
                  </a:cubicBezTo>
                  <a:cubicBezTo>
                    <a:pt x="38" y="1"/>
                    <a:pt x="37" y="0"/>
                    <a:pt x="34" y="0"/>
                  </a:cubicBezTo>
                  <a:cubicBezTo>
                    <a:pt x="34" y="0"/>
                    <a:pt x="34" y="0"/>
                    <a:pt x="34" y="0"/>
                  </a:cubicBezTo>
                  <a:cubicBezTo>
                    <a:pt x="35" y="2"/>
                    <a:pt x="34" y="4"/>
                    <a:pt x="34" y="7"/>
                  </a:cubicBezTo>
                  <a:cubicBezTo>
                    <a:pt x="34" y="9"/>
                    <a:pt x="30" y="13"/>
                    <a:pt x="29" y="15"/>
                  </a:cubicBezTo>
                  <a:cubicBezTo>
                    <a:pt x="27" y="17"/>
                    <a:pt x="24" y="17"/>
                    <a:pt x="21" y="18"/>
                  </a:cubicBezTo>
                  <a:cubicBezTo>
                    <a:pt x="18" y="19"/>
                    <a:pt x="19" y="21"/>
                    <a:pt x="18" y="23"/>
                  </a:cubicBezTo>
                  <a:cubicBezTo>
                    <a:pt x="16" y="24"/>
                    <a:pt x="17" y="25"/>
                    <a:pt x="16" y="28"/>
                  </a:cubicBezTo>
                  <a:cubicBezTo>
                    <a:pt x="15" y="30"/>
                    <a:pt x="15" y="30"/>
                    <a:pt x="14" y="31"/>
                  </a:cubicBezTo>
                  <a:cubicBezTo>
                    <a:pt x="12" y="32"/>
                    <a:pt x="12" y="30"/>
                    <a:pt x="11" y="28"/>
                  </a:cubicBezTo>
                  <a:cubicBezTo>
                    <a:pt x="10" y="26"/>
                    <a:pt x="9" y="27"/>
                    <a:pt x="7" y="27"/>
                  </a:cubicBezTo>
                  <a:cubicBezTo>
                    <a:pt x="5" y="27"/>
                    <a:pt x="6" y="26"/>
                    <a:pt x="7" y="25"/>
                  </a:cubicBezTo>
                  <a:cubicBezTo>
                    <a:pt x="7" y="24"/>
                    <a:pt x="6" y="23"/>
                    <a:pt x="6" y="23"/>
                  </a:cubicBezTo>
                  <a:cubicBezTo>
                    <a:pt x="4" y="24"/>
                    <a:pt x="3" y="27"/>
                    <a:pt x="3" y="34"/>
                  </a:cubicBezTo>
                  <a:cubicBezTo>
                    <a:pt x="3" y="36"/>
                    <a:pt x="0" y="40"/>
                    <a:pt x="5" y="41"/>
                  </a:cubicBezTo>
                  <a:cubicBezTo>
                    <a:pt x="9" y="42"/>
                    <a:pt x="12" y="44"/>
                    <a:pt x="15" y="50"/>
                  </a:cubicBezTo>
                  <a:cubicBezTo>
                    <a:pt x="17" y="55"/>
                    <a:pt x="20" y="61"/>
                    <a:pt x="21" y="66"/>
                  </a:cubicBezTo>
                  <a:cubicBezTo>
                    <a:pt x="22" y="72"/>
                    <a:pt x="27" y="77"/>
                    <a:pt x="29" y="80"/>
                  </a:cubicBezTo>
                  <a:cubicBezTo>
                    <a:pt x="30" y="83"/>
                    <a:pt x="31" y="86"/>
                    <a:pt x="31" y="86"/>
                  </a:cubicBezTo>
                  <a:cubicBezTo>
                    <a:pt x="31" y="86"/>
                    <a:pt x="32" y="91"/>
                    <a:pt x="37" y="95"/>
                  </a:cubicBezTo>
                  <a:cubicBezTo>
                    <a:pt x="43" y="99"/>
                    <a:pt x="46" y="101"/>
                    <a:pt x="49" y="103"/>
                  </a:cubicBezTo>
                  <a:cubicBezTo>
                    <a:pt x="52" y="104"/>
                    <a:pt x="58" y="104"/>
                    <a:pt x="60" y="107"/>
                  </a:cubicBezTo>
                  <a:cubicBezTo>
                    <a:pt x="62" y="110"/>
                    <a:pt x="64" y="114"/>
                    <a:pt x="66" y="114"/>
                  </a:cubicBezTo>
                  <a:cubicBezTo>
                    <a:pt x="66" y="115"/>
                    <a:pt x="66" y="115"/>
                    <a:pt x="67" y="115"/>
                  </a:cubicBezTo>
                  <a:cubicBezTo>
                    <a:pt x="71" y="116"/>
                    <a:pt x="70" y="114"/>
                    <a:pt x="71" y="112"/>
                  </a:cubicBezTo>
                  <a:cubicBezTo>
                    <a:pt x="72" y="111"/>
                    <a:pt x="72" y="111"/>
                    <a:pt x="72" y="111"/>
                  </a:cubicBezTo>
                  <a:cubicBezTo>
                    <a:pt x="72" y="110"/>
                    <a:pt x="72" y="109"/>
                    <a:pt x="74" y="107"/>
                  </a:cubicBezTo>
                  <a:cubicBezTo>
                    <a:pt x="75" y="105"/>
                    <a:pt x="76" y="104"/>
                    <a:pt x="75" y="10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3" name="Freeform 40"/>
            <p:cNvSpPr/>
            <p:nvPr/>
          </p:nvSpPr>
          <p:spPr bwMode="auto">
            <a:xfrm>
              <a:off x="5070128" y="3438674"/>
              <a:ext cx="250825" cy="109538"/>
            </a:xfrm>
            <a:custGeom>
              <a:avLst/>
              <a:gdLst>
                <a:gd name="T0" fmla="*/ 36 w 55"/>
                <a:gd name="T1" fmla="*/ 21 h 24"/>
                <a:gd name="T2" fmla="*/ 55 w 55"/>
                <a:gd name="T3" fmla="*/ 21 h 24"/>
                <a:gd name="T4" fmla="*/ 36 w 55"/>
                <a:gd name="T5" fmla="*/ 9 h 24"/>
                <a:gd name="T6" fmla="*/ 21 w 55"/>
                <a:gd name="T7" fmla="*/ 2 h 24"/>
                <a:gd name="T8" fmla="*/ 14 w 55"/>
                <a:gd name="T9" fmla="*/ 0 h 24"/>
                <a:gd name="T10" fmla="*/ 2 w 55"/>
                <a:gd name="T11" fmla="*/ 5 h 24"/>
                <a:gd name="T12" fmla="*/ 0 w 55"/>
                <a:gd name="T13" fmla="*/ 9 h 24"/>
                <a:gd name="T14" fmla="*/ 13 w 55"/>
                <a:gd name="T15" fmla="*/ 5 h 24"/>
                <a:gd name="T16" fmla="*/ 17 w 55"/>
                <a:gd name="T17" fmla="*/ 9 h 24"/>
                <a:gd name="T18" fmla="*/ 26 w 55"/>
                <a:gd name="T19" fmla="*/ 11 h 24"/>
                <a:gd name="T20" fmla="*/ 32 w 55"/>
                <a:gd name="T21" fmla="*/ 11 h 24"/>
                <a:gd name="T22" fmla="*/ 33 w 55"/>
                <a:gd name="T23" fmla="*/ 16 h 24"/>
                <a:gd name="T24" fmla="*/ 37 w 55"/>
                <a:gd name="T25" fmla="*/ 17 h 24"/>
                <a:gd name="T26" fmla="*/ 36 w 55"/>
                <a:gd name="T2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24">
                  <a:moveTo>
                    <a:pt x="36" y="21"/>
                  </a:moveTo>
                  <a:cubicBezTo>
                    <a:pt x="35" y="21"/>
                    <a:pt x="48" y="24"/>
                    <a:pt x="55" y="21"/>
                  </a:cubicBezTo>
                  <a:cubicBezTo>
                    <a:pt x="55" y="21"/>
                    <a:pt x="47" y="15"/>
                    <a:pt x="36" y="9"/>
                  </a:cubicBezTo>
                  <a:cubicBezTo>
                    <a:pt x="25" y="2"/>
                    <a:pt x="24" y="5"/>
                    <a:pt x="21" y="2"/>
                  </a:cubicBezTo>
                  <a:cubicBezTo>
                    <a:pt x="19" y="0"/>
                    <a:pt x="19" y="0"/>
                    <a:pt x="14" y="0"/>
                  </a:cubicBezTo>
                  <a:cubicBezTo>
                    <a:pt x="9" y="0"/>
                    <a:pt x="4" y="3"/>
                    <a:pt x="2" y="5"/>
                  </a:cubicBezTo>
                  <a:cubicBezTo>
                    <a:pt x="0" y="7"/>
                    <a:pt x="0" y="9"/>
                    <a:pt x="0" y="9"/>
                  </a:cubicBezTo>
                  <a:cubicBezTo>
                    <a:pt x="1" y="9"/>
                    <a:pt x="10" y="5"/>
                    <a:pt x="13" y="5"/>
                  </a:cubicBezTo>
                  <a:cubicBezTo>
                    <a:pt x="15" y="5"/>
                    <a:pt x="14" y="9"/>
                    <a:pt x="17" y="9"/>
                  </a:cubicBezTo>
                  <a:cubicBezTo>
                    <a:pt x="20" y="9"/>
                    <a:pt x="24" y="9"/>
                    <a:pt x="26" y="11"/>
                  </a:cubicBezTo>
                  <a:cubicBezTo>
                    <a:pt x="28" y="13"/>
                    <a:pt x="32" y="11"/>
                    <a:pt x="32" y="11"/>
                  </a:cubicBezTo>
                  <a:cubicBezTo>
                    <a:pt x="32" y="11"/>
                    <a:pt x="34" y="15"/>
                    <a:pt x="33" y="16"/>
                  </a:cubicBezTo>
                  <a:cubicBezTo>
                    <a:pt x="32" y="17"/>
                    <a:pt x="37" y="17"/>
                    <a:pt x="37" y="17"/>
                  </a:cubicBezTo>
                  <a:cubicBezTo>
                    <a:pt x="37" y="17"/>
                    <a:pt x="37" y="21"/>
                    <a:pt x="36" y="2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4" name="Freeform 41"/>
            <p:cNvSpPr/>
            <p:nvPr/>
          </p:nvSpPr>
          <p:spPr bwMode="auto">
            <a:xfrm>
              <a:off x="5552728" y="2919562"/>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5" name="Freeform 42"/>
            <p:cNvSpPr/>
            <p:nvPr/>
          </p:nvSpPr>
          <p:spPr bwMode="auto">
            <a:xfrm>
              <a:off x="4874866" y="3694262"/>
              <a:ext cx="82550" cy="36513"/>
            </a:xfrm>
            <a:custGeom>
              <a:avLst/>
              <a:gdLst>
                <a:gd name="T0" fmla="*/ 17 w 18"/>
                <a:gd name="T1" fmla="*/ 4 h 8"/>
                <a:gd name="T2" fmla="*/ 15 w 18"/>
                <a:gd name="T3" fmla="*/ 3 h 8"/>
                <a:gd name="T4" fmla="*/ 13 w 18"/>
                <a:gd name="T5" fmla="*/ 3 h 8"/>
                <a:gd name="T6" fmla="*/ 11 w 18"/>
                <a:gd name="T7" fmla="*/ 2 h 8"/>
                <a:gd name="T8" fmla="*/ 10 w 18"/>
                <a:gd name="T9" fmla="*/ 0 h 8"/>
                <a:gd name="T10" fmla="*/ 7 w 18"/>
                <a:gd name="T11" fmla="*/ 2 h 8"/>
                <a:gd name="T12" fmla="*/ 5 w 18"/>
                <a:gd name="T13" fmla="*/ 4 h 8"/>
                <a:gd name="T14" fmla="*/ 0 w 18"/>
                <a:gd name="T15" fmla="*/ 4 h 8"/>
                <a:gd name="T16" fmla="*/ 6 w 18"/>
                <a:gd name="T17" fmla="*/ 6 h 8"/>
                <a:gd name="T18" fmla="*/ 14 w 18"/>
                <a:gd name="T19" fmla="*/ 8 h 8"/>
                <a:gd name="T20" fmla="*/ 17 w 18"/>
                <a:gd name="T21" fmla="*/ 8 h 8"/>
                <a:gd name="T22" fmla="*/ 18 w 18"/>
                <a:gd name="T23" fmla="*/ 6 h 8"/>
                <a:gd name="T24" fmla="*/ 17 w 18"/>
                <a:gd name="T25"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8">
                  <a:moveTo>
                    <a:pt x="17" y="4"/>
                  </a:moveTo>
                  <a:cubicBezTo>
                    <a:pt x="17" y="4"/>
                    <a:pt x="16" y="3"/>
                    <a:pt x="15" y="3"/>
                  </a:cubicBezTo>
                  <a:cubicBezTo>
                    <a:pt x="15" y="3"/>
                    <a:pt x="13" y="3"/>
                    <a:pt x="13" y="3"/>
                  </a:cubicBezTo>
                  <a:cubicBezTo>
                    <a:pt x="11" y="2"/>
                    <a:pt x="11" y="2"/>
                    <a:pt x="11" y="2"/>
                  </a:cubicBezTo>
                  <a:cubicBezTo>
                    <a:pt x="10" y="0"/>
                    <a:pt x="10" y="0"/>
                    <a:pt x="10" y="0"/>
                  </a:cubicBezTo>
                  <a:cubicBezTo>
                    <a:pt x="9" y="0"/>
                    <a:pt x="7" y="2"/>
                    <a:pt x="7" y="2"/>
                  </a:cubicBezTo>
                  <a:cubicBezTo>
                    <a:pt x="7" y="2"/>
                    <a:pt x="5" y="4"/>
                    <a:pt x="5" y="4"/>
                  </a:cubicBezTo>
                  <a:cubicBezTo>
                    <a:pt x="5" y="4"/>
                    <a:pt x="2" y="4"/>
                    <a:pt x="0" y="4"/>
                  </a:cubicBezTo>
                  <a:cubicBezTo>
                    <a:pt x="2" y="5"/>
                    <a:pt x="4" y="6"/>
                    <a:pt x="6" y="6"/>
                  </a:cubicBezTo>
                  <a:cubicBezTo>
                    <a:pt x="11" y="6"/>
                    <a:pt x="9" y="8"/>
                    <a:pt x="14" y="8"/>
                  </a:cubicBezTo>
                  <a:cubicBezTo>
                    <a:pt x="16" y="8"/>
                    <a:pt x="16" y="8"/>
                    <a:pt x="17" y="8"/>
                  </a:cubicBezTo>
                  <a:cubicBezTo>
                    <a:pt x="18" y="6"/>
                    <a:pt x="18" y="6"/>
                    <a:pt x="18" y="6"/>
                  </a:cubicBezTo>
                  <a:cubicBezTo>
                    <a:pt x="18" y="6"/>
                    <a:pt x="17" y="4"/>
                    <a:pt x="17"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6" name="Freeform 43"/>
            <p:cNvSpPr/>
            <p:nvPr/>
          </p:nvSpPr>
          <p:spPr bwMode="auto">
            <a:xfrm>
              <a:off x="4952653" y="3675212"/>
              <a:ext cx="117475" cy="128588"/>
            </a:xfrm>
            <a:custGeom>
              <a:avLst/>
              <a:gdLst>
                <a:gd name="T0" fmla="*/ 22 w 26"/>
                <a:gd name="T1" fmla="*/ 2 h 28"/>
                <a:gd name="T2" fmla="*/ 18 w 26"/>
                <a:gd name="T3" fmla="*/ 2 h 28"/>
                <a:gd name="T4" fmla="*/ 16 w 26"/>
                <a:gd name="T5" fmla="*/ 4 h 28"/>
                <a:gd name="T6" fmla="*/ 14 w 26"/>
                <a:gd name="T7" fmla="*/ 6 h 28"/>
                <a:gd name="T8" fmla="*/ 13 w 26"/>
                <a:gd name="T9" fmla="*/ 7 h 28"/>
                <a:gd name="T10" fmla="*/ 10 w 26"/>
                <a:gd name="T11" fmla="*/ 8 h 28"/>
                <a:gd name="T12" fmla="*/ 6 w 26"/>
                <a:gd name="T13" fmla="*/ 9 h 28"/>
                <a:gd name="T14" fmla="*/ 5 w 26"/>
                <a:gd name="T15" fmla="*/ 12 h 28"/>
                <a:gd name="T16" fmla="*/ 3 w 26"/>
                <a:gd name="T17" fmla="*/ 14 h 28"/>
                <a:gd name="T18" fmla="*/ 0 w 26"/>
                <a:gd name="T19" fmla="*/ 13 h 28"/>
                <a:gd name="T20" fmla="*/ 2 w 26"/>
                <a:gd name="T21" fmla="*/ 18 h 28"/>
                <a:gd name="T22" fmla="*/ 9 w 26"/>
                <a:gd name="T23" fmla="*/ 24 h 28"/>
                <a:gd name="T24" fmla="*/ 9 w 26"/>
                <a:gd name="T25" fmla="*/ 24 h 28"/>
                <a:gd name="T26" fmla="*/ 10 w 26"/>
                <a:gd name="T27" fmla="*/ 24 h 28"/>
                <a:gd name="T28" fmla="*/ 10 w 26"/>
                <a:gd name="T29" fmla="*/ 19 h 28"/>
                <a:gd name="T30" fmla="*/ 13 w 26"/>
                <a:gd name="T31" fmla="*/ 21 h 28"/>
                <a:gd name="T32" fmla="*/ 17 w 26"/>
                <a:gd name="T33" fmla="*/ 26 h 28"/>
                <a:gd name="T34" fmla="*/ 21 w 26"/>
                <a:gd name="T35" fmla="*/ 26 h 28"/>
                <a:gd name="T36" fmla="*/ 22 w 26"/>
                <a:gd name="T37" fmla="*/ 19 h 28"/>
                <a:gd name="T38" fmla="*/ 24 w 26"/>
                <a:gd name="T39" fmla="*/ 10 h 28"/>
                <a:gd name="T40" fmla="*/ 26 w 26"/>
                <a:gd name="T41" fmla="*/ 5 h 28"/>
                <a:gd name="T42" fmla="*/ 24 w 26"/>
                <a:gd name="T43" fmla="*/ 0 h 28"/>
                <a:gd name="T44" fmla="*/ 22 w 26"/>
                <a:gd name="T45"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 h="28">
                  <a:moveTo>
                    <a:pt x="22" y="2"/>
                  </a:moveTo>
                  <a:cubicBezTo>
                    <a:pt x="20" y="2"/>
                    <a:pt x="19" y="2"/>
                    <a:pt x="18" y="2"/>
                  </a:cubicBezTo>
                  <a:cubicBezTo>
                    <a:pt x="17" y="3"/>
                    <a:pt x="16" y="3"/>
                    <a:pt x="16" y="4"/>
                  </a:cubicBezTo>
                  <a:cubicBezTo>
                    <a:pt x="16" y="4"/>
                    <a:pt x="15" y="5"/>
                    <a:pt x="14" y="6"/>
                  </a:cubicBezTo>
                  <a:cubicBezTo>
                    <a:pt x="14" y="6"/>
                    <a:pt x="13" y="7"/>
                    <a:pt x="13" y="7"/>
                  </a:cubicBezTo>
                  <a:cubicBezTo>
                    <a:pt x="13" y="8"/>
                    <a:pt x="10" y="8"/>
                    <a:pt x="10" y="8"/>
                  </a:cubicBezTo>
                  <a:cubicBezTo>
                    <a:pt x="9" y="8"/>
                    <a:pt x="6" y="9"/>
                    <a:pt x="6" y="9"/>
                  </a:cubicBezTo>
                  <a:cubicBezTo>
                    <a:pt x="6" y="9"/>
                    <a:pt x="6" y="11"/>
                    <a:pt x="5" y="12"/>
                  </a:cubicBezTo>
                  <a:cubicBezTo>
                    <a:pt x="5" y="12"/>
                    <a:pt x="3" y="14"/>
                    <a:pt x="3" y="14"/>
                  </a:cubicBezTo>
                  <a:cubicBezTo>
                    <a:pt x="2" y="14"/>
                    <a:pt x="1" y="13"/>
                    <a:pt x="0" y="13"/>
                  </a:cubicBezTo>
                  <a:cubicBezTo>
                    <a:pt x="1" y="15"/>
                    <a:pt x="0" y="17"/>
                    <a:pt x="2" y="18"/>
                  </a:cubicBezTo>
                  <a:cubicBezTo>
                    <a:pt x="4" y="20"/>
                    <a:pt x="8" y="23"/>
                    <a:pt x="9" y="24"/>
                  </a:cubicBezTo>
                  <a:cubicBezTo>
                    <a:pt x="9" y="24"/>
                    <a:pt x="9" y="24"/>
                    <a:pt x="9" y="24"/>
                  </a:cubicBezTo>
                  <a:cubicBezTo>
                    <a:pt x="10" y="24"/>
                    <a:pt x="11" y="25"/>
                    <a:pt x="10" y="24"/>
                  </a:cubicBezTo>
                  <a:cubicBezTo>
                    <a:pt x="10" y="23"/>
                    <a:pt x="9" y="19"/>
                    <a:pt x="10" y="19"/>
                  </a:cubicBezTo>
                  <a:cubicBezTo>
                    <a:pt x="11" y="20"/>
                    <a:pt x="11" y="20"/>
                    <a:pt x="13" y="21"/>
                  </a:cubicBezTo>
                  <a:cubicBezTo>
                    <a:pt x="15" y="23"/>
                    <a:pt x="15" y="24"/>
                    <a:pt x="17" y="26"/>
                  </a:cubicBezTo>
                  <a:cubicBezTo>
                    <a:pt x="19" y="27"/>
                    <a:pt x="21" y="28"/>
                    <a:pt x="21" y="26"/>
                  </a:cubicBezTo>
                  <a:cubicBezTo>
                    <a:pt x="21" y="24"/>
                    <a:pt x="21" y="22"/>
                    <a:pt x="22" y="19"/>
                  </a:cubicBezTo>
                  <a:cubicBezTo>
                    <a:pt x="24" y="16"/>
                    <a:pt x="24" y="12"/>
                    <a:pt x="24" y="10"/>
                  </a:cubicBezTo>
                  <a:cubicBezTo>
                    <a:pt x="25" y="8"/>
                    <a:pt x="26" y="5"/>
                    <a:pt x="26" y="5"/>
                  </a:cubicBezTo>
                  <a:cubicBezTo>
                    <a:pt x="26" y="4"/>
                    <a:pt x="25" y="2"/>
                    <a:pt x="24" y="0"/>
                  </a:cubicBezTo>
                  <a:cubicBezTo>
                    <a:pt x="24" y="1"/>
                    <a:pt x="24" y="2"/>
                    <a:pt x="22"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7" name="Freeform 44"/>
            <p:cNvSpPr/>
            <p:nvPr/>
          </p:nvSpPr>
          <p:spPr bwMode="auto">
            <a:xfrm>
              <a:off x="3647728" y="2127399"/>
              <a:ext cx="990600" cy="436563"/>
            </a:xfrm>
            <a:custGeom>
              <a:avLst/>
              <a:gdLst>
                <a:gd name="T0" fmla="*/ 167 w 218"/>
                <a:gd name="T1" fmla="*/ 74 h 96"/>
                <a:gd name="T2" fmla="*/ 168 w 218"/>
                <a:gd name="T3" fmla="*/ 70 h 96"/>
                <a:gd name="T4" fmla="*/ 165 w 218"/>
                <a:gd name="T5" fmla="*/ 68 h 96"/>
                <a:gd name="T6" fmla="*/ 164 w 218"/>
                <a:gd name="T7" fmla="*/ 63 h 96"/>
                <a:gd name="T8" fmla="*/ 162 w 218"/>
                <a:gd name="T9" fmla="*/ 60 h 96"/>
                <a:gd name="T10" fmla="*/ 158 w 218"/>
                <a:gd name="T11" fmla="*/ 57 h 96"/>
                <a:gd name="T12" fmla="*/ 213 w 218"/>
                <a:gd name="T13" fmla="*/ 6 h 96"/>
                <a:gd name="T14" fmla="*/ 189 w 218"/>
                <a:gd name="T15" fmla="*/ 3 h 96"/>
                <a:gd name="T16" fmla="*/ 173 w 218"/>
                <a:gd name="T17" fmla="*/ 0 h 96"/>
                <a:gd name="T18" fmla="*/ 151 w 218"/>
                <a:gd name="T19" fmla="*/ 4 h 96"/>
                <a:gd name="T20" fmla="*/ 128 w 218"/>
                <a:gd name="T21" fmla="*/ 8 h 96"/>
                <a:gd name="T22" fmla="*/ 106 w 218"/>
                <a:gd name="T23" fmla="*/ 15 h 96"/>
                <a:gd name="T24" fmla="*/ 111 w 218"/>
                <a:gd name="T25" fmla="*/ 23 h 96"/>
                <a:gd name="T26" fmla="*/ 105 w 218"/>
                <a:gd name="T27" fmla="*/ 26 h 96"/>
                <a:gd name="T28" fmla="*/ 91 w 218"/>
                <a:gd name="T29" fmla="*/ 26 h 96"/>
                <a:gd name="T30" fmla="*/ 81 w 218"/>
                <a:gd name="T31" fmla="*/ 31 h 96"/>
                <a:gd name="T32" fmla="*/ 87 w 218"/>
                <a:gd name="T33" fmla="*/ 35 h 96"/>
                <a:gd name="T34" fmla="*/ 95 w 218"/>
                <a:gd name="T35" fmla="*/ 38 h 96"/>
                <a:gd name="T36" fmla="*/ 81 w 218"/>
                <a:gd name="T37" fmla="*/ 43 h 96"/>
                <a:gd name="T38" fmla="*/ 69 w 218"/>
                <a:gd name="T39" fmla="*/ 47 h 96"/>
                <a:gd name="T40" fmla="*/ 53 w 218"/>
                <a:gd name="T41" fmla="*/ 55 h 96"/>
                <a:gd name="T42" fmla="*/ 51 w 218"/>
                <a:gd name="T43" fmla="*/ 61 h 96"/>
                <a:gd name="T44" fmla="*/ 54 w 218"/>
                <a:gd name="T45" fmla="*/ 66 h 96"/>
                <a:gd name="T46" fmla="*/ 62 w 218"/>
                <a:gd name="T47" fmla="*/ 68 h 96"/>
                <a:gd name="T48" fmla="*/ 70 w 218"/>
                <a:gd name="T49" fmla="*/ 68 h 96"/>
                <a:gd name="T50" fmla="*/ 13 w 218"/>
                <a:gd name="T51" fmla="*/ 94 h 96"/>
                <a:gd name="T52" fmla="*/ 92 w 218"/>
                <a:gd name="T53" fmla="*/ 69 h 96"/>
                <a:gd name="T54" fmla="*/ 113 w 218"/>
                <a:gd name="T55" fmla="*/ 58 h 96"/>
                <a:gd name="T56" fmla="*/ 115 w 218"/>
                <a:gd name="T57" fmla="*/ 63 h 96"/>
                <a:gd name="T58" fmla="*/ 128 w 218"/>
                <a:gd name="T59" fmla="*/ 56 h 96"/>
                <a:gd name="T60" fmla="*/ 140 w 218"/>
                <a:gd name="T61" fmla="*/ 60 h 96"/>
                <a:gd name="T62" fmla="*/ 158 w 218"/>
                <a:gd name="T63" fmla="*/ 64 h 96"/>
                <a:gd name="T64" fmla="*/ 163 w 218"/>
                <a:gd name="T65" fmla="*/ 7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96">
                  <a:moveTo>
                    <a:pt x="164" y="76"/>
                  </a:moveTo>
                  <a:cubicBezTo>
                    <a:pt x="164" y="75"/>
                    <a:pt x="166" y="74"/>
                    <a:pt x="167" y="74"/>
                  </a:cubicBezTo>
                  <a:cubicBezTo>
                    <a:pt x="168" y="73"/>
                    <a:pt x="168" y="73"/>
                    <a:pt x="168" y="72"/>
                  </a:cubicBezTo>
                  <a:cubicBezTo>
                    <a:pt x="168" y="71"/>
                    <a:pt x="168" y="70"/>
                    <a:pt x="168" y="70"/>
                  </a:cubicBezTo>
                  <a:cubicBezTo>
                    <a:pt x="168" y="70"/>
                    <a:pt x="168" y="68"/>
                    <a:pt x="167" y="68"/>
                  </a:cubicBezTo>
                  <a:cubicBezTo>
                    <a:pt x="166" y="68"/>
                    <a:pt x="166" y="68"/>
                    <a:pt x="165" y="68"/>
                  </a:cubicBezTo>
                  <a:cubicBezTo>
                    <a:pt x="163" y="67"/>
                    <a:pt x="164" y="66"/>
                    <a:pt x="164" y="65"/>
                  </a:cubicBezTo>
                  <a:cubicBezTo>
                    <a:pt x="164" y="65"/>
                    <a:pt x="164" y="64"/>
                    <a:pt x="164" y="63"/>
                  </a:cubicBezTo>
                  <a:cubicBezTo>
                    <a:pt x="163" y="61"/>
                    <a:pt x="162" y="62"/>
                    <a:pt x="163" y="62"/>
                  </a:cubicBezTo>
                  <a:cubicBezTo>
                    <a:pt x="165" y="61"/>
                    <a:pt x="163" y="61"/>
                    <a:pt x="162" y="60"/>
                  </a:cubicBezTo>
                  <a:cubicBezTo>
                    <a:pt x="161" y="59"/>
                    <a:pt x="160" y="60"/>
                    <a:pt x="158" y="60"/>
                  </a:cubicBezTo>
                  <a:cubicBezTo>
                    <a:pt x="157" y="60"/>
                    <a:pt x="158" y="57"/>
                    <a:pt x="158" y="57"/>
                  </a:cubicBezTo>
                  <a:cubicBezTo>
                    <a:pt x="218" y="6"/>
                    <a:pt x="218" y="6"/>
                    <a:pt x="218" y="6"/>
                  </a:cubicBezTo>
                  <a:cubicBezTo>
                    <a:pt x="218" y="6"/>
                    <a:pt x="216" y="6"/>
                    <a:pt x="213" y="6"/>
                  </a:cubicBezTo>
                  <a:cubicBezTo>
                    <a:pt x="205" y="6"/>
                    <a:pt x="207" y="6"/>
                    <a:pt x="200" y="6"/>
                  </a:cubicBezTo>
                  <a:cubicBezTo>
                    <a:pt x="194" y="6"/>
                    <a:pt x="193" y="3"/>
                    <a:pt x="189" y="3"/>
                  </a:cubicBezTo>
                  <a:cubicBezTo>
                    <a:pt x="184" y="3"/>
                    <a:pt x="188" y="5"/>
                    <a:pt x="184" y="3"/>
                  </a:cubicBezTo>
                  <a:cubicBezTo>
                    <a:pt x="180" y="1"/>
                    <a:pt x="177" y="0"/>
                    <a:pt x="173" y="0"/>
                  </a:cubicBezTo>
                  <a:cubicBezTo>
                    <a:pt x="169" y="0"/>
                    <a:pt x="165" y="0"/>
                    <a:pt x="161" y="0"/>
                  </a:cubicBezTo>
                  <a:cubicBezTo>
                    <a:pt x="157" y="1"/>
                    <a:pt x="155" y="3"/>
                    <a:pt x="151" y="4"/>
                  </a:cubicBezTo>
                  <a:cubicBezTo>
                    <a:pt x="147" y="4"/>
                    <a:pt x="144" y="4"/>
                    <a:pt x="140" y="6"/>
                  </a:cubicBezTo>
                  <a:cubicBezTo>
                    <a:pt x="136" y="8"/>
                    <a:pt x="132" y="7"/>
                    <a:pt x="128" y="8"/>
                  </a:cubicBezTo>
                  <a:cubicBezTo>
                    <a:pt x="125" y="9"/>
                    <a:pt x="120" y="10"/>
                    <a:pt x="117" y="11"/>
                  </a:cubicBezTo>
                  <a:cubicBezTo>
                    <a:pt x="114" y="11"/>
                    <a:pt x="105" y="15"/>
                    <a:pt x="106" y="15"/>
                  </a:cubicBezTo>
                  <a:cubicBezTo>
                    <a:pt x="107" y="16"/>
                    <a:pt x="109" y="17"/>
                    <a:pt x="109" y="21"/>
                  </a:cubicBezTo>
                  <a:cubicBezTo>
                    <a:pt x="110" y="24"/>
                    <a:pt x="109" y="23"/>
                    <a:pt x="111" y="23"/>
                  </a:cubicBezTo>
                  <a:cubicBezTo>
                    <a:pt x="114" y="23"/>
                    <a:pt x="116" y="25"/>
                    <a:pt x="114" y="25"/>
                  </a:cubicBezTo>
                  <a:cubicBezTo>
                    <a:pt x="112" y="25"/>
                    <a:pt x="108" y="26"/>
                    <a:pt x="105" y="26"/>
                  </a:cubicBezTo>
                  <a:cubicBezTo>
                    <a:pt x="102" y="25"/>
                    <a:pt x="101" y="24"/>
                    <a:pt x="99" y="24"/>
                  </a:cubicBezTo>
                  <a:cubicBezTo>
                    <a:pt x="97" y="25"/>
                    <a:pt x="97" y="26"/>
                    <a:pt x="91" y="26"/>
                  </a:cubicBezTo>
                  <a:cubicBezTo>
                    <a:pt x="85" y="27"/>
                    <a:pt x="81" y="29"/>
                    <a:pt x="80" y="30"/>
                  </a:cubicBezTo>
                  <a:cubicBezTo>
                    <a:pt x="78" y="31"/>
                    <a:pt x="81" y="31"/>
                    <a:pt x="81" y="31"/>
                  </a:cubicBezTo>
                  <a:cubicBezTo>
                    <a:pt x="81" y="31"/>
                    <a:pt x="72" y="35"/>
                    <a:pt x="78" y="35"/>
                  </a:cubicBezTo>
                  <a:cubicBezTo>
                    <a:pt x="84" y="35"/>
                    <a:pt x="80" y="35"/>
                    <a:pt x="87" y="35"/>
                  </a:cubicBezTo>
                  <a:cubicBezTo>
                    <a:pt x="95" y="35"/>
                    <a:pt x="103" y="34"/>
                    <a:pt x="103" y="34"/>
                  </a:cubicBezTo>
                  <a:cubicBezTo>
                    <a:pt x="103" y="34"/>
                    <a:pt x="98" y="36"/>
                    <a:pt x="95" y="38"/>
                  </a:cubicBezTo>
                  <a:cubicBezTo>
                    <a:pt x="93" y="40"/>
                    <a:pt x="92" y="40"/>
                    <a:pt x="89" y="40"/>
                  </a:cubicBezTo>
                  <a:cubicBezTo>
                    <a:pt x="86" y="40"/>
                    <a:pt x="82" y="42"/>
                    <a:pt x="81" y="43"/>
                  </a:cubicBezTo>
                  <a:cubicBezTo>
                    <a:pt x="80" y="44"/>
                    <a:pt x="78" y="43"/>
                    <a:pt x="75" y="43"/>
                  </a:cubicBezTo>
                  <a:cubicBezTo>
                    <a:pt x="72" y="43"/>
                    <a:pt x="70" y="45"/>
                    <a:pt x="69" y="47"/>
                  </a:cubicBezTo>
                  <a:cubicBezTo>
                    <a:pt x="67" y="48"/>
                    <a:pt x="62" y="48"/>
                    <a:pt x="59" y="49"/>
                  </a:cubicBezTo>
                  <a:cubicBezTo>
                    <a:pt x="57" y="50"/>
                    <a:pt x="53" y="54"/>
                    <a:pt x="53" y="55"/>
                  </a:cubicBezTo>
                  <a:cubicBezTo>
                    <a:pt x="54" y="56"/>
                    <a:pt x="59" y="56"/>
                    <a:pt x="59" y="56"/>
                  </a:cubicBezTo>
                  <a:cubicBezTo>
                    <a:pt x="59" y="56"/>
                    <a:pt x="51" y="58"/>
                    <a:pt x="51" y="61"/>
                  </a:cubicBezTo>
                  <a:cubicBezTo>
                    <a:pt x="51" y="64"/>
                    <a:pt x="55" y="64"/>
                    <a:pt x="56" y="63"/>
                  </a:cubicBezTo>
                  <a:cubicBezTo>
                    <a:pt x="56" y="63"/>
                    <a:pt x="56" y="64"/>
                    <a:pt x="54" y="66"/>
                  </a:cubicBezTo>
                  <a:cubicBezTo>
                    <a:pt x="53" y="68"/>
                    <a:pt x="53" y="70"/>
                    <a:pt x="57" y="69"/>
                  </a:cubicBezTo>
                  <a:cubicBezTo>
                    <a:pt x="60" y="69"/>
                    <a:pt x="60" y="67"/>
                    <a:pt x="62" y="68"/>
                  </a:cubicBezTo>
                  <a:cubicBezTo>
                    <a:pt x="64" y="69"/>
                    <a:pt x="65" y="70"/>
                    <a:pt x="67" y="70"/>
                  </a:cubicBezTo>
                  <a:cubicBezTo>
                    <a:pt x="68" y="70"/>
                    <a:pt x="70" y="68"/>
                    <a:pt x="70" y="68"/>
                  </a:cubicBezTo>
                  <a:cubicBezTo>
                    <a:pt x="70" y="68"/>
                    <a:pt x="60" y="81"/>
                    <a:pt x="13" y="91"/>
                  </a:cubicBezTo>
                  <a:cubicBezTo>
                    <a:pt x="13" y="91"/>
                    <a:pt x="0" y="96"/>
                    <a:pt x="13" y="94"/>
                  </a:cubicBezTo>
                  <a:cubicBezTo>
                    <a:pt x="26" y="91"/>
                    <a:pt x="47" y="88"/>
                    <a:pt x="72" y="76"/>
                  </a:cubicBezTo>
                  <a:cubicBezTo>
                    <a:pt x="72" y="76"/>
                    <a:pt x="86" y="72"/>
                    <a:pt x="92" y="69"/>
                  </a:cubicBezTo>
                  <a:cubicBezTo>
                    <a:pt x="98" y="66"/>
                    <a:pt x="92" y="67"/>
                    <a:pt x="98" y="64"/>
                  </a:cubicBezTo>
                  <a:cubicBezTo>
                    <a:pt x="104" y="62"/>
                    <a:pt x="113" y="58"/>
                    <a:pt x="113" y="58"/>
                  </a:cubicBezTo>
                  <a:cubicBezTo>
                    <a:pt x="113" y="58"/>
                    <a:pt x="97" y="67"/>
                    <a:pt x="103" y="66"/>
                  </a:cubicBezTo>
                  <a:cubicBezTo>
                    <a:pt x="109" y="65"/>
                    <a:pt x="106" y="64"/>
                    <a:pt x="115" y="63"/>
                  </a:cubicBezTo>
                  <a:cubicBezTo>
                    <a:pt x="125" y="61"/>
                    <a:pt x="126" y="62"/>
                    <a:pt x="127" y="61"/>
                  </a:cubicBezTo>
                  <a:cubicBezTo>
                    <a:pt x="128" y="59"/>
                    <a:pt x="128" y="56"/>
                    <a:pt x="128" y="56"/>
                  </a:cubicBezTo>
                  <a:cubicBezTo>
                    <a:pt x="128" y="56"/>
                    <a:pt x="133" y="54"/>
                    <a:pt x="135" y="56"/>
                  </a:cubicBezTo>
                  <a:cubicBezTo>
                    <a:pt x="137" y="59"/>
                    <a:pt x="136" y="60"/>
                    <a:pt x="140" y="60"/>
                  </a:cubicBezTo>
                  <a:cubicBezTo>
                    <a:pt x="144" y="60"/>
                    <a:pt x="144" y="58"/>
                    <a:pt x="148" y="61"/>
                  </a:cubicBezTo>
                  <a:cubicBezTo>
                    <a:pt x="153" y="63"/>
                    <a:pt x="156" y="59"/>
                    <a:pt x="158" y="64"/>
                  </a:cubicBezTo>
                  <a:cubicBezTo>
                    <a:pt x="160" y="68"/>
                    <a:pt x="161" y="69"/>
                    <a:pt x="162" y="72"/>
                  </a:cubicBezTo>
                  <a:cubicBezTo>
                    <a:pt x="163" y="74"/>
                    <a:pt x="163" y="75"/>
                    <a:pt x="163" y="77"/>
                  </a:cubicBezTo>
                  <a:cubicBezTo>
                    <a:pt x="164" y="77"/>
                    <a:pt x="164" y="76"/>
                    <a:pt x="164" y="7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8" name="Freeform 45"/>
            <p:cNvSpPr/>
            <p:nvPr/>
          </p:nvSpPr>
          <p:spPr bwMode="auto">
            <a:xfrm>
              <a:off x="4920903" y="3648224"/>
              <a:ext cx="141288" cy="90488"/>
            </a:xfrm>
            <a:custGeom>
              <a:avLst/>
              <a:gdLst>
                <a:gd name="T0" fmla="*/ 4 w 31"/>
                <a:gd name="T1" fmla="*/ 4 h 20"/>
                <a:gd name="T2" fmla="*/ 1 w 31"/>
                <a:gd name="T3" fmla="*/ 7 h 20"/>
                <a:gd name="T4" fmla="*/ 0 w 31"/>
                <a:gd name="T5" fmla="*/ 10 h 20"/>
                <a:gd name="T6" fmla="*/ 0 w 31"/>
                <a:gd name="T7" fmla="*/ 10 h 20"/>
                <a:gd name="T8" fmla="*/ 1 w 31"/>
                <a:gd name="T9" fmla="*/ 12 h 20"/>
                <a:gd name="T10" fmla="*/ 3 w 31"/>
                <a:gd name="T11" fmla="*/ 13 h 20"/>
                <a:gd name="T12" fmla="*/ 5 w 31"/>
                <a:gd name="T13" fmla="*/ 13 h 20"/>
                <a:gd name="T14" fmla="*/ 7 w 31"/>
                <a:gd name="T15" fmla="*/ 14 h 20"/>
                <a:gd name="T16" fmla="*/ 8 w 31"/>
                <a:gd name="T17" fmla="*/ 16 h 20"/>
                <a:gd name="T18" fmla="*/ 7 w 31"/>
                <a:gd name="T19" fmla="*/ 18 h 20"/>
                <a:gd name="T20" fmla="*/ 7 w 31"/>
                <a:gd name="T21" fmla="*/ 19 h 20"/>
                <a:gd name="T22" fmla="*/ 10 w 31"/>
                <a:gd name="T23" fmla="*/ 20 h 20"/>
                <a:gd name="T24" fmla="*/ 12 w 31"/>
                <a:gd name="T25" fmla="*/ 18 h 20"/>
                <a:gd name="T26" fmla="*/ 13 w 31"/>
                <a:gd name="T27" fmla="*/ 15 h 20"/>
                <a:gd name="T28" fmla="*/ 17 w 31"/>
                <a:gd name="T29" fmla="*/ 14 h 20"/>
                <a:gd name="T30" fmla="*/ 20 w 31"/>
                <a:gd name="T31" fmla="*/ 13 h 20"/>
                <a:gd name="T32" fmla="*/ 21 w 31"/>
                <a:gd name="T33" fmla="*/ 12 h 20"/>
                <a:gd name="T34" fmla="*/ 23 w 31"/>
                <a:gd name="T35" fmla="*/ 10 h 20"/>
                <a:gd name="T36" fmla="*/ 25 w 31"/>
                <a:gd name="T37" fmla="*/ 8 h 20"/>
                <a:gd name="T38" fmla="*/ 29 w 31"/>
                <a:gd name="T39" fmla="*/ 8 h 20"/>
                <a:gd name="T40" fmla="*/ 31 w 31"/>
                <a:gd name="T41" fmla="*/ 6 h 20"/>
                <a:gd name="T42" fmla="*/ 30 w 31"/>
                <a:gd name="T43" fmla="*/ 3 h 20"/>
                <a:gd name="T44" fmla="*/ 20 w 31"/>
                <a:gd name="T45" fmla="*/ 1 h 20"/>
                <a:gd name="T46" fmla="*/ 9 w 31"/>
                <a:gd name="T47" fmla="*/ 2 h 20"/>
                <a:gd name="T48" fmla="*/ 8 w 31"/>
                <a:gd name="T49" fmla="*/ 1 h 20"/>
                <a:gd name="T50" fmla="*/ 5 w 31"/>
                <a:gd name="T51" fmla="*/ 3 h 20"/>
                <a:gd name="T52" fmla="*/ 4 w 31"/>
                <a:gd name="T53"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 h="20">
                  <a:moveTo>
                    <a:pt x="4" y="4"/>
                  </a:moveTo>
                  <a:cubicBezTo>
                    <a:pt x="3" y="5"/>
                    <a:pt x="1" y="6"/>
                    <a:pt x="1" y="7"/>
                  </a:cubicBezTo>
                  <a:cubicBezTo>
                    <a:pt x="1" y="7"/>
                    <a:pt x="0" y="10"/>
                    <a:pt x="0" y="10"/>
                  </a:cubicBezTo>
                  <a:cubicBezTo>
                    <a:pt x="0" y="10"/>
                    <a:pt x="0" y="10"/>
                    <a:pt x="0" y="10"/>
                  </a:cubicBezTo>
                  <a:cubicBezTo>
                    <a:pt x="1" y="12"/>
                    <a:pt x="1" y="12"/>
                    <a:pt x="1" y="12"/>
                  </a:cubicBezTo>
                  <a:cubicBezTo>
                    <a:pt x="3" y="13"/>
                    <a:pt x="3" y="13"/>
                    <a:pt x="3" y="13"/>
                  </a:cubicBezTo>
                  <a:cubicBezTo>
                    <a:pt x="3" y="13"/>
                    <a:pt x="5" y="13"/>
                    <a:pt x="5" y="13"/>
                  </a:cubicBezTo>
                  <a:cubicBezTo>
                    <a:pt x="6" y="13"/>
                    <a:pt x="7" y="14"/>
                    <a:pt x="7" y="14"/>
                  </a:cubicBezTo>
                  <a:cubicBezTo>
                    <a:pt x="7" y="14"/>
                    <a:pt x="8" y="16"/>
                    <a:pt x="8" y="16"/>
                  </a:cubicBezTo>
                  <a:cubicBezTo>
                    <a:pt x="7" y="18"/>
                    <a:pt x="7" y="18"/>
                    <a:pt x="7" y="18"/>
                  </a:cubicBezTo>
                  <a:cubicBezTo>
                    <a:pt x="7" y="18"/>
                    <a:pt x="7" y="19"/>
                    <a:pt x="7" y="19"/>
                  </a:cubicBezTo>
                  <a:cubicBezTo>
                    <a:pt x="8" y="19"/>
                    <a:pt x="9" y="20"/>
                    <a:pt x="10" y="20"/>
                  </a:cubicBezTo>
                  <a:cubicBezTo>
                    <a:pt x="10" y="20"/>
                    <a:pt x="12" y="18"/>
                    <a:pt x="12" y="18"/>
                  </a:cubicBezTo>
                  <a:cubicBezTo>
                    <a:pt x="13" y="17"/>
                    <a:pt x="13" y="15"/>
                    <a:pt x="13" y="15"/>
                  </a:cubicBezTo>
                  <a:cubicBezTo>
                    <a:pt x="13" y="15"/>
                    <a:pt x="16" y="14"/>
                    <a:pt x="17" y="14"/>
                  </a:cubicBezTo>
                  <a:cubicBezTo>
                    <a:pt x="17" y="14"/>
                    <a:pt x="20" y="14"/>
                    <a:pt x="20" y="13"/>
                  </a:cubicBezTo>
                  <a:cubicBezTo>
                    <a:pt x="20" y="13"/>
                    <a:pt x="21" y="12"/>
                    <a:pt x="21" y="12"/>
                  </a:cubicBezTo>
                  <a:cubicBezTo>
                    <a:pt x="22" y="11"/>
                    <a:pt x="23" y="10"/>
                    <a:pt x="23" y="10"/>
                  </a:cubicBezTo>
                  <a:cubicBezTo>
                    <a:pt x="23" y="9"/>
                    <a:pt x="24" y="9"/>
                    <a:pt x="25" y="8"/>
                  </a:cubicBezTo>
                  <a:cubicBezTo>
                    <a:pt x="26" y="8"/>
                    <a:pt x="27" y="8"/>
                    <a:pt x="29" y="8"/>
                  </a:cubicBezTo>
                  <a:cubicBezTo>
                    <a:pt x="31" y="8"/>
                    <a:pt x="31" y="7"/>
                    <a:pt x="31" y="6"/>
                  </a:cubicBezTo>
                  <a:cubicBezTo>
                    <a:pt x="31" y="4"/>
                    <a:pt x="30" y="3"/>
                    <a:pt x="30" y="3"/>
                  </a:cubicBezTo>
                  <a:cubicBezTo>
                    <a:pt x="30" y="3"/>
                    <a:pt x="28" y="0"/>
                    <a:pt x="20" y="1"/>
                  </a:cubicBezTo>
                  <a:cubicBezTo>
                    <a:pt x="12" y="1"/>
                    <a:pt x="11" y="3"/>
                    <a:pt x="9" y="2"/>
                  </a:cubicBezTo>
                  <a:cubicBezTo>
                    <a:pt x="8" y="1"/>
                    <a:pt x="8" y="1"/>
                    <a:pt x="8" y="1"/>
                  </a:cubicBezTo>
                  <a:cubicBezTo>
                    <a:pt x="7" y="2"/>
                    <a:pt x="6" y="3"/>
                    <a:pt x="5" y="3"/>
                  </a:cubicBezTo>
                  <a:cubicBezTo>
                    <a:pt x="5" y="3"/>
                    <a:pt x="4" y="4"/>
                    <a:pt x="4"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69" name="Freeform 46"/>
            <p:cNvSpPr/>
            <p:nvPr/>
          </p:nvSpPr>
          <p:spPr bwMode="auto">
            <a:xfrm>
              <a:off x="4384328" y="2414737"/>
              <a:ext cx="77788" cy="127000"/>
            </a:xfrm>
            <a:custGeom>
              <a:avLst/>
              <a:gdLst>
                <a:gd name="T0" fmla="*/ 11 w 17"/>
                <a:gd name="T1" fmla="*/ 11 h 28"/>
                <a:gd name="T2" fmla="*/ 13 w 17"/>
                <a:gd name="T3" fmla="*/ 9 h 28"/>
                <a:gd name="T4" fmla="*/ 13 w 17"/>
                <a:gd name="T5" fmla="*/ 9 h 28"/>
                <a:gd name="T6" fmla="*/ 12 w 17"/>
                <a:gd name="T7" fmla="*/ 12 h 28"/>
                <a:gd name="T8" fmla="*/ 10 w 17"/>
                <a:gd name="T9" fmla="*/ 14 h 28"/>
                <a:gd name="T10" fmla="*/ 7 w 17"/>
                <a:gd name="T11" fmla="*/ 16 h 28"/>
                <a:gd name="T12" fmla="*/ 4 w 17"/>
                <a:gd name="T13" fmla="*/ 17 h 28"/>
                <a:gd name="T14" fmla="*/ 5 w 17"/>
                <a:gd name="T15" fmla="*/ 18 h 28"/>
                <a:gd name="T16" fmla="*/ 7 w 17"/>
                <a:gd name="T17" fmla="*/ 18 h 28"/>
                <a:gd name="T18" fmla="*/ 5 w 17"/>
                <a:gd name="T19" fmla="*/ 20 h 28"/>
                <a:gd name="T20" fmla="*/ 4 w 17"/>
                <a:gd name="T21" fmla="*/ 22 h 28"/>
                <a:gd name="T22" fmla="*/ 2 w 17"/>
                <a:gd name="T23" fmla="*/ 25 h 28"/>
                <a:gd name="T24" fmla="*/ 2 w 17"/>
                <a:gd name="T25" fmla="*/ 26 h 28"/>
                <a:gd name="T26" fmla="*/ 4 w 17"/>
                <a:gd name="T27" fmla="*/ 25 h 28"/>
                <a:gd name="T28" fmla="*/ 6 w 17"/>
                <a:gd name="T29" fmla="*/ 22 h 28"/>
                <a:gd name="T30" fmla="*/ 6 w 17"/>
                <a:gd name="T31" fmla="*/ 21 h 28"/>
                <a:gd name="T32" fmla="*/ 8 w 17"/>
                <a:gd name="T33" fmla="*/ 19 h 28"/>
                <a:gd name="T34" fmla="*/ 10 w 17"/>
                <a:gd name="T35" fmla="*/ 16 h 28"/>
                <a:gd name="T36" fmla="*/ 12 w 17"/>
                <a:gd name="T37" fmla="*/ 16 h 28"/>
                <a:gd name="T38" fmla="*/ 12 w 17"/>
                <a:gd name="T39" fmla="*/ 18 h 28"/>
                <a:gd name="T40" fmla="*/ 11 w 17"/>
                <a:gd name="T41" fmla="*/ 21 h 28"/>
                <a:gd name="T42" fmla="*/ 10 w 17"/>
                <a:gd name="T43" fmla="*/ 23 h 28"/>
                <a:gd name="T44" fmla="*/ 11 w 17"/>
                <a:gd name="T45" fmla="*/ 23 h 28"/>
                <a:gd name="T46" fmla="*/ 12 w 17"/>
                <a:gd name="T47" fmla="*/ 24 h 28"/>
                <a:gd name="T48" fmla="*/ 10 w 17"/>
                <a:gd name="T49" fmla="*/ 26 h 28"/>
                <a:gd name="T50" fmla="*/ 12 w 17"/>
                <a:gd name="T51" fmla="*/ 28 h 28"/>
                <a:gd name="T52" fmla="*/ 16 w 17"/>
                <a:gd name="T53" fmla="*/ 24 h 28"/>
                <a:gd name="T54" fmla="*/ 16 w 17"/>
                <a:gd name="T55" fmla="*/ 19 h 28"/>
                <a:gd name="T56" fmla="*/ 14 w 17"/>
                <a:gd name="T57" fmla="*/ 18 h 28"/>
                <a:gd name="T58" fmla="*/ 15 w 17"/>
                <a:gd name="T59" fmla="*/ 14 h 28"/>
                <a:gd name="T60" fmla="*/ 16 w 17"/>
                <a:gd name="T61" fmla="*/ 10 h 28"/>
                <a:gd name="T62" fmla="*/ 16 w 17"/>
                <a:gd name="T63" fmla="*/ 6 h 28"/>
                <a:gd name="T64" fmla="*/ 16 w 17"/>
                <a:gd name="T65" fmla="*/ 2 h 28"/>
                <a:gd name="T66" fmla="*/ 15 w 17"/>
                <a:gd name="T67" fmla="*/ 0 h 28"/>
                <a:gd name="T68" fmla="*/ 12 w 17"/>
                <a:gd name="T69" fmla="*/ 1 h 28"/>
                <a:gd name="T70" fmla="*/ 9 w 17"/>
                <a:gd name="T71" fmla="*/ 3 h 28"/>
                <a:gd name="T72" fmla="*/ 8 w 17"/>
                <a:gd name="T73" fmla="*/ 4 h 28"/>
                <a:gd name="T74" fmla="*/ 8 w 17"/>
                <a:gd name="T75" fmla="*/ 6 h 28"/>
                <a:gd name="T76" fmla="*/ 9 w 17"/>
                <a:gd name="T77" fmla="*/ 8 h 28"/>
                <a:gd name="T78" fmla="*/ 11 w 17"/>
                <a:gd name="T79" fmla="*/ 5 h 28"/>
                <a:gd name="T80" fmla="*/ 11 w 17"/>
                <a:gd name="T81" fmla="*/ 7 h 28"/>
                <a:gd name="T82" fmla="*/ 9 w 17"/>
                <a:gd name="T83" fmla="*/ 9 h 28"/>
                <a:gd name="T84" fmla="*/ 8 w 17"/>
                <a:gd name="T85" fmla="*/ 11 h 28"/>
                <a:gd name="T86" fmla="*/ 6 w 17"/>
                <a:gd name="T87" fmla="*/ 14 h 28"/>
                <a:gd name="T88" fmla="*/ 1 w 17"/>
                <a:gd name="T89" fmla="*/ 18 h 28"/>
                <a:gd name="T90" fmla="*/ 0 w 17"/>
                <a:gd name="T91" fmla="*/ 19 h 28"/>
                <a:gd name="T92" fmla="*/ 8 w 17"/>
                <a:gd name="T93" fmla="*/ 13 h 28"/>
                <a:gd name="T94" fmla="*/ 11 w 17"/>
                <a:gd name="T95"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 h="28">
                  <a:moveTo>
                    <a:pt x="11" y="11"/>
                  </a:moveTo>
                  <a:cubicBezTo>
                    <a:pt x="12" y="9"/>
                    <a:pt x="12" y="10"/>
                    <a:pt x="13" y="9"/>
                  </a:cubicBezTo>
                  <a:cubicBezTo>
                    <a:pt x="14" y="7"/>
                    <a:pt x="14" y="8"/>
                    <a:pt x="13" y="9"/>
                  </a:cubicBezTo>
                  <a:cubicBezTo>
                    <a:pt x="13" y="11"/>
                    <a:pt x="13" y="10"/>
                    <a:pt x="12" y="12"/>
                  </a:cubicBezTo>
                  <a:cubicBezTo>
                    <a:pt x="12" y="13"/>
                    <a:pt x="11" y="13"/>
                    <a:pt x="10" y="14"/>
                  </a:cubicBezTo>
                  <a:cubicBezTo>
                    <a:pt x="10" y="15"/>
                    <a:pt x="9" y="15"/>
                    <a:pt x="7" y="16"/>
                  </a:cubicBezTo>
                  <a:cubicBezTo>
                    <a:pt x="5" y="16"/>
                    <a:pt x="6" y="16"/>
                    <a:pt x="4" y="17"/>
                  </a:cubicBezTo>
                  <a:cubicBezTo>
                    <a:pt x="2" y="18"/>
                    <a:pt x="3" y="19"/>
                    <a:pt x="5" y="18"/>
                  </a:cubicBezTo>
                  <a:cubicBezTo>
                    <a:pt x="6" y="17"/>
                    <a:pt x="7" y="17"/>
                    <a:pt x="7" y="18"/>
                  </a:cubicBezTo>
                  <a:cubicBezTo>
                    <a:pt x="6" y="19"/>
                    <a:pt x="6" y="19"/>
                    <a:pt x="5" y="20"/>
                  </a:cubicBezTo>
                  <a:cubicBezTo>
                    <a:pt x="3" y="21"/>
                    <a:pt x="4" y="21"/>
                    <a:pt x="4" y="22"/>
                  </a:cubicBezTo>
                  <a:cubicBezTo>
                    <a:pt x="3" y="23"/>
                    <a:pt x="3" y="24"/>
                    <a:pt x="2" y="25"/>
                  </a:cubicBezTo>
                  <a:cubicBezTo>
                    <a:pt x="1" y="27"/>
                    <a:pt x="2" y="26"/>
                    <a:pt x="2" y="26"/>
                  </a:cubicBezTo>
                  <a:cubicBezTo>
                    <a:pt x="3" y="26"/>
                    <a:pt x="4" y="25"/>
                    <a:pt x="4" y="25"/>
                  </a:cubicBezTo>
                  <a:cubicBezTo>
                    <a:pt x="5" y="24"/>
                    <a:pt x="6" y="24"/>
                    <a:pt x="6" y="22"/>
                  </a:cubicBezTo>
                  <a:cubicBezTo>
                    <a:pt x="6" y="21"/>
                    <a:pt x="5" y="21"/>
                    <a:pt x="6" y="21"/>
                  </a:cubicBezTo>
                  <a:cubicBezTo>
                    <a:pt x="7" y="20"/>
                    <a:pt x="7" y="20"/>
                    <a:pt x="8" y="19"/>
                  </a:cubicBezTo>
                  <a:cubicBezTo>
                    <a:pt x="8" y="18"/>
                    <a:pt x="9" y="17"/>
                    <a:pt x="10" y="16"/>
                  </a:cubicBezTo>
                  <a:cubicBezTo>
                    <a:pt x="12" y="15"/>
                    <a:pt x="12" y="15"/>
                    <a:pt x="12" y="16"/>
                  </a:cubicBezTo>
                  <a:cubicBezTo>
                    <a:pt x="13" y="16"/>
                    <a:pt x="12" y="17"/>
                    <a:pt x="12" y="18"/>
                  </a:cubicBezTo>
                  <a:cubicBezTo>
                    <a:pt x="11" y="19"/>
                    <a:pt x="12" y="19"/>
                    <a:pt x="11" y="21"/>
                  </a:cubicBezTo>
                  <a:cubicBezTo>
                    <a:pt x="10" y="22"/>
                    <a:pt x="11" y="22"/>
                    <a:pt x="10" y="23"/>
                  </a:cubicBezTo>
                  <a:cubicBezTo>
                    <a:pt x="10" y="24"/>
                    <a:pt x="10" y="24"/>
                    <a:pt x="11" y="23"/>
                  </a:cubicBezTo>
                  <a:cubicBezTo>
                    <a:pt x="12" y="22"/>
                    <a:pt x="13" y="23"/>
                    <a:pt x="12" y="24"/>
                  </a:cubicBezTo>
                  <a:cubicBezTo>
                    <a:pt x="11" y="25"/>
                    <a:pt x="11" y="25"/>
                    <a:pt x="10" y="26"/>
                  </a:cubicBezTo>
                  <a:cubicBezTo>
                    <a:pt x="9" y="28"/>
                    <a:pt x="11" y="28"/>
                    <a:pt x="12" y="28"/>
                  </a:cubicBezTo>
                  <a:cubicBezTo>
                    <a:pt x="13" y="27"/>
                    <a:pt x="14" y="26"/>
                    <a:pt x="16" y="24"/>
                  </a:cubicBezTo>
                  <a:cubicBezTo>
                    <a:pt x="17" y="21"/>
                    <a:pt x="17" y="20"/>
                    <a:pt x="16" y="19"/>
                  </a:cubicBezTo>
                  <a:cubicBezTo>
                    <a:pt x="16" y="19"/>
                    <a:pt x="15" y="20"/>
                    <a:pt x="14" y="18"/>
                  </a:cubicBezTo>
                  <a:cubicBezTo>
                    <a:pt x="14" y="16"/>
                    <a:pt x="14" y="15"/>
                    <a:pt x="15" y="14"/>
                  </a:cubicBezTo>
                  <a:cubicBezTo>
                    <a:pt x="15" y="13"/>
                    <a:pt x="15" y="11"/>
                    <a:pt x="16" y="10"/>
                  </a:cubicBezTo>
                  <a:cubicBezTo>
                    <a:pt x="16" y="8"/>
                    <a:pt x="16" y="8"/>
                    <a:pt x="16" y="6"/>
                  </a:cubicBezTo>
                  <a:cubicBezTo>
                    <a:pt x="17" y="4"/>
                    <a:pt x="16" y="3"/>
                    <a:pt x="16" y="2"/>
                  </a:cubicBezTo>
                  <a:cubicBezTo>
                    <a:pt x="17" y="0"/>
                    <a:pt x="15" y="0"/>
                    <a:pt x="15" y="0"/>
                  </a:cubicBezTo>
                  <a:cubicBezTo>
                    <a:pt x="14" y="0"/>
                    <a:pt x="12" y="1"/>
                    <a:pt x="12" y="1"/>
                  </a:cubicBezTo>
                  <a:cubicBezTo>
                    <a:pt x="11" y="1"/>
                    <a:pt x="10" y="2"/>
                    <a:pt x="9" y="3"/>
                  </a:cubicBezTo>
                  <a:cubicBezTo>
                    <a:pt x="8" y="3"/>
                    <a:pt x="7" y="4"/>
                    <a:pt x="8" y="4"/>
                  </a:cubicBezTo>
                  <a:cubicBezTo>
                    <a:pt x="8" y="5"/>
                    <a:pt x="8" y="6"/>
                    <a:pt x="8" y="6"/>
                  </a:cubicBezTo>
                  <a:cubicBezTo>
                    <a:pt x="8" y="7"/>
                    <a:pt x="8" y="8"/>
                    <a:pt x="9" y="8"/>
                  </a:cubicBezTo>
                  <a:cubicBezTo>
                    <a:pt x="9" y="7"/>
                    <a:pt x="11" y="6"/>
                    <a:pt x="11" y="5"/>
                  </a:cubicBezTo>
                  <a:cubicBezTo>
                    <a:pt x="12" y="5"/>
                    <a:pt x="12" y="6"/>
                    <a:pt x="11" y="7"/>
                  </a:cubicBezTo>
                  <a:cubicBezTo>
                    <a:pt x="11" y="8"/>
                    <a:pt x="10" y="8"/>
                    <a:pt x="9" y="9"/>
                  </a:cubicBezTo>
                  <a:cubicBezTo>
                    <a:pt x="8" y="10"/>
                    <a:pt x="8" y="10"/>
                    <a:pt x="8" y="11"/>
                  </a:cubicBezTo>
                  <a:cubicBezTo>
                    <a:pt x="7" y="13"/>
                    <a:pt x="8" y="13"/>
                    <a:pt x="6" y="14"/>
                  </a:cubicBezTo>
                  <a:cubicBezTo>
                    <a:pt x="4" y="16"/>
                    <a:pt x="2" y="17"/>
                    <a:pt x="1" y="18"/>
                  </a:cubicBezTo>
                  <a:cubicBezTo>
                    <a:pt x="1" y="18"/>
                    <a:pt x="0" y="18"/>
                    <a:pt x="0" y="19"/>
                  </a:cubicBezTo>
                  <a:cubicBezTo>
                    <a:pt x="2" y="18"/>
                    <a:pt x="8" y="14"/>
                    <a:pt x="8" y="13"/>
                  </a:cubicBezTo>
                  <a:cubicBezTo>
                    <a:pt x="9" y="13"/>
                    <a:pt x="10" y="12"/>
                    <a:pt x="11" y="1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0" name="Freeform 47"/>
            <p:cNvSpPr/>
            <p:nvPr/>
          </p:nvSpPr>
          <p:spPr bwMode="auto">
            <a:xfrm>
              <a:off x="4362103" y="2154387"/>
              <a:ext cx="295275" cy="401638"/>
            </a:xfrm>
            <a:custGeom>
              <a:avLst/>
              <a:gdLst>
                <a:gd name="T0" fmla="*/ 23 w 65"/>
                <a:gd name="T1" fmla="*/ 76 h 88"/>
                <a:gd name="T2" fmla="*/ 23 w 65"/>
                <a:gd name="T3" fmla="*/ 69 h 88"/>
                <a:gd name="T4" fmla="*/ 24 w 65"/>
                <a:gd name="T5" fmla="*/ 63 h 88"/>
                <a:gd name="T6" fmla="*/ 24 w 65"/>
                <a:gd name="T7" fmla="*/ 57 h 88"/>
                <a:gd name="T8" fmla="*/ 15 w 65"/>
                <a:gd name="T9" fmla="*/ 57 h 88"/>
                <a:gd name="T10" fmla="*/ 10 w 65"/>
                <a:gd name="T11" fmla="*/ 59 h 88"/>
                <a:gd name="T12" fmla="*/ 10 w 65"/>
                <a:gd name="T13" fmla="*/ 54 h 88"/>
                <a:gd name="T14" fmla="*/ 3 w 65"/>
                <a:gd name="T15" fmla="*/ 51 h 88"/>
                <a:gd name="T16" fmla="*/ 64 w 65"/>
                <a:gd name="T17" fmla="*/ 1 h 88"/>
                <a:gd name="T18" fmla="*/ 1 w 65"/>
                <a:gd name="T19" fmla="*/ 51 h 88"/>
                <a:gd name="T20" fmla="*/ 5 w 65"/>
                <a:gd name="T21" fmla="*/ 54 h 88"/>
                <a:gd name="T22" fmla="*/ 7 w 65"/>
                <a:gd name="T23" fmla="*/ 57 h 88"/>
                <a:gd name="T24" fmla="*/ 8 w 65"/>
                <a:gd name="T25" fmla="*/ 62 h 88"/>
                <a:gd name="T26" fmla="*/ 11 w 65"/>
                <a:gd name="T27" fmla="*/ 64 h 88"/>
                <a:gd name="T28" fmla="*/ 10 w 65"/>
                <a:gd name="T29" fmla="*/ 68 h 88"/>
                <a:gd name="T30" fmla="*/ 6 w 65"/>
                <a:gd name="T31" fmla="*/ 71 h 88"/>
                <a:gd name="T32" fmla="*/ 11 w 65"/>
                <a:gd name="T33" fmla="*/ 71 h 88"/>
                <a:gd name="T34" fmla="*/ 14 w 65"/>
                <a:gd name="T35" fmla="*/ 66 h 88"/>
                <a:gd name="T36" fmla="*/ 16 w 65"/>
                <a:gd name="T37" fmla="*/ 62 h 88"/>
                <a:gd name="T38" fmla="*/ 13 w 65"/>
                <a:gd name="T39" fmla="*/ 63 h 88"/>
                <a:gd name="T40" fmla="*/ 14 w 65"/>
                <a:gd name="T41" fmla="*/ 60 h 88"/>
                <a:gd name="T42" fmla="*/ 20 w 65"/>
                <a:gd name="T43" fmla="*/ 57 h 88"/>
                <a:gd name="T44" fmla="*/ 21 w 65"/>
                <a:gd name="T45" fmla="*/ 63 h 88"/>
                <a:gd name="T46" fmla="*/ 20 w 65"/>
                <a:gd name="T47" fmla="*/ 71 h 88"/>
                <a:gd name="T48" fmla="*/ 21 w 65"/>
                <a:gd name="T49" fmla="*/ 76 h 88"/>
                <a:gd name="T50" fmla="*/ 17 w 65"/>
                <a:gd name="T51" fmla="*/ 85 h 88"/>
                <a:gd name="T52" fmla="*/ 17 w 65"/>
                <a:gd name="T53" fmla="*/ 81 h 88"/>
                <a:gd name="T54" fmla="*/ 15 w 65"/>
                <a:gd name="T55" fmla="*/ 80 h 88"/>
                <a:gd name="T56" fmla="*/ 17 w 65"/>
                <a:gd name="T57" fmla="*/ 75 h 88"/>
                <a:gd name="T58" fmla="*/ 15 w 65"/>
                <a:gd name="T59" fmla="*/ 73 h 88"/>
                <a:gd name="T60" fmla="*/ 11 w 65"/>
                <a:gd name="T61" fmla="*/ 78 h 88"/>
                <a:gd name="T62" fmla="*/ 9 w 65"/>
                <a:gd name="T63" fmla="*/ 82 h 88"/>
                <a:gd name="T64" fmla="*/ 7 w 65"/>
                <a:gd name="T65" fmla="*/ 82 h 88"/>
                <a:gd name="T66" fmla="*/ 10 w 65"/>
                <a:gd name="T67" fmla="*/ 77 h 88"/>
                <a:gd name="T68" fmla="*/ 10 w 65"/>
                <a:gd name="T69" fmla="*/ 75 h 88"/>
                <a:gd name="T70" fmla="*/ 12 w 65"/>
                <a:gd name="T71" fmla="*/ 73 h 88"/>
                <a:gd name="T72" fmla="*/ 17 w 65"/>
                <a:gd name="T73" fmla="*/ 69 h 88"/>
                <a:gd name="T74" fmla="*/ 18 w 65"/>
                <a:gd name="T75" fmla="*/ 66 h 88"/>
                <a:gd name="T76" fmla="*/ 13 w 65"/>
                <a:gd name="T77" fmla="*/ 70 h 88"/>
                <a:gd name="T78" fmla="*/ 5 w 65"/>
                <a:gd name="T79" fmla="*/ 76 h 88"/>
                <a:gd name="T80" fmla="*/ 7 w 65"/>
                <a:gd name="T81" fmla="*/ 85 h 88"/>
                <a:gd name="T82" fmla="*/ 13 w 65"/>
                <a:gd name="T83" fmla="*/ 88 h 88"/>
                <a:gd name="T84" fmla="*/ 24 w 65"/>
                <a:gd name="T8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5" h="88">
                  <a:moveTo>
                    <a:pt x="24" y="81"/>
                  </a:moveTo>
                  <a:cubicBezTo>
                    <a:pt x="25" y="79"/>
                    <a:pt x="24" y="77"/>
                    <a:pt x="23" y="76"/>
                  </a:cubicBezTo>
                  <a:cubicBezTo>
                    <a:pt x="22" y="75"/>
                    <a:pt x="21" y="74"/>
                    <a:pt x="21" y="72"/>
                  </a:cubicBezTo>
                  <a:cubicBezTo>
                    <a:pt x="22" y="70"/>
                    <a:pt x="22" y="70"/>
                    <a:pt x="23" y="69"/>
                  </a:cubicBezTo>
                  <a:cubicBezTo>
                    <a:pt x="23" y="68"/>
                    <a:pt x="23" y="66"/>
                    <a:pt x="23" y="65"/>
                  </a:cubicBezTo>
                  <a:cubicBezTo>
                    <a:pt x="23" y="64"/>
                    <a:pt x="25" y="64"/>
                    <a:pt x="24" y="63"/>
                  </a:cubicBezTo>
                  <a:cubicBezTo>
                    <a:pt x="24" y="61"/>
                    <a:pt x="23" y="62"/>
                    <a:pt x="23" y="60"/>
                  </a:cubicBezTo>
                  <a:cubicBezTo>
                    <a:pt x="24" y="58"/>
                    <a:pt x="24" y="58"/>
                    <a:pt x="24" y="57"/>
                  </a:cubicBezTo>
                  <a:cubicBezTo>
                    <a:pt x="24" y="56"/>
                    <a:pt x="22" y="54"/>
                    <a:pt x="20" y="55"/>
                  </a:cubicBezTo>
                  <a:cubicBezTo>
                    <a:pt x="18" y="56"/>
                    <a:pt x="16" y="56"/>
                    <a:pt x="15" y="57"/>
                  </a:cubicBezTo>
                  <a:cubicBezTo>
                    <a:pt x="14" y="58"/>
                    <a:pt x="13" y="58"/>
                    <a:pt x="12" y="59"/>
                  </a:cubicBezTo>
                  <a:cubicBezTo>
                    <a:pt x="11" y="60"/>
                    <a:pt x="10" y="60"/>
                    <a:pt x="10" y="59"/>
                  </a:cubicBezTo>
                  <a:cubicBezTo>
                    <a:pt x="10" y="58"/>
                    <a:pt x="8" y="56"/>
                    <a:pt x="9" y="55"/>
                  </a:cubicBezTo>
                  <a:cubicBezTo>
                    <a:pt x="9" y="54"/>
                    <a:pt x="10" y="54"/>
                    <a:pt x="10" y="54"/>
                  </a:cubicBezTo>
                  <a:cubicBezTo>
                    <a:pt x="10" y="53"/>
                    <a:pt x="10" y="52"/>
                    <a:pt x="8" y="52"/>
                  </a:cubicBezTo>
                  <a:cubicBezTo>
                    <a:pt x="7" y="53"/>
                    <a:pt x="1" y="53"/>
                    <a:pt x="3" y="51"/>
                  </a:cubicBezTo>
                  <a:cubicBezTo>
                    <a:pt x="5" y="50"/>
                    <a:pt x="61" y="4"/>
                    <a:pt x="65" y="1"/>
                  </a:cubicBezTo>
                  <a:cubicBezTo>
                    <a:pt x="65" y="1"/>
                    <a:pt x="64" y="1"/>
                    <a:pt x="64" y="1"/>
                  </a:cubicBezTo>
                  <a:cubicBezTo>
                    <a:pt x="62" y="1"/>
                    <a:pt x="63" y="1"/>
                    <a:pt x="61" y="0"/>
                  </a:cubicBezTo>
                  <a:cubicBezTo>
                    <a:pt x="1" y="51"/>
                    <a:pt x="1" y="51"/>
                    <a:pt x="1" y="51"/>
                  </a:cubicBezTo>
                  <a:cubicBezTo>
                    <a:pt x="1" y="51"/>
                    <a:pt x="0" y="54"/>
                    <a:pt x="1" y="54"/>
                  </a:cubicBezTo>
                  <a:cubicBezTo>
                    <a:pt x="3" y="54"/>
                    <a:pt x="4" y="53"/>
                    <a:pt x="5" y="54"/>
                  </a:cubicBezTo>
                  <a:cubicBezTo>
                    <a:pt x="6" y="55"/>
                    <a:pt x="8" y="55"/>
                    <a:pt x="6" y="56"/>
                  </a:cubicBezTo>
                  <a:cubicBezTo>
                    <a:pt x="5" y="56"/>
                    <a:pt x="6" y="55"/>
                    <a:pt x="7" y="57"/>
                  </a:cubicBezTo>
                  <a:cubicBezTo>
                    <a:pt x="7" y="58"/>
                    <a:pt x="7" y="59"/>
                    <a:pt x="7" y="59"/>
                  </a:cubicBezTo>
                  <a:cubicBezTo>
                    <a:pt x="7" y="60"/>
                    <a:pt x="6" y="61"/>
                    <a:pt x="8" y="62"/>
                  </a:cubicBezTo>
                  <a:cubicBezTo>
                    <a:pt x="9" y="62"/>
                    <a:pt x="9" y="62"/>
                    <a:pt x="10" y="62"/>
                  </a:cubicBezTo>
                  <a:cubicBezTo>
                    <a:pt x="11" y="62"/>
                    <a:pt x="11" y="64"/>
                    <a:pt x="11" y="64"/>
                  </a:cubicBezTo>
                  <a:cubicBezTo>
                    <a:pt x="11" y="64"/>
                    <a:pt x="11" y="65"/>
                    <a:pt x="11" y="66"/>
                  </a:cubicBezTo>
                  <a:cubicBezTo>
                    <a:pt x="11" y="67"/>
                    <a:pt x="11" y="67"/>
                    <a:pt x="10" y="68"/>
                  </a:cubicBezTo>
                  <a:cubicBezTo>
                    <a:pt x="9" y="68"/>
                    <a:pt x="7" y="69"/>
                    <a:pt x="7" y="70"/>
                  </a:cubicBezTo>
                  <a:cubicBezTo>
                    <a:pt x="7" y="70"/>
                    <a:pt x="7" y="71"/>
                    <a:pt x="6" y="71"/>
                  </a:cubicBezTo>
                  <a:cubicBezTo>
                    <a:pt x="6" y="72"/>
                    <a:pt x="6" y="74"/>
                    <a:pt x="6" y="75"/>
                  </a:cubicBezTo>
                  <a:cubicBezTo>
                    <a:pt x="7" y="74"/>
                    <a:pt x="9" y="73"/>
                    <a:pt x="11" y="71"/>
                  </a:cubicBezTo>
                  <a:cubicBezTo>
                    <a:pt x="13" y="70"/>
                    <a:pt x="12" y="70"/>
                    <a:pt x="13" y="68"/>
                  </a:cubicBezTo>
                  <a:cubicBezTo>
                    <a:pt x="13" y="67"/>
                    <a:pt x="13" y="67"/>
                    <a:pt x="14" y="66"/>
                  </a:cubicBezTo>
                  <a:cubicBezTo>
                    <a:pt x="15" y="65"/>
                    <a:pt x="16" y="65"/>
                    <a:pt x="16" y="64"/>
                  </a:cubicBezTo>
                  <a:cubicBezTo>
                    <a:pt x="17" y="63"/>
                    <a:pt x="17" y="62"/>
                    <a:pt x="16" y="62"/>
                  </a:cubicBezTo>
                  <a:cubicBezTo>
                    <a:pt x="16" y="63"/>
                    <a:pt x="14" y="64"/>
                    <a:pt x="14" y="65"/>
                  </a:cubicBezTo>
                  <a:cubicBezTo>
                    <a:pt x="13" y="65"/>
                    <a:pt x="13" y="64"/>
                    <a:pt x="13" y="63"/>
                  </a:cubicBezTo>
                  <a:cubicBezTo>
                    <a:pt x="13" y="63"/>
                    <a:pt x="13" y="62"/>
                    <a:pt x="13" y="61"/>
                  </a:cubicBezTo>
                  <a:cubicBezTo>
                    <a:pt x="12" y="61"/>
                    <a:pt x="13" y="60"/>
                    <a:pt x="14" y="60"/>
                  </a:cubicBezTo>
                  <a:cubicBezTo>
                    <a:pt x="15" y="59"/>
                    <a:pt x="16" y="58"/>
                    <a:pt x="17" y="58"/>
                  </a:cubicBezTo>
                  <a:cubicBezTo>
                    <a:pt x="17" y="58"/>
                    <a:pt x="19" y="57"/>
                    <a:pt x="20" y="57"/>
                  </a:cubicBezTo>
                  <a:cubicBezTo>
                    <a:pt x="20" y="57"/>
                    <a:pt x="22" y="57"/>
                    <a:pt x="21" y="59"/>
                  </a:cubicBezTo>
                  <a:cubicBezTo>
                    <a:pt x="21" y="60"/>
                    <a:pt x="22" y="61"/>
                    <a:pt x="21" y="63"/>
                  </a:cubicBezTo>
                  <a:cubicBezTo>
                    <a:pt x="21" y="65"/>
                    <a:pt x="21" y="65"/>
                    <a:pt x="21" y="67"/>
                  </a:cubicBezTo>
                  <a:cubicBezTo>
                    <a:pt x="20" y="68"/>
                    <a:pt x="20" y="70"/>
                    <a:pt x="20" y="71"/>
                  </a:cubicBezTo>
                  <a:cubicBezTo>
                    <a:pt x="19" y="72"/>
                    <a:pt x="19" y="73"/>
                    <a:pt x="19" y="75"/>
                  </a:cubicBezTo>
                  <a:cubicBezTo>
                    <a:pt x="20" y="77"/>
                    <a:pt x="21" y="76"/>
                    <a:pt x="21" y="76"/>
                  </a:cubicBezTo>
                  <a:cubicBezTo>
                    <a:pt x="22" y="77"/>
                    <a:pt x="22" y="78"/>
                    <a:pt x="21" y="81"/>
                  </a:cubicBezTo>
                  <a:cubicBezTo>
                    <a:pt x="19" y="83"/>
                    <a:pt x="18" y="84"/>
                    <a:pt x="17" y="85"/>
                  </a:cubicBezTo>
                  <a:cubicBezTo>
                    <a:pt x="16" y="85"/>
                    <a:pt x="14" y="85"/>
                    <a:pt x="15" y="83"/>
                  </a:cubicBezTo>
                  <a:cubicBezTo>
                    <a:pt x="16" y="82"/>
                    <a:pt x="16" y="82"/>
                    <a:pt x="17" y="81"/>
                  </a:cubicBezTo>
                  <a:cubicBezTo>
                    <a:pt x="18" y="80"/>
                    <a:pt x="17" y="79"/>
                    <a:pt x="16" y="80"/>
                  </a:cubicBezTo>
                  <a:cubicBezTo>
                    <a:pt x="15" y="81"/>
                    <a:pt x="15" y="81"/>
                    <a:pt x="15" y="80"/>
                  </a:cubicBezTo>
                  <a:cubicBezTo>
                    <a:pt x="16" y="79"/>
                    <a:pt x="15" y="79"/>
                    <a:pt x="16" y="78"/>
                  </a:cubicBezTo>
                  <a:cubicBezTo>
                    <a:pt x="17" y="76"/>
                    <a:pt x="16" y="76"/>
                    <a:pt x="17" y="75"/>
                  </a:cubicBezTo>
                  <a:cubicBezTo>
                    <a:pt x="17" y="74"/>
                    <a:pt x="18" y="73"/>
                    <a:pt x="17" y="73"/>
                  </a:cubicBezTo>
                  <a:cubicBezTo>
                    <a:pt x="17" y="72"/>
                    <a:pt x="17" y="72"/>
                    <a:pt x="15" y="73"/>
                  </a:cubicBezTo>
                  <a:cubicBezTo>
                    <a:pt x="14" y="74"/>
                    <a:pt x="13" y="75"/>
                    <a:pt x="13" y="76"/>
                  </a:cubicBezTo>
                  <a:cubicBezTo>
                    <a:pt x="12" y="77"/>
                    <a:pt x="12" y="77"/>
                    <a:pt x="11" y="78"/>
                  </a:cubicBezTo>
                  <a:cubicBezTo>
                    <a:pt x="10" y="78"/>
                    <a:pt x="11" y="78"/>
                    <a:pt x="11" y="79"/>
                  </a:cubicBezTo>
                  <a:cubicBezTo>
                    <a:pt x="11" y="81"/>
                    <a:pt x="10" y="81"/>
                    <a:pt x="9" y="82"/>
                  </a:cubicBezTo>
                  <a:cubicBezTo>
                    <a:pt x="9" y="82"/>
                    <a:pt x="8" y="83"/>
                    <a:pt x="7" y="83"/>
                  </a:cubicBezTo>
                  <a:cubicBezTo>
                    <a:pt x="7" y="83"/>
                    <a:pt x="6" y="84"/>
                    <a:pt x="7" y="82"/>
                  </a:cubicBezTo>
                  <a:cubicBezTo>
                    <a:pt x="8" y="81"/>
                    <a:pt x="8" y="80"/>
                    <a:pt x="9" y="79"/>
                  </a:cubicBezTo>
                  <a:cubicBezTo>
                    <a:pt x="9" y="78"/>
                    <a:pt x="8" y="78"/>
                    <a:pt x="10" y="77"/>
                  </a:cubicBezTo>
                  <a:cubicBezTo>
                    <a:pt x="11" y="76"/>
                    <a:pt x="11" y="76"/>
                    <a:pt x="12" y="75"/>
                  </a:cubicBezTo>
                  <a:cubicBezTo>
                    <a:pt x="12" y="74"/>
                    <a:pt x="11" y="74"/>
                    <a:pt x="10" y="75"/>
                  </a:cubicBezTo>
                  <a:cubicBezTo>
                    <a:pt x="8" y="76"/>
                    <a:pt x="7" y="75"/>
                    <a:pt x="9" y="74"/>
                  </a:cubicBezTo>
                  <a:cubicBezTo>
                    <a:pt x="11" y="73"/>
                    <a:pt x="10" y="73"/>
                    <a:pt x="12" y="73"/>
                  </a:cubicBezTo>
                  <a:cubicBezTo>
                    <a:pt x="14" y="72"/>
                    <a:pt x="15" y="72"/>
                    <a:pt x="15" y="71"/>
                  </a:cubicBezTo>
                  <a:cubicBezTo>
                    <a:pt x="16" y="70"/>
                    <a:pt x="17" y="70"/>
                    <a:pt x="17" y="69"/>
                  </a:cubicBezTo>
                  <a:cubicBezTo>
                    <a:pt x="18" y="67"/>
                    <a:pt x="18" y="68"/>
                    <a:pt x="18" y="66"/>
                  </a:cubicBezTo>
                  <a:cubicBezTo>
                    <a:pt x="19" y="65"/>
                    <a:pt x="19" y="64"/>
                    <a:pt x="18" y="66"/>
                  </a:cubicBezTo>
                  <a:cubicBezTo>
                    <a:pt x="17" y="67"/>
                    <a:pt x="17" y="66"/>
                    <a:pt x="16" y="68"/>
                  </a:cubicBezTo>
                  <a:cubicBezTo>
                    <a:pt x="15" y="69"/>
                    <a:pt x="14" y="70"/>
                    <a:pt x="13" y="70"/>
                  </a:cubicBezTo>
                  <a:cubicBezTo>
                    <a:pt x="13" y="71"/>
                    <a:pt x="7" y="75"/>
                    <a:pt x="5" y="76"/>
                  </a:cubicBezTo>
                  <a:cubicBezTo>
                    <a:pt x="5" y="76"/>
                    <a:pt x="5" y="76"/>
                    <a:pt x="5" y="76"/>
                  </a:cubicBezTo>
                  <a:cubicBezTo>
                    <a:pt x="4" y="78"/>
                    <a:pt x="2" y="82"/>
                    <a:pt x="3" y="83"/>
                  </a:cubicBezTo>
                  <a:cubicBezTo>
                    <a:pt x="3" y="85"/>
                    <a:pt x="3" y="86"/>
                    <a:pt x="7" y="85"/>
                  </a:cubicBezTo>
                  <a:cubicBezTo>
                    <a:pt x="11" y="84"/>
                    <a:pt x="13" y="79"/>
                    <a:pt x="13" y="83"/>
                  </a:cubicBezTo>
                  <a:cubicBezTo>
                    <a:pt x="13" y="84"/>
                    <a:pt x="13" y="86"/>
                    <a:pt x="13" y="88"/>
                  </a:cubicBezTo>
                  <a:cubicBezTo>
                    <a:pt x="14" y="88"/>
                    <a:pt x="18" y="86"/>
                    <a:pt x="19" y="85"/>
                  </a:cubicBezTo>
                  <a:cubicBezTo>
                    <a:pt x="21" y="83"/>
                    <a:pt x="22" y="83"/>
                    <a:pt x="24" y="8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1" name="Freeform 48"/>
            <p:cNvSpPr/>
            <p:nvPr/>
          </p:nvSpPr>
          <p:spPr bwMode="auto">
            <a:xfrm>
              <a:off x="4843116" y="3597424"/>
              <a:ext cx="114300" cy="114300"/>
            </a:xfrm>
            <a:custGeom>
              <a:avLst/>
              <a:gdLst>
                <a:gd name="T0" fmla="*/ 19 w 25"/>
                <a:gd name="T1" fmla="*/ 12 h 25"/>
                <a:gd name="T2" fmla="*/ 18 w 25"/>
                <a:gd name="T3" fmla="*/ 11 h 25"/>
                <a:gd name="T4" fmla="*/ 19 w 25"/>
                <a:gd name="T5" fmla="*/ 8 h 25"/>
                <a:gd name="T6" fmla="*/ 19 w 25"/>
                <a:gd name="T7" fmla="*/ 4 h 25"/>
                <a:gd name="T8" fmla="*/ 19 w 25"/>
                <a:gd name="T9" fmla="*/ 1 h 25"/>
                <a:gd name="T10" fmla="*/ 19 w 25"/>
                <a:gd name="T11" fmla="*/ 1 h 25"/>
                <a:gd name="T12" fmla="*/ 19 w 25"/>
                <a:gd name="T13" fmla="*/ 1 h 25"/>
                <a:gd name="T14" fmla="*/ 19 w 25"/>
                <a:gd name="T15" fmla="*/ 1 h 25"/>
                <a:gd name="T16" fmla="*/ 18 w 25"/>
                <a:gd name="T17" fmla="*/ 0 h 25"/>
                <a:gd name="T18" fmla="*/ 13 w 25"/>
                <a:gd name="T19" fmla="*/ 0 h 25"/>
                <a:gd name="T20" fmla="*/ 10 w 25"/>
                <a:gd name="T21" fmla="*/ 1 h 25"/>
                <a:gd name="T22" fmla="*/ 9 w 25"/>
                <a:gd name="T23" fmla="*/ 3 h 25"/>
                <a:gd name="T24" fmla="*/ 7 w 25"/>
                <a:gd name="T25" fmla="*/ 4 h 25"/>
                <a:gd name="T26" fmla="*/ 8 w 25"/>
                <a:gd name="T27" fmla="*/ 5 h 25"/>
                <a:gd name="T28" fmla="*/ 11 w 25"/>
                <a:gd name="T29" fmla="*/ 8 h 25"/>
                <a:gd name="T30" fmla="*/ 12 w 25"/>
                <a:gd name="T31" fmla="*/ 10 h 25"/>
                <a:gd name="T32" fmla="*/ 10 w 25"/>
                <a:gd name="T33" fmla="*/ 11 h 25"/>
                <a:gd name="T34" fmla="*/ 6 w 25"/>
                <a:gd name="T35" fmla="*/ 11 h 25"/>
                <a:gd name="T36" fmla="*/ 3 w 25"/>
                <a:gd name="T37" fmla="*/ 12 h 25"/>
                <a:gd name="T38" fmla="*/ 1 w 25"/>
                <a:gd name="T39" fmla="*/ 17 h 25"/>
                <a:gd name="T40" fmla="*/ 1 w 25"/>
                <a:gd name="T41" fmla="*/ 19 h 25"/>
                <a:gd name="T42" fmla="*/ 0 w 25"/>
                <a:gd name="T43" fmla="*/ 21 h 25"/>
                <a:gd name="T44" fmla="*/ 7 w 25"/>
                <a:gd name="T45" fmla="*/ 25 h 25"/>
                <a:gd name="T46" fmla="*/ 12 w 25"/>
                <a:gd name="T47" fmla="*/ 25 h 25"/>
                <a:gd name="T48" fmla="*/ 14 w 25"/>
                <a:gd name="T49" fmla="*/ 23 h 25"/>
                <a:gd name="T50" fmla="*/ 17 w 25"/>
                <a:gd name="T51" fmla="*/ 21 h 25"/>
                <a:gd name="T52" fmla="*/ 16 w 25"/>
                <a:gd name="T53" fmla="*/ 21 h 25"/>
                <a:gd name="T54" fmla="*/ 17 w 25"/>
                <a:gd name="T55" fmla="*/ 21 h 25"/>
                <a:gd name="T56" fmla="*/ 17 w 25"/>
                <a:gd name="T57" fmla="*/ 21 h 25"/>
                <a:gd name="T58" fmla="*/ 18 w 25"/>
                <a:gd name="T59" fmla="*/ 18 h 25"/>
                <a:gd name="T60" fmla="*/ 21 w 25"/>
                <a:gd name="T61" fmla="*/ 15 h 25"/>
                <a:gd name="T62" fmla="*/ 22 w 25"/>
                <a:gd name="T63" fmla="*/ 14 h 25"/>
                <a:gd name="T64" fmla="*/ 25 w 25"/>
                <a:gd name="T65" fmla="*/ 12 h 25"/>
                <a:gd name="T66" fmla="*/ 21 w 25"/>
                <a:gd name="T67" fmla="*/ 12 h 25"/>
                <a:gd name="T68" fmla="*/ 19 w 25"/>
                <a:gd name="T69" fmla="*/ 1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 h="25">
                  <a:moveTo>
                    <a:pt x="19" y="12"/>
                  </a:moveTo>
                  <a:cubicBezTo>
                    <a:pt x="19" y="12"/>
                    <a:pt x="18" y="11"/>
                    <a:pt x="18" y="11"/>
                  </a:cubicBezTo>
                  <a:cubicBezTo>
                    <a:pt x="19" y="8"/>
                    <a:pt x="19" y="8"/>
                    <a:pt x="19" y="8"/>
                  </a:cubicBezTo>
                  <a:cubicBezTo>
                    <a:pt x="19" y="4"/>
                    <a:pt x="19" y="4"/>
                    <a:pt x="19" y="4"/>
                  </a:cubicBezTo>
                  <a:cubicBezTo>
                    <a:pt x="19" y="1"/>
                    <a:pt x="19" y="1"/>
                    <a:pt x="19" y="1"/>
                  </a:cubicBezTo>
                  <a:cubicBezTo>
                    <a:pt x="19" y="1"/>
                    <a:pt x="19" y="1"/>
                    <a:pt x="19" y="1"/>
                  </a:cubicBezTo>
                  <a:cubicBezTo>
                    <a:pt x="19" y="1"/>
                    <a:pt x="19" y="1"/>
                    <a:pt x="19" y="1"/>
                  </a:cubicBezTo>
                  <a:cubicBezTo>
                    <a:pt x="19" y="1"/>
                    <a:pt x="19" y="1"/>
                    <a:pt x="19" y="1"/>
                  </a:cubicBezTo>
                  <a:cubicBezTo>
                    <a:pt x="19" y="1"/>
                    <a:pt x="18" y="0"/>
                    <a:pt x="18" y="0"/>
                  </a:cubicBezTo>
                  <a:cubicBezTo>
                    <a:pt x="17" y="0"/>
                    <a:pt x="13" y="0"/>
                    <a:pt x="13" y="0"/>
                  </a:cubicBezTo>
                  <a:cubicBezTo>
                    <a:pt x="10" y="1"/>
                    <a:pt x="10" y="1"/>
                    <a:pt x="10" y="1"/>
                  </a:cubicBezTo>
                  <a:cubicBezTo>
                    <a:pt x="9" y="3"/>
                    <a:pt x="9" y="3"/>
                    <a:pt x="9" y="3"/>
                  </a:cubicBezTo>
                  <a:cubicBezTo>
                    <a:pt x="7" y="4"/>
                    <a:pt x="7" y="4"/>
                    <a:pt x="7" y="4"/>
                  </a:cubicBezTo>
                  <a:cubicBezTo>
                    <a:pt x="7" y="4"/>
                    <a:pt x="8" y="5"/>
                    <a:pt x="8" y="5"/>
                  </a:cubicBezTo>
                  <a:cubicBezTo>
                    <a:pt x="9" y="6"/>
                    <a:pt x="10" y="7"/>
                    <a:pt x="11" y="8"/>
                  </a:cubicBezTo>
                  <a:cubicBezTo>
                    <a:pt x="12" y="8"/>
                    <a:pt x="12" y="9"/>
                    <a:pt x="12" y="10"/>
                  </a:cubicBezTo>
                  <a:cubicBezTo>
                    <a:pt x="12" y="10"/>
                    <a:pt x="10" y="11"/>
                    <a:pt x="10" y="11"/>
                  </a:cubicBezTo>
                  <a:cubicBezTo>
                    <a:pt x="10" y="11"/>
                    <a:pt x="7" y="11"/>
                    <a:pt x="6" y="11"/>
                  </a:cubicBezTo>
                  <a:cubicBezTo>
                    <a:pt x="5" y="11"/>
                    <a:pt x="3" y="11"/>
                    <a:pt x="3" y="12"/>
                  </a:cubicBezTo>
                  <a:cubicBezTo>
                    <a:pt x="3" y="14"/>
                    <a:pt x="1" y="16"/>
                    <a:pt x="1" y="17"/>
                  </a:cubicBezTo>
                  <a:cubicBezTo>
                    <a:pt x="1" y="17"/>
                    <a:pt x="1" y="19"/>
                    <a:pt x="1" y="19"/>
                  </a:cubicBezTo>
                  <a:cubicBezTo>
                    <a:pt x="1" y="20"/>
                    <a:pt x="0" y="21"/>
                    <a:pt x="0" y="21"/>
                  </a:cubicBezTo>
                  <a:cubicBezTo>
                    <a:pt x="2" y="22"/>
                    <a:pt x="4" y="24"/>
                    <a:pt x="7" y="25"/>
                  </a:cubicBezTo>
                  <a:cubicBezTo>
                    <a:pt x="9" y="25"/>
                    <a:pt x="12" y="25"/>
                    <a:pt x="12" y="25"/>
                  </a:cubicBezTo>
                  <a:cubicBezTo>
                    <a:pt x="12" y="25"/>
                    <a:pt x="14" y="23"/>
                    <a:pt x="14" y="23"/>
                  </a:cubicBezTo>
                  <a:cubicBezTo>
                    <a:pt x="14" y="23"/>
                    <a:pt x="16" y="21"/>
                    <a:pt x="17" y="21"/>
                  </a:cubicBezTo>
                  <a:cubicBezTo>
                    <a:pt x="16" y="21"/>
                    <a:pt x="16" y="21"/>
                    <a:pt x="16" y="21"/>
                  </a:cubicBezTo>
                  <a:cubicBezTo>
                    <a:pt x="17" y="21"/>
                    <a:pt x="17" y="21"/>
                    <a:pt x="17" y="21"/>
                  </a:cubicBezTo>
                  <a:cubicBezTo>
                    <a:pt x="17" y="21"/>
                    <a:pt x="17" y="21"/>
                    <a:pt x="17" y="21"/>
                  </a:cubicBezTo>
                  <a:cubicBezTo>
                    <a:pt x="17" y="21"/>
                    <a:pt x="18" y="18"/>
                    <a:pt x="18" y="18"/>
                  </a:cubicBezTo>
                  <a:cubicBezTo>
                    <a:pt x="18" y="17"/>
                    <a:pt x="20" y="16"/>
                    <a:pt x="21" y="15"/>
                  </a:cubicBezTo>
                  <a:cubicBezTo>
                    <a:pt x="21" y="15"/>
                    <a:pt x="22" y="14"/>
                    <a:pt x="22" y="14"/>
                  </a:cubicBezTo>
                  <a:cubicBezTo>
                    <a:pt x="23" y="14"/>
                    <a:pt x="24" y="13"/>
                    <a:pt x="25" y="12"/>
                  </a:cubicBezTo>
                  <a:cubicBezTo>
                    <a:pt x="22" y="12"/>
                    <a:pt x="20" y="13"/>
                    <a:pt x="21" y="12"/>
                  </a:cubicBezTo>
                  <a:cubicBezTo>
                    <a:pt x="20" y="12"/>
                    <a:pt x="19" y="12"/>
                    <a:pt x="19" y="1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2" name="Freeform 49"/>
            <p:cNvSpPr/>
            <p:nvPr/>
          </p:nvSpPr>
          <p:spPr bwMode="auto">
            <a:xfrm>
              <a:off x="4257328" y="2705249"/>
              <a:ext cx="1408113" cy="706438"/>
            </a:xfrm>
            <a:custGeom>
              <a:avLst/>
              <a:gdLst>
                <a:gd name="T0" fmla="*/ 307 w 310"/>
                <a:gd name="T1" fmla="*/ 18 h 155"/>
                <a:gd name="T2" fmla="*/ 307 w 310"/>
                <a:gd name="T3" fmla="*/ 11 h 155"/>
                <a:gd name="T4" fmla="*/ 291 w 310"/>
                <a:gd name="T5" fmla="*/ 23 h 155"/>
                <a:gd name="T6" fmla="*/ 269 w 310"/>
                <a:gd name="T7" fmla="*/ 26 h 155"/>
                <a:gd name="T8" fmla="*/ 255 w 310"/>
                <a:gd name="T9" fmla="*/ 35 h 155"/>
                <a:gd name="T10" fmla="*/ 246 w 310"/>
                <a:gd name="T11" fmla="*/ 35 h 155"/>
                <a:gd name="T12" fmla="*/ 232 w 310"/>
                <a:gd name="T13" fmla="*/ 44 h 155"/>
                <a:gd name="T14" fmla="*/ 218 w 310"/>
                <a:gd name="T15" fmla="*/ 44 h 155"/>
                <a:gd name="T16" fmla="*/ 227 w 310"/>
                <a:gd name="T17" fmla="*/ 33 h 155"/>
                <a:gd name="T18" fmla="*/ 222 w 310"/>
                <a:gd name="T19" fmla="*/ 31 h 155"/>
                <a:gd name="T20" fmla="*/ 224 w 310"/>
                <a:gd name="T21" fmla="*/ 21 h 155"/>
                <a:gd name="T22" fmla="*/ 215 w 310"/>
                <a:gd name="T23" fmla="*/ 25 h 155"/>
                <a:gd name="T24" fmla="*/ 208 w 310"/>
                <a:gd name="T25" fmla="*/ 36 h 155"/>
                <a:gd name="T26" fmla="*/ 197 w 310"/>
                <a:gd name="T27" fmla="*/ 44 h 155"/>
                <a:gd name="T28" fmla="*/ 206 w 310"/>
                <a:gd name="T29" fmla="*/ 26 h 155"/>
                <a:gd name="T30" fmla="*/ 208 w 310"/>
                <a:gd name="T31" fmla="*/ 22 h 155"/>
                <a:gd name="T32" fmla="*/ 218 w 310"/>
                <a:gd name="T33" fmla="*/ 18 h 155"/>
                <a:gd name="T34" fmla="*/ 226 w 310"/>
                <a:gd name="T35" fmla="*/ 18 h 155"/>
                <a:gd name="T36" fmla="*/ 222 w 310"/>
                <a:gd name="T37" fmla="*/ 15 h 155"/>
                <a:gd name="T38" fmla="*/ 212 w 310"/>
                <a:gd name="T39" fmla="*/ 15 h 155"/>
                <a:gd name="T40" fmla="*/ 206 w 310"/>
                <a:gd name="T41" fmla="*/ 12 h 155"/>
                <a:gd name="T42" fmla="*/ 194 w 310"/>
                <a:gd name="T43" fmla="*/ 14 h 155"/>
                <a:gd name="T44" fmla="*/ 195 w 310"/>
                <a:gd name="T45" fmla="*/ 10 h 155"/>
                <a:gd name="T46" fmla="*/ 196 w 310"/>
                <a:gd name="T47" fmla="*/ 6 h 155"/>
                <a:gd name="T48" fmla="*/ 187 w 310"/>
                <a:gd name="T49" fmla="*/ 4 h 155"/>
                <a:gd name="T50" fmla="*/ 180 w 310"/>
                <a:gd name="T51" fmla="*/ 0 h 155"/>
                <a:gd name="T52" fmla="*/ 46 w 310"/>
                <a:gd name="T53" fmla="*/ 5 h 155"/>
                <a:gd name="T54" fmla="*/ 42 w 310"/>
                <a:gd name="T55" fmla="*/ 10 h 155"/>
                <a:gd name="T56" fmla="*/ 42 w 310"/>
                <a:gd name="T57" fmla="*/ 7 h 155"/>
                <a:gd name="T58" fmla="*/ 36 w 310"/>
                <a:gd name="T59" fmla="*/ 4 h 155"/>
                <a:gd name="T60" fmla="*/ 32 w 310"/>
                <a:gd name="T61" fmla="*/ 10 h 155"/>
                <a:gd name="T62" fmla="*/ 11 w 310"/>
                <a:gd name="T63" fmla="*/ 42 h 155"/>
                <a:gd name="T64" fmla="*/ 6 w 310"/>
                <a:gd name="T65" fmla="*/ 75 h 155"/>
                <a:gd name="T66" fmla="*/ 18 w 310"/>
                <a:gd name="T67" fmla="*/ 102 h 155"/>
                <a:gd name="T68" fmla="*/ 28 w 310"/>
                <a:gd name="T69" fmla="*/ 101 h 155"/>
                <a:gd name="T70" fmla="*/ 45 w 310"/>
                <a:gd name="T71" fmla="*/ 110 h 155"/>
                <a:gd name="T72" fmla="*/ 65 w 310"/>
                <a:gd name="T73" fmla="*/ 108 h 155"/>
                <a:gd name="T74" fmla="*/ 77 w 310"/>
                <a:gd name="T75" fmla="*/ 112 h 155"/>
                <a:gd name="T76" fmla="*/ 83 w 310"/>
                <a:gd name="T77" fmla="*/ 124 h 155"/>
                <a:gd name="T78" fmla="*/ 94 w 310"/>
                <a:gd name="T79" fmla="*/ 120 h 155"/>
                <a:gd name="T80" fmla="*/ 102 w 310"/>
                <a:gd name="T81" fmla="*/ 131 h 155"/>
                <a:gd name="T82" fmla="*/ 106 w 310"/>
                <a:gd name="T83" fmla="*/ 142 h 155"/>
                <a:gd name="T84" fmla="*/ 114 w 310"/>
                <a:gd name="T85" fmla="*/ 138 h 155"/>
                <a:gd name="T86" fmla="*/ 133 w 310"/>
                <a:gd name="T87" fmla="*/ 123 h 155"/>
                <a:gd name="T88" fmla="*/ 157 w 310"/>
                <a:gd name="T89" fmla="*/ 125 h 155"/>
                <a:gd name="T90" fmla="*/ 179 w 310"/>
                <a:gd name="T91" fmla="*/ 117 h 155"/>
                <a:gd name="T92" fmla="*/ 195 w 310"/>
                <a:gd name="T93" fmla="*/ 126 h 155"/>
                <a:gd name="T94" fmla="*/ 205 w 310"/>
                <a:gd name="T95" fmla="*/ 149 h 155"/>
                <a:gd name="T96" fmla="*/ 212 w 310"/>
                <a:gd name="T97" fmla="*/ 106 h 155"/>
                <a:gd name="T98" fmla="*/ 238 w 310"/>
                <a:gd name="T99" fmla="*/ 88 h 155"/>
                <a:gd name="T100" fmla="*/ 244 w 310"/>
                <a:gd name="T101" fmla="*/ 81 h 155"/>
                <a:gd name="T102" fmla="*/ 245 w 310"/>
                <a:gd name="T103" fmla="*/ 76 h 155"/>
                <a:gd name="T104" fmla="*/ 246 w 310"/>
                <a:gd name="T105" fmla="*/ 65 h 155"/>
                <a:gd name="T106" fmla="*/ 254 w 310"/>
                <a:gd name="T107" fmla="*/ 62 h 155"/>
                <a:gd name="T108" fmla="*/ 269 w 310"/>
                <a:gd name="T109" fmla="*/ 50 h 155"/>
                <a:gd name="T110" fmla="*/ 286 w 310"/>
                <a:gd name="T111" fmla="*/ 41 h 155"/>
                <a:gd name="T112" fmla="*/ 307 w 310"/>
                <a:gd name="T113" fmla="*/ 28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0" h="155">
                  <a:moveTo>
                    <a:pt x="309" y="25"/>
                  </a:moveTo>
                  <a:cubicBezTo>
                    <a:pt x="308" y="23"/>
                    <a:pt x="308" y="22"/>
                    <a:pt x="307" y="21"/>
                  </a:cubicBezTo>
                  <a:cubicBezTo>
                    <a:pt x="307" y="20"/>
                    <a:pt x="307" y="20"/>
                    <a:pt x="307" y="18"/>
                  </a:cubicBezTo>
                  <a:cubicBezTo>
                    <a:pt x="308" y="17"/>
                    <a:pt x="308" y="16"/>
                    <a:pt x="309" y="15"/>
                  </a:cubicBezTo>
                  <a:cubicBezTo>
                    <a:pt x="309" y="14"/>
                    <a:pt x="310" y="14"/>
                    <a:pt x="310" y="12"/>
                  </a:cubicBezTo>
                  <a:cubicBezTo>
                    <a:pt x="310" y="11"/>
                    <a:pt x="309" y="10"/>
                    <a:pt x="307" y="11"/>
                  </a:cubicBezTo>
                  <a:cubicBezTo>
                    <a:pt x="305" y="11"/>
                    <a:pt x="301" y="12"/>
                    <a:pt x="300" y="13"/>
                  </a:cubicBezTo>
                  <a:cubicBezTo>
                    <a:pt x="300" y="14"/>
                    <a:pt x="296" y="18"/>
                    <a:pt x="296" y="19"/>
                  </a:cubicBezTo>
                  <a:cubicBezTo>
                    <a:pt x="295" y="20"/>
                    <a:pt x="292" y="23"/>
                    <a:pt x="291" y="23"/>
                  </a:cubicBezTo>
                  <a:cubicBezTo>
                    <a:pt x="291" y="24"/>
                    <a:pt x="287" y="25"/>
                    <a:pt x="286" y="25"/>
                  </a:cubicBezTo>
                  <a:cubicBezTo>
                    <a:pt x="285" y="26"/>
                    <a:pt x="278" y="25"/>
                    <a:pt x="278" y="25"/>
                  </a:cubicBezTo>
                  <a:cubicBezTo>
                    <a:pt x="277" y="25"/>
                    <a:pt x="269" y="26"/>
                    <a:pt x="269" y="26"/>
                  </a:cubicBezTo>
                  <a:cubicBezTo>
                    <a:pt x="269" y="26"/>
                    <a:pt x="265" y="28"/>
                    <a:pt x="264" y="29"/>
                  </a:cubicBezTo>
                  <a:cubicBezTo>
                    <a:pt x="263" y="30"/>
                    <a:pt x="261" y="31"/>
                    <a:pt x="260" y="32"/>
                  </a:cubicBezTo>
                  <a:cubicBezTo>
                    <a:pt x="259" y="33"/>
                    <a:pt x="257" y="35"/>
                    <a:pt x="255" y="35"/>
                  </a:cubicBezTo>
                  <a:cubicBezTo>
                    <a:pt x="253" y="35"/>
                    <a:pt x="252" y="36"/>
                    <a:pt x="251" y="36"/>
                  </a:cubicBezTo>
                  <a:cubicBezTo>
                    <a:pt x="250" y="35"/>
                    <a:pt x="252" y="34"/>
                    <a:pt x="250" y="34"/>
                  </a:cubicBezTo>
                  <a:cubicBezTo>
                    <a:pt x="248" y="34"/>
                    <a:pt x="246" y="35"/>
                    <a:pt x="246" y="35"/>
                  </a:cubicBezTo>
                  <a:cubicBezTo>
                    <a:pt x="246" y="35"/>
                    <a:pt x="245" y="36"/>
                    <a:pt x="245" y="37"/>
                  </a:cubicBezTo>
                  <a:cubicBezTo>
                    <a:pt x="245" y="38"/>
                    <a:pt x="243" y="40"/>
                    <a:pt x="241" y="40"/>
                  </a:cubicBezTo>
                  <a:cubicBezTo>
                    <a:pt x="240" y="41"/>
                    <a:pt x="234" y="43"/>
                    <a:pt x="232" y="44"/>
                  </a:cubicBezTo>
                  <a:cubicBezTo>
                    <a:pt x="230" y="45"/>
                    <a:pt x="228" y="47"/>
                    <a:pt x="226" y="47"/>
                  </a:cubicBezTo>
                  <a:cubicBezTo>
                    <a:pt x="223" y="48"/>
                    <a:pt x="222" y="48"/>
                    <a:pt x="220" y="46"/>
                  </a:cubicBezTo>
                  <a:cubicBezTo>
                    <a:pt x="218" y="45"/>
                    <a:pt x="217" y="46"/>
                    <a:pt x="218" y="44"/>
                  </a:cubicBezTo>
                  <a:cubicBezTo>
                    <a:pt x="220" y="41"/>
                    <a:pt x="221" y="41"/>
                    <a:pt x="223" y="40"/>
                  </a:cubicBezTo>
                  <a:cubicBezTo>
                    <a:pt x="224" y="38"/>
                    <a:pt x="225" y="38"/>
                    <a:pt x="226" y="37"/>
                  </a:cubicBezTo>
                  <a:cubicBezTo>
                    <a:pt x="227" y="35"/>
                    <a:pt x="227" y="34"/>
                    <a:pt x="227" y="33"/>
                  </a:cubicBezTo>
                  <a:cubicBezTo>
                    <a:pt x="228" y="32"/>
                    <a:pt x="227" y="30"/>
                    <a:pt x="225" y="31"/>
                  </a:cubicBezTo>
                  <a:cubicBezTo>
                    <a:pt x="224" y="32"/>
                    <a:pt x="224" y="33"/>
                    <a:pt x="222" y="33"/>
                  </a:cubicBezTo>
                  <a:cubicBezTo>
                    <a:pt x="220" y="33"/>
                    <a:pt x="220" y="32"/>
                    <a:pt x="222" y="31"/>
                  </a:cubicBezTo>
                  <a:cubicBezTo>
                    <a:pt x="224" y="29"/>
                    <a:pt x="226" y="28"/>
                    <a:pt x="226" y="27"/>
                  </a:cubicBezTo>
                  <a:cubicBezTo>
                    <a:pt x="227" y="26"/>
                    <a:pt x="229" y="24"/>
                    <a:pt x="228" y="23"/>
                  </a:cubicBezTo>
                  <a:cubicBezTo>
                    <a:pt x="226" y="22"/>
                    <a:pt x="225" y="21"/>
                    <a:pt x="224" y="21"/>
                  </a:cubicBezTo>
                  <a:cubicBezTo>
                    <a:pt x="223" y="20"/>
                    <a:pt x="221" y="21"/>
                    <a:pt x="220" y="22"/>
                  </a:cubicBezTo>
                  <a:cubicBezTo>
                    <a:pt x="219" y="23"/>
                    <a:pt x="219" y="24"/>
                    <a:pt x="218" y="25"/>
                  </a:cubicBezTo>
                  <a:cubicBezTo>
                    <a:pt x="217" y="26"/>
                    <a:pt x="216" y="25"/>
                    <a:pt x="215" y="25"/>
                  </a:cubicBezTo>
                  <a:cubicBezTo>
                    <a:pt x="215" y="25"/>
                    <a:pt x="214" y="26"/>
                    <a:pt x="212" y="28"/>
                  </a:cubicBezTo>
                  <a:cubicBezTo>
                    <a:pt x="211" y="29"/>
                    <a:pt x="210" y="29"/>
                    <a:pt x="209" y="32"/>
                  </a:cubicBezTo>
                  <a:cubicBezTo>
                    <a:pt x="208" y="34"/>
                    <a:pt x="208" y="34"/>
                    <a:pt x="208" y="36"/>
                  </a:cubicBezTo>
                  <a:cubicBezTo>
                    <a:pt x="208" y="39"/>
                    <a:pt x="206" y="41"/>
                    <a:pt x="205" y="42"/>
                  </a:cubicBezTo>
                  <a:cubicBezTo>
                    <a:pt x="204" y="44"/>
                    <a:pt x="203" y="45"/>
                    <a:pt x="200" y="46"/>
                  </a:cubicBezTo>
                  <a:cubicBezTo>
                    <a:pt x="197" y="47"/>
                    <a:pt x="197" y="47"/>
                    <a:pt x="197" y="44"/>
                  </a:cubicBezTo>
                  <a:cubicBezTo>
                    <a:pt x="197" y="41"/>
                    <a:pt x="197" y="38"/>
                    <a:pt x="199" y="36"/>
                  </a:cubicBezTo>
                  <a:cubicBezTo>
                    <a:pt x="200" y="33"/>
                    <a:pt x="202" y="31"/>
                    <a:pt x="203" y="30"/>
                  </a:cubicBezTo>
                  <a:cubicBezTo>
                    <a:pt x="205" y="28"/>
                    <a:pt x="206" y="26"/>
                    <a:pt x="206" y="26"/>
                  </a:cubicBezTo>
                  <a:cubicBezTo>
                    <a:pt x="206" y="26"/>
                    <a:pt x="204" y="28"/>
                    <a:pt x="203" y="28"/>
                  </a:cubicBezTo>
                  <a:cubicBezTo>
                    <a:pt x="203" y="27"/>
                    <a:pt x="203" y="26"/>
                    <a:pt x="205" y="25"/>
                  </a:cubicBezTo>
                  <a:cubicBezTo>
                    <a:pt x="206" y="24"/>
                    <a:pt x="206" y="23"/>
                    <a:pt x="208" y="22"/>
                  </a:cubicBezTo>
                  <a:cubicBezTo>
                    <a:pt x="209" y="21"/>
                    <a:pt x="211" y="19"/>
                    <a:pt x="213" y="19"/>
                  </a:cubicBezTo>
                  <a:cubicBezTo>
                    <a:pt x="214" y="19"/>
                    <a:pt x="214" y="19"/>
                    <a:pt x="216" y="19"/>
                  </a:cubicBezTo>
                  <a:cubicBezTo>
                    <a:pt x="217" y="19"/>
                    <a:pt x="218" y="19"/>
                    <a:pt x="218" y="18"/>
                  </a:cubicBezTo>
                  <a:cubicBezTo>
                    <a:pt x="219" y="17"/>
                    <a:pt x="220" y="18"/>
                    <a:pt x="221" y="18"/>
                  </a:cubicBezTo>
                  <a:cubicBezTo>
                    <a:pt x="223" y="18"/>
                    <a:pt x="222" y="18"/>
                    <a:pt x="223" y="18"/>
                  </a:cubicBezTo>
                  <a:cubicBezTo>
                    <a:pt x="224" y="18"/>
                    <a:pt x="225" y="18"/>
                    <a:pt x="226" y="18"/>
                  </a:cubicBezTo>
                  <a:cubicBezTo>
                    <a:pt x="227" y="18"/>
                    <a:pt x="227" y="16"/>
                    <a:pt x="226" y="16"/>
                  </a:cubicBezTo>
                  <a:cubicBezTo>
                    <a:pt x="224" y="16"/>
                    <a:pt x="224" y="16"/>
                    <a:pt x="224" y="15"/>
                  </a:cubicBezTo>
                  <a:cubicBezTo>
                    <a:pt x="224" y="14"/>
                    <a:pt x="223" y="14"/>
                    <a:pt x="222" y="15"/>
                  </a:cubicBezTo>
                  <a:cubicBezTo>
                    <a:pt x="220" y="15"/>
                    <a:pt x="219" y="14"/>
                    <a:pt x="218" y="15"/>
                  </a:cubicBezTo>
                  <a:cubicBezTo>
                    <a:pt x="217" y="17"/>
                    <a:pt x="216" y="15"/>
                    <a:pt x="214" y="15"/>
                  </a:cubicBezTo>
                  <a:cubicBezTo>
                    <a:pt x="213" y="15"/>
                    <a:pt x="212" y="15"/>
                    <a:pt x="212" y="15"/>
                  </a:cubicBezTo>
                  <a:cubicBezTo>
                    <a:pt x="212" y="15"/>
                    <a:pt x="211" y="14"/>
                    <a:pt x="209" y="14"/>
                  </a:cubicBezTo>
                  <a:cubicBezTo>
                    <a:pt x="208" y="14"/>
                    <a:pt x="208" y="12"/>
                    <a:pt x="208" y="12"/>
                  </a:cubicBezTo>
                  <a:cubicBezTo>
                    <a:pt x="207" y="11"/>
                    <a:pt x="207" y="10"/>
                    <a:pt x="206" y="12"/>
                  </a:cubicBezTo>
                  <a:cubicBezTo>
                    <a:pt x="204" y="13"/>
                    <a:pt x="202" y="14"/>
                    <a:pt x="201" y="14"/>
                  </a:cubicBezTo>
                  <a:cubicBezTo>
                    <a:pt x="200" y="14"/>
                    <a:pt x="200" y="14"/>
                    <a:pt x="198" y="15"/>
                  </a:cubicBezTo>
                  <a:cubicBezTo>
                    <a:pt x="196" y="15"/>
                    <a:pt x="195" y="14"/>
                    <a:pt x="194" y="14"/>
                  </a:cubicBezTo>
                  <a:cubicBezTo>
                    <a:pt x="193" y="14"/>
                    <a:pt x="192" y="15"/>
                    <a:pt x="191" y="15"/>
                  </a:cubicBezTo>
                  <a:cubicBezTo>
                    <a:pt x="189" y="15"/>
                    <a:pt x="186" y="15"/>
                    <a:pt x="189" y="13"/>
                  </a:cubicBezTo>
                  <a:cubicBezTo>
                    <a:pt x="192" y="12"/>
                    <a:pt x="193" y="11"/>
                    <a:pt x="195" y="10"/>
                  </a:cubicBezTo>
                  <a:cubicBezTo>
                    <a:pt x="197" y="8"/>
                    <a:pt x="197" y="9"/>
                    <a:pt x="200" y="7"/>
                  </a:cubicBezTo>
                  <a:cubicBezTo>
                    <a:pt x="204" y="6"/>
                    <a:pt x="203" y="6"/>
                    <a:pt x="200" y="6"/>
                  </a:cubicBezTo>
                  <a:cubicBezTo>
                    <a:pt x="197" y="6"/>
                    <a:pt x="197" y="6"/>
                    <a:pt x="196" y="6"/>
                  </a:cubicBezTo>
                  <a:cubicBezTo>
                    <a:pt x="195" y="6"/>
                    <a:pt x="196" y="5"/>
                    <a:pt x="194" y="5"/>
                  </a:cubicBezTo>
                  <a:cubicBezTo>
                    <a:pt x="191" y="5"/>
                    <a:pt x="192" y="4"/>
                    <a:pt x="191" y="4"/>
                  </a:cubicBezTo>
                  <a:cubicBezTo>
                    <a:pt x="189" y="4"/>
                    <a:pt x="187" y="4"/>
                    <a:pt x="187" y="4"/>
                  </a:cubicBezTo>
                  <a:cubicBezTo>
                    <a:pt x="187" y="4"/>
                    <a:pt x="186" y="3"/>
                    <a:pt x="184" y="3"/>
                  </a:cubicBezTo>
                  <a:cubicBezTo>
                    <a:pt x="183" y="3"/>
                    <a:pt x="182" y="2"/>
                    <a:pt x="182" y="2"/>
                  </a:cubicBezTo>
                  <a:cubicBezTo>
                    <a:pt x="182" y="2"/>
                    <a:pt x="182" y="0"/>
                    <a:pt x="180" y="0"/>
                  </a:cubicBezTo>
                  <a:cubicBezTo>
                    <a:pt x="178" y="1"/>
                    <a:pt x="47" y="0"/>
                    <a:pt x="47" y="0"/>
                  </a:cubicBezTo>
                  <a:cubicBezTo>
                    <a:pt x="47" y="0"/>
                    <a:pt x="48" y="2"/>
                    <a:pt x="46" y="3"/>
                  </a:cubicBezTo>
                  <a:cubicBezTo>
                    <a:pt x="45" y="3"/>
                    <a:pt x="46" y="4"/>
                    <a:pt x="46" y="5"/>
                  </a:cubicBezTo>
                  <a:cubicBezTo>
                    <a:pt x="46" y="5"/>
                    <a:pt x="45" y="6"/>
                    <a:pt x="45" y="6"/>
                  </a:cubicBezTo>
                  <a:cubicBezTo>
                    <a:pt x="45" y="7"/>
                    <a:pt x="45" y="7"/>
                    <a:pt x="44" y="8"/>
                  </a:cubicBezTo>
                  <a:cubicBezTo>
                    <a:pt x="43" y="8"/>
                    <a:pt x="43" y="9"/>
                    <a:pt x="42" y="10"/>
                  </a:cubicBezTo>
                  <a:cubicBezTo>
                    <a:pt x="42" y="11"/>
                    <a:pt x="39" y="12"/>
                    <a:pt x="39" y="11"/>
                  </a:cubicBezTo>
                  <a:cubicBezTo>
                    <a:pt x="38" y="10"/>
                    <a:pt x="39" y="9"/>
                    <a:pt x="40" y="9"/>
                  </a:cubicBezTo>
                  <a:cubicBezTo>
                    <a:pt x="41" y="8"/>
                    <a:pt x="42" y="8"/>
                    <a:pt x="42" y="7"/>
                  </a:cubicBezTo>
                  <a:cubicBezTo>
                    <a:pt x="42" y="6"/>
                    <a:pt x="44" y="5"/>
                    <a:pt x="43" y="6"/>
                  </a:cubicBezTo>
                  <a:cubicBezTo>
                    <a:pt x="41" y="6"/>
                    <a:pt x="41" y="6"/>
                    <a:pt x="40" y="5"/>
                  </a:cubicBezTo>
                  <a:cubicBezTo>
                    <a:pt x="39" y="4"/>
                    <a:pt x="37" y="4"/>
                    <a:pt x="36" y="4"/>
                  </a:cubicBezTo>
                  <a:cubicBezTo>
                    <a:pt x="35" y="4"/>
                    <a:pt x="35" y="3"/>
                    <a:pt x="35" y="4"/>
                  </a:cubicBezTo>
                  <a:cubicBezTo>
                    <a:pt x="34" y="4"/>
                    <a:pt x="34" y="4"/>
                    <a:pt x="33" y="5"/>
                  </a:cubicBezTo>
                  <a:cubicBezTo>
                    <a:pt x="33" y="6"/>
                    <a:pt x="32" y="9"/>
                    <a:pt x="32" y="10"/>
                  </a:cubicBezTo>
                  <a:cubicBezTo>
                    <a:pt x="31" y="12"/>
                    <a:pt x="33" y="13"/>
                    <a:pt x="28" y="18"/>
                  </a:cubicBezTo>
                  <a:cubicBezTo>
                    <a:pt x="22" y="23"/>
                    <a:pt x="25" y="26"/>
                    <a:pt x="20" y="31"/>
                  </a:cubicBezTo>
                  <a:cubicBezTo>
                    <a:pt x="15" y="35"/>
                    <a:pt x="11" y="39"/>
                    <a:pt x="11" y="42"/>
                  </a:cubicBezTo>
                  <a:cubicBezTo>
                    <a:pt x="11" y="44"/>
                    <a:pt x="8" y="48"/>
                    <a:pt x="7" y="49"/>
                  </a:cubicBezTo>
                  <a:cubicBezTo>
                    <a:pt x="6" y="50"/>
                    <a:pt x="0" y="56"/>
                    <a:pt x="2" y="62"/>
                  </a:cubicBezTo>
                  <a:cubicBezTo>
                    <a:pt x="3" y="68"/>
                    <a:pt x="5" y="68"/>
                    <a:pt x="6" y="75"/>
                  </a:cubicBezTo>
                  <a:cubicBezTo>
                    <a:pt x="7" y="82"/>
                    <a:pt x="5" y="84"/>
                    <a:pt x="5" y="87"/>
                  </a:cubicBezTo>
                  <a:cubicBezTo>
                    <a:pt x="5" y="89"/>
                    <a:pt x="6" y="91"/>
                    <a:pt x="12" y="93"/>
                  </a:cubicBezTo>
                  <a:cubicBezTo>
                    <a:pt x="17" y="96"/>
                    <a:pt x="17" y="99"/>
                    <a:pt x="18" y="102"/>
                  </a:cubicBezTo>
                  <a:cubicBezTo>
                    <a:pt x="18" y="103"/>
                    <a:pt x="18" y="103"/>
                    <a:pt x="18" y="103"/>
                  </a:cubicBezTo>
                  <a:cubicBezTo>
                    <a:pt x="19" y="103"/>
                    <a:pt x="21" y="103"/>
                    <a:pt x="23" y="103"/>
                  </a:cubicBezTo>
                  <a:cubicBezTo>
                    <a:pt x="25" y="103"/>
                    <a:pt x="25" y="102"/>
                    <a:pt x="28" y="101"/>
                  </a:cubicBezTo>
                  <a:cubicBezTo>
                    <a:pt x="30" y="101"/>
                    <a:pt x="32" y="103"/>
                    <a:pt x="33" y="104"/>
                  </a:cubicBezTo>
                  <a:cubicBezTo>
                    <a:pt x="33" y="104"/>
                    <a:pt x="36" y="105"/>
                    <a:pt x="39" y="106"/>
                  </a:cubicBezTo>
                  <a:cubicBezTo>
                    <a:pt x="41" y="108"/>
                    <a:pt x="44" y="108"/>
                    <a:pt x="45" y="110"/>
                  </a:cubicBezTo>
                  <a:cubicBezTo>
                    <a:pt x="47" y="111"/>
                    <a:pt x="49" y="110"/>
                    <a:pt x="52" y="111"/>
                  </a:cubicBezTo>
                  <a:cubicBezTo>
                    <a:pt x="56" y="111"/>
                    <a:pt x="61" y="111"/>
                    <a:pt x="62" y="111"/>
                  </a:cubicBezTo>
                  <a:cubicBezTo>
                    <a:pt x="62" y="111"/>
                    <a:pt x="64" y="109"/>
                    <a:pt x="65" y="108"/>
                  </a:cubicBezTo>
                  <a:cubicBezTo>
                    <a:pt x="66" y="107"/>
                    <a:pt x="68" y="107"/>
                    <a:pt x="71" y="107"/>
                  </a:cubicBezTo>
                  <a:cubicBezTo>
                    <a:pt x="74" y="107"/>
                    <a:pt x="73" y="107"/>
                    <a:pt x="74" y="108"/>
                  </a:cubicBezTo>
                  <a:cubicBezTo>
                    <a:pt x="76" y="109"/>
                    <a:pt x="76" y="111"/>
                    <a:pt x="77" y="112"/>
                  </a:cubicBezTo>
                  <a:cubicBezTo>
                    <a:pt x="79" y="113"/>
                    <a:pt x="79" y="114"/>
                    <a:pt x="79" y="116"/>
                  </a:cubicBezTo>
                  <a:cubicBezTo>
                    <a:pt x="80" y="118"/>
                    <a:pt x="79" y="118"/>
                    <a:pt x="80" y="119"/>
                  </a:cubicBezTo>
                  <a:cubicBezTo>
                    <a:pt x="80" y="121"/>
                    <a:pt x="82" y="122"/>
                    <a:pt x="83" y="124"/>
                  </a:cubicBezTo>
                  <a:cubicBezTo>
                    <a:pt x="84" y="125"/>
                    <a:pt x="84" y="124"/>
                    <a:pt x="87" y="125"/>
                  </a:cubicBezTo>
                  <a:cubicBezTo>
                    <a:pt x="89" y="126"/>
                    <a:pt x="88" y="124"/>
                    <a:pt x="89" y="122"/>
                  </a:cubicBezTo>
                  <a:cubicBezTo>
                    <a:pt x="90" y="120"/>
                    <a:pt x="91" y="120"/>
                    <a:pt x="94" y="120"/>
                  </a:cubicBezTo>
                  <a:cubicBezTo>
                    <a:pt x="96" y="120"/>
                    <a:pt x="96" y="121"/>
                    <a:pt x="98" y="121"/>
                  </a:cubicBezTo>
                  <a:cubicBezTo>
                    <a:pt x="99" y="122"/>
                    <a:pt x="100" y="124"/>
                    <a:pt x="100" y="126"/>
                  </a:cubicBezTo>
                  <a:cubicBezTo>
                    <a:pt x="101" y="128"/>
                    <a:pt x="101" y="130"/>
                    <a:pt x="102" y="131"/>
                  </a:cubicBezTo>
                  <a:cubicBezTo>
                    <a:pt x="102" y="132"/>
                    <a:pt x="103" y="134"/>
                    <a:pt x="104" y="135"/>
                  </a:cubicBezTo>
                  <a:cubicBezTo>
                    <a:pt x="104" y="137"/>
                    <a:pt x="103" y="139"/>
                    <a:pt x="103" y="140"/>
                  </a:cubicBezTo>
                  <a:cubicBezTo>
                    <a:pt x="104" y="142"/>
                    <a:pt x="105" y="142"/>
                    <a:pt x="106" y="142"/>
                  </a:cubicBezTo>
                  <a:cubicBezTo>
                    <a:pt x="108" y="143"/>
                    <a:pt x="109" y="143"/>
                    <a:pt x="110" y="144"/>
                  </a:cubicBezTo>
                  <a:cubicBezTo>
                    <a:pt x="111" y="144"/>
                    <a:pt x="112" y="144"/>
                    <a:pt x="113" y="145"/>
                  </a:cubicBezTo>
                  <a:cubicBezTo>
                    <a:pt x="113" y="143"/>
                    <a:pt x="114" y="140"/>
                    <a:pt x="114" y="138"/>
                  </a:cubicBezTo>
                  <a:cubicBezTo>
                    <a:pt x="114" y="135"/>
                    <a:pt x="114" y="132"/>
                    <a:pt x="120" y="131"/>
                  </a:cubicBezTo>
                  <a:cubicBezTo>
                    <a:pt x="126" y="129"/>
                    <a:pt x="124" y="131"/>
                    <a:pt x="127" y="127"/>
                  </a:cubicBezTo>
                  <a:cubicBezTo>
                    <a:pt x="130" y="123"/>
                    <a:pt x="124" y="123"/>
                    <a:pt x="133" y="123"/>
                  </a:cubicBezTo>
                  <a:cubicBezTo>
                    <a:pt x="142" y="123"/>
                    <a:pt x="141" y="123"/>
                    <a:pt x="144" y="123"/>
                  </a:cubicBezTo>
                  <a:cubicBezTo>
                    <a:pt x="147" y="123"/>
                    <a:pt x="149" y="121"/>
                    <a:pt x="151" y="123"/>
                  </a:cubicBezTo>
                  <a:cubicBezTo>
                    <a:pt x="153" y="125"/>
                    <a:pt x="154" y="127"/>
                    <a:pt x="157" y="125"/>
                  </a:cubicBezTo>
                  <a:cubicBezTo>
                    <a:pt x="160" y="122"/>
                    <a:pt x="160" y="119"/>
                    <a:pt x="160" y="119"/>
                  </a:cubicBezTo>
                  <a:cubicBezTo>
                    <a:pt x="160" y="119"/>
                    <a:pt x="157" y="115"/>
                    <a:pt x="167" y="117"/>
                  </a:cubicBezTo>
                  <a:cubicBezTo>
                    <a:pt x="177" y="120"/>
                    <a:pt x="177" y="113"/>
                    <a:pt x="179" y="117"/>
                  </a:cubicBezTo>
                  <a:cubicBezTo>
                    <a:pt x="181" y="121"/>
                    <a:pt x="182" y="124"/>
                    <a:pt x="185" y="122"/>
                  </a:cubicBezTo>
                  <a:cubicBezTo>
                    <a:pt x="187" y="120"/>
                    <a:pt x="187" y="116"/>
                    <a:pt x="189" y="120"/>
                  </a:cubicBezTo>
                  <a:cubicBezTo>
                    <a:pt x="192" y="123"/>
                    <a:pt x="196" y="124"/>
                    <a:pt x="195" y="126"/>
                  </a:cubicBezTo>
                  <a:cubicBezTo>
                    <a:pt x="194" y="129"/>
                    <a:pt x="195" y="129"/>
                    <a:pt x="195" y="133"/>
                  </a:cubicBezTo>
                  <a:cubicBezTo>
                    <a:pt x="195" y="137"/>
                    <a:pt x="195" y="141"/>
                    <a:pt x="197" y="145"/>
                  </a:cubicBezTo>
                  <a:cubicBezTo>
                    <a:pt x="200" y="149"/>
                    <a:pt x="201" y="155"/>
                    <a:pt x="205" y="149"/>
                  </a:cubicBezTo>
                  <a:cubicBezTo>
                    <a:pt x="208" y="143"/>
                    <a:pt x="208" y="147"/>
                    <a:pt x="208" y="138"/>
                  </a:cubicBezTo>
                  <a:cubicBezTo>
                    <a:pt x="208" y="129"/>
                    <a:pt x="207" y="122"/>
                    <a:pt x="207" y="121"/>
                  </a:cubicBezTo>
                  <a:cubicBezTo>
                    <a:pt x="207" y="120"/>
                    <a:pt x="203" y="112"/>
                    <a:pt x="212" y="106"/>
                  </a:cubicBezTo>
                  <a:cubicBezTo>
                    <a:pt x="221" y="100"/>
                    <a:pt x="222" y="98"/>
                    <a:pt x="227" y="96"/>
                  </a:cubicBezTo>
                  <a:cubicBezTo>
                    <a:pt x="232" y="94"/>
                    <a:pt x="231" y="95"/>
                    <a:pt x="234" y="92"/>
                  </a:cubicBezTo>
                  <a:cubicBezTo>
                    <a:pt x="237" y="89"/>
                    <a:pt x="236" y="88"/>
                    <a:pt x="238" y="88"/>
                  </a:cubicBezTo>
                  <a:cubicBezTo>
                    <a:pt x="240" y="88"/>
                    <a:pt x="239" y="86"/>
                    <a:pt x="241" y="86"/>
                  </a:cubicBezTo>
                  <a:cubicBezTo>
                    <a:pt x="242" y="86"/>
                    <a:pt x="244" y="85"/>
                    <a:pt x="244" y="85"/>
                  </a:cubicBezTo>
                  <a:cubicBezTo>
                    <a:pt x="244" y="81"/>
                    <a:pt x="244" y="81"/>
                    <a:pt x="244" y="81"/>
                  </a:cubicBezTo>
                  <a:cubicBezTo>
                    <a:pt x="241" y="81"/>
                    <a:pt x="241" y="81"/>
                    <a:pt x="241" y="81"/>
                  </a:cubicBezTo>
                  <a:cubicBezTo>
                    <a:pt x="245" y="79"/>
                    <a:pt x="245" y="79"/>
                    <a:pt x="245" y="79"/>
                  </a:cubicBezTo>
                  <a:cubicBezTo>
                    <a:pt x="245" y="76"/>
                    <a:pt x="245" y="76"/>
                    <a:pt x="245" y="76"/>
                  </a:cubicBezTo>
                  <a:cubicBezTo>
                    <a:pt x="245" y="76"/>
                    <a:pt x="240" y="75"/>
                    <a:pt x="241" y="75"/>
                  </a:cubicBezTo>
                  <a:cubicBezTo>
                    <a:pt x="243" y="75"/>
                    <a:pt x="246" y="74"/>
                    <a:pt x="246" y="72"/>
                  </a:cubicBezTo>
                  <a:cubicBezTo>
                    <a:pt x="246" y="70"/>
                    <a:pt x="246" y="65"/>
                    <a:pt x="246" y="65"/>
                  </a:cubicBezTo>
                  <a:cubicBezTo>
                    <a:pt x="246" y="65"/>
                    <a:pt x="247" y="54"/>
                    <a:pt x="248" y="63"/>
                  </a:cubicBezTo>
                  <a:cubicBezTo>
                    <a:pt x="248" y="72"/>
                    <a:pt x="246" y="75"/>
                    <a:pt x="250" y="70"/>
                  </a:cubicBezTo>
                  <a:cubicBezTo>
                    <a:pt x="255" y="65"/>
                    <a:pt x="254" y="62"/>
                    <a:pt x="254" y="62"/>
                  </a:cubicBezTo>
                  <a:cubicBezTo>
                    <a:pt x="257" y="63"/>
                    <a:pt x="257" y="63"/>
                    <a:pt x="257" y="63"/>
                  </a:cubicBezTo>
                  <a:cubicBezTo>
                    <a:pt x="257" y="63"/>
                    <a:pt x="263" y="57"/>
                    <a:pt x="263" y="53"/>
                  </a:cubicBezTo>
                  <a:cubicBezTo>
                    <a:pt x="264" y="50"/>
                    <a:pt x="263" y="51"/>
                    <a:pt x="269" y="50"/>
                  </a:cubicBezTo>
                  <a:cubicBezTo>
                    <a:pt x="274" y="49"/>
                    <a:pt x="277" y="47"/>
                    <a:pt x="279" y="47"/>
                  </a:cubicBezTo>
                  <a:cubicBezTo>
                    <a:pt x="281" y="47"/>
                    <a:pt x="284" y="47"/>
                    <a:pt x="285" y="47"/>
                  </a:cubicBezTo>
                  <a:cubicBezTo>
                    <a:pt x="284" y="47"/>
                    <a:pt x="283" y="46"/>
                    <a:pt x="286" y="41"/>
                  </a:cubicBezTo>
                  <a:cubicBezTo>
                    <a:pt x="290" y="34"/>
                    <a:pt x="291" y="32"/>
                    <a:pt x="295" y="31"/>
                  </a:cubicBezTo>
                  <a:cubicBezTo>
                    <a:pt x="299" y="31"/>
                    <a:pt x="300" y="28"/>
                    <a:pt x="304" y="28"/>
                  </a:cubicBezTo>
                  <a:cubicBezTo>
                    <a:pt x="305" y="28"/>
                    <a:pt x="306" y="28"/>
                    <a:pt x="307" y="28"/>
                  </a:cubicBezTo>
                  <a:cubicBezTo>
                    <a:pt x="307" y="27"/>
                    <a:pt x="307" y="27"/>
                    <a:pt x="307" y="27"/>
                  </a:cubicBezTo>
                  <a:cubicBezTo>
                    <a:pt x="308" y="26"/>
                    <a:pt x="310" y="26"/>
                    <a:pt x="309"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3" name="Freeform 50"/>
            <p:cNvSpPr/>
            <p:nvPr/>
          </p:nvSpPr>
          <p:spPr bwMode="auto">
            <a:xfrm>
              <a:off x="4357341" y="2646512"/>
              <a:ext cx="1317625" cy="277813"/>
            </a:xfrm>
            <a:custGeom>
              <a:avLst/>
              <a:gdLst>
                <a:gd name="T0" fmla="*/ 288 w 290"/>
                <a:gd name="T1" fmla="*/ 28 h 61"/>
                <a:gd name="T2" fmla="*/ 280 w 290"/>
                <a:gd name="T3" fmla="*/ 22 h 61"/>
                <a:gd name="T4" fmla="*/ 270 w 290"/>
                <a:gd name="T5" fmla="*/ 34 h 61"/>
                <a:gd name="T6" fmla="*/ 255 w 290"/>
                <a:gd name="T7" fmla="*/ 37 h 61"/>
                <a:gd name="T8" fmla="*/ 236 w 290"/>
                <a:gd name="T9" fmla="*/ 43 h 61"/>
                <a:gd name="T10" fmla="*/ 221 w 290"/>
                <a:gd name="T11" fmla="*/ 46 h 61"/>
                <a:gd name="T12" fmla="*/ 220 w 290"/>
                <a:gd name="T13" fmla="*/ 50 h 61"/>
                <a:gd name="T14" fmla="*/ 205 w 290"/>
                <a:gd name="T15" fmla="*/ 55 h 61"/>
                <a:gd name="T16" fmla="*/ 204 w 290"/>
                <a:gd name="T17" fmla="*/ 52 h 61"/>
                <a:gd name="T18" fmla="*/ 212 w 290"/>
                <a:gd name="T19" fmla="*/ 43 h 61"/>
                <a:gd name="T20" fmla="*/ 217 w 290"/>
                <a:gd name="T21" fmla="*/ 37 h 61"/>
                <a:gd name="T22" fmla="*/ 221 w 290"/>
                <a:gd name="T23" fmla="*/ 40 h 61"/>
                <a:gd name="T24" fmla="*/ 216 w 290"/>
                <a:gd name="T25" fmla="*/ 31 h 61"/>
                <a:gd name="T26" fmla="*/ 206 w 290"/>
                <a:gd name="T27" fmla="*/ 28 h 61"/>
                <a:gd name="T28" fmla="*/ 206 w 290"/>
                <a:gd name="T29" fmla="*/ 21 h 61"/>
                <a:gd name="T30" fmla="*/ 197 w 290"/>
                <a:gd name="T31" fmla="*/ 14 h 61"/>
                <a:gd name="T32" fmla="*/ 187 w 290"/>
                <a:gd name="T33" fmla="*/ 16 h 61"/>
                <a:gd name="T34" fmla="*/ 177 w 290"/>
                <a:gd name="T35" fmla="*/ 17 h 61"/>
                <a:gd name="T36" fmla="*/ 166 w 290"/>
                <a:gd name="T37" fmla="*/ 14 h 61"/>
                <a:gd name="T38" fmla="*/ 162 w 290"/>
                <a:gd name="T39" fmla="*/ 10 h 61"/>
                <a:gd name="T40" fmla="*/ 25 w 290"/>
                <a:gd name="T41" fmla="*/ 12 h 61"/>
                <a:gd name="T42" fmla="*/ 21 w 290"/>
                <a:gd name="T43" fmla="*/ 7 h 61"/>
                <a:gd name="T44" fmla="*/ 11 w 290"/>
                <a:gd name="T45" fmla="*/ 0 h 61"/>
                <a:gd name="T46" fmla="*/ 10 w 290"/>
                <a:gd name="T47" fmla="*/ 13 h 61"/>
                <a:gd name="T48" fmla="*/ 13 w 290"/>
                <a:gd name="T49" fmla="*/ 17 h 61"/>
                <a:gd name="T50" fmla="*/ 21 w 290"/>
                <a:gd name="T51" fmla="*/ 19 h 61"/>
                <a:gd name="T52" fmla="*/ 17 w 290"/>
                <a:gd name="T53" fmla="*/ 24 h 61"/>
                <a:gd name="T54" fmla="*/ 23 w 290"/>
                <a:gd name="T55" fmla="*/ 19 h 61"/>
                <a:gd name="T56" fmla="*/ 25 w 290"/>
                <a:gd name="T57" fmla="*/ 13 h 61"/>
                <a:gd name="T58" fmla="*/ 162 w 290"/>
                <a:gd name="T59" fmla="*/ 16 h 61"/>
                <a:gd name="T60" fmla="*/ 172 w 290"/>
                <a:gd name="T61" fmla="*/ 18 h 61"/>
                <a:gd name="T62" fmla="*/ 178 w 290"/>
                <a:gd name="T63" fmla="*/ 20 h 61"/>
                <a:gd name="T64" fmla="*/ 169 w 290"/>
                <a:gd name="T65" fmla="*/ 28 h 61"/>
                <a:gd name="T66" fmla="*/ 179 w 290"/>
                <a:gd name="T67" fmla="*/ 27 h 61"/>
                <a:gd name="T68" fmla="*/ 187 w 290"/>
                <a:gd name="T69" fmla="*/ 27 h 61"/>
                <a:gd name="T70" fmla="*/ 196 w 290"/>
                <a:gd name="T71" fmla="*/ 28 h 61"/>
                <a:gd name="T72" fmla="*/ 204 w 290"/>
                <a:gd name="T73" fmla="*/ 29 h 61"/>
                <a:gd name="T74" fmla="*/ 199 w 290"/>
                <a:gd name="T75" fmla="*/ 31 h 61"/>
                <a:gd name="T76" fmla="*/ 191 w 290"/>
                <a:gd name="T77" fmla="*/ 32 h 61"/>
                <a:gd name="T78" fmla="*/ 181 w 290"/>
                <a:gd name="T79" fmla="*/ 41 h 61"/>
                <a:gd name="T80" fmla="*/ 177 w 290"/>
                <a:gd name="T81" fmla="*/ 49 h 61"/>
                <a:gd name="T82" fmla="*/ 183 w 290"/>
                <a:gd name="T83" fmla="*/ 55 h 61"/>
                <a:gd name="T84" fmla="*/ 190 w 290"/>
                <a:gd name="T85" fmla="*/ 41 h 61"/>
                <a:gd name="T86" fmla="*/ 198 w 290"/>
                <a:gd name="T87" fmla="*/ 35 h 61"/>
                <a:gd name="T88" fmla="*/ 204 w 290"/>
                <a:gd name="T89" fmla="*/ 40 h 61"/>
                <a:gd name="T90" fmla="*/ 203 w 290"/>
                <a:gd name="T91" fmla="*/ 44 h 61"/>
                <a:gd name="T92" fmla="*/ 201 w 290"/>
                <a:gd name="T93" fmla="*/ 53 h 61"/>
                <a:gd name="T94" fmla="*/ 204 w 290"/>
                <a:gd name="T95" fmla="*/ 60 h 61"/>
                <a:gd name="T96" fmla="*/ 223 w 290"/>
                <a:gd name="T97" fmla="*/ 50 h 61"/>
                <a:gd name="T98" fmla="*/ 229 w 290"/>
                <a:gd name="T99" fmla="*/ 49 h 61"/>
                <a:gd name="T100" fmla="*/ 242 w 290"/>
                <a:gd name="T101" fmla="*/ 42 h 61"/>
                <a:gd name="T102" fmla="*/ 264 w 290"/>
                <a:gd name="T103" fmla="*/ 38 h 61"/>
                <a:gd name="T104" fmla="*/ 278 w 290"/>
                <a:gd name="T105" fmla="*/ 26 h 61"/>
                <a:gd name="T106" fmla="*/ 287 w 290"/>
                <a:gd name="T107" fmla="*/ 28 h 61"/>
                <a:gd name="T108" fmla="*/ 287 w 290"/>
                <a:gd name="T109" fmla="*/ 38 h 61"/>
                <a:gd name="T110" fmla="*/ 288 w 290"/>
                <a:gd name="T111" fmla="*/ 3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0" h="61">
                  <a:moveTo>
                    <a:pt x="288" y="36"/>
                  </a:moveTo>
                  <a:cubicBezTo>
                    <a:pt x="287" y="35"/>
                    <a:pt x="287" y="33"/>
                    <a:pt x="287" y="31"/>
                  </a:cubicBezTo>
                  <a:cubicBezTo>
                    <a:pt x="287" y="30"/>
                    <a:pt x="288" y="30"/>
                    <a:pt x="288" y="28"/>
                  </a:cubicBezTo>
                  <a:cubicBezTo>
                    <a:pt x="289" y="27"/>
                    <a:pt x="289" y="26"/>
                    <a:pt x="289" y="24"/>
                  </a:cubicBezTo>
                  <a:cubicBezTo>
                    <a:pt x="289" y="22"/>
                    <a:pt x="288" y="22"/>
                    <a:pt x="285" y="22"/>
                  </a:cubicBezTo>
                  <a:cubicBezTo>
                    <a:pt x="282" y="22"/>
                    <a:pt x="281" y="22"/>
                    <a:pt x="280" y="22"/>
                  </a:cubicBezTo>
                  <a:cubicBezTo>
                    <a:pt x="279" y="24"/>
                    <a:pt x="277" y="25"/>
                    <a:pt x="276" y="26"/>
                  </a:cubicBezTo>
                  <a:cubicBezTo>
                    <a:pt x="275" y="27"/>
                    <a:pt x="275" y="27"/>
                    <a:pt x="275" y="27"/>
                  </a:cubicBezTo>
                  <a:cubicBezTo>
                    <a:pt x="275" y="27"/>
                    <a:pt x="271" y="33"/>
                    <a:pt x="270" y="34"/>
                  </a:cubicBezTo>
                  <a:cubicBezTo>
                    <a:pt x="268" y="34"/>
                    <a:pt x="268" y="36"/>
                    <a:pt x="266" y="36"/>
                  </a:cubicBezTo>
                  <a:cubicBezTo>
                    <a:pt x="264" y="36"/>
                    <a:pt x="264" y="37"/>
                    <a:pt x="264" y="37"/>
                  </a:cubicBezTo>
                  <a:cubicBezTo>
                    <a:pt x="264" y="37"/>
                    <a:pt x="258" y="37"/>
                    <a:pt x="255" y="37"/>
                  </a:cubicBezTo>
                  <a:cubicBezTo>
                    <a:pt x="253" y="37"/>
                    <a:pt x="251" y="37"/>
                    <a:pt x="248" y="37"/>
                  </a:cubicBezTo>
                  <a:cubicBezTo>
                    <a:pt x="245" y="37"/>
                    <a:pt x="244" y="39"/>
                    <a:pt x="242" y="40"/>
                  </a:cubicBezTo>
                  <a:cubicBezTo>
                    <a:pt x="240" y="41"/>
                    <a:pt x="237" y="42"/>
                    <a:pt x="236" y="43"/>
                  </a:cubicBezTo>
                  <a:cubicBezTo>
                    <a:pt x="234" y="44"/>
                    <a:pt x="234" y="44"/>
                    <a:pt x="230" y="44"/>
                  </a:cubicBezTo>
                  <a:cubicBezTo>
                    <a:pt x="226" y="44"/>
                    <a:pt x="227" y="44"/>
                    <a:pt x="225" y="44"/>
                  </a:cubicBezTo>
                  <a:cubicBezTo>
                    <a:pt x="222" y="44"/>
                    <a:pt x="223" y="46"/>
                    <a:pt x="221" y="46"/>
                  </a:cubicBezTo>
                  <a:cubicBezTo>
                    <a:pt x="219" y="47"/>
                    <a:pt x="218" y="48"/>
                    <a:pt x="220" y="48"/>
                  </a:cubicBezTo>
                  <a:cubicBezTo>
                    <a:pt x="222" y="48"/>
                    <a:pt x="221" y="48"/>
                    <a:pt x="222" y="49"/>
                  </a:cubicBezTo>
                  <a:cubicBezTo>
                    <a:pt x="222" y="50"/>
                    <a:pt x="221" y="50"/>
                    <a:pt x="220" y="50"/>
                  </a:cubicBezTo>
                  <a:cubicBezTo>
                    <a:pt x="218" y="51"/>
                    <a:pt x="218" y="51"/>
                    <a:pt x="215" y="51"/>
                  </a:cubicBezTo>
                  <a:cubicBezTo>
                    <a:pt x="212" y="52"/>
                    <a:pt x="213" y="53"/>
                    <a:pt x="210" y="53"/>
                  </a:cubicBezTo>
                  <a:cubicBezTo>
                    <a:pt x="208" y="53"/>
                    <a:pt x="207" y="54"/>
                    <a:pt x="205" y="55"/>
                  </a:cubicBezTo>
                  <a:cubicBezTo>
                    <a:pt x="203" y="57"/>
                    <a:pt x="202" y="57"/>
                    <a:pt x="200" y="56"/>
                  </a:cubicBezTo>
                  <a:cubicBezTo>
                    <a:pt x="197" y="56"/>
                    <a:pt x="200" y="55"/>
                    <a:pt x="201" y="55"/>
                  </a:cubicBezTo>
                  <a:cubicBezTo>
                    <a:pt x="201" y="54"/>
                    <a:pt x="203" y="53"/>
                    <a:pt x="204" y="52"/>
                  </a:cubicBezTo>
                  <a:cubicBezTo>
                    <a:pt x="205" y="51"/>
                    <a:pt x="206" y="50"/>
                    <a:pt x="207" y="49"/>
                  </a:cubicBezTo>
                  <a:cubicBezTo>
                    <a:pt x="207" y="48"/>
                    <a:pt x="209" y="47"/>
                    <a:pt x="210" y="46"/>
                  </a:cubicBezTo>
                  <a:cubicBezTo>
                    <a:pt x="210" y="45"/>
                    <a:pt x="211" y="44"/>
                    <a:pt x="212" y="43"/>
                  </a:cubicBezTo>
                  <a:cubicBezTo>
                    <a:pt x="213" y="42"/>
                    <a:pt x="213" y="42"/>
                    <a:pt x="214" y="41"/>
                  </a:cubicBezTo>
                  <a:cubicBezTo>
                    <a:pt x="214" y="40"/>
                    <a:pt x="215" y="39"/>
                    <a:pt x="215" y="37"/>
                  </a:cubicBezTo>
                  <a:cubicBezTo>
                    <a:pt x="215" y="35"/>
                    <a:pt x="216" y="36"/>
                    <a:pt x="217" y="37"/>
                  </a:cubicBezTo>
                  <a:cubicBezTo>
                    <a:pt x="217" y="38"/>
                    <a:pt x="217" y="38"/>
                    <a:pt x="218" y="39"/>
                  </a:cubicBezTo>
                  <a:cubicBezTo>
                    <a:pt x="218" y="40"/>
                    <a:pt x="219" y="39"/>
                    <a:pt x="219" y="39"/>
                  </a:cubicBezTo>
                  <a:cubicBezTo>
                    <a:pt x="219" y="39"/>
                    <a:pt x="220" y="41"/>
                    <a:pt x="221" y="40"/>
                  </a:cubicBezTo>
                  <a:cubicBezTo>
                    <a:pt x="223" y="40"/>
                    <a:pt x="223" y="37"/>
                    <a:pt x="223" y="35"/>
                  </a:cubicBezTo>
                  <a:cubicBezTo>
                    <a:pt x="223" y="33"/>
                    <a:pt x="221" y="33"/>
                    <a:pt x="220" y="32"/>
                  </a:cubicBezTo>
                  <a:cubicBezTo>
                    <a:pt x="219" y="31"/>
                    <a:pt x="218" y="32"/>
                    <a:pt x="216" y="31"/>
                  </a:cubicBezTo>
                  <a:cubicBezTo>
                    <a:pt x="215" y="30"/>
                    <a:pt x="216" y="31"/>
                    <a:pt x="214" y="30"/>
                  </a:cubicBezTo>
                  <a:cubicBezTo>
                    <a:pt x="212" y="29"/>
                    <a:pt x="210" y="30"/>
                    <a:pt x="208" y="30"/>
                  </a:cubicBezTo>
                  <a:cubicBezTo>
                    <a:pt x="206" y="29"/>
                    <a:pt x="208" y="29"/>
                    <a:pt x="206" y="28"/>
                  </a:cubicBezTo>
                  <a:cubicBezTo>
                    <a:pt x="205" y="27"/>
                    <a:pt x="206" y="27"/>
                    <a:pt x="205" y="26"/>
                  </a:cubicBezTo>
                  <a:cubicBezTo>
                    <a:pt x="204" y="26"/>
                    <a:pt x="205" y="25"/>
                    <a:pt x="205" y="25"/>
                  </a:cubicBezTo>
                  <a:cubicBezTo>
                    <a:pt x="206" y="24"/>
                    <a:pt x="206" y="22"/>
                    <a:pt x="206" y="21"/>
                  </a:cubicBezTo>
                  <a:cubicBezTo>
                    <a:pt x="206" y="19"/>
                    <a:pt x="205" y="21"/>
                    <a:pt x="202" y="20"/>
                  </a:cubicBezTo>
                  <a:cubicBezTo>
                    <a:pt x="199" y="19"/>
                    <a:pt x="202" y="17"/>
                    <a:pt x="201" y="15"/>
                  </a:cubicBezTo>
                  <a:cubicBezTo>
                    <a:pt x="201" y="13"/>
                    <a:pt x="200" y="15"/>
                    <a:pt x="197" y="14"/>
                  </a:cubicBezTo>
                  <a:cubicBezTo>
                    <a:pt x="194" y="12"/>
                    <a:pt x="195" y="13"/>
                    <a:pt x="194" y="14"/>
                  </a:cubicBezTo>
                  <a:cubicBezTo>
                    <a:pt x="192" y="14"/>
                    <a:pt x="193" y="15"/>
                    <a:pt x="191" y="15"/>
                  </a:cubicBezTo>
                  <a:cubicBezTo>
                    <a:pt x="189" y="15"/>
                    <a:pt x="188" y="16"/>
                    <a:pt x="187" y="16"/>
                  </a:cubicBezTo>
                  <a:cubicBezTo>
                    <a:pt x="186" y="17"/>
                    <a:pt x="186" y="17"/>
                    <a:pt x="184" y="18"/>
                  </a:cubicBezTo>
                  <a:cubicBezTo>
                    <a:pt x="182" y="19"/>
                    <a:pt x="183" y="19"/>
                    <a:pt x="181" y="18"/>
                  </a:cubicBezTo>
                  <a:cubicBezTo>
                    <a:pt x="179" y="17"/>
                    <a:pt x="178" y="17"/>
                    <a:pt x="177" y="17"/>
                  </a:cubicBezTo>
                  <a:cubicBezTo>
                    <a:pt x="175" y="18"/>
                    <a:pt x="175" y="18"/>
                    <a:pt x="173" y="17"/>
                  </a:cubicBezTo>
                  <a:cubicBezTo>
                    <a:pt x="170" y="16"/>
                    <a:pt x="171" y="16"/>
                    <a:pt x="171" y="15"/>
                  </a:cubicBezTo>
                  <a:cubicBezTo>
                    <a:pt x="170" y="14"/>
                    <a:pt x="169" y="14"/>
                    <a:pt x="166" y="14"/>
                  </a:cubicBezTo>
                  <a:cubicBezTo>
                    <a:pt x="164" y="14"/>
                    <a:pt x="165" y="15"/>
                    <a:pt x="163" y="14"/>
                  </a:cubicBezTo>
                  <a:cubicBezTo>
                    <a:pt x="161" y="13"/>
                    <a:pt x="163" y="12"/>
                    <a:pt x="163" y="11"/>
                  </a:cubicBezTo>
                  <a:cubicBezTo>
                    <a:pt x="164" y="10"/>
                    <a:pt x="163" y="10"/>
                    <a:pt x="162" y="10"/>
                  </a:cubicBezTo>
                  <a:cubicBezTo>
                    <a:pt x="161" y="9"/>
                    <a:pt x="161" y="11"/>
                    <a:pt x="160" y="11"/>
                  </a:cubicBezTo>
                  <a:cubicBezTo>
                    <a:pt x="160" y="11"/>
                    <a:pt x="159" y="12"/>
                    <a:pt x="159" y="12"/>
                  </a:cubicBezTo>
                  <a:cubicBezTo>
                    <a:pt x="25" y="12"/>
                    <a:pt x="25" y="12"/>
                    <a:pt x="25" y="12"/>
                  </a:cubicBezTo>
                  <a:cubicBezTo>
                    <a:pt x="25" y="12"/>
                    <a:pt x="25" y="12"/>
                    <a:pt x="25" y="11"/>
                  </a:cubicBezTo>
                  <a:cubicBezTo>
                    <a:pt x="25" y="9"/>
                    <a:pt x="24" y="10"/>
                    <a:pt x="24" y="10"/>
                  </a:cubicBezTo>
                  <a:cubicBezTo>
                    <a:pt x="23" y="9"/>
                    <a:pt x="22" y="9"/>
                    <a:pt x="21" y="7"/>
                  </a:cubicBezTo>
                  <a:cubicBezTo>
                    <a:pt x="20" y="5"/>
                    <a:pt x="19" y="5"/>
                    <a:pt x="19" y="4"/>
                  </a:cubicBezTo>
                  <a:cubicBezTo>
                    <a:pt x="18" y="2"/>
                    <a:pt x="16" y="3"/>
                    <a:pt x="14" y="1"/>
                  </a:cubicBezTo>
                  <a:cubicBezTo>
                    <a:pt x="13" y="0"/>
                    <a:pt x="12" y="0"/>
                    <a:pt x="11" y="0"/>
                  </a:cubicBezTo>
                  <a:cubicBezTo>
                    <a:pt x="11" y="1"/>
                    <a:pt x="10" y="2"/>
                    <a:pt x="10" y="2"/>
                  </a:cubicBezTo>
                  <a:cubicBezTo>
                    <a:pt x="10" y="2"/>
                    <a:pt x="0" y="0"/>
                    <a:pt x="5" y="5"/>
                  </a:cubicBezTo>
                  <a:cubicBezTo>
                    <a:pt x="10" y="10"/>
                    <a:pt x="10" y="13"/>
                    <a:pt x="10" y="13"/>
                  </a:cubicBezTo>
                  <a:cubicBezTo>
                    <a:pt x="11" y="17"/>
                    <a:pt x="11" y="17"/>
                    <a:pt x="11" y="17"/>
                  </a:cubicBezTo>
                  <a:cubicBezTo>
                    <a:pt x="11" y="17"/>
                    <a:pt x="11" y="17"/>
                    <a:pt x="11" y="18"/>
                  </a:cubicBezTo>
                  <a:cubicBezTo>
                    <a:pt x="12" y="17"/>
                    <a:pt x="12" y="17"/>
                    <a:pt x="13" y="17"/>
                  </a:cubicBezTo>
                  <a:cubicBezTo>
                    <a:pt x="13" y="16"/>
                    <a:pt x="13" y="17"/>
                    <a:pt x="14" y="17"/>
                  </a:cubicBezTo>
                  <a:cubicBezTo>
                    <a:pt x="15" y="17"/>
                    <a:pt x="17" y="17"/>
                    <a:pt x="18" y="18"/>
                  </a:cubicBezTo>
                  <a:cubicBezTo>
                    <a:pt x="19" y="19"/>
                    <a:pt x="19" y="19"/>
                    <a:pt x="21" y="19"/>
                  </a:cubicBezTo>
                  <a:cubicBezTo>
                    <a:pt x="22" y="18"/>
                    <a:pt x="20" y="19"/>
                    <a:pt x="20" y="20"/>
                  </a:cubicBezTo>
                  <a:cubicBezTo>
                    <a:pt x="20" y="21"/>
                    <a:pt x="19" y="21"/>
                    <a:pt x="18" y="22"/>
                  </a:cubicBezTo>
                  <a:cubicBezTo>
                    <a:pt x="17" y="22"/>
                    <a:pt x="16" y="23"/>
                    <a:pt x="17" y="24"/>
                  </a:cubicBezTo>
                  <a:cubicBezTo>
                    <a:pt x="17" y="25"/>
                    <a:pt x="20" y="24"/>
                    <a:pt x="20" y="23"/>
                  </a:cubicBezTo>
                  <a:cubicBezTo>
                    <a:pt x="21" y="22"/>
                    <a:pt x="21" y="21"/>
                    <a:pt x="22" y="21"/>
                  </a:cubicBezTo>
                  <a:cubicBezTo>
                    <a:pt x="23" y="20"/>
                    <a:pt x="23" y="20"/>
                    <a:pt x="23" y="19"/>
                  </a:cubicBezTo>
                  <a:cubicBezTo>
                    <a:pt x="23" y="19"/>
                    <a:pt x="24" y="18"/>
                    <a:pt x="24" y="18"/>
                  </a:cubicBezTo>
                  <a:cubicBezTo>
                    <a:pt x="24" y="17"/>
                    <a:pt x="23" y="16"/>
                    <a:pt x="24" y="16"/>
                  </a:cubicBezTo>
                  <a:cubicBezTo>
                    <a:pt x="26" y="15"/>
                    <a:pt x="25" y="13"/>
                    <a:pt x="25" y="13"/>
                  </a:cubicBezTo>
                  <a:cubicBezTo>
                    <a:pt x="25" y="13"/>
                    <a:pt x="156" y="14"/>
                    <a:pt x="158" y="13"/>
                  </a:cubicBezTo>
                  <a:cubicBezTo>
                    <a:pt x="160" y="13"/>
                    <a:pt x="160" y="15"/>
                    <a:pt x="160" y="15"/>
                  </a:cubicBezTo>
                  <a:cubicBezTo>
                    <a:pt x="160" y="15"/>
                    <a:pt x="161" y="16"/>
                    <a:pt x="162" y="16"/>
                  </a:cubicBezTo>
                  <a:cubicBezTo>
                    <a:pt x="164" y="16"/>
                    <a:pt x="165" y="17"/>
                    <a:pt x="165" y="17"/>
                  </a:cubicBezTo>
                  <a:cubicBezTo>
                    <a:pt x="165" y="17"/>
                    <a:pt x="167" y="17"/>
                    <a:pt x="169" y="17"/>
                  </a:cubicBezTo>
                  <a:cubicBezTo>
                    <a:pt x="170" y="17"/>
                    <a:pt x="169" y="18"/>
                    <a:pt x="172" y="18"/>
                  </a:cubicBezTo>
                  <a:cubicBezTo>
                    <a:pt x="174" y="18"/>
                    <a:pt x="173" y="19"/>
                    <a:pt x="174" y="19"/>
                  </a:cubicBezTo>
                  <a:cubicBezTo>
                    <a:pt x="175" y="19"/>
                    <a:pt x="175" y="19"/>
                    <a:pt x="178" y="19"/>
                  </a:cubicBezTo>
                  <a:cubicBezTo>
                    <a:pt x="181" y="19"/>
                    <a:pt x="182" y="19"/>
                    <a:pt x="178" y="20"/>
                  </a:cubicBezTo>
                  <a:cubicBezTo>
                    <a:pt x="175" y="22"/>
                    <a:pt x="175" y="21"/>
                    <a:pt x="173" y="23"/>
                  </a:cubicBezTo>
                  <a:cubicBezTo>
                    <a:pt x="171" y="24"/>
                    <a:pt x="170" y="25"/>
                    <a:pt x="167" y="26"/>
                  </a:cubicBezTo>
                  <a:cubicBezTo>
                    <a:pt x="164" y="28"/>
                    <a:pt x="167" y="28"/>
                    <a:pt x="169" y="28"/>
                  </a:cubicBezTo>
                  <a:cubicBezTo>
                    <a:pt x="170" y="28"/>
                    <a:pt x="171" y="27"/>
                    <a:pt x="172" y="27"/>
                  </a:cubicBezTo>
                  <a:cubicBezTo>
                    <a:pt x="173" y="27"/>
                    <a:pt x="174" y="28"/>
                    <a:pt x="176" y="28"/>
                  </a:cubicBezTo>
                  <a:cubicBezTo>
                    <a:pt x="178" y="27"/>
                    <a:pt x="178" y="27"/>
                    <a:pt x="179" y="27"/>
                  </a:cubicBezTo>
                  <a:cubicBezTo>
                    <a:pt x="180" y="27"/>
                    <a:pt x="182" y="26"/>
                    <a:pt x="184" y="25"/>
                  </a:cubicBezTo>
                  <a:cubicBezTo>
                    <a:pt x="185" y="23"/>
                    <a:pt x="185" y="24"/>
                    <a:pt x="186" y="25"/>
                  </a:cubicBezTo>
                  <a:cubicBezTo>
                    <a:pt x="186" y="25"/>
                    <a:pt x="186" y="27"/>
                    <a:pt x="187" y="27"/>
                  </a:cubicBezTo>
                  <a:cubicBezTo>
                    <a:pt x="189" y="27"/>
                    <a:pt x="190" y="28"/>
                    <a:pt x="190" y="28"/>
                  </a:cubicBezTo>
                  <a:cubicBezTo>
                    <a:pt x="190" y="28"/>
                    <a:pt x="191" y="28"/>
                    <a:pt x="192" y="28"/>
                  </a:cubicBezTo>
                  <a:cubicBezTo>
                    <a:pt x="194" y="28"/>
                    <a:pt x="195" y="30"/>
                    <a:pt x="196" y="28"/>
                  </a:cubicBezTo>
                  <a:cubicBezTo>
                    <a:pt x="197" y="27"/>
                    <a:pt x="198" y="28"/>
                    <a:pt x="200" y="28"/>
                  </a:cubicBezTo>
                  <a:cubicBezTo>
                    <a:pt x="201" y="27"/>
                    <a:pt x="202" y="27"/>
                    <a:pt x="202" y="28"/>
                  </a:cubicBezTo>
                  <a:cubicBezTo>
                    <a:pt x="202" y="29"/>
                    <a:pt x="202" y="29"/>
                    <a:pt x="204" y="29"/>
                  </a:cubicBezTo>
                  <a:cubicBezTo>
                    <a:pt x="205" y="29"/>
                    <a:pt x="205" y="31"/>
                    <a:pt x="204" y="31"/>
                  </a:cubicBezTo>
                  <a:cubicBezTo>
                    <a:pt x="203" y="31"/>
                    <a:pt x="202" y="31"/>
                    <a:pt x="201" y="31"/>
                  </a:cubicBezTo>
                  <a:cubicBezTo>
                    <a:pt x="200" y="31"/>
                    <a:pt x="201" y="31"/>
                    <a:pt x="199" y="31"/>
                  </a:cubicBezTo>
                  <a:cubicBezTo>
                    <a:pt x="198" y="31"/>
                    <a:pt x="197" y="30"/>
                    <a:pt x="196" y="31"/>
                  </a:cubicBezTo>
                  <a:cubicBezTo>
                    <a:pt x="196" y="32"/>
                    <a:pt x="195" y="32"/>
                    <a:pt x="194" y="32"/>
                  </a:cubicBezTo>
                  <a:cubicBezTo>
                    <a:pt x="192" y="32"/>
                    <a:pt x="192" y="32"/>
                    <a:pt x="191" y="32"/>
                  </a:cubicBezTo>
                  <a:cubicBezTo>
                    <a:pt x="189" y="32"/>
                    <a:pt x="187" y="34"/>
                    <a:pt x="186" y="35"/>
                  </a:cubicBezTo>
                  <a:cubicBezTo>
                    <a:pt x="184" y="36"/>
                    <a:pt x="184" y="37"/>
                    <a:pt x="183" y="38"/>
                  </a:cubicBezTo>
                  <a:cubicBezTo>
                    <a:pt x="181" y="39"/>
                    <a:pt x="181" y="40"/>
                    <a:pt x="181" y="41"/>
                  </a:cubicBezTo>
                  <a:cubicBezTo>
                    <a:pt x="182" y="41"/>
                    <a:pt x="184" y="39"/>
                    <a:pt x="184" y="39"/>
                  </a:cubicBezTo>
                  <a:cubicBezTo>
                    <a:pt x="184" y="39"/>
                    <a:pt x="183" y="41"/>
                    <a:pt x="181" y="43"/>
                  </a:cubicBezTo>
                  <a:cubicBezTo>
                    <a:pt x="180" y="44"/>
                    <a:pt x="178" y="46"/>
                    <a:pt x="177" y="49"/>
                  </a:cubicBezTo>
                  <a:cubicBezTo>
                    <a:pt x="175" y="51"/>
                    <a:pt x="175" y="54"/>
                    <a:pt x="175" y="57"/>
                  </a:cubicBezTo>
                  <a:cubicBezTo>
                    <a:pt x="175" y="60"/>
                    <a:pt x="175" y="60"/>
                    <a:pt x="178" y="59"/>
                  </a:cubicBezTo>
                  <a:cubicBezTo>
                    <a:pt x="181" y="58"/>
                    <a:pt x="182" y="57"/>
                    <a:pt x="183" y="55"/>
                  </a:cubicBezTo>
                  <a:cubicBezTo>
                    <a:pt x="184" y="54"/>
                    <a:pt x="186" y="52"/>
                    <a:pt x="186" y="49"/>
                  </a:cubicBezTo>
                  <a:cubicBezTo>
                    <a:pt x="186" y="47"/>
                    <a:pt x="186" y="47"/>
                    <a:pt x="187" y="45"/>
                  </a:cubicBezTo>
                  <a:cubicBezTo>
                    <a:pt x="188" y="42"/>
                    <a:pt x="189" y="42"/>
                    <a:pt x="190" y="41"/>
                  </a:cubicBezTo>
                  <a:cubicBezTo>
                    <a:pt x="192" y="39"/>
                    <a:pt x="193" y="38"/>
                    <a:pt x="193" y="38"/>
                  </a:cubicBezTo>
                  <a:cubicBezTo>
                    <a:pt x="194" y="38"/>
                    <a:pt x="195" y="39"/>
                    <a:pt x="196" y="38"/>
                  </a:cubicBezTo>
                  <a:cubicBezTo>
                    <a:pt x="197" y="37"/>
                    <a:pt x="197" y="36"/>
                    <a:pt x="198" y="35"/>
                  </a:cubicBezTo>
                  <a:cubicBezTo>
                    <a:pt x="199" y="34"/>
                    <a:pt x="201" y="33"/>
                    <a:pt x="202" y="34"/>
                  </a:cubicBezTo>
                  <a:cubicBezTo>
                    <a:pt x="203" y="34"/>
                    <a:pt x="204" y="35"/>
                    <a:pt x="206" y="36"/>
                  </a:cubicBezTo>
                  <a:cubicBezTo>
                    <a:pt x="207" y="37"/>
                    <a:pt x="205" y="39"/>
                    <a:pt x="204" y="40"/>
                  </a:cubicBezTo>
                  <a:cubicBezTo>
                    <a:pt x="204" y="41"/>
                    <a:pt x="202" y="42"/>
                    <a:pt x="200" y="44"/>
                  </a:cubicBezTo>
                  <a:cubicBezTo>
                    <a:pt x="198" y="45"/>
                    <a:pt x="198" y="46"/>
                    <a:pt x="200" y="46"/>
                  </a:cubicBezTo>
                  <a:cubicBezTo>
                    <a:pt x="202" y="46"/>
                    <a:pt x="202" y="45"/>
                    <a:pt x="203" y="44"/>
                  </a:cubicBezTo>
                  <a:cubicBezTo>
                    <a:pt x="205" y="43"/>
                    <a:pt x="206" y="45"/>
                    <a:pt x="205" y="46"/>
                  </a:cubicBezTo>
                  <a:cubicBezTo>
                    <a:pt x="205" y="47"/>
                    <a:pt x="205" y="48"/>
                    <a:pt x="204" y="50"/>
                  </a:cubicBezTo>
                  <a:cubicBezTo>
                    <a:pt x="203" y="51"/>
                    <a:pt x="202" y="51"/>
                    <a:pt x="201" y="53"/>
                  </a:cubicBezTo>
                  <a:cubicBezTo>
                    <a:pt x="199" y="54"/>
                    <a:pt x="198" y="54"/>
                    <a:pt x="196" y="57"/>
                  </a:cubicBezTo>
                  <a:cubicBezTo>
                    <a:pt x="195" y="59"/>
                    <a:pt x="196" y="58"/>
                    <a:pt x="198" y="59"/>
                  </a:cubicBezTo>
                  <a:cubicBezTo>
                    <a:pt x="200" y="61"/>
                    <a:pt x="201" y="61"/>
                    <a:pt x="204" y="60"/>
                  </a:cubicBezTo>
                  <a:cubicBezTo>
                    <a:pt x="206" y="60"/>
                    <a:pt x="208" y="58"/>
                    <a:pt x="210" y="57"/>
                  </a:cubicBezTo>
                  <a:cubicBezTo>
                    <a:pt x="212" y="56"/>
                    <a:pt x="218" y="54"/>
                    <a:pt x="219" y="53"/>
                  </a:cubicBezTo>
                  <a:cubicBezTo>
                    <a:pt x="221" y="53"/>
                    <a:pt x="223" y="51"/>
                    <a:pt x="223" y="50"/>
                  </a:cubicBezTo>
                  <a:cubicBezTo>
                    <a:pt x="223" y="49"/>
                    <a:pt x="224" y="48"/>
                    <a:pt x="224" y="48"/>
                  </a:cubicBezTo>
                  <a:cubicBezTo>
                    <a:pt x="224" y="48"/>
                    <a:pt x="226" y="47"/>
                    <a:pt x="228" y="47"/>
                  </a:cubicBezTo>
                  <a:cubicBezTo>
                    <a:pt x="230" y="47"/>
                    <a:pt x="228" y="48"/>
                    <a:pt x="229" y="49"/>
                  </a:cubicBezTo>
                  <a:cubicBezTo>
                    <a:pt x="230" y="49"/>
                    <a:pt x="231" y="48"/>
                    <a:pt x="233" y="48"/>
                  </a:cubicBezTo>
                  <a:cubicBezTo>
                    <a:pt x="235" y="48"/>
                    <a:pt x="237" y="46"/>
                    <a:pt x="238" y="45"/>
                  </a:cubicBezTo>
                  <a:cubicBezTo>
                    <a:pt x="239" y="44"/>
                    <a:pt x="241" y="43"/>
                    <a:pt x="242" y="42"/>
                  </a:cubicBezTo>
                  <a:cubicBezTo>
                    <a:pt x="243" y="41"/>
                    <a:pt x="247" y="39"/>
                    <a:pt x="247" y="39"/>
                  </a:cubicBezTo>
                  <a:cubicBezTo>
                    <a:pt x="247" y="39"/>
                    <a:pt x="255" y="38"/>
                    <a:pt x="256" y="38"/>
                  </a:cubicBezTo>
                  <a:cubicBezTo>
                    <a:pt x="256" y="38"/>
                    <a:pt x="263" y="39"/>
                    <a:pt x="264" y="38"/>
                  </a:cubicBezTo>
                  <a:cubicBezTo>
                    <a:pt x="265" y="38"/>
                    <a:pt x="269" y="37"/>
                    <a:pt x="269" y="36"/>
                  </a:cubicBezTo>
                  <a:cubicBezTo>
                    <a:pt x="270" y="36"/>
                    <a:pt x="273" y="33"/>
                    <a:pt x="274" y="32"/>
                  </a:cubicBezTo>
                  <a:cubicBezTo>
                    <a:pt x="274" y="31"/>
                    <a:pt x="278" y="27"/>
                    <a:pt x="278" y="26"/>
                  </a:cubicBezTo>
                  <a:cubicBezTo>
                    <a:pt x="279" y="25"/>
                    <a:pt x="283" y="24"/>
                    <a:pt x="285" y="24"/>
                  </a:cubicBezTo>
                  <a:cubicBezTo>
                    <a:pt x="287" y="23"/>
                    <a:pt x="288" y="24"/>
                    <a:pt x="288" y="25"/>
                  </a:cubicBezTo>
                  <a:cubicBezTo>
                    <a:pt x="288" y="27"/>
                    <a:pt x="287" y="27"/>
                    <a:pt x="287" y="28"/>
                  </a:cubicBezTo>
                  <a:cubicBezTo>
                    <a:pt x="286" y="29"/>
                    <a:pt x="286" y="30"/>
                    <a:pt x="285" y="31"/>
                  </a:cubicBezTo>
                  <a:cubicBezTo>
                    <a:pt x="285" y="33"/>
                    <a:pt x="285" y="33"/>
                    <a:pt x="285" y="34"/>
                  </a:cubicBezTo>
                  <a:cubicBezTo>
                    <a:pt x="286" y="35"/>
                    <a:pt x="286" y="36"/>
                    <a:pt x="287" y="38"/>
                  </a:cubicBezTo>
                  <a:cubicBezTo>
                    <a:pt x="288" y="39"/>
                    <a:pt x="286" y="39"/>
                    <a:pt x="285" y="40"/>
                  </a:cubicBezTo>
                  <a:cubicBezTo>
                    <a:pt x="285" y="40"/>
                    <a:pt x="285" y="40"/>
                    <a:pt x="285" y="41"/>
                  </a:cubicBezTo>
                  <a:cubicBezTo>
                    <a:pt x="287" y="41"/>
                    <a:pt x="288" y="41"/>
                    <a:pt x="288" y="39"/>
                  </a:cubicBezTo>
                  <a:cubicBezTo>
                    <a:pt x="288" y="39"/>
                    <a:pt x="289" y="38"/>
                    <a:pt x="290" y="37"/>
                  </a:cubicBezTo>
                  <a:cubicBezTo>
                    <a:pt x="289" y="37"/>
                    <a:pt x="288" y="36"/>
                    <a:pt x="288" y="3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4" name="Freeform 51"/>
            <p:cNvSpPr>
              <a:spLocks noEditPoints="1"/>
            </p:cNvSpPr>
            <p:nvPr/>
          </p:nvSpPr>
          <p:spPr bwMode="auto">
            <a:xfrm>
              <a:off x="4366866" y="2141687"/>
              <a:ext cx="1631950" cy="763588"/>
            </a:xfrm>
            <a:custGeom>
              <a:avLst/>
              <a:gdLst>
                <a:gd name="T0" fmla="*/ 348 w 359"/>
                <a:gd name="T1" fmla="*/ 92 h 168"/>
                <a:gd name="T2" fmla="*/ 340 w 359"/>
                <a:gd name="T3" fmla="*/ 55 h 168"/>
                <a:gd name="T4" fmla="*/ 319 w 359"/>
                <a:gd name="T5" fmla="*/ 55 h 168"/>
                <a:gd name="T6" fmla="*/ 281 w 359"/>
                <a:gd name="T7" fmla="*/ 55 h 168"/>
                <a:gd name="T8" fmla="*/ 246 w 359"/>
                <a:gd name="T9" fmla="*/ 106 h 168"/>
                <a:gd name="T10" fmla="*/ 242 w 359"/>
                <a:gd name="T11" fmla="*/ 86 h 168"/>
                <a:gd name="T12" fmla="*/ 198 w 359"/>
                <a:gd name="T13" fmla="*/ 65 h 168"/>
                <a:gd name="T14" fmla="*/ 261 w 359"/>
                <a:gd name="T15" fmla="*/ 30 h 168"/>
                <a:gd name="T16" fmla="*/ 269 w 359"/>
                <a:gd name="T17" fmla="*/ 22 h 168"/>
                <a:gd name="T18" fmla="*/ 300 w 359"/>
                <a:gd name="T19" fmla="*/ 9 h 168"/>
                <a:gd name="T20" fmla="*/ 269 w 359"/>
                <a:gd name="T21" fmla="*/ 17 h 168"/>
                <a:gd name="T22" fmla="*/ 250 w 359"/>
                <a:gd name="T23" fmla="*/ 8 h 168"/>
                <a:gd name="T24" fmla="*/ 219 w 359"/>
                <a:gd name="T25" fmla="*/ 14 h 168"/>
                <a:gd name="T26" fmla="*/ 181 w 359"/>
                <a:gd name="T27" fmla="*/ 20 h 168"/>
                <a:gd name="T28" fmla="*/ 148 w 359"/>
                <a:gd name="T29" fmla="*/ 8 h 168"/>
                <a:gd name="T30" fmla="*/ 122 w 359"/>
                <a:gd name="T31" fmla="*/ 6 h 168"/>
                <a:gd name="T32" fmla="*/ 86 w 359"/>
                <a:gd name="T33" fmla="*/ 8 h 168"/>
                <a:gd name="T34" fmla="*/ 9 w 359"/>
                <a:gd name="T35" fmla="*/ 57 h 168"/>
                <a:gd name="T36" fmla="*/ 23 w 359"/>
                <a:gd name="T37" fmla="*/ 60 h 168"/>
                <a:gd name="T38" fmla="*/ 22 w 359"/>
                <a:gd name="T39" fmla="*/ 79 h 168"/>
                <a:gd name="T40" fmla="*/ 9 w 359"/>
                <a:gd name="T41" fmla="*/ 111 h 168"/>
                <a:gd name="T42" fmla="*/ 23 w 359"/>
                <a:gd name="T43" fmla="*/ 123 h 168"/>
                <a:gd name="T44" fmla="*/ 164 w 359"/>
                <a:gd name="T45" fmla="*/ 125 h 168"/>
                <a:gd name="T46" fmla="*/ 185 w 359"/>
                <a:gd name="T47" fmla="*/ 127 h 168"/>
                <a:gd name="T48" fmla="*/ 204 w 359"/>
                <a:gd name="T49" fmla="*/ 132 h 168"/>
                <a:gd name="T50" fmla="*/ 214 w 359"/>
                <a:gd name="T51" fmla="*/ 142 h 168"/>
                <a:gd name="T52" fmla="*/ 215 w 359"/>
                <a:gd name="T53" fmla="*/ 148 h 168"/>
                <a:gd name="T54" fmla="*/ 202 w 359"/>
                <a:gd name="T55" fmla="*/ 163 h 168"/>
                <a:gd name="T56" fmla="*/ 218 w 359"/>
                <a:gd name="T57" fmla="*/ 161 h 168"/>
                <a:gd name="T58" fmla="*/ 234 w 359"/>
                <a:gd name="T59" fmla="*/ 154 h 168"/>
                <a:gd name="T60" fmla="*/ 268 w 359"/>
                <a:gd name="T61" fmla="*/ 145 h 168"/>
                <a:gd name="T62" fmla="*/ 282 w 359"/>
                <a:gd name="T63" fmla="*/ 127 h 168"/>
                <a:gd name="T64" fmla="*/ 323 w 359"/>
                <a:gd name="T65" fmla="*/ 116 h 168"/>
                <a:gd name="T66" fmla="*/ 113 w 359"/>
                <a:gd name="T67" fmla="*/ 23 h 168"/>
                <a:gd name="T68" fmla="*/ 104 w 359"/>
                <a:gd name="T69" fmla="*/ 24 h 168"/>
                <a:gd name="T70" fmla="*/ 124 w 359"/>
                <a:gd name="T71" fmla="*/ 19 h 168"/>
                <a:gd name="T72" fmla="*/ 126 w 359"/>
                <a:gd name="T73" fmla="*/ 21 h 168"/>
                <a:gd name="T74" fmla="*/ 134 w 359"/>
                <a:gd name="T75" fmla="*/ 21 h 168"/>
                <a:gd name="T76" fmla="*/ 135 w 359"/>
                <a:gd name="T77" fmla="*/ 23 h 168"/>
                <a:gd name="T78" fmla="*/ 124 w 359"/>
                <a:gd name="T79" fmla="*/ 25 h 168"/>
                <a:gd name="T80" fmla="*/ 115 w 359"/>
                <a:gd name="T81" fmla="*/ 29 h 168"/>
                <a:gd name="T82" fmla="*/ 107 w 359"/>
                <a:gd name="T83" fmla="*/ 28 h 168"/>
                <a:gd name="T84" fmla="*/ 114 w 359"/>
                <a:gd name="T85" fmla="*/ 25 h 168"/>
                <a:gd name="T86" fmla="*/ 150 w 359"/>
                <a:gd name="T87" fmla="*/ 44 h 168"/>
                <a:gd name="T88" fmla="*/ 140 w 359"/>
                <a:gd name="T89" fmla="*/ 47 h 168"/>
                <a:gd name="T90" fmla="*/ 127 w 359"/>
                <a:gd name="T91" fmla="*/ 51 h 168"/>
                <a:gd name="T92" fmla="*/ 110 w 359"/>
                <a:gd name="T93" fmla="*/ 52 h 168"/>
                <a:gd name="T94" fmla="*/ 119 w 359"/>
                <a:gd name="T95" fmla="*/ 48 h 168"/>
                <a:gd name="T96" fmla="*/ 125 w 359"/>
                <a:gd name="T97" fmla="*/ 42 h 168"/>
                <a:gd name="T98" fmla="*/ 131 w 359"/>
                <a:gd name="T99" fmla="*/ 45 h 168"/>
                <a:gd name="T100" fmla="*/ 142 w 359"/>
                <a:gd name="T101" fmla="*/ 44 h 168"/>
                <a:gd name="T102" fmla="*/ 153 w 359"/>
                <a:gd name="T103" fmla="*/ 41 h 168"/>
                <a:gd name="T104" fmla="*/ 163 w 359"/>
                <a:gd name="T105" fmla="*/ 98 h 168"/>
                <a:gd name="T106" fmla="*/ 156 w 359"/>
                <a:gd name="T107" fmla="*/ 115 h 168"/>
                <a:gd name="T108" fmla="*/ 159 w 359"/>
                <a:gd name="T109" fmla="*/ 108 h 168"/>
                <a:gd name="T110" fmla="*/ 156 w 359"/>
                <a:gd name="T111" fmla="*/ 105 h 168"/>
                <a:gd name="T112" fmla="*/ 156 w 359"/>
                <a:gd name="T113" fmla="*/ 100 h 168"/>
                <a:gd name="T114" fmla="*/ 159 w 359"/>
                <a:gd name="T115" fmla="*/ 9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9" h="168">
                  <a:moveTo>
                    <a:pt x="359" y="98"/>
                  </a:moveTo>
                  <a:cubicBezTo>
                    <a:pt x="358" y="97"/>
                    <a:pt x="355" y="99"/>
                    <a:pt x="355" y="95"/>
                  </a:cubicBezTo>
                  <a:cubicBezTo>
                    <a:pt x="355" y="92"/>
                    <a:pt x="352" y="93"/>
                    <a:pt x="349" y="95"/>
                  </a:cubicBezTo>
                  <a:cubicBezTo>
                    <a:pt x="346" y="96"/>
                    <a:pt x="344" y="98"/>
                    <a:pt x="341" y="98"/>
                  </a:cubicBezTo>
                  <a:cubicBezTo>
                    <a:pt x="339" y="98"/>
                    <a:pt x="335" y="95"/>
                    <a:pt x="340" y="95"/>
                  </a:cubicBezTo>
                  <a:cubicBezTo>
                    <a:pt x="344" y="94"/>
                    <a:pt x="345" y="93"/>
                    <a:pt x="348" y="92"/>
                  </a:cubicBezTo>
                  <a:cubicBezTo>
                    <a:pt x="352" y="92"/>
                    <a:pt x="351" y="91"/>
                    <a:pt x="353" y="91"/>
                  </a:cubicBezTo>
                  <a:cubicBezTo>
                    <a:pt x="356" y="90"/>
                    <a:pt x="356" y="90"/>
                    <a:pt x="352" y="89"/>
                  </a:cubicBezTo>
                  <a:cubicBezTo>
                    <a:pt x="348" y="88"/>
                    <a:pt x="349" y="89"/>
                    <a:pt x="345" y="87"/>
                  </a:cubicBezTo>
                  <a:cubicBezTo>
                    <a:pt x="342" y="84"/>
                    <a:pt x="338" y="83"/>
                    <a:pt x="339" y="81"/>
                  </a:cubicBezTo>
                  <a:cubicBezTo>
                    <a:pt x="340" y="78"/>
                    <a:pt x="341" y="81"/>
                    <a:pt x="342" y="77"/>
                  </a:cubicBezTo>
                  <a:cubicBezTo>
                    <a:pt x="344" y="72"/>
                    <a:pt x="340" y="55"/>
                    <a:pt x="340" y="55"/>
                  </a:cubicBezTo>
                  <a:cubicBezTo>
                    <a:pt x="340" y="55"/>
                    <a:pt x="336" y="61"/>
                    <a:pt x="331" y="63"/>
                  </a:cubicBezTo>
                  <a:cubicBezTo>
                    <a:pt x="326" y="66"/>
                    <a:pt x="322" y="67"/>
                    <a:pt x="321" y="68"/>
                  </a:cubicBezTo>
                  <a:cubicBezTo>
                    <a:pt x="320" y="70"/>
                    <a:pt x="318" y="71"/>
                    <a:pt x="318" y="68"/>
                  </a:cubicBezTo>
                  <a:cubicBezTo>
                    <a:pt x="317" y="65"/>
                    <a:pt x="316" y="65"/>
                    <a:pt x="315" y="65"/>
                  </a:cubicBezTo>
                  <a:cubicBezTo>
                    <a:pt x="314" y="64"/>
                    <a:pt x="306" y="64"/>
                    <a:pt x="315" y="60"/>
                  </a:cubicBezTo>
                  <a:cubicBezTo>
                    <a:pt x="323" y="56"/>
                    <a:pt x="319" y="57"/>
                    <a:pt x="319" y="55"/>
                  </a:cubicBezTo>
                  <a:cubicBezTo>
                    <a:pt x="319" y="52"/>
                    <a:pt x="317" y="52"/>
                    <a:pt x="315" y="52"/>
                  </a:cubicBezTo>
                  <a:cubicBezTo>
                    <a:pt x="312" y="52"/>
                    <a:pt x="311" y="50"/>
                    <a:pt x="311" y="48"/>
                  </a:cubicBezTo>
                  <a:cubicBezTo>
                    <a:pt x="311" y="45"/>
                    <a:pt x="308" y="44"/>
                    <a:pt x="304" y="44"/>
                  </a:cubicBezTo>
                  <a:cubicBezTo>
                    <a:pt x="299" y="45"/>
                    <a:pt x="296" y="47"/>
                    <a:pt x="294" y="45"/>
                  </a:cubicBezTo>
                  <a:cubicBezTo>
                    <a:pt x="292" y="44"/>
                    <a:pt x="286" y="41"/>
                    <a:pt x="285" y="47"/>
                  </a:cubicBezTo>
                  <a:cubicBezTo>
                    <a:pt x="284" y="53"/>
                    <a:pt x="281" y="53"/>
                    <a:pt x="281" y="55"/>
                  </a:cubicBezTo>
                  <a:cubicBezTo>
                    <a:pt x="281" y="58"/>
                    <a:pt x="281" y="60"/>
                    <a:pt x="278" y="60"/>
                  </a:cubicBezTo>
                  <a:cubicBezTo>
                    <a:pt x="276" y="60"/>
                    <a:pt x="268" y="64"/>
                    <a:pt x="272" y="68"/>
                  </a:cubicBezTo>
                  <a:cubicBezTo>
                    <a:pt x="275" y="72"/>
                    <a:pt x="276" y="72"/>
                    <a:pt x="275" y="75"/>
                  </a:cubicBezTo>
                  <a:cubicBezTo>
                    <a:pt x="273" y="78"/>
                    <a:pt x="270" y="86"/>
                    <a:pt x="251" y="90"/>
                  </a:cubicBezTo>
                  <a:cubicBezTo>
                    <a:pt x="251" y="90"/>
                    <a:pt x="249" y="97"/>
                    <a:pt x="249" y="100"/>
                  </a:cubicBezTo>
                  <a:cubicBezTo>
                    <a:pt x="250" y="104"/>
                    <a:pt x="249" y="104"/>
                    <a:pt x="246" y="106"/>
                  </a:cubicBezTo>
                  <a:cubicBezTo>
                    <a:pt x="243" y="107"/>
                    <a:pt x="244" y="109"/>
                    <a:pt x="241" y="109"/>
                  </a:cubicBezTo>
                  <a:cubicBezTo>
                    <a:pt x="237" y="109"/>
                    <a:pt x="236" y="111"/>
                    <a:pt x="236" y="108"/>
                  </a:cubicBezTo>
                  <a:cubicBezTo>
                    <a:pt x="235" y="104"/>
                    <a:pt x="234" y="107"/>
                    <a:pt x="234" y="103"/>
                  </a:cubicBezTo>
                  <a:cubicBezTo>
                    <a:pt x="235" y="99"/>
                    <a:pt x="233" y="100"/>
                    <a:pt x="237" y="97"/>
                  </a:cubicBezTo>
                  <a:cubicBezTo>
                    <a:pt x="241" y="94"/>
                    <a:pt x="237" y="95"/>
                    <a:pt x="240" y="92"/>
                  </a:cubicBezTo>
                  <a:cubicBezTo>
                    <a:pt x="243" y="88"/>
                    <a:pt x="244" y="86"/>
                    <a:pt x="242" y="86"/>
                  </a:cubicBezTo>
                  <a:cubicBezTo>
                    <a:pt x="241" y="86"/>
                    <a:pt x="229" y="86"/>
                    <a:pt x="229" y="86"/>
                  </a:cubicBezTo>
                  <a:cubicBezTo>
                    <a:pt x="229" y="86"/>
                    <a:pt x="228" y="82"/>
                    <a:pt x="223" y="82"/>
                  </a:cubicBezTo>
                  <a:cubicBezTo>
                    <a:pt x="219" y="82"/>
                    <a:pt x="216" y="75"/>
                    <a:pt x="211" y="75"/>
                  </a:cubicBezTo>
                  <a:cubicBezTo>
                    <a:pt x="205" y="75"/>
                    <a:pt x="200" y="76"/>
                    <a:pt x="200" y="76"/>
                  </a:cubicBezTo>
                  <a:cubicBezTo>
                    <a:pt x="200" y="76"/>
                    <a:pt x="205" y="71"/>
                    <a:pt x="205" y="68"/>
                  </a:cubicBezTo>
                  <a:cubicBezTo>
                    <a:pt x="205" y="64"/>
                    <a:pt x="198" y="65"/>
                    <a:pt x="198" y="65"/>
                  </a:cubicBezTo>
                  <a:cubicBezTo>
                    <a:pt x="198" y="65"/>
                    <a:pt x="215" y="43"/>
                    <a:pt x="231" y="43"/>
                  </a:cubicBezTo>
                  <a:cubicBezTo>
                    <a:pt x="233" y="43"/>
                    <a:pt x="239" y="39"/>
                    <a:pt x="234" y="38"/>
                  </a:cubicBezTo>
                  <a:cubicBezTo>
                    <a:pt x="228" y="38"/>
                    <a:pt x="238" y="37"/>
                    <a:pt x="241" y="36"/>
                  </a:cubicBezTo>
                  <a:cubicBezTo>
                    <a:pt x="244" y="36"/>
                    <a:pt x="243" y="36"/>
                    <a:pt x="247" y="36"/>
                  </a:cubicBezTo>
                  <a:cubicBezTo>
                    <a:pt x="251" y="36"/>
                    <a:pt x="245" y="37"/>
                    <a:pt x="252" y="34"/>
                  </a:cubicBezTo>
                  <a:cubicBezTo>
                    <a:pt x="260" y="32"/>
                    <a:pt x="261" y="31"/>
                    <a:pt x="261" y="30"/>
                  </a:cubicBezTo>
                  <a:cubicBezTo>
                    <a:pt x="261" y="29"/>
                    <a:pt x="256" y="30"/>
                    <a:pt x="254" y="28"/>
                  </a:cubicBezTo>
                  <a:cubicBezTo>
                    <a:pt x="251" y="27"/>
                    <a:pt x="250" y="26"/>
                    <a:pt x="250" y="26"/>
                  </a:cubicBezTo>
                  <a:cubicBezTo>
                    <a:pt x="250" y="26"/>
                    <a:pt x="254" y="26"/>
                    <a:pt x="256" y="26"/>
                  </a:cubicBezTo>
                  <a:cubicBezTo>
                    <a:pt x="258" y="26"/>
                    <a:pt x="261" y="27"/>
                    <a:pt x="262" y="26"/>
                  </a:cubicBezTo>
                  <a:cubicBezTo>
                    <a:pt x="264" y="26"/>
                    <a:pt x="264" y="27"/>
                    <a:pt x="265" y="25"/>
                  </a:cubicBezTo>
                  <a:cubicBezTo>
                    <a:pt x="266" y="22"/>
                    <a:pt x="266" y="22"/>
                    <a:pt x="269" y="22"/>
                  </a:cubicBezTo>
                  <a:cubicBezTo>
                    <a:pt x="272" y="22"/>
                    <a:pt x="272" y="20"/>
                    <a:pt x="275" y="22"/>
                  </a:cubicBezTo>
                  <a:cubicBezTo>
                    <a:pt x="278" y="23"/>
                    <a:pt x="275" y="21"/>
                    <a:pt x="280" y="22"/>
                  </a:cubicBezTo>
                  <a:cubicBezTo>
                    <a:pt x="284" y="22"/>
                    <a:pt x="280" y="22"/>
                    <a:pt x="286" y="20"/>
                  </a:cubicBezTo>
                  <a:cubicBezTo>
                    <a:pt x="293" y="18"/>
                    <a:pt x="296" y="19"/>
                    <a:pt x="295" y="16"/>
                  </a:cubicBezTo>
                  <a:cubicBezTo>
                    <a:pt x="295" y="14"/>
                    <a:pt x="288" y="14"/>
                    <a:pt x="294" y="12"/>
                  </a:cubicBezTo>
                  <a:cubicBezTo>
                    <a:pt x="299" y="9"/>
                    <a:pt x="301" y="11"/>
                    <a:pt x="300" y="9"/>
                  </a:cubicBezTo>
                  <a:cubicBezTo>
                    <a:pt x="300" y="7"/>
                    <a:pt x="295" y="5"/>
                    <a:pt x="294" y="5"/>
                  </a:cubicBezTo>
                  <a:cubicBezTo>
                    <a:pt x="293" y="5"/>
                    <a:pt x="291" y="3"/>
                    <a:pt x="288" y="5"/>
                  </a:cubicBezTo>
                  <a:cubicBezTo>
                    <a:pt x="285" y="6"/>
                    <a:pt x="284" y="9"/>
                    <a:pt x="283" y="11"/>
                  </a:cubicBezTo>
                  <a:cubicBezTo>
                    <a:pt x="281" y="12"/>
                    <a:pt x="280" y="11"/>
                    <a:pt x="277" y="13"/>
                  </a:cubicBezTo>
                  <a:cubicBezTo>
                    <a:pt x="275" y="15"/>
                    <a:pt x="273" y="14"/>
                    <a:pt x="271" y="16"/>
                  </a:cubicBezTo>
                  <a:cubicBezTo>
                    <a:pt x="269" y="17"/>
                    <a:pt x="270" y="17"/>
                    <a:pt x="269" y="17"/>
                  </a:cubicBezTo>
                  <a:cubicBezTo>
                    <a:pt x="267" y="16"/>
                    <a:pt x="265" y="14"/>
                    <a:pt x="268" y="13"/>
                  </a:cubicBezTo>
                  <a:cubicBezTo>
                    <a:pt x="272" y="13"/>
                    <a:pt x="276" y="13"/>
                    <a:pt x="273" y="10"/>
                  </a:cubicBezTo>
                  <a:cubicBezTo>
                    <a:pt x="271" y="6"/>
                    <a:pt x="268" y="5"/>
                    <a:pt x="266" y="7"/>
                  </a:cubicBezTo>
                  <a:cubicBezTo>
                    <a:pt x="263" y="9"/>
                    <a:pt x="261" y="11"/>
                    <a:pt x="261" y="10"/>
                  </a:cubicBezTo>
                  <a:cubicBezTo>
                    <a:pt x="260" y="9"/>
                    <a:pt x="261" y="2"/>
                    <a:pt x="259" y="4"/>
                  </a:cubicBezTo>
                  <a:cubicBezTo>
                    <a:pt x="258" y="6"/>
                    <a:pt x="253" y="6"/>
                    <a:pt x="250" y="8"/>
                  </a:cubicBezTo>
                  <a:cubicBezTo>
                    <a:pt x="248" y="9"/>
                    <a:pt x="244" y="9"/>
                    <a:pt x="242" y="11"/>
                  </a:cubicBezTo>
                  <a:cubicBezTo>
                    <a:pt x="240" y="12"/>
                    <a:pt x="238" y="14"/>
                    <a:pt x="236" y="15"/>
                  </a:cubicBezTo>
                  <a:cubicBezTo>
                    <a:pt x="234" y="16"/>
                    <a:pt x="235" y="19"/>
                    <a:pt x="234" y="19"/>
                  </a:cubicBezTo>
                  <a:cubicBezTo>
                    <a:pt x="233" y="19"/>
                    <a:pt x="231" y="21"/>
                    <a:pt x="231" y="18"/>
                  </a:cubicBezTo>
                  <a:cubicBezTo>
                    <a:pt x="231" y="15"/>
                    <a:pt x="230" y="14"/>
                    <a:pt x="227" y="14"/>
                  </a:cubicBezTo>
                  <a:cubicBezTo>
                    <a:pt x="224" y="14"/>
                    <a:pt x="220" y="14"/>
                    <a:pt x="219" y="14"/>
                  </a:cubicBezTo>
                  <a:cubicBezTo>
                    <a:pt x="218" y="14"/>
                    <a:pt x="217" y="14"/>
                    <a:pt x="214" y="14"/>
                  </a:cubicBezTo>
                  <a:cubicBezTo>
                    <a:pt x="210" y="15"/>
                    <a:pt x="206" y="16"/>
                    <a:pt x="206" y="16"/>
                  </a:cubicBezTo>
                  <a:cubicBezTo>
                    <a:pt x="206" y="16"/>
                    <a:pt x="204" y="11"/>
                    <a:pt x="199" y="11"/>
                  </a:cubicBezTo>
                  <a:cubicBezTo>
                    <a:pt x="194" y="11"/>
                    <a:pt x="191" y="11"/>
                    <a:pt x="189" y="12"/>
                  </a:cubicBezTo>
                  <a:cubicBezTo>
                    <a:pt x="186" y="14"/>
                    <a:pt x="184" y="15"/>
                    <a:pt x="183" y="17"/>
                  </a:cubicBezTo>
                  <a:cubicBezTo>
                    <a:pt x="183" y="19"/>
                    <a:pt x="182" y="21"/>
                    <a:pt x="181" y="20"/>
                  </a:cubicBezTo>
                  <a:cubicBezTo>
                    <a:pt x="180" y="19"/>
                    <a:pt x="180" y="18"/>
                    <a:pt x="179" y="16"/>
                  </a:cubicBezTo>
                  <a:cubicBezTo>
                    <a:pt x="178" y="14"/>
                    <a:pt x="179" y="14"/>
                    <a:pt x="174" y="14"/>
                  </a:cubicBezTo>
                  <a:cubicBezTo>
                    <a:pt x="170" y="14"/>
                    <a:pt x="156" y="16"/>
                    <a:pt x="156" y="16"/>
                  </a:cubicBezTo>
                  <a:cubicBezTo>
                    <a:pt x="156" y="16"/>
                    <a:pt x="155" y="14"/>
                    <a:pt x="160" y="13"/>
                  </a:cubicBezTo>
                  <a:cubicBezTo>
                    <a:pt x="165" y="12"/>
                    <a:pt x="168" y="8"/>
                    <a:pt x="160" y="8"/>
                  </a:cubicBezTo>
                  <a:cubicBezTo>
                    <a:pt x="151" y="8"/>
                    <a:pt x="150" y="10"/>
                    <a:pt x="148" y="8"/>
                  </a:cubicBezTo>
                  <a:cubicBezTo>
                    <a:pt x="146" y="6"/>
                    <a:pt x="144" y="6"/>
                    <a:pt x="141" y="5"/>
                  </a:cubicBezTo>
                  <a:cubicBezTo>
                    <a:pt x="138" y="4"/>
                    <a:pt x="137" y="3"/>
                    <a:pt x="135" y="4"/>
                  </a:cubicBezTo>
                  <a:cubicBezTo>
                    <a:pt x="133" y="4"/>
                    <a:pt x="134" y="6"/>
                    <a:pt x="131" y="6"/>
                  </a:cubicBezTo>
                  <a:cubicBezTo>
                    <a:pt x="127" y="6"/>
                    <a:pt x="131" y="3"/>
                    <a:pt x="131" y="3"/>
                  </a:cubicBezTo>
                  <a:cubicBezTo>
                    <a:pt x="131" y="3"/>
                    <a:pt x="128" y="2"/>
                    <a:pt x="126" y="3"/>
                  </a:cubicBezTo>
                  <a:cubicBezTo>
                    <a:pt x="125" y="5"/>
                    <a:pt x="124" y="7"/>
                    <a:pt x="122" y="6"/>
                  </a:cubicBezTo>
                  <a:cubicBezTo>
                    <a:pt x="119" y="5"/>
                    <a:pt x="122" y="4"/>
                    <a:pt x="122" y="3"/>
                  </a:cubicBezTo>
                  <a:cubicBezTo>
                    <a:pt x="123" y="2"/>
                    <a:pt x="120" y="0"/>
                    <a:pt x="117" y="2"/>
                  </a:cubicBezTo>
                  <a:cubicBezTo>
                    <a:pt x="114" y="5"/>
                    <a:pt x="112" y="5"/>
                    <a:pt x="109" y="6"/>
                  </a:cubicBezTo>
                  <a:cubicBezTo>
                    <a:pt x="107" y="6"/>
                    <a:pt x="103" y="3"/>
                    <a:pt x="101" y="3"/>
                  </a:cubicBezTo>
                  <a:cubicBezTo>
                    <a:pt x="98" y="4"/>
                    <a:pt x="97" y="7"/>
                    <a:pt x="94" y="7"/>
                  </a:cubicBezTo>
                  <a:cubicBezTo>
                    <a:pt x="92" y="8"/>
                    <a:pt x="88" y="8"/>
                    <a:pt x="86" y="8"/>
                  </a:cubicBezTo>
                  <a:cubicBezTo>
                    <a:pt x="83" y="8"/>
                    <a:pt x="79" y="8"/>
                    <a:pt x="77" y="8"/>
                  </a:cubicBezTo>
                  <a:cubicBezTo>
                    <a:pt x="75" y="8"/>
                    <a:pt x="70" y="9"/>
                    <a:pt x="70" y="7"/>
                  </a:cubicBezTo>
                  <a:cubicBezTo>
                    <a:pt x="69" y="6"/>
                    <a:pt x="66" y="4"/>
                    <a:pt x="64" y="4"/>
                  </a:cubicBezTo>
                  <a:cubicBezTo>
                    <a:pt x="60" y="7"/>
                    <a:pt x="4" y="53"/>
                    <a:pt x="2" y="54"/>
                  </a:cubicBezTo>
                  <a:cubicBezTo>
                    <a:pt x="0" y="56"/>
                    <a:pt x="6" y="56"/>
                    <a:pt x="7" y="55"/>
                  </a:cubicBezTo>
                  <a:cubicBezTo>
                    <a:pt x="9" y="55"/>
                    <a:pt x="9" y="56"/>
                    <a:pt x="9" y="57"/>
                  </a:cubicBezTo>
                  <a:cubicBezTo>
                    <a:pt x="9" y="57"/>
                    <a:pt x="8" y="57"/>
                    <a:pt x="8" y="58"/>
                  </a:cubicBezTo>
                  <a:cubicBezTo>
                    <a:pt x="7" y="59"/>
                    <a:pt x="9" y="61"/>
                    <a:pt x="9" y="62"/>
                  </a:cubicBezTo>
                  <a:cubicBezTo>
                    <a:pt x="9" y="63"/>
                    <a:pt x="10" y="63"/>
                    <a:pt x="11" y="62"/>
                  </a:cubicBezTo>
                  <a:cubicBezTo>
                    <a:pt x="12" y="61"/>
                    <a:pt x="13" y="61"/>
                    <a:pt x="14" y="60"/>
                  </a:cubicBezTo>
                  <a:cubicBezTo>
                    <a:pt x="15" y="59"/>
                    <a:pt x="17" y="59"/>
                    <a:pt x="19" y="58"/>
                  </a:cubicBezTo>
                  <a:cubicBezTo>
                    <a:pt x="21" y="57"/>
                    <a:pt x="23" y="59"/>
                    <a:pt x="23" y="60"/>
                  </a:cubicBezTo>
                  <a:cubicBezTo>
                    <a:pt x="23" y="61"/>
                    <a:pt x="23" y="61"/>
                    <a:pt x="22" y="63"/>
                  </a:cubicBezTo>
                  <a:cubicBezTo>
                    <a:pt x="22" y="65"/>
                    <a:pt x="23" y="64"/>
                    <a:pt x="23" y="66"/>
                  </a:cubicBezTo>
                  <a:cubicBezTo>
                    <a:pt x="24" y="67"/>
                    <a:pt x="22" y="67"/>
                    <a:pt x="22" y="68"/>
                  </a:cubicBezTo>
                  <a:cubicBezTo>
                    <a:pt x="22" y="69"/>
                    <a:pt x="22" y="71"/>
                    <a:pt x="22" y="72"/>
                  </a:cubicBezTo>
                  <a:cubicBezTo>
                    <a:pt x="21" y="73"/>
                    <a:pt x="21" y="73"/>
                    <a:pt x="20" y="75"/>
                  </a:cubicBezTo>
                  <a:cubicBezTo>
                    <a:pt x="20" y="77"/>
                    <a:pt x="21" y="78"/>
                    <a:pt x="22" y="79"/>
                  </a:cubicBezTo>
                  <a:cubicBezTo>
                    <a:pt x="23" y="80"/>
                    <a:pt x="24" y="82"/>
                    <a:pt x="23" y="84"/>
                  </a:cubicBezTo>
                  <a:cubicBezTo>
                    <a:pt x="21" y="86"/>
                    <a:pt x="20" y="86"/>
                    <a:pt x="18" y="88"/>
                  </a:cubicBezTo>
                  <a:cubicBezTo>
                    <a:pt x="17" y="89"/>
                    <a:pt x="13" y="91"/>
                    <a:pt x="12" y="91"/>
                  </a:cubicBezTo>
                  <a:cubicBezTo>
                    <a:pt x="12" y="96"/>
                    <a:pt x="11" y="103"/>
                    <a:pt x="11" y="103"/>
                  </a:cubicBezTo>
                  <a:cubicBezTo>
                    <a:pt x="11" y="103"/>
                    <a:pt x="11" y="107"/>
                    <a:pt x="11" y="108"/>
                  </a:cubicBezTo>
                  <a:cubicBezTo>
                    <a:pt x="11" y="108"/>
                    <a:pt x="10" y="110"/>
                    <a:pt x="9" y="111"/>
                  </a:cubicBezTo>
                  <a:cubicBezTo>
                    <a:pt x="10" y="111"/>
                    <a:pt x="11" y="111"/>
                    <a:pt x="12" y="112"/>
                  </a:cubicBezTo>
                  <a:cubicBezTo>
                    <a:pt x="14" y="114"/>
                    <a:pt x="16" y="113"/>
                    <a:pt x="17" y="115"/>
                  </a:cubicBezTo>
                  <a:cubicBezTo>
                    <a:pt x="17" y="116"/>
                    <a:pt x="18" y="116"/>
                    <a:pt x="19" y="118"/>
                  </a:cubicBezTo>
                  <a:cubicBezTo>
                    <a:pt x="20" y="120"/>
                    <a:pt x="21" y="120"/>
                    <a:pt x="22" y="121"/>
                  </a:cubicBezTo>
                  <a:cubicBezTo>
                    <a:pt x="22" y="121"/>
                    <a:pt x="23" y="120"/>
                    <a:pt x="23" y="122"/>
                  </a:cubicBezTo>
                  <a:cubicBezTo>
                    <a:pt x="23" y="123"/>
                    <a:pt x="23" y="123"/>
                    <a:pt x="23" y="123"/>
                  </a:cubicBezTo>
                  <a:cubicBezTo>
                    <a:pt x="157" y="123"/>
                    <a:pt x="157" y="123"/>
                    <a:pt x="157" y="123"/>
                  </a:cubicBezTo>
                  <a:cubicBezTo>
                    <a:pt x="157" y="123"/>
                    <a:pt x="158" y="122"/>
                    <a:pt x="158" y="122"/>
                  </a:cubicBezTo>
                  <a:cubicBezTo>
                    <a:pt x="159" y="122"/>
                    <a:pt x="159" y="120"/>
                    <a:pt x="160" y="121"/>
                  </a:cubicBezTo>
                  <a:cubicBezTo>
                    <a:pt x="161" y="121"/>
                    <a:pt x="162" y="121"/>
                    <a:pt x="161" y="122"/>
                  </a:cubicBezTo>
                  <a:cubicBezTo>
                    <a:pt x="161" y="123"/>
                    <a:pt x="159" y="124"/>
                    <a:pt x="161" y="125"/>
                  </a:cubicBezTo>
                  <a:cubicBezTo>
                    <a:pt x="163" y="126"/>
                    <a:pt x="162" y="125"/>
                    <a:pt x="164" y="125"/>
                  </a:cubicBezTo>
                  <a:cubicBezTo>
                    <a:pt x="167" y="125"/>
                    <a:pt x="168" y="125"/>
                    <a:pt x="169" y="126"/>
                  </a:cubicBezTo>
                  <a:cubicBezTo>
                    <a:pt x="169" y="127"/>
                    <a:pt x="168" y="127"/>
                    <a:pt x="171" y="128"/>
                  </a:cubicBezTo>
                  <a:cubicBezTo>
                    <a:pt x="173" y="129"/>
                    <a:pt x="173" y="129"/>
                    <a:pt x="175" y="128"/>
                  </a:cubicBezTo>
                  <a:cubicBezTo>
                    <a:pt x="176" y="128"/>
                    <a:pt x="177" y="128"/>
                    <a:pt x="179" y="129"/>
                  </a:cubicBezTo>
                  <a:cubicBezTo>
                    <a:pt x="181" y="130"/>
                    <a:pt x="180" y="130"/>
                    <a:pt x="182" y="129"/>
                  </a:cubicBezTo>
                  <a:cubicBezTo>
                    <a:pt x="184" y="128"/>
                    <a:pt x="184" y="128"/>
                    <a:pt x="185" y="127"/>
                  </a:cubicBezTo>
                  <a:cubicBezTo>
                    <a:pt x="186" y="127"/>
                    <a:pt x="187" y="126"/>
                    <a:pt x="189" y="126"/>
                  </a:cubicBezTo>
                  <a:cubicBezTo>
                    <a:pt x="191" y="126"/>
                    <a:pt x="190" y="125"/>
                    <a:pt x="192" y="125"/>
                  </a:cubicBezTo>
                  <a:cubicBezTo>
                    <a:pt x="193" y="124"/>
                    <a:pt x="192" y="123"/>
                    <a:pt x="195" y="125"/>
                  </a:cubicBezTo>
                  <a:cubicBezTo>
                    <a:pt x="198" y="126"/>
                    <a:pt x="199" y="124"/>
                    <a:pt x="199" y="126"/>
                  </a:cubicBezTo>
                  <a:cubicBezTo>
                    <a:pt x="200" y="128"/>
                    <a:pt x="197" y="130"/>
                    <a:pt x="200" y="131"/>
                  </a:cubicBezTo>
                  <a:cubicBezTo>
                    <a:pt x="203" y="132"/>
                    <a:pt x="204" y="130"/>
                    <a:pt x="204" y="132"/>
                  </a:cubicBezTo>
                  <a:cubicBezTo>
                    <a:pt x="204" y="133"/>
                    <a:pt x="204" y="135"/>
                    <a:pt x="203" y="136"/>
                  </a:cubicBezTo>
                  <a:cubicBezTo>
                    <a:pt x="203" y="136"/>
                    <a:pt x="202" y="137"/>
                    <a:pt x="203" y="137"/>
                  </a:cubicBezTo>
                  <a:cubicBezTo>
                    <a:pt x="204" y="138"/>
                    <a:pt x="203" y="138"/>
                    <a:pt x="204" y="139"/>
                  </a:cubicBezTo>
                  <a:cubicBezTo>
                    <a:pt x="206" y="140"/>
                    <a:pt x="204" y="140"/>
                    <a:pt x="206" y="141"/>
                  </a:cubicBezTo>
                  <a:cubicBezTo>
                    <a:pt x="208" y="141"/>
                    <a:pt x="210" y="140"/>
                    <a:pt x="212" y="141"/>
                  </a:cubicBezTo>
                  <a:cubicBezTo>
                    <a:pt x="214" y="142"/>
                    <a:pt x="213" y="141"/>
                    <a:pt x="214" y="142"/>
                  </a:cubicBezTo>
                  <a:cubicBezTo>
                    <a:pt x="216" y="143"/>
                    <a:pt x="217" y="142"/>
                    <a:pt x="218" y="143"/>
                  </a:cubicBezTo>
                  <a:cubicBezTo>
                    <a:pt x="219" y="144"/>
                    <a:pt x="221" y="144"/>
                    <a:pt x="221" y="146"/>
                  </a:cubicBezTo>
                  <a:cubicBezTo>
                    <a:pt x="221" y="148"/>
                    <a:pt x="221" y="151"/>
                    <a:pt x="219" y="151"/>
                  </a:cubicBezTo>
                  <a:cubicBezTo>
                    <a:pt x="218" y="152"/>
                    <a:pt x="217" y="150"/>
                    <a:pt x="217" y="150"/>
                  </a:cubicBezTo>
                  <a:cubicBezTo>
                    <a:pt x="217" y="150"/>
                    <a:pt x="216" y="151"/>
                    <a:pt x="216" y="150"/>
                  </a:cubicBezTo>
                  <a:cubicBezTo>
                    <a:pt x="215" y="149"/>
                    <a:pt x="215" y="149"/>
                    <a:pt x="215" y="148"/>
                  </a:cubicBezTo>
                  <a:cubicBezTo>
                    <a:pt x="214" y="147"/>
                    <a:pt x="213" y="146"/>
                    <a:pt x="213" y="148"/>
                  </a:cubicBezTo>
                  <a:cubicBezTo>
                    <a:pt x="213" y="150"/>
                    <a:pt x="212" y="151"/>
                    <a:pt x="212" y="152"/>
                  </a:cubicBezTo>
                  <a:cubicBezTo>
                    <a:pt x="211" y="153"/>
                    <a:pt x="211" y="153"/>
                    <a:pt x="210" y="154"/>
                  </a:cubicBezTo>
                  <a:cubicBezTo>
                    <a:pt x="209" y="155"/>
                    <a:pt x="208" y="156"/>
                    <a:pt x="208" y="157"/>
                  </a:cubicBezTo>
                  <a:cubicBezTo>
                    <a:pt x="207" y="158"/>
                    <a:pt x="205" y="159"/>
                    <a:pt x="205" y="160"/>
                  </a:cubicBezTo>
                  <a:cubicBezTo>
                    <a:pt x="204" y="161"/>
                    <a:pt x="203" y="162"/>
                    <a:pt x="202" y="163"/>
                  </a:cubicBezTo>
                  <a:cubicBezTo>
                    <a:pt x="201" y="164"/>
                    <a:pt x="199" y="165"/>
                    <a:pt x="199" y="166"/>
                  </a:cubicBezTo>
                  <a:cubicBezTo>
                    <a:pt x="198" y="166"/>
                    <a:pt x="195" y="167"/>
                    <a:pt x="198" y="167"/>
                  </a:cubicBezTo>
                  <a:cubicBezTo>
                    <a:pt x="200" y="168"/>
                    <a:pt x="201" y="168"/>
                    <a:pt x="203" y="166"/>
                  </a:cubicBezTo>
                  <a:cubicBezTo>
                    <a:pt x="205" y="165"/>
                    <a:pt x="206" y="164"/>
                    <a:pt x="208" y="164"/>
                  </a:cubicBezTo>
                  <a:cubicBezTo>
                    <a:pt x="211" y="164"/>
                    <a:pt x="210" y="163"/>
                    <a:pt x="213" y="162"/>
                  </a:cubicBezTo>
                  <a:cubicBezTo>
                    <a:pt x="216" y="162"/>
                    <a:pt x="216" y="162"/>
                    <a:pt x="218" y="161"/>
                  </a:cubicBezTo>
                  <a:cubicBezTo>
                    <a:pt x="219" y="161"/>
                    <a:pt x="220" y="161"/>
                    <a:pt x="220" y="160"/>
                  </a:cubicBezTo>
                  <a:cubicBezTo>
                    <a:pt x="219" y="159"/>
                    <a:pt x="220" y="159"/>
                    <a:pt x="218" y="159"/>
                  </a:cubicBezTo>
                  <a:cubicBezTo>
                    <a:pt x="216" y="159"/>
                    <a:pt x="217" y="158"/>
                    <a:pt x="219" y="157"/>
                  </a:cubicBezTo>
                  <a:cubicBezTo>
                    <a:pt x="221" y="157"/>
                    <a:pt x="220" y="155"/>
                    <a:pt x="223" y="155"/>
                  </a:cubicBezTo>
                  <a:cubicBezTo>
                    <a:pt x="225" y="155"/>
                    <a:pt x="224" y="155"/>
                    <a:pt x="228" y="155"/>
                  </a:cubicBezTo>
                  <a:cubicBezTo>
                    <a:pt x="232" y="155"/>
                    <a:pt x="232" y="155"/>
                    <a:pt x="234" y="154"/>
                  </a:cubicBezTo>
                  <a:cubicBezTo>
                    <a:pt x="235" y="153"/>
                    <a:pt x="238" y="152"/>
                    <a:pt x="240" y="151"/>
                  </a:cubicBezTo>
                  <a:cubicBezTo>
                    <a:pt x="242" y="150"/>
                    <a:pt x="243" y="148"/>
                    <a:pt x="246" y="148"/>
                  </a:cubicBezTo>
                  <a:cubicBezTo>
                    <a:pt x="249" y="148"/>
                    <a:pt x="251" y="148"/>
                    <a:pt x="253" y="148"/>
                  </a:cubicBezTo>
                  <a:cubicBezTo>
                    <a:pt x="256" y="148"/>
                    <a:pt x="262" y="148"/>
                    <a:pt x="262" y="148"/>
                  </a:cubicBezTo>
                  <a:cubicBezTo>
                    <a:pt x="262" y="148"/>
                    <a:pt x="262" y="147"/>
                    <a:pt x="264" y="147"/>
                  </a:cubicBezTo>
                  <a:cubicBezTo>
                    <a:pt x="266" y="147"/>
                    <a:pt x="266" y="145"/>
                    <a:pt x="268" y="145"/>
                  </a:cubicBezTo>
                  <a:cubicBezTo>
                    <a:pt x="269" y="144"/>
                    <a:pt x="273" y="138"/>
                    <a:pt x="273" y="138"/>
                  </a:cubicBezTo>
                  <a:cubicBezTo>
                    <a:pt x="274" y="137"/>
                    <a:pt x="274" y="137"/>
                    <a:pt x="274" y="137"/>
                  </a:cubicBezTo>
                  <a:cubicBezTo>
                    <a:pt x="273" y="137"/>
                    <a:pt x="273" y="137"/>
                    <a:pt x="273" y="137"/>
                  </a:cubicBezTo>
                  <a:cubicBezTo>
                    <a:pt x="271" y="137"/>
                    <a:pt x="270" y="135"/>
                    <a:pt x="270" y="135"/>
                  </a:cubicBezTo>
                  <a:cubicBezTo>
                    <a:pt x="270" y="135"/>
                    <a:pt x="272" y="134"/>
                    <a:pt x="275" y="132"/>
                  </a:cubicBezTo>
                  <a:cubicBezTo>
                    <a:pt x="278" y="131"/>
                    <a:pt x="279" y="128"/>
                    <a:pt x="282" y="127"/>
                  </a:cubicBezTo>
                  <a:cubicBezTo>
                    <a:pt x="286" y="126"/>
                    <a:pt x="286" y="125"/>
                    <a:pt x="287" y="124"/>
                  </a:cubicBezTo>
                  <a:cubicBezTo>
                    <a:pt x="289" y="123"/>
                    <a:pt x="292" y="122"/>
                    <a:pt x="292" y="122"/>
                  </a:cubicBezTo>
                  <a:cubicBezTo>
                    <a:pt x="292" y="122"/>
                    <a:pt x="295" y="121"/>
                    <a:pt x="296" y="120"/>
                  </a:cubicBezTo>
                  <a:cubicBezTo>
                    <a:pt x="297" y="120"/>
                    <a:pt x="297" y="117"/>
                    <a:pt x="299" y="117"/>
                  </a:cubicBezTo>
                  <a:cubicBezTo>
                    <a:pt x="301" y="117"/>
                    <a:pt x="309" y="116"/>
                    <a:pt x="312" y="117"/>
                  </a:cubicBezTo>
                  <a:cubicBezTo>
                    <a:pt x="316" y="117"/>
                    <a:pt x="322" y="116"/>
                    <a:pt x="323" y="116"/>
                  </a:cubicBezTo>
                  <a:cubicBezTo>
                    <a:pt x="325" y="116"/>
                    <a:pt x="330" y="116"/>
                    <a:pt x="331" y="116"/>
                  </a:cubicBezTo>
                  <a:cubicBezTo>
                    <a:pt x="332" y="116"/>
                    <a:pt x="333" y="116"/>
                    <a:pt x="337" y="113"/>
                  </a:cubicBezTo>
                  <a:cubicBezTo>
                    <a:pt x="340" y="111"/>
                    <a:pt x="340" y="110"/>
                    <a:pt x="347" y="109"/>
                  </a:cubicBezTo>
                  <a:cubicBezTo>
                    <a:pt x="355" y="109"/>
                    <a:pt x="357" y="109"/>
                    <a:pt x="358" y="105"/>
                  </a:cubicBezTo>
                  <a:cubicBezTo>
                    <a:pt x="359" y="102"/>
                    <a:pt x="359" y="100"/>
                    <a:pt x="359" y="98"/>
                  </a:cubicBezTo>
                  <a:close/>
                  <a:moveTo>
                    <a:pt x="113" y="23"/>
                  </a:moveTo>
                  <a:cubicBezTo>
                    <a:pt x="113" y="24"/>
                    <a:pt x="113" y="24"/>
                    <a:pt x="113" y="24"/>
                  </a:cubicBezTo>
                  <a:cubicBezTo>
                    <a:pt x="111" y="24"/>
                    <a:pt x="111" y="24"/>
                    <a:pt x="111" y="24"/>
                  </a:cubicBezTo>
                  <a:cubicBezTo>
                    <a:pt x="111" y="23"/>
                    <a:pt x="111" y="23"/>
                    <a:pt x="111" y="23"/>
                  </a:cubicBezTo>
                  <a:cubicBezTo>
                    <a:pt x="107" y="23"/>
                    <a:pt x="107" y="23"/>
                    <a:pt x="107" y="23"/>
                  </a:cubicBezTo>
                  <a:cubicBezTo>
                    <a:pt x="106" y="24"/>
                    <a:pt x="106" y="24"/>
                    <a:pt x="106" y="24"/>
                  </a:cubicBezTo>
                  <a:cubicBezTo>
                    <a:pt x="104" y="24"/>
                    <a:pt x="104" y="24"/>
                    <a:pt x="104" y="24"/>
                  </a:cubicBezTo>
                  <a:cubicBezTo>
                    <a:pt x="105" y="22"/>
                    <a:pt x="105" y="22"/>
                    <a:pt x="105" y="22"/>
                  </a:cubicBezTo>
                  <a:cubicBezTo>
                    <a:pt x="113" y="22"/>
                    <a:pt x="113" y="22"/>
                    <a:pt x="113" y="22"/>
                  </a:cubicBezTo>
                  <a:cubicBezTo>
                    <a:pt x="113" y="21"/>
                    <a:pt x="113" y="21"/>
                    <a:pt x="113" y="21"/>
                  </a:cubicBezTo>
                  <a:cubicBezTo>
                    <a:pt x="119" y="20"/>
                    <a:pt x="119" y="20"/>
                    <a:pt x="119" y="20"/>
                  </a:cubicBezTo>
                  <a:cubicBezTo>
                    <a:pt x="119" y="19"/>
                    <a:pt x="119" y="19"/>
                    <a:pt x="119" y="19"/>
                  </a:cubicBezTo>
                  <a:cubicBezTo>
                    <a:pt x="124" y="19"/>
                    <a:pt x="124" y="19"/>
                    <a:pt x="124" y="19"/>
                  </a:cubicBezTo>
                  <a:cubicBezTo>
                    <a:pt x="125" y="18"/>
                    <a:pt x="125" y="18"/>
                    <a:pt x="125" y="18"/>
                  </a:cubicBezTo>
                  <a:cubicBezTo>
                    <a:pt x="134" y="18"/>
                    <a:pt x="134" y="18"/>
                    <a:pt x="134" y="18"/>
                  </a:cubicBezTo>
                  <a:cubicBezTo>
                    <a:pt x="134" y="20"/>
                    <a:pt x="134" y="20"/>
                    <a:pt x="134" y="20"/>
                  </a:cubicBezTo>
                  <a:cubicBezTo>
                    <a:pt x="131" y="20"/>
                    <a:pt x="131" y="20"/>
                    <a:pt x="131" y="20"/>
                  </a:cubicBezTo>
                  <a:cubicBezTo>
                    <a:pt x="130" y="21"/>
                    <a:pt x="130" y="21"/>
                    <a:pt x="130" y="21"/>
                  </a:cubicBezTo>
                  <a:cubicBezTo>
                    <a:pt x="126" y="21"/>
                    <a:pt x="126" y="21"/>
                    <a:pt x="126" y="21"/>
                  </a:cubicBezTo>
                  <a:cubicBezTo>
                    <a:pt x="126" y="22"/>
                    <a:pt x="126" y="22"/>
                    <a:pt x="126" y="22"/>
                  </a:cubicBezTo>
                  <a:cubicBezTo>
                    <a:pt x="129" y="22"/>
                    <a:pt x="129" y="22"/>
                    <a:pt x="129" y="22"/>
                  </a:cubicBezTo>
                  <a:cubicBezTo>
                    <a:pt x="130" y="23"/>
                    <a:pt x="130" y="23"/>
                    <a:pt x="130" y="23"/>
                  </a:cubicBezTo>
                  <a:cubicBezTo>
                    <a:pt x="132" y="23"/>
                    <a:pt x="132" y="23"/>
                    <a:pt x="132" y="23"/>
                  </a:cubicBezTo>
                  <a:cubicBezTo>
                    <a:pt x="132" y="22"/>
                    <a:pt x="132" y="22"/>
                    <a:pt x="132" y="22"/>
                  </a:cubicBezTo>
                  <a:cubicBezTo>
                    <a:pt x="134" y="21"/>
                    <a:pt x="134" y="21"/>
                    <a:pt x="134" y="21"/>
                  </a:cubicBezTo>
                  <a:cubicBezTo>
                    <a:pt x="135" y="20"/>
                    <a:pt x="135" y="20"/>
                    <a:pt x="135" y="20"/>
                  </a:cubicBezTo>
                  <a:cubicBezTo>
                    <a:pt x="139" y="20"/>
                    <a:pt x="139" y="20"/>
                    <a:pt x="139" y="20"/>
                  </a:cubicBezTo>
                  <a:cubicBezTo>
                    <a:pt x="138" y="22"/>
                    <a:pt x="138" y="22"/>
                    <a:pt x="138" y="22"/>
                  </a:cubicBezTo>
                  <a:cubicBezTo>
                    <a:pt x="138" y="22"/>
                    <a:pt x="138" y="22"/>
                    <a:pt x="138" y="22"/>
                  </a:cubicBezTo>
                  <a:cubicBezTo>
                    <a:pt x="137" y="23"/>
                    <a:pt x="137" y="23"/>
                    <a:pt x="137" y="23"/>
                  </a:cubicBezTo>
                  <a:cubicBezTo>
                    <a:pt x="135" y="23"/>
                    <a:pt x="135" y="23"/>
                    <a:pt x="135" y="23"/>
                  </a:cubicBezTo>
                  <a:cubicBezTo>
                    <a:pt x="135" y="24"/>
                    <a:pt x="135" y="24"/>
                    <a:pt x="135" y="24"/>
                  </a:cubicBezTo>
                  <a:cubicBezTo>
                    <a:pt x="133" y="24"/>
                    <a:pt x="133" y="24"/>
                    <a:pt x="133" y="24"/>
                  </a:cubicBezTo>
                  <a:cubicBezTo>
                    <a:pt x="133" y="26"/>
                    <a:pt x="133" y="26"/>
                    <a:pt x="133" y="26"/>
                  </a:cubicBezTo>
                  <a:cubicBezTo>
                    <a:pt x="128" y="26"/>
                    <a:pt x="128" y="26"/>
                    <a:pt x="128" y="26"/>
                  </a:cubicBezTo>
                  <a:cubicBezTo>
                    <a:pt x="128" y="25"/>
                    <a:pt x="128" y="25"/>
                    <a:pt x="128" y="25"/>
                  </a:cubicBezTo>
                  <a:cubicBezTo>
                    <a:pt x="124" y="25"/>
                    <a:pt x="124" y="25"/>
                    <a:pt x="124" y="25"/>
                  </a:cubicBezTo>
                  <a:cubicBezTo>
                    <a:pt x="123" y="27"/>
                    <a:pt x="123" y="27"/>
                    <a:pt x="123" y="27"/>
                  </a:cubicBezTo>
                  <a:cubicBezTo>
                    <a:pt x="121" y="28"/>
                    <a:pt x="121" y="28"/>
                    <a:pt x="121" y="28"/>
                  </a:cubicBezTo>
                  <a:cubicBezTo>
                    <a:pt x="121" y="28"/>
                    <a:pt x="121" y="28"/>
                    <a:pt x="121" y="28"/>
                  </a:cubicBezTo>
                  <a:cubicBezTo>
                    <a:pt x="119" y="28"/>
                    <a:pt x="119" y="28"/>
                    <a:pt x="119" y="28"/>
                  </a:cubicBezTo>
                  <a:cubicBezTo>
                    <a:pt x="118" y="30"/>
                    <a:pt x="118" y="30"/>
                    <a:pt x="118" y="30"/>
                  </a:cubicBezTo>
                  <a:cubicBezTo>
                    <a:pt x="115" y="29"/>
                    <a:pt x="115" y="29"/>
                    <a:pt x="115" y="29"/>
                  </a:cubicBezTo>
                  <a:cubicBezTo>
                    <a:pt x="115" y="31"/>
                    <a:pt x="115" y="31"/>
                    <a:pt x="115" y="31"/>
                  </a:cubicBezTo>
                  <a:cubicBezTo>
                    <a:pt x="113" y="31"/>
                    <a:pt x="113" y="31"/>
                    <a:pt x="113" y="31"/>
                  </a:cubicBezTo>
                  <a:cubicBezTo>
                    <a:pt x="112" y="30"/>
                    <a:pt x="112" y="30"/>
                    <a:pt x="112" y="30"/>
                  </a:cubicBezTo>
                  <a:cubicBezTo>
                    <a:pt x="106" y="30"/>
                    <a:pt x="106" y="30"/>
                    <a:pt x="106" y="30"/>
                  </a:cubicBezTo>
                  <a:cubicBezTo>
                    <a:pt x="106" y="28"/>
                    <a:pt x="106" y="28"/>
                    <a:pt x="106" y="28"/>
                  </a:cubicBezTo>
                  <a:cubicBezTo>
                    <a:pt x="107" y="28"/>
                    <a:pt x="107" y="28"/>
                    <a:pt x="107" y="28"/>
                  </a:cubicBezTo>
                  <a:cubicBezTo>
                    <a:pt x="107" y="27"/>
                    <a:pt x="107" y="27"/>
                    <a:pt x="107" y="27"/>
                  </a:cubicBezTo>
                  <a:cubicBezTo>
                    <a:pt x="110" y="27"/>
                    <a:pt x="110" y="27"/>
                    <a:pt x="110" y="27"/>
                  </a:cubicBezTo>
                  <a:cubicBezTo>
                    <a:pt x="110" y="26"/>
                    <a:pt x="110" y="26"/>
                    <a:pt x="110" y="26"/>
                  </a:cubicBezTo>
                  <a:cubicBezTo>
                    <a:pt x="110" y="26"/>
                    <a:pt x="112" y="26"/>
                    <a:pt x="112" y="26"/>
                  </a:cubicBezTo>
                  <a:cubicBezTo>
                    <a:pt x="112" y="26"/>
                    <a:pt x="112" y="25"/>
                    <a:pt x="112" y="25"/>
                  </a:cubicBezTo>
                  <a:cubicBezTo>
                    <a:pt x="114" y="25"/>
                    <a:pt x="114" y="25"/>
                    <a:pt x="114" y="25"/>
                  </a:cubicBezTo>
                  <a:cubicBezTo>
                    <a:pt x="114" y="24"/>
                    <a:pt x="114" y="24"/>
                    <a:pt x="114" y="24"/>
                  </a:cubicBezTo>
                  <a:cubicBezTo>
                    <a:pt x="119" y="24"/>
                    <a:pt x="119" y="24"/>
                    <a:pt x="119" y="24"/>
                  </a:cubicBezTo>
                  <a:cubicBezTo>
                    <a:pt x="120" y="23"/>
                    <a:pt x="120" y="23"/>
                    <a:pt x="120" y="23"/>
                  </a:cubicBezTo>
                  <a:lnTo>
                    <a:pt x="113" y="23"/>
                  </a:lnTo>
                  <a:close/>
                  <a:moveTo>
                    <a:pt x="151" y="43"/>
                  </a:moveTo>
                  <a:cubicBezTo>
                    <a:pt x="150" y="44"/>
                    <a:pt x="150" y="44"/>
                    <a:pt x="150" y="44"/>
                  </a:cubicBezTo>
                  <a:cubicBezTo>
                    <a:pt x="148" y="44"/>
                    <a:pt x="148" y="44"/>
                    <a:pt x="148" y="44"/>
                  </a:cubicBezTo>
                  <a:cubicBezTo>
                    <a:pt x="147" y="45"/>
                    <a:pt x="147" y="45"/>
                    <a:pt x="147" y="45"/>
                  </a:cubicBezTo>
                  <a:cubicBezTo>
                    <a:pt x="142" y="45"/>
                    <a:pt x="142" y="45"/>
                    <a:pt x="142" y="45"/>
                  </a:cubicBezTo>
                  <a:cubicBezTo>
                    <a:pt x="142" y="46"/>
                    <a:pt x="142" y="46"/>
                    <a:pt x="142" y="46"/>
                  </a:cubicBezTo>
                  <a:cubicBezTo>
                    <a:pt x="140" y="46"/>
                    <a:pt x="140" y="46"/>
                    <a:pt x="140" y="46"/>
                  </a:cubicBezTo>
                  <a:cubicBezTo>
                    <a:pt x="140" y="47"/>
                    <a:pt x="140" y="47"/>
                    <a:pt x="140" y="47"/>
                  </a:cubicBezTo>
                  <a:cubicBezTo>
                    <a:pt x="138" y="47"/>
                    <a:pt x="138" y="47"/>
                    <a:pt x="138" y="47"/>
                  </a:cubicBezTo>
                  <a:cubicBezTo>
                    <a:pt x="137" y="48"/>
                    <a:pt x="137" y="48"/>
                    <a:pt x="137" y="48"/>
                  </a:cubicBezTo>
                  <a:cubicBezTo>
                    <a:pt x="135" y="48"/>
                    <a:pt x="135" y="48"/>
                    <a:pt x="135" y="48"/>
                  </a:cubicBezTo>
                  <a:cubicBezTo>
                    <a:pt x="134" y="49"/>
                    <a:pt x="134" y="49"/>
                    <a:pt x="134" y="49"/>
                  </a:cubicBezTo>
                  <a:cubicBezTo>
                    <a:pt x="127" y="49"/>
                    <a:pt x="127" y="49"/>
                    <a:pt x="127" y="49"/>
                  </a:cubicBezTo>
                  <a:cubicBezTo>
                    <a:pt x="127" y="51"/>
                    <a:pt x="127" y="51"/>
                    <a:pt x="127" y="51"/>
                  </a:cubicBezTo>
                  <a:cubicBezTo>
                    <a:pt x="126" y="50"/>
                    <a:pt x="126" y="50"/>
                    <a:pt x="126" y="50"/>
                  </a:cubicBezTo>
                  <a:cubicBezTo>
                    <a:pt x="125" y="53"/>
                    <a:pt x="125" y="53"/>
                    <a:pt x="125" y="53"/>
                  </a:cubicBezTo>
                  <a:cubicBezTo>
                    <a:pt x="120" y="53"/>
                    <a:pt x="120" y="53"/>
                    <a:pt x="120" y="53"/>
                  </a:cubicBezTo>
                  <a:cubicBezTo>
                    <a:pt x="113" y="53"/>
                    <a:pt x="113" y="53"/>
                    <a:pt x="113" y="53"/>
                  </a:cubicBezTo>
                  <a:cubicBezTo>
                    <a:pt x="110" y="53"/>
                    <a:pt x="110" y="53"/>
                    <a:pt x="110" y="53"/>
                  </a:cubicBezTo>
                  <a:cubicBezTo>
                    <a:pt x="110" y="52"/>
                    <a:pt x="110" y="52"/>
                    <a:pt x="110" y="52"/>
                  </a:cubicBezTo>
                  <a:cubicBezTo>
                    <a:pt x="112" y="52"/>
                    <a:pt x="112" y="52"/>
                    <a:pt x="112" y="52"/>
                  </a:cubicBezTo>
                  <a:cubicBezTo>
                    <a:pt x="112" y="51"/>
                    <a:pt x="112" y="51"/>
                    <a:pt x="112" y="51"/>
                  </a:cubicBezTo>
                  <a:cubicBezTo>
                    <a:pt x="117" y="51"/>
                    <a:pt x="117" y="51"/>
                    <a:pt x="117" y="51"/>
                  </a:cubicBezTo>
                  <a:cubicBezTo>
                    <a:pt x="117" y="50"/>
                    <a:pt x="117" y="50"/>
                    <a:pt x="117" y="50"/>
                  </a:cubicBezTo>
                  <a:cubicBezTo>
                    <a:pt x="119" y="49"/>
                    <a:pt x="119" y="49"/>
                    <a:pt x="119" y="49"/>
                  </a:cubicBezTo>
                  <a:cubicBezTo>
                    <a:pt x="119" y="48"/>
                    <a:pt x="119" y="48"/>
                    <a:pt x="119" y="48"/>
                  </a:cubicBezTo>
                  <a:cubicBezTo>
                    <a:pt x="123" y="48"/>
                    <a:pt x="123" y="48"/>
                    <a:pt x="123" y="48"/>
                  </a:cubicBezTo>
                  <a:cubicBezTo>
                    <a:pt x="125" y="47"/>
                    <a:pt x="125" y="47"/>
                    <a:pt x="125" y="47"/>
                  </a:cubicBezTo>
                  <a:cubicBezTo>
                    <a:pt x="125" y="46"/>
                    <a:pt x="125" y="46"/>
                    <a:pt x="125" y="46"/>
                  </a:cubicBezTo>
                  <a:cubicBezTo>
                    <a:pt x="125" y="45"/>
                    <a:pt x="125" y="45"/>
                    <a:pt x="125" y="45"/>
                  </a:cubicBezTo>
                  <a:cubicBezTo>
                    <a:pt x="125" y="45"/>
                    <a:pt x="124" y="44"/>
                    <a:pt x="124" y="43"/>
                  </a:cubicBezTo>
                  <a:cubicBezTo>
                    <a:pt x="122" y="42"/>
                    <a:pt x="125" y="42"/>
                    <a:pt x="125" y="42"/>
                  </a:cubicBezTo>
                  <a:cubicBezTo>
                    <a:pt x="126" y="43"/>
                    <a:pt x="126" y="43"/>
                    <a:pt x="126" y="43"/>
                  </a:cubicBezTo>
                  <a:cubicBezTo>
                    <a:pt x="126" y="44"/>
                    <a:pt x="126" y="44"/>
                    <a:pt x="126" y="44"/>
                  </a:cubicBezTo>
                  <a:cubicBezTo>
                    <a:pt x="127" y="44"/>
                    <a:pt x="127" y="44"/>
                    <a:pt x="127" y="44"/>
                  </a:cubicBezTo>
                  <a:cubicBezTo>
                    <a:pt x="130" y="44"/>
                    <a:pt x="130" y="44"/>
                    <a:pt x="130" y="44"/>
                  </a:cubicBezTo>
                  <a:cubicBezTo>
                    <a:pt x="130" y="45"/>
                    <a:pt x="130" y="45"/>
                    <a:pt x="130" y="45"/>
                  </a:cubicBezTo>
                  <a:cubicBezTo>
                    <a:pt x="131" y="45"/>
                    <a:pt x="131" y="45"/>
                    <a:pt x="131" y="45"/>
                  </a:cubicBezTo>
                  <a:cubicBezTo>
                    <a:pt x="131" y="46"/>
                    <a:pt x="131" y="46"/>
                    <a:pt x="131" y="46"/>
                  </a:cubicBezTo>
                  <a:cubicBezTo>
                    <a:pt x="136" y="46"/>
                    <a:pt x="136" y="46"/>
                    <a:pt x="136" y="46"/>
                  </a:cubicBezTo>
                  <a:cubicBezTo>
                    <a:pt x="136" y="45"/>
                    <a:pt x="136" y="45"/>
                    <a:pt x="136" y="45"/>
                  </a:cubicBezTo>
                  <a:cubicBezTo>
                    <a:pt x="139" y="45"/>
                    <a:pt x="139" y="45"/>
                    <a:pt x="139" y="45"/>
                  </a:cubicBezTo>
                  <a:cubicBezTo>
                    <a:pt x="140" y="44"/>
                    <a:pt x="140" y="44"/>
                    <a:pt x="140" y="44"/>
                  </a:cubicBezTo>
                  <a:cubicBezTo>
                    <a:pt x="142" y="44"/>
                    <a:pt x="142" y="44"/>
                    <a:pt x="142" y="44"/>
                  </a:cubicBezTo>
                  <a:cubicBezTo>
                    <a:pt x="142" y="43"/>
                    <a:pt x="142" y="43"/>
                    <a:pt x="142" y="43"/>
                  </a:cubicBezTo>
                  <a:cubicBezTo>
                    <a:pt x="144" y="43"/>
                    <a:pt x="144" y="43"/>
                    <a:pt x="144" y="43"/>
                  </a:cubicBezTo>
                  <a:cubicBezTo>
                    <a:pt x="144" y="42"/>
                    <a:pt x="144" y="42"/>
                    <a:pt x="144" y="42"/>
                  </a:cubicBezTo>
                  <a:cubicBezTo>
                    <a:pt x="148" y="41"/>
                    <a:pt x="148" y="41"/>
                    <a:pt x="148" y="41"/>
                  </a:cubicBezTo>
                  <a:cubicBezTo>
                    <a:pt x="147" y="41"/>
                    <a:pt x="147" y="41"/>
                    <a:pt x="147" y="41"/>
                  </a:cubicBezTo>
                  <a:cubicBezTo>
                    <a:pt x="153" y="41"/>
                    <a:pt x="153" y="41"/>
                    <a:pt x="153" y="41"/>
                  </a:cubicBezTo>
                  <a:cubicBezTo>
                    <a:pt x="153" y="41"/>
                    <a:pt x="153" y="41"/>
                    <a:pt x="153" y="41"/>
                  </a:cubicBezTo>
                  <a:cubicBezTo>
                    <a:pt x="154" y="41"/>
                    <a:pt x="154" y="41"/>
                    <a:pt x="154" y="41"/>
                  </a:cubicBezTo>
                  <a:cubicBezTo>
                    <a:pt x="154" y="42"/>
                    <a:pt x="154" y="42"/>
                    <a:pt x="154" y="42"/>
                  </a:cubicBezTo>
                  <a:cubicBezTo>
                    <a:pt x="153" y="43"/>
                    <a:pt x="153" y="43"/>
                    <a:pt x="153" y="43"/>
                  </a:cubicBezTo>
                  <a:lnTo>
                    <a:pt x="151" y="43"/>
                  </a:lnTo>
                  <a:close/>
                  <a:moveTo>
                    <a:pt x="163" y="98"/>
                  </a:moveTo>
                  <a:cubicBezTo>
                    <a:pt x="162" y="100"/>
                    <a:pt x="162" y="100"/>
                    <a:pt x="162" y="100"/>
                  </a:cubicBezTo>
                  <a:cubicBezTo>
                    <a:pt x="161" y="102"/>
                    <a:pt x="161" y="102"/>
                    <a:pt x="161" y="102"/>
                  </a:cubicBezTo>
                  <a:cubicBezTo>
                    <a:pt x="160" y="107"/>
                    <a:pt x="160" y="107"/>
                    <a:pt x="160" y="107"/>
                  </a:cubicBezTo>
                  <a:cubicBezTo>
                    <a:pt x="160" y="111"/>
                    <a:pt x="160" y="111"/>
                    <a:pt x="160" y="111"/>
                  </a:cubicBezTo>
                  <a:cubicBezTo>
                    <a:pt x="158" y="113"/>
                    <a:pt x="158" y="113"/>
                    <a:pt x="158" y="113"/>
                  </a:cubicBezTo>
                  <a:cubicBezTo>
                    <a:pt x="156" y="115"/>
                    <a:pt x="156" y="115"/>
                    <a:pt x="156" y="115"/>
                  </a:cubicBezTo>
                  <a:cubicBezTo>
                    <a:pt x="154" y="115"/>
                    <a:pt x="154" y="115"/>
                    <a:pt x="154" y="115"/>
                  </a:cubicBezTo>
                  <a:cubicBezTo>
                    <a:pt x="154" y="113"/>
                    <a:pt x="154" y="113"/>
                    <a:pt x="154" y="113"/>
                  </a:cubicBezTo>
                  <a:cubicBezTo>
                    <a:pt x="155" y="112"/>
                    <a:pt x="155" y="112"/>
                    <a:pt x="155" y="112"/>
                  </a:cubicBezTo>
                  <a:cubicBezTo>
                    <a:pt x="157" y="110"/>
                    <a:pt x="157" y="110"/>
                    <a:pt x="157" y="110"/>
                  </a:cubicBezTo>
                  <a:cubicBezTo>
                    <a:pt x="158" y="109"/>
                    <a:pt x="158" y="109"/>
                    <a:pt x="158" y="109"/>
                  </a:cubicBezTo>
                  <a:cubicBezTo>
                    <a:pt x="159" y="108"/>
                    <a:pt x="159" y="108"/>
                    <a:pt x="159" y="108"/>
                  </a:cubicBezTo>
                  <a:cubicBezTo>
                    <a:pt x="158" y="108"/>
                    <a:pt x="158" y="108"/>
                    <a:pt x="158" y="108"/>
                  </a:cubicBezTo>
                  <a:cubicBezTo>
                    <a:pt x="157" y="109"/>
                    <a:pt x="157" y="109"/>
                    <a:pt x="157" y="109"/>
                  </a:cubicBezTo>
                  <a:cubicBezTo>
                    <a:pt x="157" y="107"/>
                    <a:pt x="157" y="107"/>
                    <a:pt x="157" y="107"/>
                  </a:cubicBezTo>
                  <a:cubicBezTo>
                    <a:pt x="158" y="106"/>
                    <a:pt x="158" y="106"/>
                    <a:pt x="158" y="106"/>
                  </a:cubicBezTo>
                  <a:cubicBezTo>
                    <a:pt x="157" y="105"/>
                    <a:pt x="157" y="105"/>
                    <a:pt x="157" y="105"/>
                  </a:cubicBezTo>
                  <a:cubicBezTo>
                    <a:pt x="156" y="105"/>
                    <a:pt x="156" y="105"/>
                    <a:pt x="156" y="105"/>
                  </a:cubicBezTo>
                  <a:cubicBezTo>
                    <a:pt x="156" y="106"/>
                    <a:pt x="156" y="106"/>
                    <a:pt x="156" y="106"/>
                  </a:cubicBezTo>
                  <a:cubicBezTo>
                    <a:pt x="156" y="106"/>
                    <a:pt x="155" y="104"/>
                    <a:pt x="155" y="104"/>
                  </a:cubicBezTo>
                  <a:cubicBezTo>
                    <a:pt x="155" y="104"/>
                    <a:pt x="155" y="102"/>
                    <a:pt x="155" y="102"/>
                  </a:cubicBezTo>
                  <a:cubicBezTo>
                    <a:pt x="154" y="101"/>
                    <a:pt x="154" y="101"/>
                    <a:pt x="154" y="101"/>
                  </a:cubicBezTo>
                  <a:cubicBezTo>
                    <a:pt x="154" y="100"/>
                    <a:pt x="154" y="100"/>
                    <a:pt x="154" y="100"/>
                  </a:cubicBezTo>
                  <a:cubicBezTo>
                    <a:pt x="156" y="100"/>
                    <a:pt x="156" y="100"/>
                    <a:pt x="156" y="100"/>
                  </a:cubicBezTo>
                  <a:cubicBezTo>
                    <a:pt x="156" y="99"/>
                    <a:pt x="156" y="99"/>
                    <a:pt x="156" y="99"/>
                  </a:cubicBezTo>
                  <a:cubicBezTo>
                    <a:pt x="154" y="99"/>
                    <a:pt x="154" y="99"/>
                    <a:pt x="154" y="99"/>
                  </a:cubicBezTo>
                  <a:cubicBezTo>
                    <a:pt x="154" y="98"/>
                    <a:pt x="154" y="98"/>
                    <a:pt x="154" y="98"/>
                  </a:cubicBezTo>
                  <a:cubicBezTo>
                    <a:pt x="155" y="96"/>
                    <a:pt x="155" y="96"/>
                    <a:pt x="155" y="96"/>
                  </a:cubicBezTo>
                  <a:cubicBezTo>
                    <a:pt x="157" y="94"/>
                    <a:pt x="157" y="94"/>
                    <a:pt x="157" y="94"/>
                  </a:cubicBezTo>
                  <a:cubicBezTo>
                    <a:pt x="157" y="94"/>
                    <a:pt x="159" y="93"/>
                    <a:pt x="159" y="93"/>
                  </a:cubicBezTo>
                  <a:cubicBezTo>
                    <a:pt x="160" y="93"/>
                    <a:pt x="162" y="94"/>
                    <a:pt x="162" y="94"/>
                  </a:cubicBezTo>
                  <a:cubicBezTo>
                    <a:pt x="163" y="94"/>
                    <a:pt x="163" y="94"/>
                    <a:pt x="163" y="94"/>
                  </a:cubicBezTo>
                  <a:lnTo>
                    <a:pt x="163" y="9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5" name="Freeform 52"/>
            <p:cNvSpPr/>
            <p:nvPr/>
          </p:nvSpPr>
          <p:spPr bwMode="auto">
            <a:xfrm>
              <a:off x="5630516" y="2692549"/>
              <a:ext cx="217488" cy="180975"/>
            </a:xfrm>
            <a:custGeom>
              <a:avLst/>
              <a:gdLst>
                <a:gd name="T0" fmla="*/ 5 w 48"/>
                <a:gd name="T1" fmla="*/ 12 h 40"/>
                <a:gd name="T2" fmla="*/ 9 w 48"/>
                <a:gd name="T3" fmla="*/ 14 h 40"/>
                <a:gd name="T4" fmla="*/ 8 w 48"/>
                <a:gd name="T5" fmla="*/ 18 h 40"/>
                <a:gd name="T6" fmla="*/ 7 w 48"/>
                <a:gd name="T7" fmla="*/ 21 h 40"/>
                <a:gd name="T8" fmla="*/ 8 w 48"/>
                <a:gd name="T9" fmla="*/ 26 h 40"/>
                <a:gd name="T10" fmla="*/ 10 w 48"/>
                <a:gd name="T11" fmla="*/ 27 h 40"/>
                <a:gd name="T12" fmla="*/ 13 w 48"/>
                <a:gd name="T13" fmla="*/ 26 h 40"/>
                <a:gd name="T14" fmla="*/ 20 w 48"/>
                <a:gd name="T15" fmla="*/ 24 h 40"/>
                <a:gd name="T16" fmla="*/ 10 w 48"/>
                <a:gd name="T17" fmla="*/ 29 h 40"/>
                <a:gd name="T18" fmla="*/ 13 w 48"/>
                <a:gd name="T19" fmla="*/ 36 h 40"/>
                <a:gd name="T20" fmla="*/ 20 w 48"/>
                <a:gd name="T21" fmla="*/ 32 h 40"/>
                <a:gd name="T22" fmla="*/ 29 w 48"/>
                <a:gd name="T23" fmla="*/ 30 h 40"/>
                <a:gd name="T24" fmla="*/ 38 w 48"/>
                <a:gd name="T25" fmla="*/ 27 h 40"/>
                <a:gd name="T26" fmla="*/ 45 w 48"/>
                <a:gd name="T27" fmla="*/ 23 h 40"/>
                <a:gd name="T28" fmla="*/ 44 w 48"/>
                <a:gd name="T29" fmla="*/ 19 h 40"/>
                <a:gd name="T30" fmla="*/ 44 w 48"/>
                <a:gd name="T31" fmla="*/ 15 h 40"/>
                <a:gd name="T32" fmla="*/ 39 w 48"/>
                <a:gd name="T33" fmla="*/ 19 h 40"/>
                <a:gd name="T34" fmla="*/ 35 w 48"/>
                <a:gd name="T35" fmla="*/ 21 h 40"/>
                <a:gd name="T36" fmla="*/ 30 w 48"/>
                <a:gd name="T37" fmla="*/ 21 h 40"/>
                <a:gd name="T38" fmla="*/ 23 w 48"/>
                <a:gd name="T39" fmla="*/ 18 h 40"/>
                <a:gd name="T40" fmla="*/ 25 w 48"/>
                <a:gd name="T41" fmla="*/ 12 h 40"/>
                <a:gd name="T42" fmla="*/ 29 w 48"/>
                <a:gd name="T43" fmla="*/ 9 h 40"/>
                <a:gd name="T44" fmla="*/ 31 w 48"/>
                <a:gd name="T45" fmla="*/ 2 h 40"/>
                <a:gd name="T46" fmla="*/ 19 w 48"/>
                <a:gd name="T47" fmla="*/ 2 h 40"/>
                <a:gd name="T48" fmla="*/ 8 w 48"/>
                <a:gd name="T49" fmla="*/ 7 h 40"/>
                <a:gd name="T50" fmla="*/ 0 w 48"/>
                <a:gd name="T51" fmla="*/ 12 h 40"/>
                <a:gd name="T52" fmla="*/ 5 w 48"/>
                <a:gd name="T5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0">
                  <a:moveTo>
                    <a:pt x="5" y="12"/>
                  </a:moveTo>
                  <a:cubicBezTo>
                    <a:pt x="8" y="12"/>
                    <a:pt x="9" y="12"/>
                    <a:pt x="9" y="14"/>
                  </a:cubicBezTo>
                  <a:cubicBezTo>
                    <a:pt x="9" y="16"/>
                    <a:pt x="9" y="17"/>
                    <a:pt x="8" y="18"/>
                  </a:cubicBezTo>
                  <a:cubicBezTo>
                    <a:pt x="8" y="20"/>
                    <a:pt x="7" y="20"/>
                    <a:pt x="7" y="21"/>
                  </a:cubicBezTo>
                  <a:cubicBezTo>
                    <a:pt x="7" y="23"/>
                    <a:pt x="7" y="25"/>
                    <a:pt x="8" y="26"/>
                  </a:cubicBezTo>
                  <a:cubicBezTo>
                    <a:pt x="8" y="26"/>
                    <a:pt x="9" y="27"/>
                    <a:pt x="10" y="27"/>
                  </a:cubicBezTo>
                  <a:cubicBezTo>
                    <a:pt x="11" y="27"/>
                    <a:pt x="12" y="26"/>
                    <a:pt x="13" y="26"/>
                  </a:cubicBezTo>
                  <a:cubicBezTo>
                    <a:pt x="16" y="26"/>
                    <a:pt x="18" y="24"/>
                    <a:pt x="20" y="24"/>
                  </a:cubicBezTo>
                  <a:cubicBezTo>
                    <a:pt x="22" y="23"/>
                    <a:pt x="13" y="25"/>
                    <a:pt x="10" y="29"/>
                  </a:cubicBezTo>
                  <a:cubicBezTo>
                    <a:pt x="7" y="34"/>
                    <a:pt x="9" y="40"/>
                    <a:pt x="13" y="36"/>
                  </a:cubicBezTo>
                  <a:cubicBezTo>
                    <a:pt x="17" y="32"/>
                    <a:pt x="16" y="32"/>
                    <a:pt x="20" y="32"/>
                  </a:cubicBezTo>
                  <a:cubicBezTo>
                    <a:pt x="24" y="32"/>
                    <a:pt x="27" y="30"/>
                    <a:pt x="29" y="30"/>
                  </a:cubicBezTo>
                  <a:cubicBezTo>
                    <a:pt x="31" y="30"/>
                    <a:pt x="37" y="27"/>
                    <a:pt x="38" y="27"/>
                  </a:cubicBezTo>
                  <a:cubicBezTo>
                    <a:pt x="39" y="27"/>
                    <a:pt x="42" y="26"/>
                    <a:pt x="45" y="23"/>
                  </a:cubicBezTo>
                  <a:cubicBezTo>
                    <a:pt x="48" y="21"/>
                    <a:pt x="47" y="19"/>
                    <a:pt x="44" y="19"/>
                  </a:cubicBezTo>
                  <a:cubicBezTo>
                    <a:pt x="41" y="20"/>
                    <a:pt x="45" y="15"/>
                    <a:pt x="44" y="15"/>
                  </a:cubicBezTo>
                  <a:cubicBezTo>
                    <a:pt x="43" y="15"/>
                    <a:pt x="39" y="17"/>
                    <a:pt x="39" y="19"/>
                  </a:cubicBezTo>
                  <a:cubicBezTo>
                    <a:pt x="39" y="21"/>
                    <a:pt x="36" y="21"/>
                    <a:pt x="35" y="21"/>
                  </a:cubicBezTo>
                  <a:cubicBezTo>
                    <a:pt x="34" y="21"/>
                    <a:pt x="32" y="22"/>
                    <a:pt x="30" y="21"/>
                  </a:cubicBezTo>
                  <a:cubicBezTo>
                    <a:pt x="27" y="21"/>
                    <a:pt x="23" y="20"/>
                    <a:pt x="23" y="18"/>
                  </a:cubicBezTo>
                  <a:cubicBezTo>
                    <a:pt x="24" y="16"/>
                    <a:pt x="24" y="13"/>
                    <a:pt x="25" y="12"/>
                  </a:cubicBezTo>
                  <a:cubicBezTo>
                    <a:pt x="27" y="10"/>
                    <a:pt x="27" y="11"/>
                    <a:pt x="29" y="9"/>
                  </a:cubicBezTo>
                  <a:cubicBezTo>
                    <a:pt x="31" y="7"/>
                    <a:pt x="36" y="2"/>
                    <a:pt x="31" y="2"/>
                  </a:cubicBezTo>
                  <a:cubicBezTo>
                    <a:pt x="25" y="2"/>
                    <a:pt x="24" y="0"/>
                    <a:pt x="19" y="2"/>
                  </a:cubicBezTo>
                  <a:cubicBezTo>
                    <a:pt x="14" y="4"/>
                    <a:pt x="10" y="7"/>
                    <a:pt x="8" y="7"/>
                  </a:cubicBezTo>
                  <a:cubicBezTo>
                    <a:pt x="7" y="7"/>
                    <a:pt x="3" y="9"/>
                    <a:pt x="0" y="12"/>
                  </a:cubicBezTo>
                  <a:cubicBezTo>
                    <a:pt x="1" y="12"/>
                    <a:pt x="2" y="12"/>
                    <a:pt x="5" y="1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6" name="Freeform 53"/>
            <p:cNvSpPr/>
            <p:nvPr/>
          </p:nvSpPr>
          <p:spPr bwMode="auto">
            <a:xfrm>
              <a:off x="4925666" y="3575199"/>
              <a:ext cx="58738" cy="77788"/>
            </a:xfrm>
            <a:custGeom>
              <a:avLst/>
              <a:gdLst>
                <a:gd name="T0" fmla="*/ 6 w 13"/>
                <a:gd name="T1" fmla="*/ 2 h 17"/>
                <a:gd name="T2" fmla="*/ 2 w 13"/>
                <a:gd name="T3" fmla="*/ 5 h 17"/>
                <a:gd name="T4" fmla="*/ 1 w 13"/>
                <a:gd name="T5" fmla="*/ 6 h 17"/>
                <a:gd name="T6" fmla="*/ 1 w 13"/>
                <a:gd name="T7" fmla="*/ 6 h 17"/>
                <a:gd name="T8" fmla="*/ 1 w 13"/>
                <a:gd name="T9" fmla="*/ 9 h 17"/>
                <a:gd name="T10" fmla="*/ 1 w 13"/>
                <a:gd name="T11" fmla="*/ 13 h 17"/>
                <a:gd name="T12" fmla="*/ 0 w 13"/>
                <a:gd name="T13" fmla="*/ 16 h 17"/>
                <a:gd name="T14" fmla="*/ 1 w 13"/>
                <a:gd name="T15" fmla="*/ 17 h 17"/>
                <a:gd name="T16" fmla="*/ 3 w 13"/>
                <a:gd name="T17" fmla="*/ 17 h 17"/>
                <a:gd name="T18" fmla="*/ 3 w 13"/>
                <a:gd name="T19" fmla="*/ 16 h 17"/>
                <a:gd name="T20" fmla="*/ 8 w 13"/>
                <a:gd name="T21" fmla="*/ 11 h 17"/>
                <a:gd name="T22" fmla="*/ 11 w 13"/>
                <a:gd name="T23" fmla="*/ 3 h 17"/>
                <a:gd name="T24" fmla="*/ 13 w 13"/>
                <a:gd name="T25" fmla="*/ 0 h 17"/>
                <a:gd name="T26" fmla="*/ 10 w 13"/>
                <a:gd name="T27" fmla="*/ 0 h 17"/>
                <a:gd name="T28" fmla="*/ 6 w 13"/>
                <a:gd name="T29"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7">
                  <a:moveTo>
                    <a:pt x="6" y="2"/>
                  </a:moveTo>
                  <a:cubicBezTo>
                    <a:pt x="5" y="2"/>
                    <a:pt x="2" y="4"/>
                    <a:pt x="2" y="5"/>
                  </a:cubicBezTo>
                  <a:cubicBezTo>
                    <a:pt x="2" y="5"/>
                    <a:pt x="2" y="6"/>
                    <a:pt x="1" y="6"/>
                  </a:cubicBezTo>
                  <a:cubicBezTo>
                    <a:pt x="1" y="6"/>
                    <a:pt x="1" y="6"/>
                    <a:pt x="1" y="6"/>
                  </a:cubicBezTo>
                  <a:cubicBezTo>
                    <a:pt x="1" y="9"/>
                    <a:pt x="1" y="9"/>
                    <a:pt x="1" y="9"/>
                  </a:cubicBezTo>
                  <a:cubicBezTo>
                    <a:pt x="1" y="13"/>
                    <a:pt x="1" y="13"/>
                    <a:pt x="1" y="13"/>
                  </a:cubicBezTo>
                  <a:cubicBezTo>
                    <a:pt x="0" y="16"/>
                    <a:pt x="0" y="16"/>
                    <a:pt x="0" y="16"/>
                  </a:cubicBezTo>
                  <a:cubicBezTo>
                    <a:pt x="0" y="16"/>
                    <a:pt x="1" y="17"/>
                    <a:pt x="1" y="17"/>
                  </a:cubicBezTo>
                  <a:cubicBezTo>
                    <a:pt x="1" y="17"/>
                    <a:pt x="2" y="17"/>
                    <a:pt x="3" y="17"/>
                  </a:cubicBezTo>
                  <a:cubicBezTo>
                    <a:pt x="3" y="17"/>
                    <a:pt x="3" y="16"/>
                    <a:pt x="3" y="16"/>
                  </a:cubicBezTo>
                  <a:cubicBezTo>
                    <a:pt x="7" y="13"/>
                    <a:pt x="5" y="15"/>
                    <a:pt x="8" y="11"/>
                  </a:cubicBezTo>
                  <a:cubicBezTo>
                    <a:pt x="10" y="7"/>
                    <a:pt x="8" y="8"/>
                    <a:pt x="11" y="3"/>
                  </a:cubicBezTo>
                  <a:cubicBezTo>
                    <a:pt x="12" y="1"/>
                    <a:pt x="13" y="0"/>
                    <a:pt x="13" y="0"/>
                  </a:cubicBezTo>
                  <a:cubicBezTo>
                    <a:pt x="13" y="0"/>
                    <a:pt x="11" y="0"/>
                    <a:pt x="10" y="0"/>
                  </a:cubicBezTo>
                  <a:cubicBezTo>
                    <a:pt x="9" y="0"/>
                    <a:pt x="8" y="1"/>
                    <a:pt x="6"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7" name="Freeform 54"/>
            <p:cNvSpPr/>
            <p:nvPr/>
          </p:nvSpPr>
          <p:spPr bwMode="auto">
            <a:xfrm>
              <a:off x="4338291" y="3165624"/>
              <a:ext cx="687388" cy="528638"/>
            </a:xfrm>
            <a:custGeom>
              <a:avLst/>
              <a:gdLst>
                <a:gd name="T0" fmla="*/ 85 w 151"/>
                <a:gd name="T1" fmla="*/ 39 h 116"/>
                <a:gd name="T2" fmla="*/ 84 w 151"/>
                <a:gd name="T3" fmla="*/ 30 h 116"/>
                <a:gd name="T4" fmla="*/ 80 w 151"/>
                <a:gd name="T5" fmla="*/ 20 h 116"/>
                <a:gd name="T6" fmla="*/ 71 w 151"/>
                <a:gd name="T7" fmla="*/ 21 h 116"/>
                <a:gd name="T8" fmla="*/ 65 w 151"/>
                <a:gd name="T9" fmla="*/ 23 h 116"/>
                <a:gd name="T10" fmla="*/ 61 w 151"/>
                <a:gd name="T11" fmla="*/ 15 h 116"/>
                <a:gd name="T12" fmla="*/ 56 w 151"/>
                <a:gd name="T13" fmla="*/ 7 h 116"/>
                <a:gd name="T14" fmla="*/ 47 w 151"/>
                <a:gd name="T15" fmla="*/ 7 h 116"/>
                <a:gd name="T16" fmla="*/ 34 w 151"/>
                <a:gd name="T17" fmla="*/ 10 h 116"/>
                <a:gd name="T18" fmla="*/ 21 w 151"/>
                <a:gd name="T19" fmla="*/ 5 h 116"/>
                <a:gd name="T20" fmla="*/ 10 w 151"/>
                <a:gd name="T21" fmla="*/ 0 h 116"/>
                <a:gd name="T22" fmla="*/ 0 w 151"/>
                <a:gd name="T23" fmla="*/ 2 h 116"/>
                <a:gd name="T24" fmla="*/ 4 w 151"/>
                <a:gd name="T25" fmla="*/ 22 h 116"/>
                <a:gd name="T26" fmla="*/ 4 w 151"/>
                <a:gd name="T27" fmla="*/ 32 h 116"/>
                <a:gd name="T28" fmla="*/ 12 w 151"/>
                <a:gd name="T29" fmla="*/ 41 h 116"/>
                <a:gd name="T30" fmla="*/ 12 w 151"/>
                <a:gd name="T31" fmla="*/ 51 h 116"/>
                <a:gd name="T32" fmla="*/ 25 w 151"/>
                <a:gd name="T33" fmla="*/ 63 h 116"/>
                <a:gd name="T34" fmla="*/ 19 w 151"/>
                <a:gd name="T35" fmla="*/ 41 h 116"/>
                <a:gd name="T36" fmla="*/ 12 w 151"/>
                <a:gd name="T37" fmla="*/ 21 h 116"/>
                <a:gd name="T38" fmla="*/ 16 w 151"/>
                <a:gd name="T39" fmla="*/ 9 h 116"/>
                <a:gd name="T40" fmla="*/ 20 w 151"/>
                <a:gd name="T41" fmla="*/ 30 h 116"/>
                <a:gd name="T42" fmla="*/ 29 w 151"/>
                <a:gd name="T43" fmla="*/ 41 h 116"/>
                <a:gd name="T44" fmla="*/ 35 w 151"/>
                <a:gd name="T45" fmla="*/ 51 h 116"/>
                <a:gd name="T46" fmla="*/ 44 w 151"/>
                <a:gd name="T47" fmla="*/ 75 h 116"/>
                <a:gd name="T48" fmla="*/ 54 w 151"/>
                <a:gd name="T49" fmla="*/ 93 h 116"/>
                <a:gd name="T50" fmla="*/ 75 w 151"/>
                <a:gd name="T51" fmla="*/ 103 h 116"/>
                <a:gd name="T52" fmla="*/ 93 w 151"/>
                <a:gd name="T53" fmla="*/ 109 h 116"/>
                <a:gd name="T54" fmla="*/ 109 w 151"/>
                <a:gd name="T55" fmla="*/ 115 h 116"/>
                <a:gd name="T56" fmla="*/ 112 w 151"/>
                <a:gd name="T57" fmla="*/ 114 h 116"/>
                <a:gd name="T58" fmla="*/ 114 w 151"/>
                <a:gd name="T59" fmla="*/ 107 h 116"/>
                <a:gd name="T60" fmla="*/ 121 w 151"/>
                <a:gd name="T61" fmla="*/ 106 h 116"/>
                <a:gd name="T62" fmla="*/ 122 w 151"/>
                <a:gd name="T63" fmla="*/ 103 h 116"/>
                <a:gd name="T64" fmla="*/ 118 w 151"/>
                <a:gd name="T65" fmla="*/ 99 h 116"/>
                <a:gd name="T66" fmla="*/ 121 w 151"/>
                <a:gd name="T67" fmla="*/ 96 h 116"/>
                <a:gd name="T68" fmla="*/ 129 w 151"/>
                <a:gd name="T69" fmla="*/ 95 h 116"/>
                <a:gd name="T70" fmla="*/ 131 w 151"/>
                <a:gd name="T71" fmla="*/ 95 h 116"/>
                <a:gd name="T72" fmla="*/ 139 w 151"/>
                <a:gd name="T73" fmla="*/ 90 h 116"/>
                <a:gd name="T74" fmla="*/ 143 w 151"/>
                <a:gd name="T75" fmla="*/ 86 h 116"/>
                <a:gd name="T76" fmla="*/ 144 w 151"/>
                <a:gd name="T77" fmla="*/ 71 h 116"/>
                <a:gd name="T78" fmla="*/ 122 w 151"/>
                <a:gd name="T79" fmla="*/ 86 h 116"/>
                <a:gd name="T80" fmla="*/ 116 w 151"/>
                <a:gd name="T81" fmla="*/ 91 h 116"/>
                <a:gd name="T82" fmla="*/ 99 w 151"/>
                <a:gd name="T83" fmla="*/ 89 h 116"/>
                <a:gd name="T84" fmla="*/ 89 w 151"/>
                <a:gd name="T85" fmla="*/ 74 h 116"/>
                <a:gd name="T86" fmla="*/ 95 w 151"/>
                <a:gd name="T87" fmla="*/ 46 h 116"/>
                <a:gd name="T88" fmla="*/ 92 w 151"/>
                <a:gd name="T89" fmla="*/ 4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1" h="116">
                  <a:moveTo>
                    <a:pt x="88" y="41"/>
                  </a:moveTo>
                  <a:cubicBezTo>
                    <a:pt x="87" y="41"/>
                    <a:pt x="86" y="41"/>
                    <a:pt x="85" y="39"/>
                  </a:cubicBezTo>
                  <a:cubicBezTo>
                    <a:pt x="85" y="38"/>
                    <a:pt x="86" y="36"/>
                    <a:pt x="86" y="34"/>
                  </a:cubicBezTo>
                  <a:cubicBezTo>
                    <a:pt x="85" y="33"/>
                    <a:pt x="84" y="31"/>
                    <a:pt x="84" y="30"/>
                  </a:cubicBezTo>
                  <a:cubicBezTo>
                    <a:pt x="83" y="29"/>
                    <a:pt x="83" y="27"/>
                    <a:pt x="82" y="25"/>
                  </a:cubicBezTo>
                  <a:cubicBezTo>
                    <a:pt x="82" y="23"/>
                    <a:pt x="81" y="21"/>
                    <a:pt x="80" y="20"/>
                  </a:cubicBezTo>
                  <a:cubicBezTo>
                    <a:pt x="78" y="20"/>
                    <a:pt x="78" y="19"/>
                    <a:pt x="76" y="19"/>
                  </a:cubicBezTo>
                  <a:cubicBezTo>
                    <a:pt x="73" y="19"/>
                    <a:pt x="72" y="19"/>
                    <a:pt x="71" y="21"/>
                  </a:cubicBezTo>
                  <a:cubicBezTo>
                    <a:pt x="70" y="23"/>
                    <a:pt x="71" y="25"/>
                    <a:pt x="69" y="24"/>
                  </a:cubicBezTo>
                  <a:cubicBezTo>
                    <a:pt x="66" y="23"/>
                    <a:pt x="66" y="24"/>
                    <a:pt x="65" y="23"/>
                  </a:cubicBezTo>
                  <a:cubicBezTo>
                    <a:pt x="64" y="21"/>
                    <a:pt x="62" y="20"/>
                    <a:pt x="62" y="18"/>
                  </a:cubicBezTo>
                  <a:cubicBezTo>
                    <a:pt x="61" y="17"/>
                    <a:pt x="62" y="17"/>
                    <a:pt x="61" y="15"/>
                  </a:cubicBezTo>
                  <a:cubicBezTo>
                    <a:pt x="61" y="13"/>
                    <a:pt x="61" y="12"/>
                    <a:pt x="59" y="11"/>
                  </a:cubicBezTo>
                  <a:cubicBezTo>
                    <a:pt x="58" y="10"/>
                    <a:pt x="58" y="8"/>
                    <a:pt x="56" y="7"/>
                  </a:cubicBezTo>
                  <a:cubicBezTo>
                    <a:pt x="55" y="6"/>
                    <a:pt x="56" y="6"/>
                    <a:pt x="53" y="6"/>
                  </a:cubicBezTo>
                  <a:cubicBezTo>
                    <a:pt x="50" y="6"/>
                    <a:pt x="48" y="6"/>
                    <a:pt x="47" y="7"/>
                  </a:cubicBezTo>
                  <a:cubicBezTo>
                    <a:pt x="46" y="8"/>
                    <a:pt x="44" y="10"/>
                    <a:pt x="44" y="10"/>
                  </a:cubicBezTo>
                  <a:cubicBezTo>
                    <a:pt x="43" y="10"/>
                    <a:pt x="38" y="10"/>
                    <a:pt x="34" y="10"/>
                  </a:cubicBezTo>
                  <a:cubicBezTo>
                    <a:pt x="31" y="9"/>
                    <a:pt x="29" y="10"/>
                    <a:pt x="27" y="9"/>
                  </a:cubicBezTo>
                  <a:cubicBezTo>
                    <a:pt x="26" y="7"/>
                    <a:pt x="23" y="7"/>
                    <a:pt x="21" y="5"/>
                  </a:cubicBezTo>
                  <a:cubicBezTo>
                    <a:pt x="18" y="4"/>
                    <a:pt x="15" y="3"/>
                    <a:pt x="15" y="3"/>
                  </a:cubicBezTo>
                  <a:cubicBezTo>
                    <a:pt x="14" y="2"/>
                    <a:pt x="12" y="0"/>
                    <a:pt x="10" y="0"/>
                  </a:cubicBezTo>
                  <a:cubicBezTo>
                    <a:pt x="7" y="1"/>
                    <a:pt x="7" y="2"/>
                    <a:pt x="5" y="2"/>
                  </a:cubicBezTo>
                  <a:cubicBezTo>
                    <a:pt x="3" y="2"/>
                    <a:pt x="1" y="2"/>
                    <a:pt x="0" y="2"/>
                  </a:cubicBezTo>
                  <a:cubicBezTo>
                    <a:pt x="1" y="7"/>
                    <a:pt x="1" y="16"/>
                    <a:pt x="1" y="16"/>
                  </a:cubicBezTo>
                  <a:cubicBezTo>
                    <a:pt x="1" y="16"/>
                    <a:pt x="1" y="19"/>
                    <a:pt x="4" y="22"/>
                  </a:cubicBezTo>
                  <a:cubicBezTo>
                    <a:pt x="6" y="25"/>
                    <a:pt x="8" y="25"/>
                    <a:pt x="7" y="28"/>
                  </a:cubicBezTo>
                  <a:cubicBezTo>
                    <a:pt x="7" y="31"/>
                    <a:pt x="6" y="32"/>
                    <a:pt x="4" y="32"/>
                  </a:cubicBezTo>
                  <a:cubicBezTo>
                    <a:pt x="1" y="32"/>
                    <a:pt x="2" y="33"/>
                    <a:pt x="5" y="36"/>
                  </a:cubicBezTo>
                  <a:cubicBezTo>
                    <a:pt x="8" y="39"/>
                    <a:pt x="11" y="37"/>
                    <a:pt x="12" y="41"/>
                  </a:cubicBezTo>
                  <a:cubicBezTo>
                    <a:pt x="13" y="44"/>
                    <a:pt x="13" y="44"/>
                    <a:pt x="13" y="46"/>
                  </a:cubicBezTo>
                  <a:cubicBezTo>
                    <a:pt x="13" y="47"/>
                    <a:pt x="12" y="51"/>
                    <a:pt x="12" y="51"/>
                  </a:cubicBezTo>
                  <a:cubicBezTo>
                    <a:pt x="20" y="58"/>
                    <a:pt x="20" y="58"/>
                    <a:pt x="20" y="58"/>
                  </a:cubicBezTo>
                  <a:cubicBezTo>
                    <a:pt x="20" y="58"/>
                    <a:pt x="23" y="68"/>
                    <a:pt x="25" y="63"/>
                  </a:cubicBezTo>
                  <a:cubicBezTo>
                    <a:pt x="26" y="58"/>
                    <a:pt x="25" y="56"/>
                    <a:pt x="22" y="54"/>
                  </a:cubicBezTo>
                  <a:cubicBezTo>
                    <a:pt x="19" y="52"/>
                    <a:pt x="20" y="46"/>
                    <a:pt x="19" y="41"/>
                  </a:cubicBezTo>
                  <a:cubicBezTo>
                    <a:pt x="19" y="36"/>
                    <a:pt x="15" y="35"/>
                    <a:pt x="15" y="30"/>
                  </a:cubicBezTo>
                  <a:cubicBezTo>
                    <a:pt x="14" y="26"/>
                    <a:pt x="13" y="23"/>
                    <a:pt x="12" y="21"/>
                  </a:cubicBezTo>
                  <a:cubicBezTo>
                    <a:pt x="11" y="20"/>
                    <a:pt x="8" y="19"/>
                    <a:pt x="10" y="15"/>
                  </a:cubicBezTo>
                  <a:cubicBezTo>
                    <a:pt x="13" y="11"/>
                    <a:pt x="12" y="7"/>
                    <a:pt x="16" y="9"/>
                  </a:cubicBezTo>
                  <a:cubicBezTo>
                    <a:pt x="20" y="11"/>
                    <a:pt x="19" y="14"/>
                    <a:pt x="19" y="19"/>
                  </a:cubicBezTo>
                  <a:cubicBezTo>
                    <a:pt x="19" y="23"/>
                    <a:pt x="18" y="28"/>
                    <a:pt x="20" y="30"/>
                  </a:cubicBezTo>
                  <a:cubicBezTo>
                    <a:pt x="22" y="32"/>
                    <a:pt x="25" y="31"/>
                    <a:pt x="25" y="33"/>
                  </a:cubicBezTo>
                  <a:cubicBezTo>
                    <a:pt x="25" y="36"/>
                    <a:pt x="28" y="39"/>
                    <a:pt x="29" y="41"/>
                  </a:cubicBezTo>
                  <a:cubicBezTo>
                    <a:pt x="31" y="42"/>
                    <a:pt x="29" y="41"/>
                    <a:pt x="30" y="45"/>
                  </a:cubicBezTo>
                  <a:cubicBezTo>
                    <a:pt x="31" y="48"/>
                    <a:pt x="33" y="46"/>
                    <a:pt x="35" y="51"/>
                  </a:cubicBezTo>
                  <a:cubicBezTo>
                    <a:pt x="37" y="55"/>
                    <a:pt x="45" y="60"/>
                    <a:pt x="45" y="66"/>
                  </a:cubicBezTo>
                  <a:cubicBezTo>
                    <a:pt x="45" y="72"/>
                    <a:pt x="46" y="73"/>
                    <a:pt x="44" y="75"/>
                  </a:cubicBezTo>
                  <a:cubicBezTo>
                    <a:pt x="42" y="78"/>
                    <a:pt x="40" y="80"/>
                    <a:pt x="42" y="82"/>
                  </a:cubicBezTo>
                  <a:cubicBezTo>
                    <a:pt x="45" y="85"/>
                    <a:pt x="52" y="93"/>
                    <a:pt x="54" y="93"/>
                  </a:cubicBezTo>
                  <a:cubicBezTo>
                    <a:pt x="57" y="93"/>
                    <a:pt x="62" y="94"/>
                    <a:pt x="62" y="94"/>
                  </a:cubicBezTo>
                  <a:cubicBezTo>
                    <a:pt x="62" y="94"/>
                    <a:pt x="71" y="101"/>
                    <a:pt x="75" y="103"/>
                  </a:cubicBezTo>
                  <a:cubicBezTo>
                    <a:pt x="79" y="105"/>
                    <a:pt x="77" y="105"/>
                    <a:pt x="82" y="107"/>
                  </a:cubicBezTo>
                  <a:cubicBezTo>
                    <a:pt x="86" y="108"/>
                    <a:pt x="92" y="112"/>
                    <a:pt x="93" y="109"/>
                  </a:cubicBezTo>
                  <a:cubicBezTo>
                    <a:pt x="94" y="107"/>
                    <a:pt x="97" y="104"/>
                    <a:pt x="100" y="105"/>
                  </a:cubicBezTo>
                  <a:cubicBezTo>
                    <a:pt x="103" y="106"/>
                    <a:pt x="108" y="114"/>
                    <a:pt x="109" y="115"/>
                  </a:cubicBezTo>
                  <a:cubicBezTo>
                    <a:pt x="110" y="115"/>
                    <a:pt x="110" y="116"/>
                    <a:pt x="111" y="116"/>
                  </a:cubicBezTo>
                  <a:cubicBezTo>
                    <a:pt x="111" y="116"/>
                    <a:pt x="112" y="115"/>
                    <a:pt x="112" y="114"/>
                  </a:cubicBezTo>
                  <a:cubicBezTo>
                    <a:pt x="112" y="114"/>
                    <a:pt x="112" y="112"/>
                    <a:pt x="112" y="112"/>
                  </a:cubicBezTo>
                  <a:cubicBezTo>
                    <a:pt x="112" y="111"/>
                    <a:pt x="114" y="109"/>
                    <a:pt x="114" y="107"/>
                  </a:cubicBezTo>
                  <a:cubicBezTo>
                    <a:pt x="114" y="106"/>
                    <a:pt x="116" y="106"/>
                    <a:pt x="117" y="106"/>
                  </a:cubicBezTo>
                  <a:cubicBezTo>
                    <a:pt x="118" y="106"/>
                    <a:pt x="121" y="106"/>
                    <a:pt x="121" y="106"/>
                  </a:cubicBezTo>
                  <a:cubicBezTo>
                    <a:pt x="121" y="106"/>
                    <a:pt x="123" y="105"/>
                    <a:pt x="123" y="105"/>
                  </a:cubicBezTo>
                  <a:cubicBezTo>
                    <a:pt x="123" y="104"/>
                    <a:pt x="123" y="103"/>
                    <a:pt x="122" y="103"/>
                  </a:cubicBezTo>
                  <a:cubicBezTo>
                    <a:pt x="121" y="102"/>
                    <a:pt x="120" y="101"/>
                    <a:pt x="119" y="100"/>
                  </a:cubicBezTo>
                  <a:cubicBezTo>
                    <a:pt x="119" y="100"/>
                    <a:pt x="118" y="99"/>
                    <a:pt x="118" y="99"/>
                  </a:cubicBezTo>
                  <a:cubicBezTo>
                    <a:pt x="120" y="98"/>
                    <a:pt x="120" y="98"/>
                    <a:pt x="120" y="98"/>
                  </a:cubicBezTo>
                  <a:cubicBezTo>
                    <a:pt x="121" y="96"/>
                    <a:pt x="121" y="96"/>
                    <a:pt x="121" y="96"/>
                  </a:cubicBezTo>
                  <a:cubicBezTo>
                    <a:pt x="124" y="95"/>
                    <a:pt x="124" y="95"/>
                    <a:pt x="124" y="95"/>
                  </a:cubicBezTo>
                  <a:cubicBezTo>
                    <a:pt x="124" y="95"/>
                    <a:pt x="128" y="95"/>
                    <a:pt x="129" y="95"/>
                  </a:cubicBezTo>
                  <a:cubicBezTo>
                    <a:pt x="129" y="95"/>
                    <a:pt x="130" y="96"/>
                    <a:pt x="130" y="96"/>
                  </a:cubicBezTo>
                  <a:cubicBezTo>
                    <a:pt x="131" y="96"/>
                    <a:pt x="131" y="95"/>
                    <a:pt x="131" y="95"/>
                  </a:cubicBezTo>
                  <a:cubicBezTo>
                    <a:pt x="131" y="94"/>
                    <a:pt x="134" y="92"/>
                    <a:pt x="135" y="92"/>
                  </a:cubicBezTo>
                  <a:cubicBezTo>
                    <a:pt x="137" y="91"/>
                    <a:pt x="138" y="90"/>
                    <a:pt x="139" y="90"/>
                  </a:cubicBezTo>
                  <a:cubicBezTo>
                    <a:pt x="140" y="90"/>
                    <a:pt x="142" y="90"/>
                    <a:pt x="142" y="90"/>
                  </a:cubicBezTo>
                  <a:cubicBezTo>
                    <a:pt x="143" y="89"/>
                    <a:pt x="143" y="88"/>
                    <a:pt x="143" y="86"/>
                  </a:cubicBezTo>
                  <a:cubicBezTo>
                    <a:pt x="143" y="81"/>
                    <a:pt x="143" y="80"/>
                    <a:pt x="145" y="78"/>
                  </a:cubicBezTo>
                  <a:cubicBezTo>
                    <a:pt x="147" y="75"/>
                    <a:pt x="151" y="71"/>
                    <a:pt x="144" y="71"/>
                  </a:cubicBezTo>
                  <a:cubicBezTo>
                    <a:pt x="137" y="71"/>
                    <a:pt x="126" y="71"/>
                    <a:pt x="126" y="76"/>
                  </a:cubicBezTo>
                  <a:cubicBezTo>
                    <a:pt x="126" y="81"/>
                    <a:pt x="125" y="84"/>
                    <a:pt x="122" y="86"/>
                  </a:cubicBezTo>
                  <a:cubicBezTo>
                    <a:pt x="120" y="88"/>
                    <a:pt x="118" y="89"/>
                    <a:pt x="119" y="90"/>
                  </a:cubicBezTo>
                  <a:cubicBezTo>
                    <a:pt x="120" y="91"/>
                    <a:pt x="119" y="94"/>
                    <a:pt x="116" y="91"/>
                  </a:cubicBezTo>
                  <a:cubicBezTo>
                    <a:pt x="113" y="88"/>
                    <a:pt x="110" y="93"/>
                    <a:pt x="105" y="93"/>
                  </a:cubicBezTo>
                  <a:cubicBezTo>
                    <a:pt x="99" y="93"/>
                    <a:pt x="103" y="89"/>
                    <a:pt x="99" y="89"/>
                  </a:cubicBezTo>
                  <a:cubicBezTo>
                    <a:pt x="95" y="89"/>
                    <a:pt x="96" y="89"/>
                    <a:pt x="94" y="86"/>
                  </a:cubicBezTo>
                  <a:cubicBezTo>
                    <a:pt x="92" y="82"/>
                    <a:pt x="89" y="80"/>
                    <a:pt x="89" y="74"/>
                  </a:cubicBezTo>
                  <a:cubicBezTo>
                    <a:pt x="89" y="68"/>
                    <a:pt x="91" y="59"/>
                    <a:pt x="92" y="53"/>
                  </a:cubicBezTo>
                  <a:cubicBezTo>
                    <a:pt x="92" y="48"/>
                    <a:pt x="94" y="48"/>
                    <a:pt x="95" y="46"/>
                  </a:cubicBezTo>
                  <a:cubicBezTo>
                    <a:pt x="95" y="45"/>
                    <a:pt x="95" y="44"/>
                    <a:pt x="95" y="44"/>
                  </a:cubicBezTo>
                  <a:cubicBezTo>
                    <a:pt x="94" y="43"/>
                    <a:pt x="93" y="43"/>
                    <a:pt x="92" y="43"/>
                  </a:cubicBezTo>
                  <a:cubicBezTo>
                    <a:pt x="91" y="42"/>
                    <a:pt x="90" y="42"/>
                    <a:pt x="88" y="4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8" name="Freeform 55"/>
            <p:cNvSpPr/>
            <p:nvPr/>
          </p:nvSpPr>
          <p:spPr bwMode="auto">
            <a:xfrm>
              <a:off x="4866928" y="2327424"/>
              <a:ext cx="200025" cy="55563"/>
            </a:xfrm>
            <a:custGeom>
              <a:avLst/>
              <a:gdLst>
                <a:gd name="T0" fmla="*/ 44 w 44"/>
                <a:gd name="T1" fmla="*/ 0 h 12"/>
                <a:gd name="T2" fmla="*/ 43 w 44"/>
                <a:gd name="T3" fmla="*/ 0 h 12"/>
                <a:gd name="T4" fmla="*/ 43 w 44"/>
                <a:gd name="T5" fmla="*/ 0 h 12"/>
                <a:gd name="T6" fmla="*/ 37 w 44"/>
                <a:gd name="T7" fmla="*/ 0 h 12"/>
                <a:gd name="T8" fmla="*/ 38 w 44"/>
                <a:gd name="T9" fmla="*/ 0 h 12"/>
                <a:gd name="T10" fmla="*/ 34 w 44"/>
                <a:gd name="T11" fmla="*/ 1 h 12"/>
                <a:gd name="T12" fmla="*/ 34 w 44"/>
                <a:gd name="T13" fmla="*/ 2 h 12"/>
                <a:gd name="T14" fmla="*/ 32 w 44"/>
                <a:gd name="T15" fmla="*/ 2 h 12"/>
                <a:gd name="T16" fmla="*/ 32 w 44"/>
                <a:gd name="T17" fmla="*/ 3 h 12"/>
                <a:gd name="T18" fmla="*/ 30 w 44"/>
                <a:gd name="T19" fmla="*/ 3 h 12"/>
                <a:gd name="T20" fmla="*/ 29 w 44"/>
                <a:gd name="T21" fmla="*/ 4 h 12"/>
                <a:gd name="T22" fmla="*/ 26 w 44"/>
                <a:gd name="T23" fmla="*/ 4 h 12"/>
                <a:gd name="T24" fmla="*/ 26 w 44"/>
                <a:gd name="T25" fmla="*/ 5 h 12"/>
                <a:gd name="T26" fmla="*/ 21 w 44"/>
                <a:gd name="T27" fmla="*/ 5 h 12"/>
                <a:gd name="T28" fmla="*/ 21 w 44"/>
                <a:gd name="T29" fmla="*/ 4 h 12"/>
                <a:gd name="T30" fmla="*/ 20 w 44"/>
                <a:gd name="T31" fmla="*/ 4 h 12"/>
                <a:gd name="T32" fmla="*/ 20 w 44"/>
                <a:gd name="T33" fmla="*/ 3 h 12"/>
                <a:gd name="T34" fmla="*/ 17 w 44"/>
                <a:gd name="T35" fmla="*/ 3 h 12"/>
                <a:gd name="T36" fmla="*/ 16 w 44"/>
                <a:gd name="T37" fmla="*/ 3 h 12"/>
                <a:gd name="T38" fmla="*/ 16 w 44"/>
                <a:gd name="T39" fmla="*/ 2 h 12"/>
                <a:gd name="T40" fmla="*/ 15 w 44"/>
                <a:gd name="T41" fmla="*/ 1 h 12"/>
                <a:gd name="T42" fmla="*/ 14 w 44"/>
                <a:gd name="T43" fmla="*/ 2 h 12"/>
                <a:gd name="T44" fmla="*/ 15 w 44"/>
                <a:gd name="T45" fmla="*/ 4 h 12"/>
                <a:gd name="T46" fmla="*/ 15 w 44"/>
                <a:gd name="T47" fmla="*/ 5 h 12"/>
                <a:gd name="T48" fmla="*/ 15 w 44"/>
                <a:gd name="T49" fmla="*/ 6 h 12"/>
                <a:gd name="T50" fmla="*/ 13 w 44"/>
                <a:gd name="T51" fmla="*/ 7 h 12"/>
                <a:gd name="T52" fmla="*/ 9 w 44"/>
                <a:gd name="T53" fmla="*/ 7 h 12"/>
                <a:gd name="T54" fmla="*/ 9 w 44"/>
                <a:gd name="T55" fmla="*/ 8 h 12"/>
                <a:gd name="T56" fmla="*/ 7 w 44"/>
                <a:gd name="T57" fmla="*/ 9 h 12"/>
                <a:gd name="T58" fmla="*/ 7 w 44"/>
                <a:gd name="T59" fmla="*/ 10 h 12"/>
                <a:gd name="T60" fmla="*/ 2 w 44"/>
                <a:gd name="T61" fmla="*/ 10 h 12"/>
                <a:gd name="T62" fmla="*/ 2 w 44"/>
                <a:gd name="T63" fmla="*/ 11 h 12"/>
                <a:gd name="T64" fmla="*/ 0 w 44"/>
                <a:gd name="T65" fmla="*/ 11 h 12"/>
                <a:gd name="T66" fmla="*/ 0 w 44"/>
                <a:gd name="T67" fmla="*/ 12 h 12"/>
                <a:gd name="T68" fmla="*/ 3 w 44"/>
                <a:gd name="T69" fmla="*/ 12 h 12"/>
                <a:gd name="T70" fmla="*/ 10 w 44"/>
                <a:gd name="T71" fmla="*/ 12 h 12"/>
                <a:gd name="T72" fmla="*/ 15 w 44"/>
                <a:gd name="T73" fmla="*/ 12 h 12"/>
                <a:gd name="T74" fmla="*/ 16 w 44"/>
                <a:gd name="T75" fmla="*/ 9 h 12"/>
                <a:gd name="T76" fmla="*/ 17 w 44"/>
                <a:gd name="T77" fmla="*/ 10 h 12"/>
                <a:gd name="T78" fmla="*/ 17 w 44"/>
                <a:gd name="T79" fmla="*/ 8 h 12"/>
                <a:gd name="T80" fmla="*/ 24 w 44"/>
                <a:gd name="T81" fmla="*/ 8 h 12"/>
                <a:gd name="T82" fmla="*/ 25 w 44"/>
                <a:gd name="T83" fmla="*/ 7 h 12"/>
                <a:gd name="T84" fmla="*/ 27 w 44"/>
                <a:gd name="T85" fmla="*/ 7 h 12"/>
                <a:gd name="T86" fmla="*/ 28 w 44"/>
                <a:gd name="T87" fmla="*/ 6 h 12"/>
                <a:gd name="T88" fmla="*/ 30 w 44"/>
                <a:gd name="T89" fmla="*/ 6 h 12"/>
                <a:gd name="T90" fmla="*/ 30 w 44"/>
                <a:gd name="T91" fmla="*/ 5 h 12"/>
                <a:gd name="T92" fmla="*/ 32 w 44"/>
                <a:gd name="T93" fmla="*/ 5 h 12"/>
                <a:gd name="T94" fmla="*/ 32 w 44"/>
                <a:gd name="T95" fmla="*/ 4 h 12"/>
                <a:gd name="T96" fmla="*/ 37 w 44"/>
                <a:gd name="T97" fmla="*/ 4 h 12"/>
                <a:gd name="T98" fmla="*/ 38 w 44"/>
                <a:gd name="T99" fmla="*/ 3 h 12"/>
                <a:gd name="T100" fmla="*/ 40 w 44"/>
                <a:gd name="T101" fmla="*/ 3 h 12"/>
                <a:gd name="T102" fmla="*/ 41 w 44"/>
                <a:gd name="T103" fmla="*/ 2 h 12"/>
                <a:gd name="T104" fmla="*/ 43 w 44"/>
                <a:gd name="T105" fmla="*/ 2 h 12"/>
                <a:gd name="T106" fmla="*/ 44 w 44"/>
                <a:gd name="T107" fmla="*/ 1 h 12"/>
                <a:gd name="T108" fmla="*/ 44 w 44"/>
                <a:gd name="T10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 h="12">
                  <a:moveTo>
                    <a:pt x="44" y="0"/>
                  </a:moveTo>
                  <a:cubicBezTo>
                    <a:pt x="43" y="0"/>
                    <a:pt x="43" y="0"/>
                    <a:pt x="43" y="0"/>
                  </a:cubicBezTo>
                  <a:cubicBezTo>
                    <a:pt x="43" y="0"/>
                    <a:pt x="43" y="0"/>
                    <a:pt x="43" y="0"/>
                  </a:cubicBezTo>
                  <a:cubicBezTo>
                    <a:pt x="37" y="0"/>
                    <a:pt x="37" y="0"/>
                    <a:pt x="37" y="0"/>
                  </a:cubicBezTo>
                  <a:cubicBezTo>
                    <a:pt x="38" y="0"/>
                    <a:pt x="38" y="0"/>
                    <a:pt x="38" y="0"/>
                  </a:cubicBezTo>
                  <a:cubicBezTo>
                    <a:pt x="34" y="1"/>
                    <a:pt x="34" y="1"/>
                    <a:pt x="34" y="1"/>
                  </a:cubicBezTo>
                  <a:cubicBezTo>
                    <a:pt x="34" y="2"/>
                    <a:pt x="34" y="2"/>
                    <a:pt x="34" y="2"/>
                  </a:cubicBezTo>
                  <a:cubicBezTo>
                    <a:pt x="32" y="2"/>
                    <a:pt x="32" y="2"/>
                    <a:pt x="32" y="2"/>
                  </a:cubicBezTo>
                  <a:cubicBezTo>
                    <a:pt x="32" y="3"/>
                    <a:pt x="32" y="3"/>
                    <a:pt x="32" y="3"/>
                  </a:cubicBezTo>
                  <a:cubicBezTo>
                    <a:pt x="30" y="3"/>
                    <a:pt x="30" y="3"/>
                    <a:pt x="30" y="3"/>
                  </a:cubicBezTo>
                  <a:cubicBezTo>
                    <a:pt x="29" y="4"/>
                    <a:pt x="29" y="4"/>
                    <a:pt x="29" y="4"/>
                  </a:cubicBezTo>
                  <a:cubicBezTo>
                    <a:pt x="26" y="4"/>
                    <a:pt x="26" y="4"/>
                    <a:pt x="26" y="4"/>
                  </a:cubicBezTo>
                  <a:cubicBezTo>
                    <a:pt x="26" y="5"/>
                    <a:pt x="26" y="5"/>
                    <a:pt x="26" y="5"/>
                  </a:cubicBezTo>
                  <a:cubicBezTo>
                    <a:pt x="21" y="5"/>
                    <a:pt x="21" y="5"/>
                    <a:pt x="21" y="5"/>
                  </a:cubicBezTo>
                  <a:cubicBezTo>
                    <a:pt x="21" y="4"/>
                    <a:pt x="21" y="4"/>
                    <a:pt x="21" y="4"/>
                  </a:cubicBezTo>
                  <a:cubicBezTo>
                    <a:pt x="20" y="4"/>
                    <a:pt x="20" y="4"/>
                    <a:pt x="20" y="4"/>
                  </a:cubicBezTo>
                  <a:cubicBezTo>
                    <a:pt x="20" y="3"/>
                    <a:pt x="20" y="3"/>
                    <a:pt x="20" y="3"/>
                  </a:cubicBezTo>
                  <a:cubicBezTo>
                    <a:pt x="17" y="3"/>
                    <a:pt x="17" y="3"/>
                    <a:pt x="17" y="3"/>
                  </a:cubicBezTo>
                  <a:cubicBezTo>
                    <a:pt x="16" y="3"/>
                    <a:pt x="16" y="3"/>
                    <a:pt x="16" y="3"/>
                  </a:cubicBezTo>
                  <a:cubicBezTo>
                    <a:pt x="16" y="2"/>
                    <a:pt x="16" y="2"/>
                    <a:pt x="16" y="2"/>
                  </a:cubicBezTo>
                  <a:cubicBezTo>
                    <a:pt x="15" y="1"/>
                    <a:pt x="15" y="1"/>
                    <a:pt x="15" y="1"/>
                  </a:cubicBezTo>
                  <a:cubicBezTo>
                    <a:pt x="15" y="1"/>
                    <a:pt x="12" y="1"/>
                    <a:pt x="14" y="2"/>
                  </a:cubicBezTo>
                  <a:cubicBezTo>
                    <a:pt x="14" y="3"/>
                    <a:pt x="15" y="4"/>
                    <a:pt x="15" y="4"/>
                  </a:cubicBezTo>
                  <a:cubicBezTo>
                    <a:pt x="15" y="5"/>
                    <a:pt x="15" y="5"/>
                    <a:pt x="15" y="5"/>
                  </a:cubicBezTo>
                  <a:cubicBezTo>
                    <a:pt x="15" y="6"/>
                    <a:pt x="15" y="6"/>
                    <a:pt x="15" y="6"/>
                  </a:cubicBezTo>
                  <a:cubicBezTo>
                    <a:pt x="13" y="7"/>
                    <a:pt x="13" y="7"/>
                    <a:pt x="13" y="7"/>
                  </a:cubicBezTo>
                  <a:cubicBezTo>
                    <a:pt x="9" y="7"/>
                    <a:pt x="9" y="7"/>
                    <a:pt x="9" y="7"/>
                  </a:cubicBezTo>
                  <a:cubicBezTo>
                    <a:pt x="9" y="8"/>
                    <a:pt x="9" y="8"/>
                    <a:pt x="9" y="8"/>
                  </a:cubicBezTo>
                  <a:cubicBezTo>
                    <a:pt x="7" y="9"/>
                    <a:pt x="7" y="9"/>
                    <a:pt x="7" y="9"/>
                  </a:cubicBezTo>
                  <a:cubicBezTo>
                    <a:pt x="7" y="10"/>
                    <a:pt x="7" y="10"/>
                    <a:pt x="7" y="10"/>
                  </a:cubicBezTo>
                  <a:cubicBezTo>
                    <a:pt x="2" y="10"/>
                    <a:pt x="2" y="10"/>
                    <a:pt x="2" y="10"/>
                  </a:cubicBezTo>
                  <a:cubicBezTo>
                    <a:pt x="2" y="11"/>
                    <a:pt x="2" y="11"/>
                    <a:pt x="2" y="11"/>
                  </a:cubicBezTo>
                  <a:cubicBezTo>
                    <a:pt x="0" y="11"/>
                    <a:pt x="0" y="11"/>
                    <a:pt x="0" y="11"/>
                  </a:cubicBezTo>
                  <a:cubicBezTo>
                    <a:pt x="0" y="12"/>
                    <a:pt x="0" y="12"/>
                    <a:pt x="0" y="12"/>
                  </a:cubicBezTo>
                  <a:cubicBezTo>
                    <a:pt x="3" y="12"/>
                    <a:pt x="3" y="12"/>
                    <a:pt x="3" y="12"/>
                  </a:cubicBezTo>
                  <a:cubicBezTo>
                    <a:pt x="10" y="12"/>
                    <a:pt x="10" y="12"/>
                    <a:pt x="10" y="12"/>
                  </a:cubicBezTo>
                  <a:cubicBezTo>
                    <a:pt x="15" y="12"/>
                    <a:pt x="15" y="12"/>
                    <a:pt x="15" y="12"/>
                  </a:cubicBezTo>
                  <a:cubicBezTo>
                    <a:pt x="16" y="9"/>
                    <a:pt x="16" y="9"/>
                    <a:pt x="16" y="9"/>
                  </a:cubicBezTo>
                  <a:cubicBezTo>
                    <a:pt x="17" y="10"/>
                    <a:pt x="17" y="10"/>
                    <a:pt x="17" y="10"/>
                  </a:cubicBezTo>
                  <a:cubicBezTo>
                    <a:pt x="17" y="8"/>
                    <a:pt x="17" y="8"/>
                    <a:pt x="17" y="8"/>
                  </a:cubicBezTo>
                  <a:cubicBezTo>
                    <a:pt x="24" y="8"/>
                    <a:pt x="24" y="8"/>
                    <a:pt x="24" y="8"/>
                  </a:cubicBezTo>
                  <a:cubicBezTo>
                    <a:pt x="25" y="7"/>
                    <a:pt x="25" y="7"/>
                    <a:pt x="25" y="7"/>
                  </a:cubicBezTo>
                  <a:cubicBezTo>
                    <a:pt x="27" y="7"/>
                    <a:pt x="27" y="7"/>
                    <a:pt x="27" y="7"/>
                  </a:cubicBezTo>
                  <a:cubicBezTo>
                    <a:pt x="28" y="6"/>
                    <a:pt x="28" y="6"/>
                    <a:pt x="28" y="6"/>
                  </a:cubicBezTo>
                  <a:cubicBezTo>
                    <a:pt x="30" y="6"/>
                    <a:pt x="30" y="6"/>
                    <a:pt x="30" y="6"/>
                  </a:cubicBezTo>
                  <a:cubicBezTo>
                    <a:pt x="30" y="5"/>
                    <a:pt x="30" y="5"/>
                    <a:pt x="30" y="5"/>
                  </a:cubicBezTo>
                  <a:cubicBezTo>
                    <a:pt x="32" y="5"/>
                    <a:pt x="32" y="5"/>
                    <a:pt x="32" y="5"/>
                  </a:cubicBezTo>
                  <a:cubicBezTo>
                    <a:pt x="32" y="4"/>
                    <a:pt x="32" y="4"/>
                    <a:pt x="32" y="4"/>
                  </a:cubicBezTo>
                  <a:cubicBezTo>
                    <a:pt x="37" y="4"/>
                    <a:pt x="37" y="4"/>
                    <a:pt x="37" y="4"/>
                  </a:cubicBezTo>
                  <a:cubicBezTo>
                    <a:pt x="38" y="3"/>
                    <a:pt x="38" y="3"/>
                    <a:pt x="38" y="3"/>
                  </a:cubicBezTo>
                  <a:cubicBezTo>
                    <a:pt x="40" y="3"/>
                    <a:pt x="40" y="3"/>
                    <a:pt x="40" y="3"/>
                  </a:cubicBezTo>
                  <a:cubicBezTo>
                    <a:pt x="41" y="2"/>
                    <a:pt x="41" y="2"/>
                    <a:pt x="41" y="2"/>
                  </a:cubicBezTo>
                  <a:cubicBezTo>
                    <a:pt x="43" y="2"/>
                    <a:pt x="43" y="2"/>
                    <a:pt x="43" y="2"/>
                  </a:cubicBezTo>
                  <a:cubicBezTo>
                    <a:pt x="44" y="1"/>
                    <a:pt x="44" y="1"/>
                    <a:pt x="44" y="1"/>
                  </a:cubicBezTo>
                  <a:lnTo>
                    <a:pt x="44"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9" name="Freeform 56"/>
            <p:cNvSpPr/>
            <p:nvPr/>
          </p:nvSpPr>
          <p:spPr bwMode="auto">
            <a:xfrm>
              <a:off x="4838353" y="2222649"/>
              <a:ext cx="160338" cy="60325"/>
            </a:xfrm>
            <a:custGeom>
              <a:avLst/>
              <a:gdLst>
                <a:gd name="T0" fmla="*/ 10 w 35"/>
                <a:gd name="T1" fmla="*/ 6 h 13"/>
                <a:gd name="T2" fmla="*/ 10 w 35"/>
                <a:gd name="T3" fmla="*/ 7 h 13"/>
                <a:gd name="T4" fmla="*/ 8 w 35"/>
                <a:gd name="T5" fmla="*/ 7 h 13"/>
                <a:gd name="T6" fmla="*/ 8 w 35"/>
                <a:gd name="T7" fmla="*/ 8 h 13"/>
                <a:gd name="T8" fmla="*/ 6 w 35"/>
                <a:gd name="T9" fmla="*/ 8 h 13"/>
                <a:gd name="T10" fmla="*/ 6 w 35"/>
                <a:gd name="T11" fmla="*/ 9 h 13"/>
                <a:gd name="T12" fmla="*/ 3 w 35"/>
                <a:gd name="T13" fmla="*/ 9 h 13"/>
                <a:gd name="T14" fmla="*/ 3 w 35"/>
                <a:gd name="T15" fmla="*/ 10 h 13"/>
                <a:gd name="T16" fmla="*/ 2 w 35"/>
                <a:gd name="T17" fmla="*/ 10 h 13"/>
                <a:gd name="T18" fmla="*/ 2 w 35"/>
                <a:gd name="T19" fmla="*/ 12 h 13"/>
                <a:gd name="T20" fmla="*/ 8 w 35"/>
                <a:gd name="T21" fmla="*/ 12 h 13"/>
                <a:gd name="T22" fmla="*/ 9 w 35"/>
                <a:gd name="T23" fmla="*/ 13 h 13"/>
                <a:gd name="T24" fmla="*/ 11 w 35"/>
                <a:gd name="T25" fmla="*/ 13 h 13"/>
                <a:gd name="T26" fmla="*/ 11 w 35"/>
                <a:gd name="T27" fmla="*/ 11 h 13"/>
                <a:gd name="T28" fmla="*/ 14 w 35"/>
                <a:gd name="T29" fmla="*/ 12 h 13"/>
                <a:gd name="T30" fmla="*/ 15 w 35"/>
                <a:gd name="T31" fmla="*/ 10 h 13"/>
                <a:gd name="T32" fmla="*/ 17 w 35"/>
                <a:gd name="T33" fmla="*/ 10 h 13"/>
                <a:gd name="T34" fmla="*/ 17 w 35"/>
                <a:gd name="T35" fmla="*/ 10 h 13"/>
                <a:gd name="T36" fmla="*/ 19 w 35"/>
                <a:gd name="T37" fmla="*/ 9 h 13"/>
                <a:gd name="T38" fmla="*/ 20 w 35"/>
                <a:gd name="T39" fmla="*/ 7 h 13"/>
                <a:gd name="T40" fmla="*/ 24 w 35"/>
                <a:gd name="T41" fmla="*/ 7 h 13"/>
                <a:gd name="T42" fmla="*/ 24 w 35"/>
                <a:gd name="T43" fmla="*/ 8 h 13"/>
                <a:gd name="T44" fmla="*/ 29 w 35"/>
                <a:gd name="T45" fmla="*/ 8 h 13"/>
                <a:gd name="T46" fmla="*/ 29 w 35"/>
                <a:gd name="T47" fmla="*/ 6 h 13"/>
                <a:gd name="T48" fmla="*/ 31 w 35"/>
                <a:gd name="T49" fmla="*/ 6 h 13"/>
                <a:gd name="T50" fmla="*/ 31 w 35"/>
                <a:gd name="T51" fmla="*/ 5 h 13"/>
                <a:gd name="T52" fmla="*/ 33 w 35"/>
                <a:gd name="T53" fmla="*/ 5 h 13"/>
                <a:gd name="T54" fmla="*/ 34 w 35"/>
                <a:gd name="T55" fmla="*/ 4 h 13"/>
                <a:gd name="T56" fmla="*/ 34 w 35"/>
                <a:gd name="T57" fmla="*/ 4 h 13"/>
                <a:gd name="T58" fmla="*/ 35 w 35"/>
                <a:gd name="T59" fmla="*/ 2 h 13"/>
                <a:gd name="T60" fmla="*/ 31 w 35"/>
                <a:gd name="T61" fmla="*/ 2 h 13"/>
                <a:gd name="T62" fmla="*/ 30 w 35"/>
                <a:gd name="T63" fmla="*/ 3 h 13"/>
                <a:gd name="T64" fmla="*/ 28 w 35"/>
                <a:gd name="T65" fmla="*/ 4 h 13"/>
                <a:gd name="T66" fmla="*/ 28 w 35"/>
                <a:gd name="T67" fmla="*/ 5 h 13"/>
                <a:gd name="T68" fmla="*/ 26 w 35"/>
                <a:gd name="T69" fmla="*/ 5 h 13"/>
                <a:gd name="T70" fmla="*/ 25 w 35"/>
                <a:gd name="T71" fmla="*/ 4 h 13"/>
                <a:gd name="T72" fmla="*/ 22 w 35"/>
                <a:gd name="T73" fmla="*/ 4 h 13"/>
                <a:gd name="T74" fmla="*/ 22 w 35"/>
                <a:gd name="T75" fmla="*/ 3 h 13"/>
                <a:gd name="T76" fmla="*/ 26 w 35"/>
                <a:gd name="T77" fmla="*/ 3 h 13"/>
                <a:gd name="T78" fmla="*/ 27 w 35"/>
                <a:gd name="T79" fmla="*/ 2 h 13"/>
                <a:gd name="T80" fmla="*/ 30 w 35"/>
                <a:gd name="T81" fmla="*/ 2 h 13"/>
                <a:gd name="T82" fmla="*/ 30 w 35"/>
                <a:gd name="T83" fmla="*/ 0 h 13"/>
                <a:gd name="T84" fmla="*/ 21 w 35"/>
                <a:gd name="T85" fmla="*/ 0 h 13"/>
                <a:gd name="T86" fmla="*/ 20 w 35"/>
                <a:gd name="T87" fmla="*/ 1 h 13"/>
                <a:gd name="T88" fmla="*/ 15 w 35"/>
                <a:gd name="T89" fmla="*/ 1 h 13"/>
                <a:gd name="T90" fmla="*/ 15 w 35"/>
                <a:gd name="T91" fmla="*/ 2 h 13"/>
                <a:gd name="T92" fmla="*/ 9 w 35"/>
                <a:gd name="T93" fmla="*/ 3 h 13"/>
                <a:gd name="T94" fmla="*/ 9 w 35"/>
                <a:gd name="T95" fmla="*/ 4 h 13"/>
                <a:gd name="T96" fmla="*/ 1 w 35"/>
                <a:gd name="T97" fmla="*/ 4 h 13"/>
                <a:gd name="T98" fmla="*/ 0 w 35"/>
                <a:gd name="T99" fmla="*/ 6 h 13"/>
                <a:gd name="T100" fmla="*/ 2 w 35"/>
                <a:gd name="T101" fmla="*/ 6 h 13"/>
                <a:gd name="T102" fmla="*/ 3 w 35"/>
                <a:gd name="T103" fmla="*/ 5 h 13"/>
                <a:gd name="T104" fmla="*/ 7 w 35"/>
                <a:gd name="T105" fmla="*/ 5 h 13"/>
                <a:gd name="T106" fmla="*/ 7 w 35"/>
                <a:gd name="T107" fmla="*/ 6 h 13"/>
                <a:gd name="T108" fmla="*/ 9 w 35"/>
                <a:gd name="T109" fmla="*/ 6 h 13"/>
                <a:gd name="T110" fmla="*/ 9 w 35"/>
                <a:gd name="T111" fmla="*/ 5 h 13"/>
                <a:gd name="T112" fmla="*/ 16 w 35"/>
                <a:gd name="T113" fmla="*/ 5 h 13"/>
                <a:gd name="T114" fmla="*/ 15 w 35"/>
                <a:gd name="T115" fmla="*/ 6 h 13"/>
                <a:gd name="T116" fmla="*/ 10 w 35"/>
                <a:gd name="T1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 h="13">
                  <a:moveTo>
                    <a:pt x="10" y="6"/>
                  </a:moveTo>
                  <a:cubicBezTo>
                    <a:pt x="10" y="7"/>
                    <a:pt x="10" y="7"/>
                    <a:pt x="10" y="7"/>
                  </a:cubicBezTo>
                  <a:cubicBezTo>
                    <a:pt x="8" y="7"/>
                    <a:pt x="8" y="7"/>
                    <a:pt x="8" y="7"/>
                  </a:cubicBezTo>
                  <a:cubicBezTo>
                    <a:pt x="8" y="7"/>
                    <a:pt x="8" y="8"/>
                    <a:pt x="8" y="8"/>
                  </a:cubicBezTo>
                  <a:cubicBezTo>
                    <a:pt x="8" y="8"/>
                    <a:pt x="6" y="8"/>
                    <a:pt x="6" y="8"/>
                  </a:cubicBezTo>
                  <a:cubicBezTo>
                    <a:pt x="6" y="9"/>
                    <a:pt x="6" y="9"/>
                    <a:pt x="6" y="9"/>
                  </a:cubicBezTo>
                  <a:cubicBezTo>
                    <a:pt x="3" y="9"/>
                    <a:pt x="3" y="9"/>
                    <a:pt x="3" y="9"/>
                  </a:cubicBezTo>
                  <a:cubicBezTo>
                    <a:pt x="3" y="10"/>
                    <a:pt x="3" y="10"/>
                    <a:pt x="3" y="10"/>
                  </a:cubicBezTo>
                  <a:cubicBezTo>
                    <a:pt x="2" y="10"/>
                    <a:pt x="2" y="10"/>
                    <a:pt x="2" y="10"/>
                  </a:cubicBezTo>
                  <a:cubicBezTo>
                    <a:pt x="2" y="12"/>
                    <a:pt x="2" y="12"/>
                    <a:pt x="2" y="12"/>
                  </a:cubicBezTo>
                  <a:cubicBezTo>
                    <a:pt x="8" y="12"/>
                    <a:pt x="8" y="12"/>
                    <a:pt x="8" y="12"/>
                  </a:cubicBezTo>
                  <a:cubicBezTo>
                    <a:pt x="9" y="13"/>
                    <a:pt x="9" y="13"/>
                    <a:pt x="9" y="13"/>
                  </a:cubicBezTo>
                  <a:cubicBezTo>
                    <a:pt x="11" y="13"/>
                    <a:pt x="11" y="13"/>
                    <a:pt x="11" y="13"/>
                  </a:cubicBezTo>
                  <a:cubicBezTo>
                    <a:pt x="11" y="11"/>
                    <a:pt x="11" y="11"/>
                    <a:pt x="11" y="11"/>
                  </a:cubicBezTo>
                  <a:cubicBezTo>
                    <a:pt x="14" y="12"/>
                    <a:pt x="14" y="12"/>
                    <a:pt x="14" y="12"/>
                  </a:cubicBezTo>
                  <a:cubicBezTo>
                    <a:pt x="15" y="10"/>
                    <a:pt x="15" y="10"/>
                    <a:pt x="15" y="10"/>
                  </a:cubicBezTo>
                  <a:cubicBezTo>
                    <a:pt x="17" y="10"/>
                    <a:pt x="17" y="10"/>
                    <a:pt x="17" y="10"/>
                  </a:cubicBezTo>
                  <a:cubicBezTo>
                    <a:pt x="17" y="10"/>
                    <a:pt x="17" y="10"/>
                    <a:pt x="17" y="10"/>
                  </a:cubicBezTo>
                  <a:cubicBezTo>
                    <a:pt x="19" y="9"/>
                    <a:pt x="19" y="9"/>
                    <a:pt x="19" y="9"/>
                  </a:cubicBezTo>
                  <a:cubicBezTo>
                    <a:pt x="20" y="7"/>
                    <a:pt x="20" y="7"/>
                    <a:pt x="20" y="7"/>
                  </a:cubicBezTo>
                  <a:cubicBezTo>
                    <a:pt x="24" y="7"/>
                    <a:pt x="24" y="7"/>
                    <a:pt x="24" y="7"/>
                  </a:cubicBezTo>
                  <a:cubicBezTo>
                    <a:pt x="24" y="8"/>
                    <a:pt x="24" y="8"/>
                    <a:pt x="24" y="8"/>
                  </a:cubicBezTo>
                  <a:cubicBezTo>
                    <a:pt x="29" y="8"/>
                    <a:pt x="29" y="8"/>
                    <a:pt x="29" y="8"/>
                  </a:cubicBezTo>
                  <a:cubicBezTo>
                    <a:pt x="29" y="6"/>
                    <a:pt x="29" y="6"/>
                    <a:pt x="29" y="6"/>
                  </a:cubicBezTo>
                  <a:cubicBezTo>
                    <a:pt x="31" y="6"/>
                    <a:pt x="31" y="6"/>
                    <a:pt x="31" y="6"/>
                  </a:cubicBezTo>
                  <a:cubicBezTo>
                    <a:pt x="31" y="5"/>
                    <a:pt x="31" y="5"/>
                    <a:pt x="31" y="5"/>
                  </a:cubicBezTo>
                  <a:cubicBezTo>
                    <a:pt x="33" y="5"/>
                    <a:pt x="33" y="5"/>
                    <a:pt x="33" y="5"/>
                  </a:cubicBezTo>
                  <a:cubicBezTo>
                    <a:pt x="34" y="4"/>
                    <a:pt x="34" y="4"/>
                    <a:pt x="34" y="4"/>
                  </a:cubicBezTo>
                  <a:cubicBezTo>
                    <a:pt x="34" y="4"/>
                    <a:pt x="34" y="4"/>
                    <a:pt x="34" y="4"/>
                  </a:cubicBezTo>
                  <a:cubicBezTo>
                    <a:pt x="35" y="2"/>
                    <a:pt x="35" y="2"/>
                    <a:pt x="35" y="2"/>
                  </a:cubicBezTo>
                  <a:cubicBezTo>
                    <a:pt x="31" y="2"/>
                    <a:pt x="31" y="2"/>
                    <a:pt x="31" y="2"/>
                  </a:cubicBezTo>
                  <a:cubicBezTo>
                    <a:pt x="30" y="3"/>
                    <a:pt x="30" y="3"/>
                    <a:pt x="30" y="3"/>
                  </a:cubicBezTo>
                  <a:cubicBezTo>
                    <a:pt x="28" y="4"/>
                    <a:pt x="28" y="4"/>
                    <a:pt x="28" y="4"/>
                  </a:cubicBezTo>
                  <a:cubicBezTo>
                    <a:pt x="28" y="5"/>
                    <a:pt x="28" y="5"/>
                    <a:pt x="28" y="5"/>
                  </a:cubicBezTo>
                  <a:cubicBezTo>
                    <a:pt x="26" y="5"/>
                    <a:pt x="26" y="5"/>
                    <a:pt x="26" y="5"/>
                  </a:cubicBezTo>
                  <a:cubicBezTo>
                    <a:pt x="25" y="4"/>
                    <a:pt x="25" y="4"/>
                    <a:pt x="25" y="4"/>
                  </a:cubicBezTo>
                  <a:cubicBezTo>
                    <a:pt x="22" y="4"/>
                    <a:pt x="22" y="4"/>
                    <a:pt x="22" y="4"/>
                  </a:cubicBezTo>
                  <a:cubicBezTo>
                    <a:pt x="22" y="3"/>
                    <a:pt x="22" y="3"/>
                    <a:pt x="22" y="3"/>
                  </a:cubicBezTo>
                  <a:cubicBezTo>
                    <a:pt x="26" y="3"/>
                    <a:pt x="26" y="3"/>
                    <a:pt x="26" y="3"/>
                  </a:cubicBezTo>
                  <a:cubicBezTo>
                    <a:pt x="27" y="2"/>
                    <a:pt x="27" y="2"/>
                    <a:pt x="27" y="2"/>
                  </a:cubicBezTo>
                  <a:cubicBezTo>
                    <a:pt x="30" y="2"/>
                    <a:pt x="30" y="2"/>
                    <a:pt x="30" y="2"/>
                  </a:cubicBezTo>
                  <a:cubicBezTo>
                    <a:pt x="30" y="0"/>
                    <a:pt x="30" y="0"/>
                    <a:pt x="30" y="0"/>
                  </a:cubicBezTo>
                  <a:cubicBezTo>
                    <a:pt x="21" y="0"/>
                    <a:pt x="21" y="0"/>
                    <a:pt x="21" y="0"/>
                  </a:cubicBezTo>
                  <a:cubicBezTo>
                    <a:pt x="20" y="1"/>
                    <a:pt x="20" y="1"/>
                    <a:pt x="20" y="1"/>
                  </a:cubicBezTo>
                  <a:cubicBezTo>
                    <a:pt x="15" y="1"/>
                    <a:pt x="15" y="1"/>
                    <a:pt x="15" y="1"/>
                  </a:cubicBezTo>
                  <a:cubicBezTo>
                    <a:pt x="15" y="2"/>
                    <a:pt x="15" y="2"/>
                    <a:pt x="15" y="2"/>
                  </a:cubicBezTo>
                  <a:cubicBezTo>
                    <a:pt x="9" y="3"/>
                    <a:pt x="9" y="3"/>
                    <a:pt x="9" y="3"/>
                  </a:cubicBezTo>
                  <a:cubicBezTo>
                    <a:pt x="9" y="4"/>
                    <a:pt x="9" y="4"/>
                    <a:pt x="9" y="4"/>
                  </a:cubicBezTo>
                  <a:cubicBezTo>
                    <a:pt x="1" y="4"/>
                    <a:pt x="1" y="4"/>
                    <a:pt x="1" y="4"/>
                  </a:cubicBezTo>
                  <a:cubicBezTo>
                    <a:pt x="0" y="6"/>
                    <a:pt x="0" y="6"/>
                    <a:pt x="0" y="6"/>
                  </a:cubicBezTo>
                  <a:cubicBezTo>
                    <a:pt x="2" y="6"/>
                    <a:pt x="2" y="6"/>
                    <a:pt x="2" y="6"/>
                  </a:cubicBezTo>
                  <a:cubicBezTo>
                    <a:pt x="3" y="5"/>
                    <a:pt x="3" y="5"/>
                    <a:pt x="3" y="5"/>
                  </a:cubicBezTo>
                  <a:cubicBezTo>
                    <a:pt x="7" y="5"/>
                    <a:pt x="7" y="5"/>
                    <a:pt x="7" y="5"/>
                  </a:cubicBezTo>
                  <a:cubicBezTo>
                    <a:pt x="7" y="6"/>
                    <a:pt x="7" y="6"/>
                    <a:pt x="7" y="6"/>
                  </a:cubicBezTo>
                  <a:cubicBezTo>
                    <a:pt x="9" y="6"/>
                    <a:pt x="9" y="6"/>
                    <a:pt x="9" y="6"/>
                  </a:cubicBezTo>
                  <a:cubicBezTo>
                    <a:pt x="9" y="5"/>
                    <a:pt x="9" y="5"/>
                    <a:pt x="9" y="5"/>
                  </a:cubicBezTo>
                  <a:cubicBezTo>
                    <a:pt x="16" y="5"/>
                    <a:pt x="16" y="5"/>
                    <a:pt x="16" y="5"/>
                  </a:cubicBezTo>
                  <a:cubicBezTo>
                    <a:pt x="15" y="6"/>
                    <a:pt x="15" y="6"/>
                    <a:pt x="15" y="6"/>
                  </a:cubicBezTo>
                  <a:lnTo>
                    <a:pt x="10" y="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0" name="Freeform 57"/>
            <p:cNvSpPr/>
            <p:nvPr/>
          </p:nvSpPr>
          <p:spPr bwMode="auto">
            <a:xfrm>
              <a:off x="5066953" y="2563962"/>
              <a:ext cx="39688" cy="100013"/>
            </a:xfrm>
            <a:custGeom>
              <a:avLst/>
              <a:gdLst>
                <a:gd name="T0" fmla="*/ 5 w 9"/>
                <a:gd name="T1" fmla="*/ 0 h 22"/>
                <a:gd name="T2" fmla="*/ 3 w 9"/>
                <a:gd name="T3" fmla="*/ 1 h 22"/>
                <a:gd name="T4" fmla="*/ 1 w 9"/>
                <a:gd name="T5" fmla="*/ 3 h 22"/>
                <a:gd name="T6" fmla="*/ 0 w 9"/>
                <a:gd name="T7" fmla="*/ 5 h 22"/>
                <a:gd name="T8" fmla="*/ 0 w 9"/>
                <a:gd name="T9" fmla="*/ 6 h 22"/>
                <a:gd name="T10" fmla="*/ 2 w 9"/>
                <a:gd name="T11" fmla="*/ 6 h 22"/>
                <a:gd name="T12" fmla="*/ 2 w 9"/>
                <a:gd name="T13" fmla="*/ 7 h 22"/>
                <a:gd name="T14" fmla="*/ 0 w 9"/>
                <a:gd name="T15" fmla="*/ 7 h 22"/>
                <a:gd name="T16" fmla="*/ 0 w 9"/>
                <a:gd name="T17" fmla="*/ 8 h 22"/>
                <a:gd name="T18" fmla="*/ 1 w 9"/>
                <a:gd name="T19" fmla="*/ 9 h 22"/>
                <a:gd name="T20" fmla="*/ 1 w 9"/>
                <a:gd name="T21" fmla="*/ 11 h 22"/>
                <a:gd name="T22" fmla="*/ 2 w 9"/>
                <a:gd name="T23" fmla="*/ 13 h 22"/>
                <a:gd name="T24" fmla="*/ 2 w 9"/>
                <a:gd name="T25" fmla="*/ 12 h 22"/>
                <a:gd name="T26" fmla="*/ 3 w 9"/>
                <a:gd name="T27" fmla="*/ 12 h 22"/>
                <a:gd name="T28" fmla="*/ 4 w 9"/>
                <a:gd name="T29" fmla="*/ 13 h 22"/>
                <a:gd name="T30" fmla="*/ 3 w 9"/>
                <a:gd name="T31" fmla="*/ 14 h 22"/>
                <a:gd name="T32" fmla="*/ 3 w 9"/>
                <a:gd name="T33" fmla="*/ 16 h 22"/>
                <a:gd name="T34" fmla="*/ 4 w 9"/>
                <a:gd name="T35" fmla="*/ 15 h 22"/>
                <a:gd name="T36" fmla="*/ 5 w 9"/>
                <a:gd name="T37" fmla="*/ 15 h 22"/>
                <a:gd name="T38" fmla="*/ 4 w 9"/>
                <a:gd name="T39" fmla="*/ 16 h 22"/>
                <a:gd name="T40" fmla="*/ 3 w 9"/>
                <a:gd name="T41" fmla="*/ 17 h 22"/>
                <a:gd name="T42" fmla="*/ 1 w 9"/>
                <a:gd name="T43" fmla="*/ 19 h 22"/>
                <a:gd name="T44" fmla="*/ 0 w 9"/>
                <a:gd name="T45" fmla="*/ 20 h 22"/>
                <a:gd name="T46" fmla="*/ 0 w 9"/>
                <a:gd name="T47" fmla="*/ 22 h 22"/>
                <a:gd name="T48" fmla="*/ 2 w 9"/>
                <a:gd name="T49" fmla="*/ 22 h 22"/>
                <a:gd name="T50" fmla="*/ 4 w 9"/>
                <a:gd name="T51" fmla="*/ 20 h 22"/>
                <a:gd name="T52" fmla="*/ 6 w 9"/>
                <a:gd name="T53" fmla="*/ 18 h 22"/>
                <a:gd name="T54" fmla="*/ 6 w 9"/>
                <a:gd name="T55" fmla="*/ 14 h 22"/>
                <a:gd name="T56" fmla="*/ 7 w 9"/>
                <a:gd name="T57" fmla="*/ 9 h 22"/>
                <a:gd name="T58" fmla="*/ 8 w 9"/>
                <a:gd name="T59" fmla="*/ 7 h 22"/>
                <a:gd name="T60" fmla="*/ 9 w 9"/>
                <a:gd name="T61" fmla="*/ 5 h 22"/>
                <a:gd name="T62" fmla="*/ 9 w 9"/>
                <a:gd name="T63" fmla="*/ 1 h 22"/>
                <a:gd name="T64" fmla="*/ 8 w 9"/>
                <a:gd name="T65" fmla="*/ 1 h 22"/>
                <a:gd name="T66" fmla="*/ 5 w 9"/>
                <a:gd name="T6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 h="22">
                  <a:moveTo>
                    <a:pt x="5" y="0"/>
                  </a:moveTo>
                  <a:cubicBezTo>
                    <a:pt x="5" y="0"/>
                    <a:pt x="3" y="1"/>
                    <a:pt x="3" y="1"/>
                  </a:cubicBezTo>
                  <a:cubicBezTo>
                    <a:pt x="1" y="3"/>
                    <a:pt x="1" y="3"/>
                    <a:pt x="1" y="3"/>
                  </a:cubicBezTo>
                  <a:cubicBezTo>
                    <a:pt x="0" y="5"/>
                    <a:pt x="0" y="5"/>
                    <a:pt x="0" y="5"/>
                  </a:cubicBezTo>
                  <a:cubicBezTo>
                    <a:pt x="0" y="6"/>
                    <a:pt x="0" y="6"/>
                    <a:pt x="0" y="6"/>
                  </a:cubicBezTo>
                  <a:cubicBezTo>
                    <a:pt x="2" y="6"/>
                    <a:pt x="2" y="6"/>
                    <a:pt x="2" y="6"/>
                  </a:cubicBezTo>
                  <a:cubicBezTo>
                    <a:pt x="2" y="7"/>
                    <a:pt x="2" y="7"/>
                    <a:pt x="2" y="7"/>
                  </a:cubicBezTo>
                  <a:cubicBezTo>
                    <a:pt x="0" y="7"/>
                    <a:pt x="0" y="7"/>
                    <a:pt x="0" y="7"/>
                  </a:cubicBezTo>
                  <a:cubicBezTo>
                    <a:pt x="0" y="8"/>
                    <a:pt x="0" y="8"/>
                    <a:pt x="0" y="8"/>
                  </a:cubicBezTo>
                  <a:cubicBezTo>
                    <a:pt x="1" y="9"/>
                    <a:pt x="1" y="9"/>
                    <a:pt x="1" y="9"/>
                  </a:cubicBezTo>
                  <a:cubicBezTo>
                    <a:pt x="1" y="9"/>
                    <a:pt x="1" y="11"/>
                    <a:pt x="1" y="11"/>
                  </a:cubicBezTo>
                  <a:cubicBezTo>
                    <a:pt x="1" y="11"/>
                    <a:pt x="2" y="13"/>
                    <a:pt x="2" y="13"/>
                  </a:cubicBezTo>
                  <a:cubicBezTo>
                    <a:pt x="2" y="12"/>
                    <a:pt x="2" y="12"/>
                    <a:pt x="2" y="12"/>
                  </a:cubicBezTo>
                  <a:cubicBezTo>
                    <a:pt x="3" y="12"/>
                    <a:pt x="3" y="12"/>
                    <a:pt x="3" y="12"/>
                  </a:cubicBezTo>
                  <a:cubicBezTo>
                    <a:pt x="4" y="13"/>
                    <a:pt x="4" y="13"/>
                    <a:pt x="4" y="13"/>
                  </a:cubicBezTo>
                  <a:cubicBezTo>
                    <a:pt x="3" y="14"/>
                    <a:pt x="3" y="14"/>
                    <a:pt x="3" y="14"/>
                  </a:cubicBezTo>
                  <a:cubicBezTo>
                    <a:pt x="3" y="16"/>
                    <a:pt x="3" y="16"/>
                    <a:pt x="3" y="16"/>
                  </a:cubicBezTo>
                  <a:cubicBezTo>
                    <a:pt x="4" y="15"/>
                    <a:pt x="4" y="15"/>
                    <a:pt x="4" y="15"/>
                  </a:cubicBezTo>
                  <a:cubicBezTo>
                    <a:pt x="5" y="15"/>
                    <a:pt x="5" y="15"/>
                    <a:pt x="5" y="15"/>
                  </a:cubicBezTo>
                  <a:cubicBezTo>
                    <a:pt x="4" y="16"/>
                    <a:pt x="4" y="16"/>
                    <a:pt x="4" y="16"/>
                  </a:cubicBezTo>
                  <a:cubicBezTo>
                    <a:pt x="3" y="17"/>
                    <a:pt x="3" y="17"/>
                    <a:pt x="3" y="17"/>
                  </a:cubicBezTo>
                  <a:cubicBezTo>
                    <a:pt x="1" y="19"/>
                    <a:pt x="1" y="19"/>
                    <a:pt x="1" y="19"/>
                  </a:cubicBezTo>
                  <a:cubicBezTo>
                    <a:pt x="0" y="20"/>
                    <a:pt x="0" y="20"/>
                    <a:pt x="0" y="20"/>
                  </a:cubicBezTo>
                  <a:cubicBezTo>
                    <a:pt x="0" y="22"/>
                    <a:pt x="0" y="22"/>
                    <a:pt x="0" y="22"/>
                  </a:cubicBezTo>
                  <a:cubicBezTo>
                    <a:pt x="2" y="22"/>
                    <a:pt x="2" y="22"/>
                    <a:pt x="2" y="22"/>
                  </a:cubicBezTo>
                  <a:cubicBezTo>
                    <a:pt x="4" y="20"/>
                    <a:pt x="4" y="20"/>
                    <a:pt x="4" y="20"/>
                  </a:cubicBezTo>
                  <a:cubicBezTo>
                    <a:pt x="6" y="18"/>
                    <a:pt x="6" y="18"/>
                    <a:pt x="6" y="18"/>
                  </a:cubicBezTo>
                  <a:cubicBezTo>
                    <a:pt x="6" y="14"/>
                    <a:pt x="6" y="14"/>
                    <a:pt x="6" y="14"/>
                  </a:cubicBezTo>
                  <a:cubicBezTo>
                    <a:pt x="7" y="9"/>
                    <a:pt x="7" y="9"/>
                    <a:pt x="7" y="9"/>
                  </a:cubicBezTo>
                  <a:cubicBezTo>
                    <a:pt x="8" y="7"/>
                    <a:pt x="8" y="7"/>
                    <a:pt x="8" y="7"/>
                  </a:cubicBezTo>
                  <a:cubicBezTo>
                    <a:pt x="9" y="5"/>
                    <a:pt x="9" y="5"/>
                    <a:pt x="9" y="5"/>
                  </a:cubicBezTo>
                  <a:cubicBezTo>
                    <a:pt x="9" y="1"/>
                    <a:pt x="9" y="1"/>
                    <a:pt x="9" y="1"/>
                  </a:cubicBezTo>
                  <a:cubicBezTo>
                    <a:pt x="8" y="1"/>
                    <a:pt x="8" y="1"/>
                    <a:pt x="8" y="1"/>
                  </a:cubicBezTo>
                  <a:cubicBezTo>
                    <a:pt x="8" y="1"/>
                    <a:pt x="6" y="0"/>
                    <a:pt x="5"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1" name="Freeform 58"/>
            <p:cNvSpPr/>
            <p:nvPr/>
          </p:nvSpPr>
          <p:spPr bwMode="auto">
            <a:xfrm>
              <a:off x="9870728" y="3533924"/>
              <a:ext cx="68263" cy="63500"/>
            </a:xfrm>
            <a:custGeom>
              <a:avLst/>
              <a:gdLst>
                <a:gd name="T0" fmla="*/ 1 w 15"/>
                <a:gd name="T1" fmla="*/ 7 h 14"/>
                <a:gd name="T2" fmla="*/ 9 w 15"/>
                <a:gd name="T3" fmla="*/ 11 h 14"/>
                <a:gd name="T4" fmla="*/ 15 w 15"/>
                <a:gd name="T5" fmla="*/ 3 h 14"/>
                <a:gd name="T6" fmla="*/ 10 w 15"/>
                <a:gd name="T7" fmla="*/ 0 h 14"/>
                <a:gd name="T8" fmla="*/ 1 w 15"/>
                <a:gd name="T9" fmla="*/ 7 h 14"/>
              </a:gdLst>
              <a:ahLst/>
              <a:cxnLst>
                <a:cxn ang="0">
                  <a:pos x="T0" y="T1"/>
                </a:cxn>
                <a:cxn ang="0">
                  <a:pos x="T2" y="T3"/>
                </a:cxn>
                <a:cxn ang="0">
                  <a:pos x="T4" y="T5"/>
                </a:cxn>
                <a:cxn ang="0">
                  <a:pos x="T6" y="T7"/>
                </a:cxn>
                <a:cxn ang="0">
                  <a:pos x="T8" y="T9"/>
                </a:cxn>
              </a:cxnLst>
              <a:rect l="0" t="0" r="r" b="b"/>
              <a:pathLst>
                <a:path w="15" h="14">
                  <a:moveTo>
                    <a:pt x="1" y="7"/>
                  </a:moveTo>
                  <a:cubicBezTo>
                    <a:pt x="2" y="12"/>
                    <a:pt x="5" y="14"/>
                    <a:pt x="9" y="11"/>
                  </a:cubicBezTo>
                  <a:cubicBezTo>
                    <a:pt x="14" y="8"/>
                    <a:pt x="15" y="3"/>
                    <a:pt x="15" y="3"/>
                  </a:cubicBezTo>
                  <a:cubicBezTo>
                    <a:pt x="10" y="0"/>
                    <a:pt x="10" y="0"/>
                    <a:pt x="10" y="0"/>
                  </a:cubicBezTo>
                  <a:cubicBezTo>
                    <a:pt x="10" y="0"/>
                    <a:pt x="0" y="1"/>
                    <a:pt x="1"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2" name="Freeform 59"/>
            <p:cNvSpPr/>
            <p:nvPr/>
          </p:nvSpPr>
          <p:spPr bwMode="auto">
            <a:xfrm>
              <a:off x="10139016" y="3360887"/>
              <a:ext cx="46038" cy="119063"/>
            </a:xfrm>
            <a:custGeom>
              <a:avLst/>
              <a:gdLst>
                <a:gd name="T0" fmla="*/ 9 w 10"/>
                <a:gd name="T1" fmla="*/ 8 h 26"/>
                <a:gd name="T2" fmla="*/ 0 w 10"/>
                <a:gd name="T3" fmla="*/ 18 h 26"/>
                <a:gd name="T4" fmla="*/ 6 w 10"/>
                <a:gd name="T5" fmla="*/ 26 h 26"/>
                <a:gd name="T6" fmla="*/ 10 w 10"/>
                <a:gd name="T7" fmla="*/ 18 h 26"/>
                <a:gd name="T8" fmla="*/ 9 w 10"/>
                <a:gd name="T9" fmla="*/ 8 h 26"/>
              </a:gdLst>
              <a:ahLst/>
              <a:cxnLst>
                <a:cxn ang="0">
                  <a:pos x="T0" y="T1"/>
                </a:cxn>
                <a:cxn ang="0">
                  <a:pos x="T2" y="T3"/>
                </a:cxn>
                <a:cxn ang="0">
                  <a:pos x="T4" y="T5"/>
                </a:cxn>
                <a:cxn ang="0">
                  <a:pos x="T6" y="T7"/>
                </a:cxn>
                <a:cxn ang="0">
                  <a:pos x="T8" y="T9"/>
                </a:cxn>
              </a:cxnLst>
              <a:rect l="0" t="0" r="r" b="b"/>
              <a:pathLst>
                <a:path w="10" h="26">
                  <a:moveTo>
                    <a:pt x="9" y="8"/>
                  </a:moveTo>
                  <a:cubicBezTo>
                    <a:pt x="7" y="0"/>
                    <a:pt x="0" y="12"/>
                    <a:pt x="0" y="18"/>
                  </a:cubicBezTo>
                  <a:cubicBezTo>
                    <a:pt x="0" y="24"/>
                    <a:pt x="6" y="26"/>
                    <a:pt x="6" y="26"/>
                  </a:cubicBezTo>
                  <a:cubicBezTo>
                    <a:pt x="6" y="26"/>
                    <a:pt x="10" y="19"/>
                    <a:pt x="10" y="18"/>
                  </a:cubicBezTo>
                  <a:cubicBezTo>
                    <a:pt x="10" y="17"/>
                    <a:pt x="10" y="9"/>
                    <a:pt x="9"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3" name="Freeform 60"/>
            <p:cNvSpPr/>
            <p:nvPr/>
          </p:nvSpPr>
          <p:spPr bwMode="auto">
            <a:xfrm>
              <a:off x="10166003" y="3557737"/>
              <a:ext cx="127000" cy="195263"/>
            </a:xfrm>
            <a:custGeom>
              <a:avLst/>
              <a:gdLst>
                <a:gd name="T0" fmla="*/ 13 w 28"/>
                <a:gd name="T1" fmla="*/ 35 h 43"/>
                <a:gd name="T2" fmla="*/ 15 w 28"/>
                <a:gd name="T3" fmla="*/ 35 h 43"/>
                <a:gd name="T4" fmla="*/ 18 w 28"/>
                <a:gd name="T5" fmla="*/ 37 h 43"/>
                <a:gd name="T6" fmla="*/ 21 w 28"/>
                <a:gd name="T7" fmla="*/ 38 h 43"/>
                <a:gd name="T8" fmla="*/ 25 w 28"/>
                <a:gd name="T9" fmla="*/ 40 h 43"/>
                <a:gd name="T10" fmla="*/ 26 w 28"/>
                <a:gd name="T11" fmla="*/ 43 h 43"/>
                <a:gd name="T12" fmla="*/ 28 w 28"/>
                <a:gd name="T13" fmla="*/ 41 h 43"/>
                <a:gd name="T14" fmla="*/ 24 w 28"/>
                <a:gd name="T15" fmla="*/ 35 h 43"/>
                <a:gd name="T16" fmla="*/ 21 w 28"/>
                <a:gd name="T17" fmla="*/ 31 h 43"/>
                <a:gd name="T18" fmla="*/ 17 w 28"/>
                <a:gd name="T19" fmla="*/ 32 h 43"/>
                <a:gd name="T20" fmla="*/ 15 w 28"/>
                <a:gd name="T21" fmla="*/ 33 h 43"/>
                <a:gd name="T22" fmla="*/ 13 w 28"/>
                <a:gd name="T23" fmla="*/ 28 h 43"/>
                <a:gd name="T24" fmla="*/ 10 w 28"/>
                <a:gd name="T25" fmla="*/ 25 h 43"/>
                <a:gd name="T26" fmla="*/ 11 w 28"/>
                <a:gd name="T27" fmla="*/ 21 h 43"/>
                <a:gd name="T28" fmla="*/ 14 w 28"/>
                <a:gd name="T29" fmla="*/ 19 h 43"/>
                <a:gd name="T30" fmla="*/ 15 w 28"/>
                <a:gd name="T31" fmla="*/ 14 h 43"/>
                <a:gd name="T32" fmla="*/ 13 w 28"/>
                <a:gd name="T33" fmla="*/ 10 h 43"/>
                <a:gd name="T34" fmla="*/ 11 w 28"/>
                <a:gd name="T35" fmla="*/ 4 h 43"/>
                <a:gd name="T36" fmla="*/ 7 w 28"/>
                <a:gd name="T37" fmla="*/ 5 h 43"/>
                <a:gd name="T38" fmla="*/ 3 w 28"/>
                <a:gd name="T39" fmla="*/ 3 h 43"/>
                <a:gd name="T40" fmla="*/ 3 w 28"/>
                <a:gd name="T41" fmla="*/ 8 h 43"/>
                <a:gd name="T42" fmla="*/ 4 w 28"/>
                <a:gd name="T43" fmla="*/ 17 h 43"/>
                <a:gd name="T44" fmla="*/ 5 w 28"/>
                <a:gd name="T45" fmla="*/ 19 h 43"/>
                <a:gd name="T46" fmla="*/ 0 w 28"/>
                <a:gd name="T47" fmla="*/ 19 h 43"/>
                <a:gd name="T48" fmla="*/ 4 w 28"/>
                <a:gd name="T49" fmla="*/ 27 h 43"/>
                <a:gd name="T50" fmla="*/ 8 w 28"/>
                <a:gd name="T51" fmla="*/ 28 h 43"/>
                <a:gd name="T52" fmla="*/ 10 w 28"/>
                <a:gd name="T53" fmla="*/ 31 h 43"/>
                <a:gd name="T54" fmla="*/ 9 w 28"/>
                <a:gd name="T55" fmla="*/ 35 h 43"/>
                <a:gd name="T56" fmla="*/ 13 w 28"/>
                <a:gd name="T57" fmla="*/ 3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 h="43">
                  <a:moveTo>
                    <a:pt x="13" y="35"/>
                  </a:moveTo>
                  <a:cubicBezTo>
                    <a:pt x="13" y="35"/>
                    <a:pt x="14" y="35"/>
                    <a:pt x="15" y="35"/>
                  </a:cubicBezTo>
                  <a:cubicBezTo>
                    <a:pt x="16" y="35"/>
                    <a:pt x="18" y="37"/>
                    <a:pt x="18" y="37"/>
                  </a:cubicBezTo>
                  <a:cubicBezTo>
                    <a:pt x="18" y="37"/>
                    <a:pt x="19" y="36"/>
                    <a:pt x="21" y="38"/>
                  </a:cubicBezTo>
                  <a:cubicBezTo>
                    <a:pt x="23" y="39"/>
                    <a:pt x="24" y="38"/>
                    <a:pt x="25" y="40"/>
                  </a:cubicBezTo>
                  <a:cubicBezTo>
                    <a:pt x="25" y="42"/>
                    <a:pt x="26" y="43"/>
                    <a:pt x="26" y="43"/>
                  </a:cubicBezTo>
                  <a:cubicBezTo>
                    <a:pt x="28" y="41"/>
                    <a:pt x="28" y="41"/>
                    <a:pt x="28" y="41"/>
                  </a:cubicBezTo>
                  <a:cubicBezTo>
                    <a:pt x="28" y="41"/>
                    <a:pt x="25" y="36"/>
                    <a:pt x="24" y="35"/>
                  </a:cubicBezTo>
                  <a:cubicBezTo>
                    <a:pt x="23" y="35"/>
                    <a:pt x="22" y="32"/>
                    <a:pt x="21" y="31"/>
                  </a:cubicBezTo>
                  <a:cubicBezTo>
                    <a:pt x="20" y="31"/>
                    <a:pt x="17" y="31"/>
                    <a:pt x="17" y="32"/>
                  </a:cubicBezTo>
                  <a:cubicBezTo>
                    <a:pt x="17" y="33"/>
                    <a:pt x="16" y="35"/>
                    <a:pt x="15" y="33"/>
                  </a:cubicBezTo>
                  <a:cubicBezTo>
                    <a:pt x="14" y="30"/>
                    <a:pt x="14" y="30"/>
                    <a:pt x="13" y="28"/>
                  </a:cubicBezTo>
                  <a:cubicBezTo>
                    <a:pt x="11" y="26"/>
                    <a:pt x="10" y="26"/>
                    <a:pt x="10" y="25"/>
                  </a:cubicBezTo>
                  <a:cubicBezTo>
                    <a:pt x="11" y="23"/>
                    <a:pt x="10" y="21"/>
                    <a:pt x="11" y="21"/>
                  </a:cubicBezTo>
                  <a:cubicBezTo>
                    <a:pt x="13" y="21"/>
                    <a:pt x="11" y="21"/>
                    <a:pt x="14" y="19"/>
                  </a:cubicBezTo>
                  <a:cubicBezTo>
                    <a:pt x="17" y="17"/>
                    <a:pt x="16" y="16"/>
                    <a:pt x="15" y="14"/>
                  </a:cubicBezTo>
                  <a:cubicBezTo>
                    <a:pt x="14" y="12"/>
                    <a:pt x="13" y="11"/>
                    <a:pt x="13" y="10"/>
                  </a:cubicBezTo>
                  <a:cubicBezTo>
                    <a:pt x="13" y="8"/>
                    <a:pt x="13" y="4"/>
                    <a:pt x="11" y="4"/>
                  </a:cubicBezTo>
                  <a:cubicBezTo>
                    <a:pt x="10" y="4"/>
                    <a:pt x="9" y="5"/>
                    <a:pt x="7" y="5"/>
                  </a:cubicBezTo>
                  <a:cubicBezTo>
                    <a:pt x="5" y="5"/>
                    <a:pt x="3" y="0"/>
                    <a:pt x="3" y="3"/>
                  </a:cubicBezTo>
                  <a:cubicBezTo>
                    <a:pt x="3" y="6"/>
                    <a:pt x="3" y="8"/>
                    <a:pt x="3" y="8"/>
                  </a:cubicBezTo>
                  <a:cubicBezTo>
                    <a:pt x="3" y="8"/>
                    <a:pt x="3" y="16"/>
                    <a:pt x="4" y="17"/>
                  </a:cubicBezTo>
                  <a:cubicBezTo>
                    <a:pt x="5" y="17"/>
                    <a:pt x="5" y="19"/>
                    <a:pt x="5" y="19"/>
                  </a:cubicBezTo>
                  <a:cubicBezTo>
                    <a:pt x="0" y="19"/>
                    <a:pt x="0" y="19"/>
                    <a:pt x="0" y="19"/>
                  </a:cubicBezTo>
                  <a:cubicBezTo>
                    <a:pt x="0" y="19"/>
                    <a:pt x="3" y="26"/>
                    <a:pt x="4" y="27"/>
                  </a:cubicBezTo>
                  <a:cubicBezTo>
                    <a:pt x="5" y="28"/>
                    <a:pt x="6" y="28"/>
                    <a:pt x="8" y="28"/>
                  </a:cubicBezTo>
                  <a:cubicBezTo>
                    <a:pt x="9" y="28"/>
                    <a:pt x="10" y="29"/>
                    <a:pt x="10" y="31"/>
                  </a:cubicBezTo>
                  <a:cubicBezTo>
                    <a:pt x="10" y="33"/>
                    <a:pt x="9" y="35"/>
                    <a:pt x="9" y="35"/>
                  </a:cubicBezTo>
                  <a:lnTo>
                    <a:pt x="13" y="3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4" name="Freeform 61"/>
            <p:cNvSpPr/>
            <p:nvPr/>
          </p:nvSpPr>
          <p:spPr bwMode="auto">
            <a:xfrm>
              <a:off x="10253316" y="3826024"/>
              <a:ext cx="122238" cy="122238"/>
            </a:xfrm>
            <a:custGeom>
              <a:avLst/>
              <a:gdLst>
                <a:gd name="T0" fmla="*/ 23 w 27"/>
                <a:gd name="T1" fmla="*/ 6 h 27"/>
                <a:gd name="T2" fmla="*/ 19 w 27"/>
                <a:gd name="T3" fmla="*/ 4 h 27"/>
                <a:gd name="T4" fmla="*/ 17 w 27"/>
                <a:gd name="T5" fmla="*/ 7 h 27"/>
                <a:gd name="T6" fmla="*/ 12 w 27"/>
                <a:gd name="T7" fmla="*/ 10 h 27"/>
                <a:gd name="T8" fmla="*/ 10 w 27"/>
                <a:gd name="T9" fmla="*/ 11 h 27"/>
                <a:gd name="T10" fmla="*/ 9 w 27"/>
                <a:gd name="T11" fmla="*/ 8 h 27"/>
                <a:gd name="T12" fmla="*/ 6 w 27"/>
                <a:gd name="T13" fmla="*/ 10 h 27"/>
                <a:gd name="T14" fmla="*/ 2 w 27"/>
                <a:gd name="T15" fmla="*/ 12 h 27"/>
                <a:gd name="T16" fmla="*/ 0 w 27"/>
                <a:gd name="T17" fmla="*/ 18 h 27"/>
                <a:gd name="T18" fmla="*/ 3 w 27"/>
                <a:gd name="T19" fmla="*/ 14 h 27"/>
                <a:gd name="T20" fmla="*/ 9 w 27"/>
                <a:gd name="T21" fmla="*/ 14 h 27"/>
                <a:gd name="T22" fmla="*/ 12 w 27"/>
                <a:gd name="T23" fmla="*/ 16 h 27"/>
                <a:gd name="T24" fmla="*/ 18 w 27"/>
                <a:gd name="T25" fmla="*/ 26 h 27"/>
                <a:gd name="T26" fmla="*/ 22 w 27"/>
                <a:gd name="T27" fmla="*/ 23 h 27"/>
                <a:gd name="T28" fmla="*/ 20 w 27"/>
                <a:gd name="T29" fmla="*/ 17 h 27"/>
                <a:gd name="T30" fmla="*/ 25 w 27"/>
                <a:gd name="T31" fmla="*/ 15 h 27"/>
                <a:gd name="T32" fmla="*/ 23 w 27"/>
                <a:gd name="T33"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27">
                  <a:moveTo>
                    <a:pt x="23" y="6"/>
                  </a:moveTo>
                  <a:cubicBezTo>
                    <a:pt x="22" y="2"/>
                    <a:pt x="19" y="0"/>
                    <a:pt x="19" y="4"/>
                  </a:cubicBezTo>
                  <a:cubicBezTo>
                    <a:pt x="19" y="7"/>
                    <a:pt x="20" y="8"/>
                    <a:pt x="17" y="7"/>
                  </a:cubicBezTo>
                  <a:cubicBezTo>
                    <a:pt x="14" y="5"/>
                    <a:pt x="12" y="9"/>
                    <a:pt x="12" y="10"/>
                  </a:cubicBezTo>
                  <a:cubicBezTo>
                    <a:pt x="13" y="11"/>
                    <a:pt x="11" y="12"/>
                    <a:pt x="10" y="11"/>
                  </a:cubicBezTo>
                  <a:cubicBezTo>
                    <a:pt x="9" y="10"/>
                    <a:pt x="10" y="7"/>
                    <a:pt x="9" y="8"/>
                  </a:cubicBezTo>
                  <a:cubicBezTo>
                    <a:pt x="8" y="8"/>
                    <a:pt x="6" y="10"/>
                    <a:pt x="6" y="10"/>
                  </a:cubicBezTo>
                  <a:cubicBezTo>
                    <a:pt x="6" y="10"/>
                    <a:pt x="2" y="10"/>
                    <a:pt x="2" y="12"/>
                  </a:cubicBezTo>
                  <a:cubicBezTo>
                    <a:pt x="2" y="13"/>
                    <a:pt x="0" y="17"/>
                    <a:pt x="0" y="18"/>
                  </a:cubicBezTo>
                  <a:cubicBezTo>
                    <a:pt x="0" y="19"/>
                    <a:pt x="3" y="14"/>
                    <a:pt x="3" y="14"/>
                  </a:cubicBezTo>
                  <a:cubicBezTo>
                    <a:pt x="9" y="14"/>
                    <a:pt x="9" y="14"/>
                    <a:pt x="9" y="14"/>
                  </a:cubicBezTo>
                  <a:cubicBezTo>
                    <a:pt x="9" y="14"/>
                    <a:pt x="13" y="10"/>
                    <a:pt x="12" y="16"/>
                  </a:cubicBezTo>
                  <a:cubicBezTo>
                    <a:pt x="12" y="22"/>
                    <a:pt x="15" y="26"/>
                    <a:pt x="18" y="26"/>
                  </a:cubicBezTo>
                  <a:cubicBezTo>
                    <a:pt x="21" y="26"/>
                    <a:pt x="25" y="27"/>
                    <a:pt x="22" y="23"/>
                  </a:cubicBezTo>
                  <a:cubicBezTo>
                    <a:pt x="19" y="19"/>
                    <a:pt x="18" y="15"/>
                    <a:pt x="20" y="17"/>
                  </a:cubicBezTo>
                  <a:cubicBezTo>
                    <a:pt x="23" y="19"/>
                    <a:pt x="27" y="21"/>
                    <a:pt x="25" y="15"/>
                  </a:cubicBezTo>
                  <a:cubicBezTo>
                    <a:pt x="23" y="9"/>
                    <a:pt x="25" y="10"/>
                    <a:pt x="23"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5" name="Freeform 62"/>
            <p:cNvSpPr/>
            <p:nvPr/>
          </p:nvSpPr>
          <p:spPr bwMode="auto">
            <a:xfrm>
              <a:off x="10293003" y="2919562"/>
              <a:ext cx="246063" cy="309563"/>
            </a:xfrm>
            <a:custGeom>
              <a:avLst/>
              <a:gdLst>
                <a:gd name="T0" fmla="*/ 50 w 54"/>
                <a:gd name="T1" fmla="*/ 38 h 68"/>
                <a:gd name="T2" fmla="*/ 54 w 54"/>
                <a:gd name="T3" fmla="*/ 36 h 68"/>
                <a:gd name="T4" fmla="*/ 52 w 54"/>
                <a:gd name="T5" fmla="*/ 30 h 68"/>
                <a:gd name="T6" fmla="*/ 47 w 54"/>
                <a:gd name="T7" fmla="*/ 20 h 68"/>
                <a:gd name="T8" fmla="*/ 50 w 54"/>
                <a:gd name="T9" fmla="*/ 16 h 68"/>
                <a:gd name="T10" fmla="*/ 40 w 54"/>
                <a:gd name="T11" fmla="*/ 3 h 68"/>
                <a:gd name="T12" fmla="*/ 34 w 54"/>
                <a:gd name="T13" fmla="*/ 7 h 68"/>
                <a:gd name="T14" fmla="*/ 38 w 54"/>
                <a:gd name="T15" fmla="*/ 20 h 68"/>
                <a:gd name="T16" fmla="*/ 35 w 54"/>
                <a:gd name="T17" fmla="*/ 28 h 68"/>
                <a:gd name="T18" fmla="*/ 28 w 54"/>
                <a:gd name="T19" fmla="*/ 33 h 68"/>
                <a:gd name="T20" fmla="*/ 25 w 54"/>
                <a:gd name="T21" fmla="*/ 37 h 68"/>
                <a:gd name="T22" fmla="*/ 15 w 54"/>
                <a:gd name="T23" fmla="*/ 37 h 68"/>
                <a:gd name="T24" fmla="*/ 2 w 54"/>
                <a:gd name="T25" fmla="*/ 48 h 68"/>
                <a:gd name="T26" fmla="*/ 4 w 54"/>
                <a:gd name="T27" fmla="*/ 55 h 68"/>
                <a:gd name="T28" fmla="*/ 8 w 54"/>
                <a:gd name="T29" fmla="*/ 61 h 68"/>
                <a:gd name="T30" fmla="*/ 12 w 54"/>
                <a:gd name="T31" fmla="*/ 65 h 68"/>
                <a:gd name="T32" fmla="*/ 16 w 54"/>
                <a:gd name="T33" fmla="*/ 59 h 68"/>
                <a:gd name="T34" fmla="*/ 16 w 54"/>
                <a:gd name="T35" fmla="*/ 53 h 68"/>
                <a:gd name="T36" fmla="*/ 20 w 54"/>
                <a:gd name="T37" fmla="*/ 54 h 68"/>
                <a:gd name="T38" fmla="*/ 23 w 54"/>
                <a:gd name="T39" fmla="*/ 50 h 68"/>
                <a:gd name="T40" fmla="*/ 27 w 54"/>
                <a:gd name="T41" fmla="*/ 48 h 68"/>
                <a:gd name="T42" fmla="*/ 30 w 54"/>
                <a:gd name="T43" fmla="*/ 48 h 68"/>
                <a:gd name="T44" fmla="*/ 35 w 54"/>
                <a:gd name="T45" fmla="*/ 47 h 68"/>
                <a:gd name="T46" fmla="*/ 38 w 54"/>
                <a:gd name="T47" fmla="*/ 42 h 68"/>
                <a:gd name="T48" fmla="*/ 44 w 54"/>
                <a:gd name="T49" fmla="*/ 42 h 68"/>
                <a:gd name="T50" fmla="*/ 50 w 54"/>
                <a:gd name="T51"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68">
                  <a:moveTo>
                    <a:pt x="50" y="38"/>
                  </a:moveTo>
                  <a:cubicBezTo>
                    <a:pt x="54" y="39"/>
                    <a:pt x="54" y="42"/>
                    <a:pt x="54" y="36"/>
                  </a:cubicBezTo>
                  <a:cubicBezTo>
                    <a:pt x="53" y="30"/>
                    <a:pt x="53" y="35"/>
                    <a:pt x="52" y="30"/>
                  </a:cubicBezTo>
                  <a:cubicBezTo>
                    <a:pt x="52" y="25"/>
                    <a:pt x="47" y="21"/>
                    <a:pt x="47" y="20"/>
                  </a:cubicBezTo>
                  <a:cubicBezTo>
                    <a:pt x="47" y="20"/>
                    <a:pt x="50" y="20"/>
                    <a:pt x="50" y="16"/>
                  </a:cubicBezTo>
                  <a:cubicBezTo>
                    <a:pt x="50" y="11"/>
                    <a:pt x="44" y="6"/>
                    <a:pt x="40" y="3"/>
                  </a:cubicBezTo>
                  <a:cubicBezTo>
                    <a:pt x="36" y="0"/>
                    <a:pt x="30" y="3"/>
                    <a:pt x="34" y="7"/>
                  </a:cubicBezTo>
                  <a:cubicBezTo>
                    <a:pt x="35" y="7"/>
                    <a:pt x="39" y="15"/>
                    <a:pt x="38" y="20"/>
                  </a:cubicBezTo>
                  <a:cubicBezTo>
                    <a:pt x="37" y="26"/>
                    <a:pt x="37" y="28"/>
                    <a:pt x="35" y="28"/>
                  </a:cubicBezTo>
                  <a:cubicBezTo>
                    <a:pt x="32" y="28"/>
                    <a:pt x="28" y="27"/>
                    <a:pt x="28" y="33"/>
                  </a:cubicBezTo>
                  <a:cubicBezTo>
                    <a:pt x="28" y="39"/>
                    <a:pt x="29" y="39"/>
                    <a:pt x="25" y="37"/>
                  </a:cubicBezTo>
                  <a:cubicBezTo>
                    <a:pt x="22" y="36"/>
                    <a:pt x="21" y="36"/>
                    <a:pt x="15" y="37"/>
                  </a:cubicBezTo>
                  <a:cubicBezTo>
                    <a:pt x="9" y="37"/>
                    <a:pt x="4" y="45"/>
                    <a:pt x="2" y="48"/>
                  </a:cubicBezTo>
                  <a:cubicBezTo>
                    <a:pt x="0" y="51"/>
                    <a:pt x="1" y="54"/>
                    <a:pt x="4" y="55"/>
                  </a:cubicBezTo>
                  <a:cubicBezTo>
                    <a:pt x="7" y="56"/>
                    <a:pt x="8" y="57"/>
                    <a:pt x="8" y="61"/>
                  </a:cubicBezTo>
                  <a:cubicBezTo>
                    <a:pt x="8" y="65"/>
                    <a:pt x="9" y="68"/>
                    <a:pt x="12" y="65"/>
                  </a:cubicBezTo>
                  <a:cubicBezTo>
                    <a:pt x="15" y="63"/>
                    <a:pt x="16" y="62"/>
                    <a:pt x="16" y="59"/>
                  </a:cubicBezTo>
                  <a:cubicBezTo>
                    <a:pt x="16" y="55"/>
                    <a:pt x="14" y="50"/>
                    <a:pt x="16" y="53"/>
                  </a:cubicBezTo>
                  <a:cubicBezTo>
                    <a:pt x="19" y="55"/>
                    <a:pt x="20" y="56"/>
                    <a:pt x="20" y="54"/>
                  </a:cubicBezTo>
                  <a:cubicBezTo>
                    <a:pt x="21" y="52"/>
                    <a:pt x="22" y="48"/>
                    <a:pt x="23" y="50"/>
                  </a:cubicBezTo>
                  <a:cubicBezTo>
                    <a:pt x="25" y="53"/>
                    <a:pt x="26" y="50"/>
                    <a:pt x="27" y="48"/>
                  </a:cubicBezTo>
                  <a:cubicBezTo>
                    <a:pt x="27" y="46"/>
                    <a:pt x="28" y="47"/>
                    <a:pt x="30" y="48"/>
                  </a:cubicBezTo>
                  <a:cubicBezTo>
                    <a:pt x="32" y="49"/>
                    <a:pt x="36" y="52"/>
                    <a:pt x="35" y="47"/>
                  </a:cubicBezTo>
                  <a:cubicBezTo>
                    <a:pt x="34" y="43"/>
                    <a:pt x="35" y="40"/>
                    <a:pt x="38" y="42"/>
                  </a:cubicBezTo>
                  <a:cubicBezTo>
                    <a:pt x="42" y="45"/>
                    <a:pt x="40" y="43"/>
                    <a:pt x="44" y="42"/>
                  </a:cubicBezTo>
                  <a:cubicBezTo>
                    <a:pt x="47" y="40"/>
                    <a:pt x="47" y="37"/>
                    <a:pt x="50" y="3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6" name="Freeform 63"/>
            <p:cNvSpPr/>
            <p:nvPr/>
          </p:nvSpPr>
          <p:spPr bwMode="auto">
            <a:xfrm>
              <a:off x="10402541" y="2805262"/>
              <a:ext cx="141288" cy="114300"/>
            </a:xfrm>
            <a:custGeom>
              <a:avLst/>
              <a:gdLst>
                <a:gd name="T0" fmla="*/ 28 w 31"/>
                <a:gd name="T1" fmla="*/ 15 h 25"/>
                <a:gd name="T2" fmla="*/ 26 w 31"/>
                <a:gd name="T3" fmla="*/ 11 h 25"/>
                <a:gd name="T4" fmla="*/ 17 w 31"/>
                <a:gd name="T5" fmla="*/ 8 h 25"/>
                <a:gd name="T6" fmla="*/ 2 w 31"/>
                <a:gd name="T7" fmla="*/ 0 h 25"/>
                <a:gd name="T8" fmla="*/ 2 w 31"/>
                <a:gd name="T9" fmla="*/ 4 h 25"/>
                <a:gd name="T10" fmla="*/ 7 w 31"/>
                <a:gd name="T11" fmla="*/ 11 h 25"/>
                <a:gd name="T12" fmla="*/ 5 w 31"/>
                <a:gd name="T13" fmla="*/ 14 h 25"/>
                <a:gd name="T14" fmla="*/ 3 w 31"/>
                <a:gd name="T15" fmla="*/ 20 h 25"/>
                <a:gd name="T16" fmla="*/ 9 w 31"/>
                <a:gd name="T17" fmla="*/ 23 h 25"/>
                <a:gd name="T18" fmla="*/ 6 w 31"/>
                <a:gd name="T19" fmla="*/ 18 h 25"/>
                <a:gd name="T20" fmla="*/ 12 w 31"/>
                <a:gd name="T21" fmla="*/ 19 h 25"/>
                <a:gd name="T22" fmla="*/ 19 w 31"/>
                <a:gd name="T23" fmla="*/ 22 h 25"/>
                <a:gd name="T24" fmla="*/ 22 w 31"/>
                <a:gd name="T25" fmla="*/ 17 h 25"/>
                <a:gd name="T26" fmla="*/ 28 w 31"/>
                <a:gd name="T27"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25">
                  <a:moveTo>
                    <a:pt x="28" y="15"/>
                  </a:moveTo>
                  <a:cubicBezTo>
                    <a:pt x="31" y="15"/>
                    <a:pt x="27" y="13"/>
                    <a:pt x="26" y="11"/>
                  </a:cubicBezTo>
                  <a:cubicBezTo>
                    <a:pt x="25" y="9"/>
                    <a:pt x="23" y="9"/>
                    <a:pt x="17" y="8"/>
                  </a:cubicBezTo>
                  <a:cubicBezTo>
                    <a:pt x="11" y="7"/>
                    <a:pt x="2" y="0"/>
                    <a:pt x="2" y="0"/>
                  </a:cubicBezTo>
                  <a:cubicBezTo>
                    <a:pt x="2" y="0"/>
                    <a:pt x="0" y="1"/>
                    <a:pt x="2" y="4"/>
                  </a:cubicBezTo>
                  <a:cubicBezTo>
                    <a:pt x="4" y="7"/>
                    <a:pt x="2" y="5"/>
                    <a:pt x="7" y="11"/>
                  </a:cubicBezTo>
                  <a:cubicBezTo>
                    <a:pt x="11" y="17"/>
                    <a:pt x="7" y="14"/>
                    <a:pt x="5" y="14"/>
                  </a:cubicBezTo>
                  <a:cubicBezTo>
                    <a:pt x="3" y="14"/>
                    <a:pt x="3" y="15"/>
                    <a:pt x="3" y="20"/>
                  </a:cubicBezTo>
                  <a:cubicBezTo>
                    <a:pt x="3" y="25"/>
                    <a:pt x="9" y="23"/>
                    <a:pt x="9" y="23"/>
                  </a:cubicBezTo>
                  <a:cubicBezTo>
                    <a:pt x="9" y="23"/>
                    <a:pt x="6" y="20"/>
                    <a:pt x="6" y="18"/>
                  </a:cubicBezTo>
                  <a:cubicBezTo>
                    <a:pt x="6" y="17"/>
                    <a:pt x="7" y="21"/>
                    <a:pt x="12" y="19"/>
                  </a:cubicBezTo>
                  <a:cubicBezTo>
                    <a:pt x="16" y="18"/>
                    <a:pt x="15" y="20"/>
                    <a:pt x="19" y="22"/>
                  </a:cubicBezTo>
                  <a:cubicBezTo>
                    <a:pt x="23" y="24"/>
                    <a:pt x="22" y="21"/>
                    <a:pt x="22" y="17"/>
                  </a:cubicBezTo>
                  <a:cubicBezTo>
                    <a:pt x="22" y="13"/>
                    <a:pt x="24" y="15"/>
                    <a:pt x="28"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7" name="Freeform 64"/>
            <p:cNvSpPr/>
            <p:nvPr/>
          </p:nvSpPr>
          <p:spPr bwMode="auto">
            <a:xfrm>
              <a:off x="10253316" y="2559199"/>
              <a:ext cx="185738" cy="250825"/>
            </a:xfrm>
            <a:custGeom>
              <a:avLst/>
              <a:gdLst>
                <a:gd name="T0" fmla="*/ 37 w 41"/>
                <a:gd name="T1" fmla="*/ 45 h 55"/>
                <a:gd name="T2" fmla="*/ 25 w 41"/>
                <a:gd name="T3" fmla="*/ 30 h 55"/>
                <a:gd name="T4" fmla="*/ 32 w 41"/>
                <a:gd name="T5" fmla="*/ 34 h 55"/>
                <a:gd name="T6" fmla="*/ 33 w 41"/>
                <a:gd name="T7" fmla="*/ 33 h 55"/>
                <a:gd name="T8" fmla="*/ 24 w 41"/>
                <a:gd name="T9" fmla="*/ 24 h 55"/>
                <a:gd name="T10" fmla="*/ 17 w 41"/>
                <a:gd name="T11" fmla="*/ 18 h 55"/>
                <a:gd name="T12" fmla="*/ 11 w 41"/>
                <a:gd name="T13" fmla="*/ 11 h 55"/>
                <a:gd name="T14" fmla="*/ 5 w 41"/>
                <a:gd name="T15" fmla="*/ 4 h 55"/>
                <a:gd name="T16" fmla="*/ 1 w 41"/>
                <a:gd name="T17" fmla="*/ 4 h 55"/>
                <a:gd name="T18" fmla="*/ 2 w 41"/>
                <a:gd name="T19" fmla="*/ 9 h 55"/>
                <a:gd name="T20" fmla="*/ 9 w 41"/>
                <a:gd name="T21" fmla="*/ 17 h 55"/>
                <a:gd name="T22" fmla="*/ 13 w 41"/>
                <a:gd name="T23" fmla="*/ 23 h 55"/>
                <a:gd name="T24" fmla="*/ 17 w 41"/>
                <a:gd name="T25" fmla="*/ 30 h 55"/>
                <a:gd name="T26" fmla="*/ 24 w 41"/>
                <a:gd name="T27" fmla="*/ 38 h 55"/>
                <a:gd name="T28" fmla="*/ 28 w 41"/>
                <a:gd name="T29" fmla="*/ 47 h 55"/>
                <a:gd name="T30" fmla="*/ 33 w 41"/>
                <a:gd name="T31" fmla="*/ 52 h 55"/>
                <a:gd name="T32" fmla="*/ 32 w 41"/>
                <a:gd name="T33" fmla="*/ 47 h 55"/>
                <a:gd name="T34" fmla="*/ 37 w 41"/>
                <a:gd name="T35" fmla="*/ 47 h 55"/>
                <a:gd name="T36" fmla="*/ 37 w 41"/>
                <a:gd name="T37" fmla="*/ 4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 h="55">
                  <a:moveTo>
                    <a:pt x="37" y="45"/>
                  </a:moveTo>
                  <a:cubicBezTo>
                    <a:pt x="29" y="41"/>
                    <a:pt x="24" y="32"/>
                    <a:pt x="25" y="30"/>
                  </a:cubicBezTo>
                  <a:cubicBezTo>
                    <a:pt x="27" y="29"/>
                    <a:pt x="31" y="34"/>
                    <a:pt x="32" y="34"/>
                  </a:cubicBezTo>
                  <a:cubicBezTo>
                    <a:pt x="32" y="34"/>
                    <a:pt x="34" y="35"/>
                    <a:pt x="33" y="33"/>
                  </a:cubicBezTo>
                  <a:cubicBezTo>
                    <a:pt x="33" y="32"/>
                    <a:pt x="26" y="26"/>
                    <a:pt x="24" y="24"/>
                  </a:cubicBezTo>
                  <a:cubicBezTo>
                    <a:pt x="22" y="22"/>
                    <a:pt x="20" y="23"/>
                    <a:pt x="17" y="18"/>
                  </a:cubicBezTo>
                  <a:cubicBezTo>
                    <a:pt x="13" y="13"/>
                    <a:pt x="13" y="15"/>
                    <a:pt x="11" y="11"/>
                  </a:cubicBezTo>
                  <a:cubicBezTo>
                    <a:pt x="9" y="6"/>
                    <a:pt x="7" y="8"/>
                    <a:pt x="5" y="4"/>
                  </a:cubicBezTo>
                  <a:cubicBezTo>
                    <a:pt x="2" y="0"/>
                    <a:pt x="1" y="4"/>
                    <a:pt x="1" y="4"/>
                  </a:cubicBezTo>
                  <a:cubicBezTo>
                    <a:pt x="1" y="4"/>
                    <a:pt x="0" y="4"/>
                    <a:pt x="2" y="9"/>
                  </a:cubicBezTo>
                  <a:cubicBezTo>
                    <a:pt x="5" y="14"/>
                    <a:pt x="6" y="16"/>
                    <a:pt x="9" y="17"/>
                  </a:cubicBezTo>
                  <a:cubicBezTo>
                    <a:pt x="13" y="19"/>
                    <a:pt x="11" y="19"/>
                    <a:pt x="13" y="23"/>
                  </a:cubicBezTo>
                  <a:cubicBezTo>
                    <a:pt x="15" y="27"/>
                    <a:pt x="15" y="26"/>
                    <a:pt x="17" y="30"/>
                  </a:cubicBezTo>
                  <a:cubicBezTo>
                    <a:pt x="19" y="33"/>
                    <a:pt x="20" y="34"/>
                    <a:pt x="24" y="38"/>
                  </a:cubicBezTo>
                  <a:cubicBezTo>
                    <a:pt x="28" y="41"/>
                    <a:pt x="26" y="44"/>
                    <a:pt x="28" y="47"/>
                  </a:cubicBezTo>
                  <a:cubicBezTo>
                    <a:pt x="30" y="49"/>
                    <a:pt x="31" y="50"/>
                    <a:pt x="33" y="52"/>
                  </a:cubicBezTo>
                  <a:cubicBezTo>
                    <a:pt x="34" y="55"/>
                    <a:pt x="32" y="47"/>
                    <a:pt x="32" y="47"/>
                  </a:cubicBezTo>
                  <a:cubicBezTo>
                    <a:pt x="32" y="47"/>
                    <a:pt x="32" y="47"/>
                    <a:pt x="37" y="47"/>
                  </a:cubicBezTo>
                  <a:cubicBezTo>
                    <a:pt x="41" y="47"/>
                    <a:pt x="37" y="45"/>
                    <a:pt x="37" y="4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8" name="Freeform 65"/>
            <p:cNvSpPr/>
            <p:nvPr/>
          </p:nvSpPr>
          <p:spPr bwMode="auto">
            <a:xfrm>
              <a:off x="10416828" y="2113112"/>
              <a:ext cx="163513" cy="19050"/>
            </a:xfrm>
            <a:custGeom>
              <a:avLst/>
              <a:gdLst>
                <a:gd name="T0" fmla="*/ 11 w 36"/>
                <a:gd name="T1" fmla="*/ 4 h 4"/>
                <a:gd name="T2" fmla="*/ 12 w 36"/>
                <a:gd name="T3" fmla="*/ 0 h 4"/>
                <a:gd name="T4" fmla="*/ 11 w 36"/>
                <a:gd name="T5" fmla="*/ 4 h 4"/>
              </a:gdLst>
              <a:ahLst/>
              <a:cxnLst>
                <a:cxn ang="0">
                  <a:pos x="T0" y="T1"/>
                </a:cxn>
                <a:cxn ang="0">
                  <a:pos x="T2" y="T3"/>
                </a:cxn>
                <a:cxn ang="0">
                  <a:pos x="T4" y="T5"/>
                </a:cxn>
              </a:cxnLst>
              <a:rect l="0" t="0" r="r" b="b"/>
              <a:pathLst>
                <a:path w="36" h="4">
                  <a:moveTo>
                    <a:pt x="11" y="4"/>
                  </a:moveTo>
                  <a:cubicBezTo>
                    <a:pt x="21" y="4"/>
                    <a:pt x="36" y="3"/>
                    <a:pt x="12" y="0"/>
                  </a:cubicBezTo>
                  <a:cubicBezTo>
                    <a:pt x="12" y="0"/>
                    <a:pt x="0" y="4"/>
                    <a:pt x="11"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9" name="Freeform 66"/>
            <p:cNvSpPr/>
            <p:nvPr/>
          </p:nvSpPr>
          <p:spPr bwMode="auto">
            <a:xfrm>
              <a:off x="9556403" y="2000399"/>
              <a:ext cx="165100" cy="44450"/>
            </a:xfrm>
            <a:custGeom>
              <a:avLst/>
              <a:gdLst>
                <a:gd name="T0" fmla="*/ 4 w 36"/>
                <a:gd name="T1" fmla="*/ 7 h 10"/>
                <a:gd name="T2" fmla="*/ 17 w 36"/>
                <a:gd name="T3" fmla="*/ 10 h 10"/>
                <a:gd name="T4" fmla="*/ 32 w 36"/>
                <a:gd name="T5" fmla="*/ 8 h 10"/>
                <a:gd name="T6" fmla="*/ 30 w 36"/>
                <a:gd name="T7" fmla="*/ 4 h 10"/>
                <a:gd name="T8" fmla="*/ 17 w 36"/>
                <a:gd name="T9" fmla="*/ 3 h 10"/>
                <a:gd name="T10" fmla="*/ 15 w 36"/>
                <a:gd name="T11" fmla="*/ 5 h 10"/>
                <a:gd name="T12" fmla="*/ 9 w 36"/>
                <a:gd name="T13" fmla="*/ 3 h 10"/>
                <a:gd name="T14" fmla="*/ 4 w 36"/>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10">
                  <a:moveTo>
                    <a:pt x="4" y="7"/>
                  </a:moveTo>
                  <a:cubicBezTo>
                    <a:pt x="8" y="9"/>
                    <a:pt x="14" y="10"/>
                    <a:pt x="17" y="10"/>
                  </a:cubicBezTo>
                  <a:cubicBezTo>
                    <a:pt x="21" y="10"/>
                    <a:pt x="32" y="8"/>
                    <a:pt x="32" y="8"/>
                  </a:cubicBezTo>
                  <a:cubicBezTo>
                    <a:pt x="36" y="5"/>
                    <a:pt x="31" y="4"/>
                    <a:pt x="30" y="4"/>
                  </a:cubicBezTo>
                  <a:cubicBezTo>
                    <a:pt x="29" y="4"/>
                    <a:pt x="23" y="3"/>
                    <a:pt x="17" y="3"/>
                  </a:cubicBezTo>
                  <a:cubicBezTo>
                    <a:pt x="12" y="3"/>
                    <a:pt x="16" y="4"/>
                    <a:pt x="15" y="5"/>
                  </a:cubicBezTo>
                  <a:cubicBezTo>
                    <a:pt x="14" y="5"/>
                    <a:pt x="13" y="6"/>
                    <a:pt x="9" y="3"/>
                  </a:cubicBezTo>
                  <a:cubicBezTo>
                    <a:pt x="6" y="0"/>
                    <a:pt x="0" y="4"/>
                    <a:pt x="4"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0" name="Freeform 67"/>
            <p:cNvSpPr/>
            <p:nvPr/>
          </p:nvSpPr>
          <p:spPr bwMode="auto">
            <a:xfrm>
              <a:off x="8702328" y="1895624"/>
              <a:ext cx="158750" cy="68263"/>
            </a:xfrm>
            <a:custGeom>
              <a:avLst/>
              <a:gdLst>
                <a:gd name="T0" fmla="*/ 6 w 35"/>
                <a:gd name="T1" fmla="*/ 9 h 15"/>
                <a:gd name="T2" fmla="*/ 18 w 35"/>
                <a:gd name="T3" fmla="*/ 12 h 15"/>
                <a:gd name="T4" fmla="*/ 33 w 35"/>
                <a:gd name="T5" fmla="*/ 15 h 15"/>
                <a:gd name="T6" fmla="*/ 31 w 35"/>
                <a:gd name="T7" fmla="*/ 8 h 15"/>
                <a:gd name="T8" fmla="*/ 22 w 35"/>
                <a:gd name="T9" fmla="*/ 7 h 15"/>
                <a:gd name="T10" fmla="*/ 14 w 35"/>
                <a:gd name="T11" fmla="*/ 3 h 15"/>
                <a:gd name="T12" fmla="*/ 6 w 35"/>
                <a:gd name="T13" fmla="*/ 3 h 15"/>
                <a:gd name="T14" fmla="*/ 1 w 35"/>
                <a:gd name="T15" fmla="*/ 7 h 15"/>
                <a:gd name="T16" fmla="*/ 6 w 35"/>
                <a:gd name="T1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15">
                  <a:moveTo>
                    <a:pt x="6" y="9"/>
                  </a:moveTo>
                  <a:cubicBezTo>
                    <a:pt x="9" y="10"/>
                    <a:pt x="9" y="10"/>
                    <a:pt x="18" y="12"/>
                  </a:cubicBezTo>
                  <a:cubicBezTo>
                    <a:pt x="27" y="15"/>
                    <a:pt x="32" y="14"/>
                    <a:pt x="33" y="15"/>
                  </a:cubicBezTo>
                  <a:cubicBezTo>
                    <a:pt x="35" y="15"/>
                    <a:pt x="33" y="10"/>
                    <a:pt x="31" y="8"/>
                  </a:cubicBezTo>
                  <a:cubicBezTo>
                    <a:pt x="28" y="6"/>
                    <a:pt x="27" y="7"/>
                    <a:pt x="22" y="7"/>
                  </a:cubicBezTo>
                  <a:cubicBezTo>
                    <a:pt x="17" y="6"/>
                    <a:pt x="20" y="7"/>
                    <a:pt x="14" y="3"/>
                  </a:cubicBezTo>
                  <a:cubicBezTo>
                    <a:pt x="9" y="0"/>
                    <a:pt x="11" y="3"/>
                    <a:pt x="6" y="3"/>
                  </a:cubicBezTo>
                  <a:cubicBezTo>
                    <a:pt x="2" y="3"/>
                    <a:pt x="1" y="6"/>
                    <a:pt x="1" y="7"/>
                  </a:cubicBezTo>
                  <a:cubicBezTo>
                    <a:pt x="0" y="9"/>
                    <a:pt x="3" y="9"/>
                    <a:pt x="6"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1" name="Freeform 68"/>
            <p:cNvSpPr/>
            <p:nvPr/>
          </p:nvSpPr>
          <p:spPr bwMode="auto">
            <a:xfrm>
              <a:off x="8870603" y="1944837"/>
              <a:ext cx="146050" cy="26988"/>
            </a:xfrm>
            <a:custGeom>
              <a:avLst/>
              <a:gdLst>
                <a:gd name="T0" fmla="*/ 9 w 32"/>
                <a:gd name="T1" fmla="*/ 5 h 6"/>
                <a:gd name="T2" fmla="*/ 18 w 32"/>
                <a:gd name="T3" fmla="*/ 5 h 6"/>
                <a:gd name="T4" fmla="*/ 18 w 32"/>
                <a:gd name="T5" fmla="*/ 2 h 6"/>
                <a:gd name="T6" fmla="*/ 0 w 32"/>
                <a:gd name="T7" fmla="*/ 0 h 6"/>
                <a:gd name="T8" fmla="*/ 3 w 32"/>
                <a:gd name="T9" fmla="*/ 5 h 6"/>
                <a:gd name="T10" fmla="*/ 9 w 32"/>
                <a:gd name="T11" fmla="*/ 5 h 6"/>
              </a:gdLst>
              <a:ahLst/>
              <a:cxnLst>
                <a:cxn ang="0">
                  <a:pos x="T0" y="T1"/>
                </a:cxn>
                <a:cxn ang="0">
                  <a:pos x="T2" y="T3"/>
                </a:cxn>
                <a:cxn ang="0">
                  <a:pos x="T4" y="T5"/>
                </a:cxn>
                <a:cxn ang="0">
                  <a:pos x="T6" y="T7"/>
                </a:cxn>
                <a:cxn ang="0">
                  <a:pos x="T8" y="T9"/>
                </a:cxn>
                <a:cxn ang="0">
                  <a:pos x="T10" y="T11"/>
                </a:cxn>
              </a:cxnLst>
              <a:rect l="0" t="0" r="r" b="b"/>
              <a:pathLst>
                <a:path w="32" h="6">
                  <a:moveTo>
                    <a:pt x="9" y="5"/>
                  </a:moveTo>
                  <a:cubicBezTo>
                    <a:pt x="12" y="5"/>
                    <a:pt x="16" y="5"/>
                    <a:pt x="18" y="5"/>
                  </a:cubicBezTo>
                  <a:cubicBezTo>
                    <a:pt x="20" y="5"/>
                    <a:pt x="32" y="2"/>
                    <a:pt x="18" y="2"/>
                  </a:cubicBezTo>
                  <a:cubicBezTo>
                    <a:pt x="4" y="2"/>
                    <a:pt x="0" y="0"/>
                    <a:pt x="0" y="0"/>
                  </a:cubicBezTo>
                  <a:cubicBezTo>
                    <a:pt x="0" y="1"/>
                    <a:pt x="3" y="5"/>
                    <a:pt x="3" y="5"/>
                  </a:cubicBezTo>
                  <a:cubicBezTo>
                    <a:pt x="3" y="5"/>
                    <a:pt x="5" y="6"/>
                    <a:pt x="9"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2" name="Freeform 69"/>
            <p:cNvSpPr/>
            <p:nvPr/>
          </p:nvSpPr>
          <p:spPr bwMode="auto">
            <a:xfrm>
              <a:off x="8148291" y="2000399"/>
              <a:ext cx="236538" cy="141288"/>
            </a:xfrm>
            <a:custGeom>
              <a:avLst/>
              <a:gdLst>
                <a:gd name="T0" fmla="*/ 11 w 52"/>
                <a:gd name="T1" fmla="*/ 27 h 31"/>
                <a:gd name="T2" fmla="*/ 18 w 52"/>
                <a:gd name="T3" fmla="*/ 31 h 31"/>
                <a:gd name="T4" fmla="*/ 27 w 52"/>
                <a:gd name="T5" fmla="*/ 29 h 31"/>
                <a:gd name="T6" fmla="*/ 18 w 52"/>
                <a:gd name="T7" fmla="*/ 17 h 31"/>
                <a:gd name="T8" fmla="*/ 52 w 52"/>
                <a:gd name="T9" fmla="*/ 2 h 31"/>
                <a:gd name="T10" fmla="*/ 47 w 52"/>
                <a:gd name="T11" fmla="*/ 0 h 31"/>
                <a:gd name="T12" fmla="*/ 41 w 52"/>
                <a:gd name="T13" fmla="*/ 2 h 31"/>
                <a:gd name="T14" fmla="*/ 37 w 52"/>
                <a:gd name="T15" fmla="*/ 3 h 31"/>
                <a:gd name="T16" fmla="*/ 25 w 52"/>
                <a:gd name="T17" fmla="*/ 4 h 31"/>
                <a:gd name="T18" fmla="*/ 21 w 52"/>
                <a:gd name="T19" fmla="*/ 7 h 31"/>
                <a:gd name="T20" fmla="*/ 14 w 52"/>
                <a:gd name="T21" fmla="*/ 8 h 31"/>
                <a:gd name="T22" fmla="*/ 11 w 52"/>
                <a:gd name="T23" fmla="*/ 12 h 31"/>
                <a:gd name="T24" fmla="*/ 9 w 52"/>
                <a:gd name="T25" fmla="*/ 14 h 31"/>
                <a:gd name="T26" fmla="*/ 7 w 52"/>
                <a:gd name="T27" fmla="*/ 18 h 31"/>
                <a:gd name="T28" fmla="*/ 5 w 52"/>
                <a:gd name="T29" fmla="*/ 23 h 31"/>
                <a:gd name="T30" fmla="*/ 0 w 52"/>
                <a:gd name="T31" fmla="*/ 26 h 31"/>
                <a:gd name="T32" fmla="*/ 11 w 52"/>
                <a:gd name="T33" fmla="*/ 2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31">
                  <a:moveTo>
                    <a:pt x="11" y="27"/>
                  </a:moveTo>
                  <a:cubicBezTo>
                    <a:pt x="14" y="29"/>
                    <a:pt x="17" y="31"/>
                    <a:pt x="18" y="31"/>
                  </a:cubicBezTo>
                  <a:cubicBezTo>
                    <a:pt x="19" y="31"/>
                    <a:pt x="27" y="29"/>
                    <a:pt x="27" y="29"/>
                  </a:cubicBezTo>
                  <a:cubicBezTo>
                    <a:pt x="23" y="28"/>
                    <a:pt x="11" y="26"/>
                    <a:pt x="18" y="17"/>
                  </a:cubicBezTo>
                  <a:cubicBezTo>
                    <a:pt x="25" y="9"/>
                    <a:pt x="52" y="2"/>
                    <a:pt x="52" y="2"/>
                  </a:cubicBezTo>
                  <a:cubicBezTo>
                    <a:pt x="50" y="0"/>
                    <a:pt x="49" y="0"/>
                    <a:pt x="47" y="0"/>
                  </a:cubicBezTo>
                  <a:cubicBezTo>
                    <a:pt x="46" y="0"/>
                    <a:pt x="43" y="2"/>
                    <a:pt x="41" y="2"/>
                  </a:cubicBezTo>
                  <a:cubicBezTo>
                    <a:pt x="39" y="2"/>
                    <a:pt x="39" y="3"/>
                    <a:pt x="37" y="3"/>
                  </a:cubicBezTo>
                  <a:cubicBezTo>
                    <a:pt x="36" y="3"/>
                    <a:pt x="28" y="4"/>
                    <a:pt x="25" y="4"/>
                  </a:cubicBezTo>
                  <a:cubicBezTo>
                    <a:pt x="22" y="4"/>
                    <a:pt x="23" y="7"/>
                    <a:pt x="21" y="7"/>
                  </a:cubicBezTo>
                  <a:cubicBezTo>
                    <a:pt x="20" y="7"/>
                    <a:pt x="16" y="8"/>
                    <a:pt x="14" y="8"/>
                  </a:cubicBezTo>
                  <a:cubicBezTo>
                    <a:pt x="12" y="8"/>
                    <a:pt x="14" y="12"/>
                    <a:pt x="11" y="12"/>
                  </a:cubicBezTo>
                  <a:cubicBezTo>
                    <a:pt x="8" y="12"/>
                    <a:pt x="9" y="14"/>
                    <a:pt x="9" y="14"/>
                  </a:cubicBezTo>
                  <a:cubicBezTo>
                    <a:pt x="8" y="14"/>
                    <a:pt x="8" y="15"/>
                    <a:pt x="7" y="18"/>
                  </a:cubicBezTo>
                  <a:cubicBezTo>
                    <a:pt x="6" y="21"/>
                    <a:pt x="7" y="22"/>
                    <a:pt x="5" y="23"/>
                  </a:cubicBezTo>
                  <a:cubicBezTo>
                    <a:pt x="3" y="24"/>
                    <a:pt x="0" y="24"/>
                    <a:pt x="0" y="26"/>
                  </a:cubicBezTo>
                  <a:cubicBezTo>
                    <a:pt x="0" y="28"/>
                    <a:pt x="9" y="25"/>
                    <a:pt x="11" y="2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3" name="Freeform 70"/>
            <p:cNvSpPr/>
            <p:nvPr/>
          </p:nvSpPr>
          <p:spPr bwMode="auto">
            <a:xfrm>
              <a:off x="7370416" y="2924324"/>
              <a:ext cx="46038" cy="73025"/>
            </a:xfrm>
            <a:custGeom>
              <a:avLst/>
              <a:gdLst>
                <a:gd name="T0" fmla="*/ 0 w 10"/>
                <a:gd name="T1" fmla="*/ 4 h 16"/>
                <a:gd name="T2" fmla="*/ 2 w 10"/>
                <a:gd name="T3" fmla="*/ 7 h 16"/>
                <a:gd name="T4" fmla="*/ 2 w 10"/>
                <a:gd name="T5" fmla="*/ 16 h 16"/>
                <a:gd name="T6" fmla="*/ 4 w 10"/>
                <a:gd name="T7" fmla="*/ 16 h 16"/>
                <a:gd name="T8" fmla="*/ 5 w 10"/>
                <a:gd name="T9" fmla="*/ 13 h 16"/>
                <a:gd name="T10" fmla="*/ 8 w 10"/>
                <a:gd name="T11" fmla="*/ 13 h 16"/>
                <a:gd name="T12" fmla="*/ 9 w 10"/>
                <a:gd name="T13" fmla="*/ 3 h 16"/>
                <a:gd name="T14" fmla="*/ 7 w 10"/>
                <a:gd name="T15" fmla="*/ 1 h 16"/>
                <a:gd name="T16" fmla="*/ 5 w 10"/>
                <a:gd name="T17" fmla="*/ 1 h 16"/>
                <a:gd name="T18" fmla="*/ 2 w 10"/>
                <a:gd name="T19" fmla="*/ 2 h 16"/>
                <a:gd name="T20" fmla="*/ 0 w 10"/>
                <a:gd name="T21"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6">
                  <a:moveTo>
                    <a:pt x="0" y="4"/>
                  </a:moveTo>
                  <a:cubicBezTo>
                    <a:pt x="2" y="7"/>
                    <a:pt x="2" y="7"/>
                    <a:pt x="2" y="7"/>
                  </a:cubicBezTo>
                  <a:cubicBezTo>
                    <a:pt x="2" y="16"/>
                    <a:pt x="2" y="16"/>
                    <a:pt x="2" y="16"/>
                  </a:cubicBezTo>
                  <a:cubicBezTo>
                    <a:pt x="4" y="16"/>
                    <a:pt x="4" y="16"/>
                    <a:pt x="4" y="16"/>
                  </a:cubicBezTo>
                  <a:cubicBezTo>
                    <a:pt x="5" y="13"/>
                    <a:pt x="5" y="13"/>
                    <a:pt x="5" y="13"/>
                  </a:cubicBezTo>
                  <a:cubicBezTo>
                    <a:pt x="8" y="13"/>
                    <a:pt x="8" y="13"/>
                    <a:pt x="8" y="13"/>
                  </a:cubicBezTo>
                  <a:cubicBezTo>
                    <a:pt x="8" y="13"/>
                    <a:pt x="10" y="4"/>
                    <a:pt x="9" y="3"/>
                  </a:cubicBezTo>
                  <a:cubicBezTo>
                    <a:pt x="9" y="3"/>
                    <a:pt x="8" y="2"/>
                    <a:pt x="7" y="1"/>
                  </a:cubicBezTo>
                  <a:cubicBezTo>
                    <a:pt x="7" y="0"/>
                    <a:pt x="5" y="1"/>
                    <a:pt x="5" y="1"/>
                  </a:cubicBezTo>
                  <a:cubicBezTo>
                    <a:pt x="2" y="2"/>
                    <a:pt x="2" y="2"/>
                    <a:pt x="2" y="2"/>
                  </a:cubicBezTo>
                  <a:lnTo>
                    <a:pt x="0" y="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4" name="Freeform 71"/>
            <p:cNvSpPr/>
            <p:nvPr/>
          </p:nvSpPr>
          <p:spPr bwMode="auto">
            <a:xfrm>
              <a:off x="7379941" y="2883049"/>
              <a:ext cx="26988" cy="36513"/>
            </a:xfrm>
            <a:custGeom>
              <a:avLst/>
              <a:gdLst>
                <a:gd name="T0" fmla="*/ 6 w 6"/>
                <a:gd name="T1" fmla="*/ 4 h 8"/>
                <a:gd name="T2" fmla="*/ 1 w 6"/>
                <a:gd name="T3" fmla="*/ 2 h 8"/>
                <a:gd name="T4" fmla="*/ 2 w 6"/>
                <a:gd name="T5" fmla="*/ 8 h 8"/>
                <a:gd name="T6" fmla="*/ 6 w 6"/>
                <a:gd name="T7" fmla="*/ 4 h 8"/>
              </a:gdLst>
              <a:ahLst/>
              <a:cxnLst>
                <a:cxn ang="0">
                  <a:pos x="T0" y="T1"/>
                </a:cxn>
                <a:cxn ang="0">
                  <a:pos x="T2" y="T3"/>
                </a:cxn>
                <a:cxn ang="0">
                  <a:pos x="T4" y="T5"/>
                </a:cxn>
                <a:cxn ang="0">
                  <a:pos x="T6" y="T7"/>
                </a:cxn>
              </a:cxnLst>
              <a:rect l="0" t="0" r="r" b="b"/>
              <a:pathLst>
                <a:path w="6" h="8">
                  <a:moveTo>
                    <a:pt x="6" y="4"/>
                  </a:moveTo>
                  <a:cubicBezTo>
                    <a:pt x="6" y="1"/>
                    <a:pt x="1" y="0"/>
                    <a:pt x="1" y="2"/>
                  </a:cubicBezTo>
                  <a:cubicBezTo>
                    <a:pt x="1" y="2"/>
                    <a:pt x="0" y="8"/>
                    <a:pt x="2" y="8"/>
                  </a:cubicBezTo>
                  <a:cubicBezTo>
                    <a:pt x="5" y="8"/>
                    <a:pt x="6" y="6"/>
                    <a:pt x="6"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5" name="Freeform 72"/>
            <p:cNvSpPr/>
            <p:nvPr/>
          </p:nvSpPr>
          <p:spPr bwMode="auto">
            <a:xfrm>
              <a:off x="9165878" y="3816499"/>
              <a:ext cx="82550" cy="131763"/>
            </a:xfrm>
            <a:custGeom>
              <a:avLst/>
              <a:gdLst>
                <a:gd name="T0" fmla="*/ 5 w 18"/>
                <a:gd name="T1" fmla="*/ 4 h 29"/>
                <a:gd name="T2" fmla="*/ 8 w 18"/>
                <a:gd name="T3" fmla="*/ 28 h 29"/>
                <a:gd name="T4" fmla="*/ 14 w 18"/>
                <a:gd name="T5" fmla="*/ 15 h 29"/>
                <a:gd name="T6" fmla="*/ 5 w 18"/>
                <a:gd name="T7" fmla="*/ 4 h 29"/>
              </a:gdLst>
              <a:ahLst/>
              <a:cxnLst>
                <a:cxn ang="0">
                  <a:pos x="T0" y="T1"/>
                </a:cxn>
                <a:cxn ang="0">
                  <a:pos x="T2" y="T3"/>
                </a:cxn>
                <a:cxn ang="0">
                  <a:pos x="T4" y="T5"/>
                </a:cxn>
                <a:cxn ang="0">
                  <a:pos x="T6" y="T7"/>
                </a:cxn>
              </a:cxnLst>
              <a:rect l="0" t="0" r="r" b="b"/>
              <a:pathLst>
                <a:path w="18" h="29">
                  <a:moveTo>
                    <a:pt x="5" y="4"/>
                  </a:moveTo>
                  <a:cubicBezTo>
                    <a:pt x="5" y="5"/>
                    <a:pt x="0" y="29"/>
                    <a:pt x="8" y="28"/>
                  </a:cubicBezTo>
                  <a:cubicBezTo>
                    <a:pt x="16" y="26"/>
                    <a:pt x="18" y="20"/>
                    <a:pt x="14" y="15"/>
                  </a:cubicBezTo>
                  <a:cubicBezTo>
                    <a:pt x="10" y="11"/>
                    <a:pt x="6" y="0"/>
                    <a:pt x="5"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6" name="Freeform 73"/>
            <p:cNvSpPr/>
            <p:nvPr/>
          </p:nvSpPr>
          <p:spPr bwMode="auto">
            <a:xfrm>
              <a:off x="9834216" y="4281637"/>
              <a:ext cx="268288" cy="80963"/>
            </a:xfrm>
            <a:custGeom>
              <a:avLst/>
              <a:gdLst>
                <a:gd name="T0" fmla="*/ 57 w 59"/>
                <a:gd name="T1" fmla="*/ 16 h 18"/>
                <a:gd name="T2" fmla="*/ 49 w 59"/>
                <a:gd name="T3" fmla="*/ 13 h 18"/>
                <a:gd name="T4" fmla="*/ 40 w 59"/>
                <a:gd name="T5" fmla="*/ 12 h 18"/>
                <a:gd name="T6" fmla="*/ 42 w 59"/>
                <a:gd name="T7" fmla="*/ 9 h 18"/>
                <a:gd name="T8" fmla="*/ 48 w 59"/>
                <a:gd name="T9" fmla="*/ 8 h 18"/>
                <a:gd name="T10" fmla="*/ 44 w 59"/>
                <a:gd name="T11" fmla="*/ 5 h 18"/>
                <a:gd name="T12" fmla="*/ 36 w 59"/>
                <a:gd name="T13" fmla="*/ 6 h 18"/>
                <a:gd name="T14" fmla="*/ 29 w 59"/>
                <a:gd name="T15" fmla="*/ 5 h 18"/>
                <a:gd name="T16" fmla="*/ 19 w 59"/>
                <a:gd name="T17" fmla="*/ 6 h 18"/>
                <a:gd name="T18" fmla="*/ 9 w 59"/>
                <a:gd name="T19" fmla="*/ 1 h 18"/>
                <a:gd name="T20" fmla="*/ 5 w 59"/>
                <a:gd name="T21" fmla="*/ 7 h 18"/>
                <a:gd name="T22" fmla="*/ 14 w 59"/>
                <a:gd name="T23" fmla="*/ 10 h 18"/>
                <a:gd name="T24" fmla="*/ 23 w 59"/>
                <a:gd name="T25" fmla="*/ 13 h 18"/>
                <a:gd name="T26" fmla="*/ 35 w 59"/>
                <a:gd name="T27" fmla="*/ 16 h 18"/>
                <a:gd name="T28" fmla="*/ 46 w 59"/>
                <a:gd name="T29" fmla="*/ 18 h 18"/>
                <a:gd name="T30" fmla="*/ 53 w 59"/>
                <a:gd name="T31" fmla="*/ 18 h 18"/>
                <a:gd name="T32" fmla="*/ 57 w 59"/>
                <a:gd name="T33"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18">
                  <a:moveTo>
                    <a:pt x="57" y="16"/>
                  </a:moveTo>
                  <a:cubicBezTo>
                    <a:pt x="54" y="15"/>
                    <a:pt x="49" y="13"/>
                    <a:pt x="49" y="13"/>
                  </a:cubicBezTo>
                  <a:cubicBezTo>
                    <a:pt x="40" y="12"/>
                    <a:pt x="40" y="12"/>
                    <a:pt x="40" y="12"/>
                  </a:cubicBezTo>
                  <a:cubicBezTo>
                    <a:pt x="40" y="12"/>
                    <a:pt x="40" y="9"/>
                    <a:pt x="42" y="9"/>
                  </a:cubicBezTo>
                  <a:cubicBezTo>
                    <a:pt x="43" y="9"/>
                    <a:pt x="48" y="8"/>
                    <a:pt x="48" y="8"/>
                  </a:cubicBezTo>
                  <a:cubicBezTo>
                    <a:pt x="48" y="8"/>
                    <a:pt x="49" y="5"/>
                    <a:pt x="44" y="5"/>
                  </a:cubicBezTo>
                  <a:cubicBezTo>
                    <a:pt x="39" y="5"/>
                    <a:pt x="40" y="7"/>
                    <a:pt x="36" y="6"/>
                  </a:cubicBezTo>
                  <a:cubicBezTo>
                    <a:pt x="33" y="5"/>
                    <a:pt x="29" y="5"/>
                    <a:pt x="29" y="5"/>
                  </a:cubicBezTo>
                  <a:cubicBezTo>
                    <a:pt x="29" y="5"/>
                    <a:pt x="23" y="9"/>
                    <a:pt x="19" y="6"/>
                  </a:cubicBezTo>
                  <a:cubicBezTo>
                    <a:pt x="14" y="3"/>
                    <a:pt x="17" y="1"/>
                    <a:pt x="9" y="1"/>
                  </a:cubicBezTo>
                  <a:cubicBezTo>
                    <a:pt x="2" y="0"/>
                    <a:pt x="0" y="4"/>
                    <a:pt x="5" y="7"/>
                  </a:cubicBezTo>
                  <a:cubicBezTo>
                    <a:pt x="9" y="10"/>
                    <a:pt x="11" y="10"/>
                    <a:pt x="14" y="10"/>
                  </a:cubicBezTo>
                  <a:cubicBezTo>
                    <a:pt x="17" y="11"/>
                    <a:pt x="20" y="11"/>
                    <a:pt x="23" y="13"/>
                  </a:cubicBezTo>
                  <a:cubicBezTo>
                    <a:pt x="27" y="15"/>
                    <a:pt x="30" y="13"/>
                    <a:pt x="35" y="16"/>
                  </a:cubicBezTo>
                  <a:cubicBezTo>
                    <a:pt x="40" y="18"/>
                    <a:pt x="43" y="17"/>
                    <a:pt x="46" y="18"/>
                  </a:cubicBezTo>
                  <a:cubicBezTo>
                    <a:pt x="49" y="18"/>
                    <a:pt x="52" y="18"/>
                    <a:pt x="53" y="18"/>
                  </a:cubicBezTo>
                  <a:cubicBezTo>
                    <a:pt x="54" y="18"/>
                    <a:pt x="59" y="18"/>
                    <a:pt x="57" y="1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7" name="Freeform 74"/>
            <p:cNvSpPr/>
            <p:nvPr/>
          </p:nvSpPr>
          <p:spPr bwMode="auto">
            <a:xfrm>
              <a:off x="10175528" y="4057799"/>
              <a:ext cx="177800" cy="223838"/>
            </a:xfrm>
            <a:custGeom>
              <a:avLst/>
              <a:gdLst>
                <a:gd name="T0" fmla="*/ 36 w 39"/>
                <a:gd name="T1" fmla="*/ 1 h 49"/>
                <a:gd name="T2" fmla="*/ 26 w 39"/>
                <a:gd name="T3" fmla="*/ 5 h 49"/>
                <a:gd name="T4" fmla="*/ 14 w 39"/>
                <a:gd name="T5" fmla="*/ 4 h 49"/>
                <a:gd name="T6" fmla="*/ 6 w 39"/>
                <a:gd name="T7" fmla="*/ 13 h 49"/>
                <a:gd name="T8" fmla="*/ 2 w 39"/>
                <a:gd name="T9" fmla="*/ 25 h 49"/>
                <a:gd name="T10" fmla="*/ 0 w 39"/>
                <a:gd name="T11" fmla="*/ 29 h 49"/>
                <a:gd name="T12" fmla="*/ 0 w 39"/>
                <a:gd name="T13" fmla="*/ 34 h 49"/>
                <a:gd name="T14" fmla="*/ 4 w 39"/>
                <a:gd name="T15" fmla="*/ 35 h 49"/>
                <a:gd name="T16" fmla="*/ 4 w 39"/>
                <a:gd name="T17" fmla="*/ 42 h 49"/>
                <a:gd name="T18" fmla="*/ 4 w 39"/>
                <a:gd name="T19" fmla="*/ 48 h 49"/>
                <a:gd name="T20" fmla="*/ 8 w 39"/>
                <a:gd name="T21" fmla="*/ 49 h 49"/>
                <a:gd name="T22" fmla="*/ 9 w 39"/>
                <a:gd name="T23" fmla="*/ 31 h 49"/>
                <a:gd name="T24" fmla="*/ 13 w 39"/>
                <a:gd name="T25" fmla="*/ 29 h 49"/>
                <a:gd name="T26" fmla="*/ 13 w 39"/>
                <a:gd name="T27" fmla="*/ 32 h 49"/>
                <a:gd name="T28" fmla="*/ 13 w 39"/>
                <a:gd name="T29" fmla="*/ 36 h 49"/>
                <a:gd name="T30" fmla="*/ 15 w 39"/>
                <a:gd name="T31" fmla="*/ 41 h 49"/>
                <a:gd name="T32" fmla="*/ 18 w 39"/>
                <a:gd name="T33" fmla="*/ 44 h 49"/>
                <a:gd name="T34" fmla="*/ 21 w 39"/>
                <a:gd name="T35" fmla="*/ 40 h 49"/>
                <a:gd name="T36" fmla="*/ 25 w 39"/>
                <a:gd name="T37" fmla="*/ 39 h 49"/>
                <a:gd name="T38" fmla="*/ 21 w 39"/>
                <a:gd name="T39" fmla="*/ 36 h 49"/>
                <a:gd name="T40" fmla="*/ 18 w 39"/>
                <a:gd name="T41" fmla="*/ 25 h 49"/>
                <a:gd name="T42" fmla="*/ 20 w 39"/>
                <a:gd name="T43" fmla="*/ 21 h 49"/>
                <a:gd name="T44" fmla="*/ 26 w 39"/>
                <a:gd name="T45" fmla="*/ 16 h 49"/>
                <a:gd name="T46" fmla="*/ 12 w 39"/>
                <a:gd name="T47" fmla="*/ 20 h 49"/>
                <a:gd name="T48" fmla="*/ 12 w 39"/>
                <a:gd name="T49" fmla="*/ 20 h 49"/>
                <a:gd name="T50" fmla="*/ 12 w 39"/>
                <a:gd name="T51" fmla="*/ 20 h 49"/>
                <a:gd name="T52" fmla="*/ 10 w 39"/>
                <a:gd name="T53" fmla="*/ 17 h 49"/>
                <a:gd name="T54" fmla="*/ 9 w 39"/>
                <a:gd name="T55" fmla="*/ 12 h 49"/>
                <a:gd name="T56" fmla="*/ 14 w 39"/>
                <a:gd name="T57" fmla="*/ 10 h 49"/>
                <a:gd name="T58" fmla="*/ 29 w 39"/>
                <a:gd name="T59" fmla="*/ 10 h 49"/>
                <a:gd name="T60" fmla="*/ 35 w 39"/>
                <a:gd name="T61" fmla="*/ 6 h 49"/>
                <a:gd name="T62" fmla="*/ 36 w 39"/>
                <a:gd name="T63" fmla="*/ 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 h="49">
                  <a:moveTo>
                    <a:pt x="36" y="1"/>
                  </a:moveTo>
                  <a:cubicBezTo>
                    <a:pt x="34" y="3"/>
                    <a:pt x="32" y="5"/>
                    <a:pt x="26" y="5"/>
                  </a:cubicBezTo>
                  <a:cubicBezTo>
                    <a:pt x="20" y="5"/>
                    <a:pt x="20" y="5"/>
                    <a:pt x="14" y="4"/>
                  </a:cubicBezTo>
                  <a:cubicBezTo>
                    <a:pt x="7" y="4"/>
                    <a:pt x="6" y="13"/>
                    <a:pt x="6" y="13"/>
                  </a:cubicBezTo>
                  <a:cubicBezTo>
                    <a:pt x="6" y="13"/>
                    <a:pt x="3" y="19"/>
                    <a:pt x="2" y="25"/>
                  </a:cubicBezTo>
                  <a:cubicBezTo>
                    <a:pt x="1" y="31"/>
                    <a:pt x="0" y="29"/>
                    <a:pt x="0" y="29"/>
                  </a:cubicBezTo>
                  <a:cubicBezTo>
                    <a:pt x="0" y="34"/>
                    <a:pt x="0" y="34"/>
                    <a:pt x="0" y="34"/>
                  </a:cubicBezTo>
                  <a:cubicBezTo>
                    <a:pt x="4" y="35"/>
                    <a:pt x="4" y="35"/>
                    <a:pt x="4" y="35"/>
                  </a:cubicBezTo>
                  <a:cubicBezTo>
                    <a:pt x="4" y="42"/>
                    <a:pt x="4" y="42"/>
                    <a:pt x="4" y="42"/>
                  </a:cubicBezTo>
                  <a:cubicBezTo>
                    <a:pt x="4" y="48"/>
                    <a:pt x="4" y="48"/>
                    <a:pt x="4" y="48"/>
                  </a:cubicBezTo>
                  <a:cubicBezTo>
                    <a:pt x="8" y="49"/>
                    <a:pt x="8" y="49"/>
                    <a:pt x="8" y="49"/>
                  </a:cubicBezTo>
                  <a:cubicBezTo>
                    <a:pt x="8" y="49"/>
                    <a:pt x="9" y="33"/>
                    <a:pt x="9" y="31"/>
                  </a:cubicBezTo>
                  <a:cubicBezTo>
                    <a:pt x="8" y="27"/>
                    <a:pt x="12" y="29"/>
                    <a:pt x="13" y="29"/>
                  </a:cubicBezTo>
                  <a:cubicBezTo>
                    <a:pt x="14" y="29"/>
                    <a:pt x="13" y="31"/>
                    <a:pt x="13" y="32"/>
                  </a:cubicBezTo>
                  <a:cubicBezTo>
                    <a:pt x="12" y="33"/>
                    <a:pt x="12" y="34"/>
                    <a:pt x="13" y="36"/>
                  </a:cubicBezTo>
                  <a:cubicBezTo>
                    <a:pt x="13" y="38"/>
                    <a:pt x="15" y="38"/>
                    <a:pt x="15" y="41"/>
                  </a:cubicBezTo>
                  <a:cubicBezTo>
                    <a:pt x="15" y="43"/>
                    <a:pt x="17" y="45"/>
                    <a:pt x="18" y="44"/>
                  </a:cubicBezTo>
                  <a:cubicBezTo>
                    <a:pt x="18" y="43"/>
                    <a:pt x="20" y="41"/>
                    <a:pt x="21" y="40"/>
                  </a:cubicBezTo>
                  <a:cubicBezTo>
                    <a:pt x="22" y="40"/>
                    <a:pt x="25" y="39"/>
                    <a:pt x="25" y="39"/>
                  </a:cubicBezTo>
                  <a:cubicBezTo>
                    <a:pt x="25" y="39"/>
                    <a:pt x="22" y="38"/>
                    <a:pt x="21" y="36"/>
                  </a:cubicBezTo>
                  <a:cubicBezTo>
                    <a:pt x="20" y="33"/>
                    <a:pt x="18" y="26"/>
                    <a:pt x="18" y="25"/>
                  </a:cubicBezTo>
                  <a:cubicBezTo>
                    <a:pt x="18" y="24"/>
                    <a:pt x="18" y="22"/>
                    <a:pt x="20" y="21"/>
                  </a:cubicBezTo>
                  <a:cubicBezTo>
                    <a:pt x="22" y="20"/>
                    <a:pt x="26" y="16"/>
                    <a:pt x="26" y="16"/>
                  </a:cubicBezTo>
                  <a:cubicBezTo>
                    <a:pt x="26" y="16"/>
                    <a:pt x="14" y="19"/>
                    <a:pt x="12" y="20"/>
                  </a:cubicBezTo>
                  <a:cubicBezTo>
                    <a:pt x="12" y="20"/>
                    <a:pt x="11" y="20"/>
                    <a:pt x="12" y="20"/>
                  </a:cubicBezTo>
                  <a:cubicBezTo>
                    <a:pt x="12" y="20"/>
                    <a:pt x="12" y="20"/>
                    <a:pt x="12" y="20"/>
                  </a:cubicBezTo>
                  <a:cubicBezTo>
                    <a:pt x="13" y="19"/>
                    <a:pt x="13" y="18"/>
                    <a:pt x="10" y="17"/>
                  </a:cubicBezTo>
                  <a:cubicBezTo>
                    <a:pt x="5" y="15"/>
                    <a:pt x="10" y="15"/>
                    <a:pt x="9" y="12"/>
                  </a:cubicBezTo>
                  <a:cubicBezTo>
                    <a:pt x="8" y="9"/>
                    <a:pt x="11" y="10"/>
                    <a:pt x="14" y="10"/>
                  </a:cubicBezTo>
                  <a:cubicBezTo>
                    <a:pt x="16" y="10"/>
                    <a:pt x="22" y="10"/>
                    <a:pt x="29" y="10"/>
                  </a:cubicBezTo>
                  <a:cubicBezTo>
                    <a:pt x="37" y="10"/>
                    <a:pt x="32" y="10"/>
                    <a:pt x="35" y="6"/>
                  </a:cubicBezTo>
                  <a:cubicBezTo>
                    <a:pt x="39" y="3"/>
                    <a:pt x="37" y="0"/>
                    <a:pt x="36"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8" name="Freeform 75"/>
            <p:cNvSpPr/>
            <p:nvPr/>
          </p:nvSpPr>
          <p:spPr bwMode="auto">
            <a:xfrm>
              <a:off x="10224741" y="4149874"/>
              <a:ext cx="4763"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1" y="0"/>
                    <a:pt x="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9" name="Freeform 76"/>
            <p:cNvSpPr/>
            <p:nvPr/>
          </p:nvSpPr>
          <p:spPr bwMode="auto">
            <a:xfrm>
              <a:off x="7897466" y="4140349"/>
              <a:ext cx="50800" cy="53975"/>
            </a:xfrm>
            <a:custGeom>
              <a:avLst/>
              <a:gdLst>
                <a:gd name="T0" fmla="*/ 7 w 11"/>
                <a:gd name="T1" fmla="*/ 0 h 12"/>
                <a:gd name="T2" fmla="*/ 6 w 11"/>
                <a:gd name="T3" fmla="*/ 2 h 12"/>
                <a:gd name="T4" fmla="*/ 4 w 11"/>
                <a:gd name="T5" fmla="*/ 2 h 12"/>
                <a:gd name="T6" fmla="*/ 4 w 11"/>
                <a:gd name="T7" fmla="*/ 2 h 12"/>
                <a:gd name="T8" fmla="*/ 2 w 11"/>
                <a:gd name="T9" fmla="*/ 4 h 12"/>
                <a:gd name="T10" fmla="*/ 1 w 11"/>
                <a:gd name="T11" fmla="*/ 5 h 12"/>
                <a:gd name="T12" fmla="*/ 1 w 11"/>
                <a:gd name="T13" fmla="*/ 7 h 12"/>
                <a:gd name="T14" fmla="*/ 0 w 11"/>
                <a:gd name="T15" fmla="*/ 9 h 12"/>
                <a:gd name="T16" fmla="*/ 0 w 11"/>
                <a:gd name="T17" fmla="*/ 11 h 12"/>
                <a:gd name="T18" fmla="*/ 0 w 11"/>
                <a:gd name="T19" fmla="*/ 12 h 12"/>
                <a:gd name="T20" fmla="*/ 4 w 11"/>
                <a:gd name="T21" fmla="*/ 11 h 12"/>
                <a:gd name="T22" fmla="*/ 5 w 11"/>
                <a:gd name="T23" fmla="*/ 10 h 12"/>
                <a:gd name="T24" fmla="*/ 6 w 11"/>
                <a:gd name="T25" fmla="*/ 9 h 12"/>
                <a:gd name="T26" fmla="*/ 8 w 11"/>
                <a:gd name="T27" fmla="*/ 9 h 12"/>
                <a:gd name="T28" fmla="*/ 9 w 11"/>
                <a:gd name="T29" fmla="*/ 8 h 12"/>
                <a:gd name="T30" fmla="*/ 11 w 11"/>
                <a:gd name="T31" fmla="*/ 5 h 12"/>
                <a:gd name="T32" fmla="*/ 9 w 11"/>
                <a:gd name="T33" fmla="*/ 4 h 12"/>
                <a:gd name="T34" fmla="*/ 9 w 11"/>
                <a:gd name="T35" fmla="*/ 2 h 12"/>
                <a:gd name="T36" fmla="*/ 8 w 11"/>
                <a:gd name="T37" fmla="*/ 0 h 12"/>
                <a:gd name="T38" fmla="*/ 7 w 11"/>
                <a:gd name="T3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 h="12">
                  <a:moveTo>
                    <a:pt x="7" y="0"/>
                  </a:moveTo>
                  <a:cubicBezTo>
                    <a:pt x="7" y="0"/>
                    <a:pt x="6" y="2"/>
                    <a:pt x="6" y="2"/>
                  </a:cubicBezTo>
                  <a:cubicBezTo>
                    <a:pt x="6" y="2"/>
                    <a:pt x="4" y="2"/>
                    <a:pt x="4" y="2"/>
                  </a:cubicBezTo>
                  <a:cubicBezTo>
                    <a:pt x="4" y="2"/>
                    <a:pt x="4" y="2"/>
                    <a:pt x="4" y="2"/>
                  </a:cubicBezTo>
                  <a:cubicBezTo>
                    <a:pt x="2" y="4"/>
                    <a:pt x="2" y="4"/>
                    <a:pt x="2" y="4"/>
                  </a:cubicBezTo>
                  <a:cubicBezTo>
                    <a:pt x="1" y="5"/>
                    <a:pt x="1" y="5"/>
                    <a:pt x="1" y="5"/>
                  </a:cubicBezTo>
                  <a:cubicBezTo>
                    <a:pt x="1" y="7"/>
                    <a:pt x="1" y="7"/>
                    <a:pt x="1" y="7"/>
                  </a:cubicBezTo>
                  <a:cubicBezTo>
                    <a:pt x="0" y="9"/>
                    <a:pt x="0" y="9"/>
                    <a:pt x="0" y="9"/>
                  </a:cubicBezTo>
                  <a:cubicBezTo>
                    <a:pt x="0" y="11"/>
                    <a:pt x="0" y="11"/>
                    <a:pt x="0" y="11"/>
                  </a:cubicBezTo>
                  <a:cubicBezTo>
                    <a:pt x="0" y="12"/>
                    <a:pt x="0" y="12"/>
                    <a:pt x="0" y="12"/>
                  </a:cubicBezTo>
                  <a:cubicBezTo>
                    <a:pt x="4" y="11"/>
                    <a:pt x="4" y="11"/>
                    <a:pt x="4" y="11"/>
                  </a:cubicBezTo>
                  <a:cubicBezTo>
                    <a:pt x="5" y="10"/>
                    <a:pt x="5" y="10"/>
                    <a:pt x="5" y="10"/>
                  </a:cubicBezTo>
                  <a:cubicBezTo>
                    <a:pt x="6" y="9"/>
                    <a:pt x="6" y="9"/>
                    <a:pt x="6" y="9"/>
                  </a:cubicBezTo>
                  <a:cubicBezTo>
                    <a:pt x="8" y="9"/>
                    <a:pt x="8" y="9"/>
                    <a:pt x="8" y="9"/>
                  </a:cubicBezTo>
                  <a:cubicBezTo>
                    <a:pt x="9" y="8"/>
                    <a:pt x="9" y="8"/>
                    <a:pt x="9" y="8"/>
                  </a:cubicBezTo>
                  <a:cubicBezTo>
                    <a:pt x="11" y="5"/>
                    <a:pt x="11" y="5"/>
                    <a:pt x="11" y="5"/>
                  </a:cubicBezTo>
                  <a:cubicBezTo>
                    <a:pt x="9" y="4"/>
                    <a:pt x="9" y="4"/>
                    <a:pt x="9" y="4"/>
                  </a:cubicBezTo>
                  <a:cubicBezTo>
                    <a:pt x="9" y="2"/>
                    <a:pt x="9" y="2"/>
                    <a:pt x="9" y="2"/>
                  </a:cubicBezTo>
                  <a:cubicBezTo>
                    <a:pt x="8" y="0"/>
                    <a:pt x="8" y="0"/>
                    <a:pt x="8" y="0"/>
                  </a:cubicBezTo>
                  <a:cubicBezTo>
                    <a:pt x="7" y="0"/>
                    <a:pt x="7" y="0"/>
                    <a:pt x="7"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0" name="Freeform 77"/>
            <p:cNvSpPr/>
            <p:nvPr/>
          </p:nvSpPr>
          <p:spPr bwMode="auto">
            <a:xfrm>
              <a:off x="7716491" y="3438674"/>
              <a:ext cx="412750" cy="569913"/>
            </a:xfrm>
            <a:custGeom>
              <a:avLst/>
              <a:gdLst>
                <a:gd name="T0" fmla="*/ 69 w 91"/>
                <a:gd name="T1" fmla="*/ 6 h 125"/>
                <a:gd name="T2" fmla="*/ 65 w 91"/>
                <a:gd name="T3" fmla="*/ 9 h 125"/>
                <a:gd name="T4" fmla="*/ 16 w 91"/>
                <a:gd name="T5" fmla="*/ 9 h 125"/>
                <a:gd name="T6" fmla="*/ 16 w 91"/>
                <a:gd name="T7" fmla="*/ 9 h 125"/>
                <a:gd name="T8" fmla="*/ 11 w 91"/>
                <a:gd name="T9" fmla="*/ 25 h 125"/>
                <a:gd name="T10" fmla="*/ 11 w 91"/>
                <a:gd name="T11" fmla="*/ 33 h 125"/>
                <a:gd name="T12" fmla="*/ 6 w 91"/>
                <a:gd name="T13" fmla="*/ 49 h 125"/>
                <a:gd name="T14" fmla="*/ 4 w 91"/>
                <a:gd name="T15" fmla="*/ 55 h 125"/>
                <a:gd name="T16" fmla="*/ 2 w 91"/>
                <a:gd name="T17" fmla="*/ 60 h 125"/>
                <a:gd name="T18" fmla="*/ 2 w 91"/>
                <a:gd name="T19" fmla="*/ 63 h 125"/>
                <a:gd name="T20" fmla="*/ 0 w 91"/>
                <a:gd name="T21" fmla="*/ 67 h 125"/>
                <a:gd name="T22" fmla="*/ 4 w 91"/>
                <a:gd name="T23" fmla="*/ 72 h 125"/>
                <a:gd name="T24" fmla="*/ 6 w 91"/>
                <a:gd name="T25" fmla="*/ 75 h 125"/>
                <a:gd name="T26" fmla="*/ 6 w 91"/>
                <a:gd name="T27" fmla="*/ 79 h 125"/>
                <a:gd name="T28" fmla="*/ 10 w 91"/>
                <a:gd name="T29" fmla="*/ 91 h 125"/>
                <a:gd name="T30" fmla="*/ 22 w 91"/>
                <a:gd name="T31" fmla="*/ 102 h 125"/>
                <a:gd name="T32" fmla="*/ 29 w 91"/>
                <a:gd name="T33" fmla="*/ 112 h 125"/>
                <a:gd name="T34" fmla="*/ 31 w 91"/>
                <a:gd name="T35" fmla="*/ 115 h 125"/>
                <a:gd name="T36" fmla="*/ 41 w 91"/>
                <a:gd name="T37" fmla="*/ 119 h 125"/>
                <a:gd name="T38" fmla="*/ 50 w 91"/>
                <a:gd name="T39" fmla="*/ 125 h 125"/>
                <a:gd name="T40" fmla="*/ 50 w 91"/>
                <a:gd name="T41" fmla="*/ 125 h 125"/>
                <a:gd name="T42" fmla="*/ 59 w 91"/>
                <a:gd name="T43" fmla="*/ 124 h 125"/>
                <a:gd name="T44" fmla="*/ 68 w 91"/>
                <a:gd name="T45" fmla="*/ 121 h 125"/>
                <a:gd name="T46" fmla="*/ 70 w 91"/>
                <a:gd name="T47" fmla="*/ 119 h 125"/>
                <a:gd name="T48" fmla="*/ 78 w 91"/>
                <a:gd name="T49" fmla="*/ 113 h 125"/>
                <a:gd name="T50" fmla="*/ 73 w 91"/>
                <a:gd name="T51" fmla="*/ 110 h 125"/>
                <a:gd name="T52" fmla="*/ 68 w 91"/>
                <a:gd name="T53" fmla="*/ 101 h 125"/>
                <a:gd name="T54" fmla="*/ 62 w 91"/>
                <a:gd name="T55" fmla="*/ 97 h 125"/>
                <a:gd name="T56" fmla="*/ 64 w 91"/>
                <a:gd name="T57" fmla="*/ 94 h 125"/>
                <a:gd name="T58" fmla="*/ 67 w 91"/>
                <a:gd name="T59" fmla="*/ 86 h 125"/>
                <a:gd name="T60" fmla="*/ 69 w 91"/>
                <a:gd name="T61" fmla="*/ 82 h 125"/>
                <a:gd name="T62" fmla="*/ 72 w 91"/>
                <a:gd name="T63" fmla="*/ 78 h 125"/>
                <a:gd name="T64" fmla="*/ 75 w 91"/>
                <a:gd name="T65" fmla="*/ 72 h 125"/>
                <a:gd name="T66" fmla="*/ 79 w 91"/>
                <a:gd name="T67" fmla="*/ 67 h 125"/>
                <a:gd name="T68" fmla="*/ 81 w 91"/>
                <a:gd name="T69" fmla="*/ 57 h 125"/>
                <a:gd name="T70" fmla="*/ 81 w 91"/>
                <a:gd name="T71" fmla="*/ 56 h 125"/>
                <a:gd name="T72" fmla="*/ 81 w 91"/>
                <a:gd name="T73" fmla="*/ 51 h 125"/>
                <a:gd name="T74" fmla="*/ 83 w 91"/>
                <a:gd name="T75" fmla="*/ 41 h 125"/>
                <a:gd name="T76" fmla="*/ 87 w 91"/>
                <a:gd name="T77" fmla="*/ 38 h 125"/>
                <a:gd name="T78" fmla="*/ 91 w 91"/>
                <a:gd name="T79" fmla="*/ 35 h 125"/>
                <a:gd name="T80" fmla="*/ 83 w 91"/>
                <a:gd name="T81" fmla="*/ 26 h 125"/>
                <a:gd name="T82" fmla="*/ 74 w 91"/>
                <a:gd name="T83" fmla="*/ 3 h 125"/>
                <a:gd name="T84" fmla="*/ 71 w 91"/>
                <a:gd name="T85" fmla="*/ 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1" h="125">
                  <a:moveTo>
                    <a:pt x="71" y="3"/>
                  </a:moveTo>
                  <a:cubicBezTo>
                    <a:pt x="70" y="4"/>
                    <a:pt x="70" y="4"/>
                    <a:pt x="70" y="4"/>
                  </a:cubicBezTo>
                  <a:cubicBezTo>
                    <a:pt x="70" y="4"/>
                    <a:pt x="69" y="5"/>
                    <a:pt x="69" y="6"/>
                  </a:cubicBezTo>
                  <a:cubicBezTo>
                    <a:pt x="69" y="6"/>
                    <a:pt x="68" y="7"/>
                    <a:pt x="68" y="7"/>
                  </a:cubicBezTo>
                  <a:cubicBezTo>
                    <a:pt x="67" y="7"/>
                    <a:pt x="67" y="7"/>
                    <a:pt x="67" y="7"/>
                  </a:cubicBezTo>
                  <a:cubicBezTo>
                    <a:pt x="65" y="9"/>
                    <a:pt x="65" y="9"/>
                    <a:pt x="65" y="9"/>
                  </a:cubicBezTo>
                  <a:cubicBezTo>
                    <a:pt x="65" y="9"/>
                    <a:pt x="63" y="10"/>
                    <a:pt x="63" y="10"/>
                  </a:cubicBezTo>
                  <a:cubicBezTo>
                    <a:pt x="62" y="10"/>
                    <a:pt x="61" y="9"/>
                    <a:pt x="61" y="9"/>
                  </a:cubicBezTo>
                  <a:cubicBezTo>
                    <a:pt x="16" y="9"/>
                    <a:pt x="16" y="9"/>
                    <a:pt x="16" y="9"/>
                  </a:cubicBezTo>
                  <a:cubicBezTo>
                    <a:pt x="16" y="9"/>
                    <a:pt x="16" y="9"/>
                    <a:pt x="16" y="9"/>
                  </a:cubicBezTo>
                  <a:cubicBezTo>
                    <a:pt x="16" y="9"/>
                    <a:pt x="16" y="9"/>
                    <a:pt x="16" y="9"/>
                  </a:cubicBezTo>
                  <a:cubicBezTo>
                    <a:pt x="16" y="9"/>
                    <a:pt x="16" y="9"/>
                    <a:pt x="16" y="9"/>
                  </a:cubicBezTo>
                  <a:cubicBezTo>
                    <a:pt x="16" y="21"/>
                    <a:pt x="16" y="21"/>
                    <a:pt x="16" y="21"/>
                  </a:cubicBezTo>
                  <a:cubicBezTo>
                    <a:pt x="11" y="21"/>
                    <a:pt x="11" y="21"/>
                    <a:pt x="11" y="21"/>
                  </a:cubicBezTo>
                  <a:cubicBezTo>
                    <a:pt x="11" y="25"/>
                    <a:pt x="11" y="25"/>
                    <a:pt x="11" y="25"/>
                  </a:cubicBezTo>
                  <a:cubicBezTo>
                    <a:pt x="11" y="25"/>
                    <a:pt x="11" y="25"/>
                    <a:pt x="11" y="25"/>
                  </a:cubicBezTo>
                  <a:cubicBezTo>
                    <a:pt x="11" y="25"/>
                    <a:pt x="11" y="25"/>
                    <a:pt x="11" y="25"/>
                  </a:cubicBezTo>
                  <a:cubicBezTo>
                    <a:pt x="11" y="33"/>
                    <a:pt x="11" y="33"/>
                    <a:pt x="11" y="33"/>
                  </a:cubicBezTo>
                  <a:cubicBezTo>
                    <a:pt x="12" y="34"/>
                    <a:pt x="12" y="34"/>
                    <a:pt x="12" y="34"/>
                  </a:cubicBezTo>
                  <a:cubicBezTo>
                    <a:pt x="12" y="49"/>
                    <a:pt x="12" y="49"/>
                    <a:pt x="12" y="49"/>
                  </a:cubicBezTo>
                  <a:cubicBezTo>
                    <a:pt x="6" y="49"/>
                    <a:pt x="6" y="49"/>
                    <a:pt x="6" y="49"/>
                  </a:cubicBezTo>
                  <a:cubicBezTo>
                    <a:pt x="5" y="52"/>
                    <a:pt x="5" y="52"/>
                    <a:pt x="5" y="52"/>
                  </a:cubicBezTo>
                  <a:cubicBezTo>
                    <a:pt x="4" y="53"/>
                    <a:pt x="4" y="53"/>
                    <a:pt x="4" y="53"/>
                  </a:cubicBezTo>
                  <a:cubicBezTo>
                    <a:pt x="4" y="55"/>
                    <a:pt x="4" y="55"/>
                    <a:pt x="4" y="55"/>
                  </a:cubicBezTo>
                  <a:cubicBezTo>
                    <a:pt x="3" y="55"/>
                    <a:pt x="3" y="55"/>
                    <a:pt x="3" y="55"/>
                  </a:cubicBezTo>
                  <a:cubicBezTo>
                    <a:pt x="3" y="58"/>
                    <a:pt x="3" y="58"/>
                    <a:pt x="3" y="58"/>
                  </a:cubicBezTo>
                  <a:cubicBezTo>
                    <a:pt x="2" y="60"/>
                    <a:pt x="2" y="60"/>
                    <a:pt x="2" y="60"/>
                  </a:cubicBezTo>
                  <a:cubicBezTo>
                    <a:pt x="1" y="60"/>
                    <a:pt x="1" y="60"/>
                    <a:pt x="1" y="60"/>
                  </a:cubicBezTo>
                  <a:cubicBezTo>
                    <a:pt x="1" y="62"/>
                    <a:pt x="1" y="62"/>
                    <a:pt x="1" y="62"/>
                  </a:cubicBezTo>
                  <a:cubicBezTo>
                    <a:pt x="2" y="63"/>
                    <a:pt x="2" y="63"/>
                    <a:pt x="2" y="63"/>
                  </a:cubicBezTo>
                  <a:cubicBezTo>
                    <a:pt x="1" y="65"/>
                    <a:pt x="1" y="65"/>
                    <a:pt x="1" y="65"/>
                  </a:cubicBezTo>
                  <a:cubicBezTo>
                    <a:pt x="0" y="66"/>
                    <a:pt x="0" y="66"/>
                    <a:pt x="0" y="66"/>
                  </a:cubicBezTo>
                  <a:cubicBezTo>
                    <a:pt x="0" y="67"/>
                    <a:pt x="0" y="67"/>
                    <a:pt x="0" y="67"/>
                  </a:cubicBezTo>
                  <a:cubicBezTo>
                    <a:pt x="3" y="67"/>
                    <a:pt x="3" y="67"/>
                    <a:pt x="3" y="67"/>
                  </a:cubicBezTo>
                  <a:cubicBezTo>
                    <a:pt x="3" y="70"/>
                    <a:pt x="3" y="70"/>
                    <a:pt x="3" y="70"/>
                  </a:cubicBezTo>
                  <a:cubicBezTo>
                    <a:pt x="4" y="72"/>
                    <a:pt x="4" y="72"/>
                    <a:pt x="4" y="72"/>
                  </a:cubicBezTo>
                  <a:cubicBezTo>
                    <a:pt x="5" y="72"/>
                    <a:pt x="5" y="72"/>
                    <a:pt x="5" y="72"/>
                  </a:cubicBezTo>
                  <a:cubicBezTo>
                    <a:pt x="5" y="75"/>
                    <a:pt x="5" y="75"/>
                    <a:pt x="5" y="75"/>
                  </a:cubicBezTo>
                  <a:cubicBezTo>
                    <a:pt x="6" y="75"/>
                    <a:pt x="6" y="75"/>
                    <a:pt x="6" y="75"/>
                  </a:cubicBezTo>
                  <a:cubicBezTo>
                    <a:pt x="6" y="76"/>
                    <a:pt x="6" y="76"/>
                    <a:pt x="6" y="76"/>
                  </a:cubicBezTo>
                  <a:cubicBezTo>
                    <a:pt x="6" y="76"/>
                    <a:pt x="6" y="76"/>
                    <a:pt x="6" y="76"/>
                  </a:cubicBezTo>
                  <a:cubicBezTo>
                    <a:pt x="6" y="79"/>
                    <a:pt x="6" y="79"/>
                    <a:pt x="6" y="79"/>
                  </a:cubicBezTo>
                  <a:cubicBezTo>
                    <a:pt x="7" y="79"/>
                    <a:pt x="7" y="80"/>
                    <a:pt x="8" y="81"/>
                  </a:cubicBezTo>
                  <a:cubicBezTo>
                    <a:pt x="9" y="83"/>
                    <a:pt x="9" y="84"/>
                    <a:pt x="10" y="85"/>
                  </a:cubicBezTo>
                  <a:cubicBezTo>
                    <a:pt x="11" y="87"/>
                    <a:pt x="9" y="89"/>
                    <a:pt x="10" y="91"/>
                  </a:cubicBezTo>
                  <a:cubicBezTo>
                    <a:pt x="11" y="94"/>
                    <a:pt x="12" y="93"/>
                    <a:pt x="12" y="94"/>
                  </a:cubicBezTo>
                  <a:cubicBezTo>
                    <a:pt x="13" y="96"/>
                    <a:pt x="15" y="95"/>
                    <a:pt x="17" y="96"/>
                  </a:cubicBezTo>
                  <a:cubicBezTo>
                    <a:pt x="19" y="98"/>
                    <a:pt x="19" y="101"/>
                    <a:pt x="22" y="102"/>
                  </a:cubicBezTo>
                  <a:cubicBezTo>
                    <a:pt x="24" y="104"/>
                    <a:pt x="24" y="104"/>
                    <a:pt x="25" y="105"/>
                  </a:cubicBezTo>
                  <a:cubicBezTo>
                    <a:pt x="26" y="106"/>
                    <a:pt x="25" y="107"/>
                    <a:pt x="25" y="108"/>
                  </a:cubicBezTo>
                  <a:cubicBezTo>
                    <a:pt x="26" y="110"/>
                    <a:pt x="29" y="111"/>
                    <a:pt x="29" y="112"/>
                  </a:cubicBezTo>
                  <a:cubicBezTo>
                    <a:pt x="30" y="113"/>
                    <a:pt x="30" y="114"/>
                    <a:pt x="31" y="115"/>
                  </a:cubicBezTo>
                  <a:cubicBezTo>
                    <a:pt x="31" y="114"/>
                    <a:pt x="31" y="114"/>
                    <a:pt x="31" y="114"/>
                  </a:cubicBezTo>
                  <a:cubicBezTo>
                    <a:pt x="31" y="114"/>
                    <a:pt x="31" y="114"/>
                    <a:pt x="31" y="115"/>
                  </a:cubicBezTo>
                  <a:cubicBezTo>
                    <a:pt x="31" y="116"/>
                    <a:pt x="32" y="116"/>
                    <a:pt x="32" y="117"/>
                  </a:cubicBezTo>
                  <a:cubicBezTo>
                    <a:pt x="34" y="119"/>
                    <a:pt x="35" y="120"/>
                    <a:pt x="37" y="119"/>
                  </a:cubicBezTo>
                  <a:cubicBezTo>
                    <a:pt x="39" y="119"/>
                    <a:pt x="40" y="119"/>
                    <a:pt x="41" y="119"/>
                  </a:cubicBezTo>
                  <a:cubicBezTo>
                    <a:pt x="42" y="118"/>
                    <a:pt x="44" y="119"/>
                    <a:pt x="45" y="120"/>
                  </a:cubicBezTo>
                  <a:cubicBezTo>
                    <a:pt x="46" y="121"/>
                    <a:pt x="46" y="121"/>
                    <a:pt x="47" y="122"/>
                  </a:cubicBezTo>
                  <a:cubicBezTo>
                    <a:pt x="48" y="123"/>
                    <a:pt x="49" y="125"/>
                    <a:pt x="50" y="125"/>
                  </a:cubicBezTo>
                  <a:cubicBezTo>
                    <a:pt x="50" y="125"/>
                    <a:pt x="50" y="125"/>
                    <a:pt x="50" y="125"/>
                  </a:cubicBezTo>
                  <a:cubicBezTo>
                    <a:pt x="50" y="125"/>
                    <a:pt x="50" y="125"/>
                    <a:pt x="50" y="125"/>
                  </a:cubicBezTo>
                  <a:cubicBezTo>
                    <a:pt x="50" y="125"/>
                    <a:pt x="50" y="125"/>
                    <a:pt x="50" y="125"/>
                  </a:cubicBezTo>
                  <a:cubicBezTo>
                    <a:pt x="51" y="124"/>
                    <a:pt x="52" y="124"/>
                    <a:pt x="53" y="124"/>
                  </a:cubicBezTo>
                  <a:cubicBezTo>
                    <a:pt x="54" y="123"/>
                    <a:pt x="56" y="125"/>
                    <a:pt x="57" y="125"/>
                  </a:cubicBezTo>
                  <a:cubicBezTo>
                    <a:pt x="57" y="125"/>
                    <a:pt x="58" y="124"/>
                    <a:pt x="59" y="124"/>
                  </a:cubicBezTo>
                  <a:cubicBezTo>
                    <a:pt x="60" y="123"/>
                    <a:pt x="64" y="124"/>
                    <a:pt x="65" y="124"/>
                  </a:cubicBezTo>
                  <a:cubicBezTo>
                    <a:pt x="67" y="124"/>
                    <a:pt x="67" y="122"/>
                    <a:pt x="68" y="122"/>
                  </a:cubicBezTo>
                  <a:cubicBezTo>
                    <a:pt x="68" y="121"/>
                    <a:pt x="68" y="121"/>
                    <a:pt x="68" y="121"/>
                  </a:cubicBezTo>
                  <a:cubicBezTo>
                    <a:pt x="68" y="121"/>
                    <a:pt x="68" y="121"/>
                    <a:pt x="68" y="121"/>
                  </a:cubicBezTo>
                  <a:cubicBezTo>
                    <a:pt x="68" y="121"/>
                    <a:pt x="68" y="121"/>
                    <a:pt x="68" y="121"/>
                  </a:cubicBezTo>
                  <a:cubicBezTo>
                    <a:pt x="68" y="120"/>
                    <a:pt x="69" y="120"/>
                    <a:pt x="70" y="119"/>
                  </a:cubicBezTo>
                  <a:cubicBezTo>
                    <a:pt x="72" y="118"/>
                    <a:pt x="76" y="118"/>
                    <a:pt x="78" y="119"/>
                  </a:cubicBezTo>
                  <a:cubicBezTo>
                    <a:pt x="78" y="119"/>
                    <a:pt x="78" y="119"/>
                    <a:pt x="78" y="119"/>
                  </a:cubicBezTo>
                  <a:cubicBezTo>
                    <a:pt x="78" y="113"/>
                    <a:pt x="78" y="113"/>
                    <a:pt x="78" y="113"/>
                  </a:cubicBezTo>
                  <a:cubicBezTo>
                    <a:pt x="75" y="113"/>
                    <a:pt x="75" y="113"/>
                    <a:pt x="75" y="113"/>
                  </a:cubicBezTo>
                  <a:cubicBezTo>
                    <a:pt x="74" y="112"/>
                    <a:pt x="74" y="112"/>
                    <a:pt x="74" y="112"/>
                  </a:cubicBezTo>
                  <a:cubicBezTo>
                    <a:pt x="73" y="110"/>
                    <a:pt x="73" y="110"/>
                    <a:pt x="73" y="110"/>
                  </a:cubicBezTo>
                  <a:cubicBezTo>
                    <a:pt x="72" y="106"/>
                    <a:pt x="72" y="106"/>
                    <a:pt x="72" y="106"/>
                  </a:cubicBezTo>
                  <a:cubicBezTo>
                    <a:pt x="70" y="104"/>
                    <a:pt x="70" y="104"/>
                    <a:pt x="70" y="104"/>
                  </a:cubicBezTo>
                  <a:cubicBezTo>
                    <a:pt x="70" y="104"/>
                    <a:pt x="68" y="102"/>
                    <a:pt x="68" y="101"/>
                  </a:cubicBezTo>
                  <a:cubicBezTo>
                    <a:pt x="68" y="101"/>
                    <a:pt x="65" y="99"/>
                    <a:pt x="65" y="99"/>
                  </a:cubicBezTo>
                  <a:cubicBezTo>
                    <a:pt x="65" y="99"/>
                    <a:pt x="63" y="99"/>
                    <a:pt x="63" y="99"/>
                  </a:cubicBezTo>
                  <a:cubicBezTo>
                    <a:pt x="62" y="97"/>
                    <a:pt x="62" y="97"/>
                    <a:pt x="62" y="97"/>
                  </a:cubicBezTo>
                  <a:cubicBezTo>
                    <a:pt x="63" y="96"/>
                    <a:pt x="63" y="96"/>
                    <a:pt x="63" y="96"/>
                  </a:cubicBezTo>
                  <a:cubicBezTo>
                    <a:pt x="63" y="94"/>
                    <a:pt x="63" y="94"/>
                    <a:pt x="63" y="94"/>
                  </a:cubicBezTo>
                  <a:cubicBezTo>
                    <a:pt x="64" y="94"/>
                    <a:pt x="64" y="94"/>
                    <a:pt x="64" y="94"/>
                  </a:cubicBezTo>
                  <a:cubicBezTo>
                    <a:pt x="65" y="95"/>
                    <a:pt x="65" y="95"/>
                    <a:pt x="65" y="95"/>
                  </a:cubicBezTo>
                  <a:cubicBezTo>
                    <a:pt x="67" y="95"/>
                    <a:pt x="67" y="95"/>
                    <a:pt x="67" y="95"/>
                  </a:cubicBezTo>
                  <a:cubicBezTo>
                    <a:pt x="67" y="86"/>
                    <a:pt x="67" y="86"/>
                    <a:pt x="67" y="86"/>
                  </a:cubicBezTo>
                  <a:cubicBezTo>
                    <a:pt x="68" y="86"/>
                    <a:pt x="68" y="86"/>
                    <a:pt x="68" y="86"/>
                  </a:cubicBezTo>
                  <a:cubicBezTo>
                    <a:pt x="68" y="82"/>
                    <a:pt x="68" y="82"/>
                    <a:pt x="68" y="82"/>
                  </a:cubicBezTo>
                  <a:cubicBezTo>
                    <a:pt x="69" y="82"/>
                    <a:pt x="69" y="82"/>
                    <a:pt x="69" y="82"/>
                  </a:cubicBezTo>
                  <a:cubicBezTo>
                    <a:pt x="70" y="79"/>
                    <a:pt x="70" y="79"/>
                    <a:pt x="70" y="79"/>
                  </a:cubicBezTo>
                  <a:cubicBezTo>
                    <a:pt x="72" y="79"/>
                    <a:pt x="72" y="79"/>
                    <a:pt x="72" y="79"/>
                  </a:cubicBezTo>
                  <a:cubicBezTo>
                    <a:pt x="72" y="78"/>
                    <a:pt x="72" y="78"/>
                    <a:pt x="72" y="78"/>
                  </a:cubicBezTo>
                  <a:cubicBezTo>
                    <a:pt x="73" y="78"/>
                    <a:pt x="73" y="78"/>
                    <a:pt x="73" y="78"/>
                  </a:cubicBezTo>
                  <a:cubicBezTo>
                    <a:pt x="73" y="73"/>
                    <a:pt x="73" y="73"/>
                    <a:pt x="73" y="73"/>
                  </a:cubicBezTo>
                  <a:cubicBezTo>
                    <a:pt x="75" y="72"/>
                    <a:pt x="75" y="72"/>
                    <a:pt x="75" y="72"/>
                  </a:cubicBezTo>
                  <a:cubicBezTo>
                    <a:pt x="75" y="72"/>
                    <a:pt x="76" y="70"/>
                    <a:pt x="76" y="70"/>
                  </a:cubicBezTo>
                  <a:cubicBezTo>
                    <a:pt x="76" y="70"/>
                    <a:pt x="77" y="68"/>
                    <a:pt x="77" y="68"/>
                  </a:cubicBezTo>
                  <a:cubicBezTo>
                    <a:pt x="77" y="68"/>
                    <a:pt x="79" y="67"/>
                    <a:pt x="79" y="67"/>
                  </a:cubicBezTo>
                  <a:cubicBezTo>
                    <a:pt x="79" y="66"/>
                    <a:pt x="80" y="63"/>
                    <a:pt x="80" y="63"/>
                  </a:cubicBezTo>
                  <a:cubicBezTo>
                    <a:pt x="81" y="61"/>
                    <a:pt x="81" y="61"/>
                    <a:pt x="81" y="61"/>
                  </a:cubicBezTo>
                  <a:cubicBezTo>
                    <a:pt x="81" y="57"/>
                    <a:pt x="81" y="57"/>
                    <a:pt x="81" y="57"/>
                  </a:cubicBezTo>
                  <a:cubicBezTo>
                    <a:pt x="81" y="57"/>
                    <a:pt x="81" y="57"/>
                    <a:pt x="81" y="57"/>
                  </a:cubicBezTo>
                  <a:cubicBezTo>
                    <a:pt x="81" y="57"/>
                    <a:pt x="81" y="57"/>
                    <a:pt x="81" y="57"/>
                  </a:cubicBezTo>
                  <a:cubicBezTo>
                    <a:pt x="81" y="56"/>
                    <a:pt x="81" y="56"/>
                    <a:pt x="81" y="56"/>
                  </a:cubicBezTo>
                  <a:cubicBezTo>
                    <a:pt x="80" y="54"/>
                    <a:pt x="80" y="54"/>
                    <a:pt x="80" y="54"/>
                  </a:cubicBezTo>
                  <a:cubicBezTo>
                    <a:pt x="80" y="52"/>
                    <a:pt x="80" y="52"/>
                    <a:pt x="80" y="52"/>
                  </a:cubicBezTo>
                  <a:cubicBezTo>
                    <a:pt x="81" y="51"/>
                    <a:pt x="81" y="51"/>
                    <a:pt x="81" y="51"/>
                  </a:cubicBezTo>
                  <a:cubicBezTo>
                    <a:pt x="82" y="47"/>
                    <a:pt x="82" y="47"/>
                    <a:pt x="82" y="47"/>
                  </a:cubicBezTo>
                  <a:cubicBezTo>
                    <a:pt x="82" y="47"/>
                    <a:pt x="82" y="44"/>
                    <a:pt x="82" y="43"/>
                  </a:cubicBezTo>
                  <a:cubicBezTo>
                    <a:pt x="82" y="43"/>
                    <a:pt x="83" y="41"/>
                    <a:pt x="83" y="41"/>
                  </a:cubicBezTo>
                  <a:cubicBezTo>
                    <a:pt x="83" y="41"/>
                    <a:pt x="85" y="40"/>
                    <a:pt x="85" y="40"/>
                  </a:cubicBezTo>
                  <a:cubicBezTo>
                    <a:pt x="85" y="40"/>
                    <a:pt x="85" y="38"/>
                    <a:pt x="85" y="38"/>
                  </a:cubicBezTo>
                  <a:cubicBezTo>
                    <a:pt x="87" y="38"/>
                    <a:pt x="87" y="38"/>
                    <a:pt x="87" y="38"/>
                  </a:cubicBezTo>
                  <a:cubicBezTo>
                    <a:pt x="88" y="37"/>
                    <a:pt x="88" y="37"/>
                    <a:pt x="88" y="37"/>
                  </a:cubicBezTo>
                  <a:cubicBezTo>
                    <a:pt x="90" y="36"/>
                    <a:pt x="90" y="36"/>
                    <a:pt x="90" y="36"/>
                  </a:cubicBezTo>
                  <a:cubicBezTo>
                    <a:pt x="91" y="35"/>
                    <a:pt x="91" y="35"/>
                    <a:pt x="91" y="35"/>
                  </a:cubicBezTo>
                  <a:cubicBezTo>
                    <a:pt x="91" y="33"/>
                    <a:pt x="91" y="33"/>
                    <a:pt x="91" y="33"/>
                  </a:cubicBezTo>
                  <a:cubicBezTo>
                    <a:pt x="90" y="33"/>
                    <a:pt x="89" y="32"/>
                    <a:pt x="87" y="30"/>
                  </a:cubicBezTo>
                  <a:cubicBezTo>
                    <a:pt x="83" y="26"/>
                    <a:pt x="84" y="27"/>
                    <a:pt x="83" y="26"/>
                  </a:cubicBezTo>
                  <a:cubicBezTo>
                    <a:pt x="82" y="25"/>
                    <a:pt x="83" y="20"/>
                    <a:pt x="83" y="19"/>
                  </a:cubicBezTo>
                  <a:cubicBezTo>
                    <a:pt x="83" y="18"/>
                    <a:pt x="79" y="9"/>
                    <a:pt x="77" y="5"/>
                  </a:cubicBezTo>
                  <a:cubicBezTo>
                    <a:pt x="76" y="1"/>
                    <a:pt x="73" y="4"/>
                    <a:pt x="74" y="3"/>
                  </a:cubicBezTo>
                  <a:cubicBezTo>
                    <a:pt x="75" y="2"/>
                    <a:pt x="74" y="1"/>
                    <a:pt x="74" y="0"/>
                  </a:cubicBezTo>
                  <a:cubicBezTo>
                    <a:pt x="72" y="3"/>
                    <a:pt x="72" y="3"/>
                    <a:pt x="72" y="3"/>
                  </a:cubicBezTo>
                  <a:lnTo>
                    <a:pt x="71" y="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1" name="Freeform 78"/>
            <p:cNvSpPr/>
            <p:nvPr/>
          </p:nvSpPr>
          <p:spPr bwMode="auto">
            <a:xfrm>
              <a:off x="7997478" y="3684737"/>
              <a:ext cx="377825" cy="323850"/>
            </a:xfrm>
            <a:custGeom>
              <a:avLst/>
              <a:gdLst>
                <a:gd name="T0" fmla="*/ 26 w 83"/>
                <a:gd name="T1" fmla="*/ 69 h 71"/>
                <a:gd name="T2" fmla="*/ 37 w 83"/>
                <a:gd name="T3" fmla="*/ 71 h 71"/>
                <a:gd name="T4" fmla="*/ 42 w 83"/>
                <a:gd name="T5" fmla="*/ 67 h 71"/>
                <a:gd name="T6" fmla="*/ 46 w 83"/>
                <a:gd name="T7" fmla="*/ 68 h 71"/>
                <a:gd name="T8" fmla="*/ 50 w 83"/>
                <a:gd name="T9" fmla="*/ 68 h 71"/>
                <a:gd name="T10" fmla="*/ 55 w 83"/>
                <a:gd name="T11" fmla="*/ 67 h 71"/>
                <a:gd name="T12" fmla="*/ 59 w 83"/>
                <a:gd name="T13" fmla="*/ 63 h 71"/>
                <a:gd name="T14" fmla="*/ 69 w 83"/>
                <a:gd name="T15" fmla="*/ 60 h 71"/>
                <a:gd name="T16" fmla="*/ 78 w 83"/>
                <a:gd name="T17" fmla="*/ 50 h 71"/>
                <a:gd name="T18" fmla="*/ 83 w 83"/>
                <a:gd name="T19" fmla="*/ 43 h 71"/>
                <a:gd name="T20" fmla="*/ 72 w 83"/>
                <a:gd name="T21" fmla="*/ 41 h 71"/>
                <a:gd name="T22" fmla="*/ 62 w 83"/>
                <a:gd name="T23" fmla="*/ 37 h 71"/>
                <a:gd name="T24" fmla="*/ 55 w 83"/>
                <a:gd name="T25" fmla="*/ 30 h 71"/>
                <a:gd name="T26" fmla="*/ 54 w 83"/>
                <a:gd name="T27" fmla="*/ 25 h 71"/>
                <a:gd name="T28" fmla="*/ 55 w 83"/>
                <a:gd name="T29" fmla="*/ 23 h 71"/>
                <a:gd name="T30" fmla="*/ 55 w 83"/>
                <a:gd name="T31" fmla="*/ 23 h 71"/>
                <a:gd name="T32" fmla="*/ 49 w 83"/>
                <a:gd name="T33" fmla="*/ 24 h 71"/>
                <a:gd name="T34" fmla="*/ 50 w 83"/>
                <a:gd name="T35" fmla="*/ 18 h 71"/>
                <a:gd name="T36" fmla="*/ 52 w 83"/>
                <a:gd name="T37" fmla="*/ 14 h 71"/>
                <a:gd name="T38" fmla="*/ 42 w 83"/>
                <a:gd name="T39" fmla="*/ 3 h 71"/>
                <a:gd name="T40" fmla="*/ 30 w 83"/>
                <a:gd name="T41" fmla="*/ 2 h 71"/>
                <a:gd name="T42" fmla="*/ 25 w 83"/>
                <a:gd name="T43" fmla="*/ 0 h 71"/>
                <a:gd name="T44" fmla="*/ 19 w 83"/>
                <a:gd name="T45" fmla="*/ 3 h 71"/>
                <a:gd name="T46" fmla="*/ 18 w 83"/>
                <a:gd name="T47" fmla="*/ 9 h 71"/>
                <a:gd name="T48" fmla="*/ 15 w 83"/>
                <a:gd name="T49" fmla="*/ 14 h 71"/>
                <a:gd name="T50" fmla="*/ 13 w 83"/>
                <a:gd name="T51" fmla="*/ 18 h 71"/>
                <a:gd name="T52" fmla="*/ 11 w 83"/>
                <a:gd name="T53" fmla="*/ 24 h 71"/>
                <a:gd name="T54" fmla="*/ 10 w 83"/>
                <a:gd name="T55" fmla="*/ 25 h 71"/>
                <a:gd name="T56" fmla="*/ 7 w 83"/>
                <a:gd name="T57" fmla="*/ 28 h 71"/>
                <a:gd name="T58" fmla="*/ 6 w 83"/>
                <a:gd name="T59" fmla="*/ 32 h 71"/>
                <a:gd name="T60" fmla="*/ 5 w 83"/>
                <a:gd name="T61" fmla="*/ 41 h 71"/>
                <a:gd name="T62" fmla="*/ 2 w 83"/>
                <a:gd name="T63" fmla="*/ 40 h 71"/>
                <a:gd name="T64" fmla="*/ 1 w 83"/>
                <a:gd name="T65" fmla="*/ 42 h 71"/>
                <a:gd name="T66" fmla="*/ 1 w 83"/>
                <a:gd name="T67" fmla="*/ 45 h 71"/>
                <a:gd name="T68" fmla="*/ 6 w 83"/>
                <a:gd name="T69" fmla="*/ 47 h 71"/>
                <a:gd name="T70" fmla="*/ 10 w 83"/>
                <a:gd name="T71" fmla="*/ 52 h 71"/>
                <a:gd name="T72" fmla="*/ 12 w 83"/>
                <a:gd name="T73" fmla="*/ 58 h 71"/>
                <a:gd name="T74" fmla="*/ 16 w 83"/>
                <a:gd name="T75" fmla="*/ 59 h 71"/>
                <a:gd name="T76" fmla="*/ 21 w 83"/>
                <a:gd name="T77" fmla="*/ 6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 h="71">
                  <a:moveTo>
                    <a:pt x="25" y="68"/>
                  </a:moveTo>
                  <a:cubicBezTo>
                    <a:pt x="27" y="69"/>
                    <a:pt x="26" y="69"/>
                    <a:pt x="26" y="69"/>
                  </a:cubicBezTo>
                  <a:cubicBezTo>
                    <a:pt x="26" y="69"/>
                    <a:pt x="31" y="71"/>
                    <a:pt x="32" y="71"/>
                  </a:cubicBezTo>
                  <a:cubicBezTo>
                    <a:pt x="33" y="71"/>
                    <a:pt x="37" y="71"/>
                    <a:pt x="37" y="71"/>
                  </a:cubicBezTo>
                  <a:cubicBezTo>
                    <a:pt x="37" y="71"/>
                    <a:pt x="39" y="69"/>
                    <a:pt x="39" y="69"/>
                  </a:cubicBezTo>
                  <a:cubicBezTo>
                    <a:pt x="39" y="69"/>
                    <a:pt x="42" y="67"/>
                    <a:pt x="42" y="67"/>
                  </a:cubicBezTo>
                  <a:cubicBezTo>
                    <a:pt x="44" y="67"/>
                    <a:pt x="44" y="67"/>
                    <a:pt x="44" y="67"/>
                  </a:cubicBezTo>
                  <a:cubicBezTo>
                    <a:pt x="46" y="68"/>
                    <a:pt x="46" y="68"/>
                    <a:pt x="46" y="68"/>
                  </a:cubicBezTo>
                  <a:cubicBezTo>
                    <a:pt x="48" y="68"/>
                    <a:pt x="48" y="68"/>
                    <a:pt x="48" y="68"/>
                  </a:cubicBezTo>
                  <a:cubicBezTo>
                    <a:pt x="50" y="68"/>
                    <a:pt x="50" y="68"/>
                    <a:pt x="50" y="68"/>
                  </a:cubicBezTo>
                  <a:cubicBezTo>
                    <a:pt x="50" y="68"/>
                    <a:pt x="52" y="67"/>
                    <a:pt x="53" y="67"/>
                  </a:cubicBezTo>
                  <a:cubicBezTo>
                    <a:pt x="53" y="67"/>
                    <a:pt x="55" y="67"/>
                    <a:pt x="55" y="67"/>
                  </a:cubicBezTo>
                  <a:cubicBezTo>
                    <a:pt x="57" y="64"/>
                    <a:pt x="57" y="64"/>
                    <a:pt x="57" y="64"/>
                  </a:cubicBezTo>
                  <a:cubicBezTo>
                    <a:pt x="57" y="64"/>
                    <a:pt x="59" y="63"/>
                    <a:pt x="59" y="63"/>
                  </a:cubicBezTo>
                  <a:cubicBezTo>
                    <a:pt x="60" y="63"/>
                    <a:pt x="64" y="63"/>
                    <a:pt x="65" y="63"/>
                  </a:cubicBezTo>
                  <a:cubicBezTo>
                    <a:pt x="66" y="63"/>
                    <a:pt x="69" y="60"/>
                    <a:pt x="69" y="60"/>
                  </a:cubicBezTo>
                  <a:cubicBezTo>
                    <a:pt x="74" y="54"/>
                    <a:pt x="74" y="54"/>
                    <a:pt x="74" y="54"/>
                  </a:cubicBezTo>
                  <a:cubicBezTo>
                    <a:pt x="78" y="50"/>
                    <a:pt x="78" y="50"/>
                    <a:pt x="78" y="50"/>
                  </a:cubicBezTo>
                  <a:cubicBezTo>
                    <a:pt x="82" y="45"/>
                    <a:pt x="82" y="45"/>
                    <a:pt x="82" y="45"/>
                  </a:cubicBezTo>
                  <a:cubicBezTo>
                    <a:pt x="83" y="43"/>
                    <a:pt x="83" y="43"/>
                    <a:pt x="83" y="43"/>
                  </a:cubicBezTo>
                  <a:cubicBezTo>
                    <a:pt x="80" y="43"/>
                    <a:pt x="80" y="43"/>
                    <a:pt x="80" y="43"/>
                  </a:cubicBezTo>
                  <a:cubicBezTo>
                    <a:pt x="72" y="41"/>
                    <a:pt x="72" y="41"/>
                    <a:pt x="72" y="41"/>
                  </a:cubicBezTo>
                  <a:cubicBezTo>
                    <a:pt x="68" y="39"/>
                    <a:pt x="68" y="39"/>
                    <a:pt x="68" y="39"/>
                  </a:cubicBezTo>
                  <a:cubicBezTo>
                    <a:pt x="68" y="39"/>
                    <a:pt x="63" y="37"/>
                    <a:pt x="62" y="37"/>
                  </a:cubicBezTo>
                  <a:cubicBezTo>
                    <a:pt x="62" y="37"/>
                    <a:pt x="58" y="34"/>
                    <a:pt x="58" y="34"/>
                  </a:cubicBezTo>
                  <a:cubicBezTo>
                    <a:pt x="55" y="30"/>
                    <a:pt x="55" y="30"/>
                    <a:pt x="55" y="30"/>
                  </a:cubicBezTo>
                  <a:cubicBezTo>
                    <a:pt x="54" y="27"/>
                    <a:pt x="54" y="27"/>
                    <a:pt x="54" y="27"/>
                  </a:cubicBezTo>
                  <a:cubicBezTo>
                    <a:pt x="54" y="25"/>
                    <a:pt x="54" y="25"/>
                    <a:pt x="54" y="25"/>
                  </a:cubicBezTo>
                  <a:cubicBezTo>
                    <a:pt x="55" y="23"/>
                    <a:pt x="55" y="23"/>
                    <a:pt x="55" y="23"/>
                  </a:cubicBezTo>
                  <a:cubicBezTo>
                    <a:pt x="55" y="23"/>
                    <a:pt x="55" y="23"/>
                    <a:pt x="55" y="23"/>
                  </a:cubicBezTo>
                  <a:cubicBezTo>
                    <a:pt x="55" y="24"/>
                    <a:pt x="55" y="24"/>
                    <a:pt x="55" y="24"/>
                  </a:cubicBezTo>
                  <a:cubicBezTo>
                    <a:pt x="55" y="23"/>
                    <a:pt x="55" y="23"/>
                    <a:pt x="55" y="23"/>
                  </a:cubicBezTo>
                  <a:cubicBezTo>
                    <a:pt x="55" y="24"/>
                    <a:pt x="52" y="24"/>
                    <a:pt x="52" y="24"/>
                  </a:cubicBezTo>
                  <a:cubicBezTo>
                    <a:pt x="52" y="24"/>
                    <a:pt x="49" y="24"/>
                    <a:pt x="49" y="24"/>
                  </a:cubicBezTo>
                  <a:cubicBezTo>
                    <a:pt x="49" y="20"/>
                    <a:pt x="49" y="20"/>
                    <a:pt x="49" y="20"/>
                  </a:cubicBezTo>
                  <a:cubicBezTo>
                    <a:pt x="50" y="18"/>
                    <a:pt x="50" y="18"/>
                    <a:pt x="50" y="18"/>
                  </a:cubicBezTo>
                  <a:cubicBezTo>
                    <a:pt x="51" y="16"/>
                    <a:pt x="51" y="16"/>
                    <a:pt x="51" y="16"/>
                  </a:cubicBezTo>
                  <a:cubicBezTo>
                    <a:pt x="52" y="14"/>
                    <a:pt x="52" y="14"/>
                    <a:pt x="52" y="14"/>
                  </a:cubicBezTo>
                  <a:cubicBezTo>
                    <a:pt x="46" y="8"/>
                    <a:pt x="46" y="8"/>
                    <a:pt x="46" y="8"/>
                  </a:cubicBezTo>
                  <a:cubicBezTo>
                    <a:pt x="42" y="3"/>
                    <a:pt x="42" y="3"/>
                    <a:pt x="42" y="3"/>
                  </a:cubicBezTo>
                  <a:cubicBezTo>
                    <a:pt x="40" y="2"/>
                    <a:pt x="40" y="2"/>
                    <a:pt x="40" y="2"/>
                  </a:cubicBezTo>
                  <a:cubicBezTo>
                    <a:pt x="30" y="2"/>
                    <a:pt x="30" y="2"/>
                    <a:pt x="30" y="2"/>
                  </a:cubicBezTo>
                  <a:cubicBezTo>
                    <a:pt x="29" y="0"/>
                    <a:pt x="29" y="0"/>
                    <a:pt x="29" y="0"/>
                  </a:cubicBezTo>
                  <a:cubicBezTo>
                    <a:pt x="25" y="0"/>
                    <a:pt x="25" y="0"/>
                    <a:pt x="25" y="0"/>
                  </a:cubicBezTo>
                  <a:cubicBezTo>
                    <a:pt x="25" y="4"/>
                    <a:pt x="25" y="4"/>
                    <a:pt x="25" y="4"/>
                  </a:cubicBezTo>
                  <a:cubicBezTo>
                    <a:pt x="19" y="3"/>
                    <a:pt x="19" y="3"/>
                    <a:pt x="19" y="3"/>
                  </a:cubicBezTo>
                  <a:cubicBezTo>
                    <a:pt x="19" y="7"/>
                    <a:pt x="19" y="7"/>
                    <a:pt x="19" y="7"/>
                  </a:cubicBezTo>
                  <a:cubicBezTo>
                    <a:pt x="18" y="9"/>
                    <a:pt x="18" y="9"/>
                    <a:pt x="18" y="9"/>
                  </a:cubicBezTo>
                  <a:cubicBezTo>
                    <a:pt x="18" y="9"/>
                    <a:pt x="17" y="12"/>
                    <a:pt x="17" y="13"/>
                  </a:cubicBezTo>
                  <a:cubicBezTo>
                    <a:pt x="17" y="13"/>
                    <a:pt x="15" y="14"/>
                    <a:pt x="15" y="14"/>
                  </a:cubicBezTo>
                  <a:cubicBezTo>
                    <a:pt x="15" y="14"/>
                    <a:pt x="14" y="16"/>
                    <a:pt x="14" y="16"/>
                  </a:cubicBezTo>
                  <a:cubicBezTo>
                    <a:pt x="14" y="16"/>
                    <a:pt x="13" y="18"/>
                    <a:pt x="13" y="18"/>
                  </a:cubicBezTo>
                  <a:cubicBezTo>
                    <a:pt x="11" y="19"/>
                    <a:pt x="11" y="19"/>
                    <a:pt x="11" y="19"/>
                  </a:cubicBezTo>
                  <a:cubicBezTo>
                    <a:pt x="11" y="24"/>
                    <a:pt x="11" y="24"/>
                    <a:pt x="11" y="24"/>
                  </a:cubicBezTo>
                  <a:cubicBezTo>
                    <a:pt x="10" y="24"/>
                    <a:pt x="10" y="24"/>
                    <a:pt x="10" y="24"/>
                  </a:cubicBezTo>
                  <a:cubicBezTo>
                    <a:pt x="10" y="25"/>
                    <a:pt x="10" y="25"/>
                    <a:pt x="10" y="25"/>
                  </a:cubicBezTo>
                  <a:cubicBezTo>
                    <a:pt x="8" y="25"/>
                    <a:pt x="8" y="25"/>
                    <a:pt x="8" y="25"/>
                  </a:cubicBezTo>
                  <a:cubicBezTo>
                    <a:pt x="7" y="28"/>
                    <a:pt x="7" y="28"/>
                    <a:pt x="7" y="28"/>
                  </a:cubicBezTo>
                  <a:cubicBezTo>
                    <a:pt x="6" y="28"/>
                    <a:pt x="6" y="28"/>
                    <a:pt x="6" y="28"/>
                  </a:cubicBezTo>
                  <a:cubicBezTo>
                    <a:pt x="6" y="32"/>
                    <a:pt x="6" y="32"/>
                    <a:pt x="6" y="32"/>
                  </a:cubicBezTo>
                  <a:cubicBezTo>
                    <a:pt x="5" y="32"/>
                    <a:pt x="5" y="32"/>
                    <a:pt x="5" y="32"/>
                  </a:cubicBezTo>
                  <a:cubicBezTo>
                    <a:pt x="5" y="41"/>
                    <a:pt x="5" y="41"/>
                    <a:pt x="5" y="41"/>
                  </a:cubicBezTo>
                  <a:cubicBezTo>
                    <a:pt x="3" y="41"/>
                    <a:pt x="3" y="41"/>
                    <a:pt x="3" y="41"/>
                  </a:cubicBezTo>
                  <a:cubicBezTo>
                    <a:pt x="2" y="40"/>
                    <a:pt x="2" y="40"/>
                    <a:pt x="2" y="40"/>
                  </a:cubicBezTo>
                  <a:cubicBezTo>
                    <a:pt x="1" y="40"/>
                    <a:pt x="1" y="40"/>
                    <a:pt x="1" y="40"/>
                  </a:cubicBezTo>
                  <a:cubicBezTo>
                    <a:pt x="1" y="42"/>
                    <a:pt x="1" y="42"/>
                    <a:pt x="1" y="42"/>
                  </a:cubicBezTo>
                  <a:cubicBezTo>
                    <a:pt x="0" y="43"/>
                    <a:pt x="0" y="43"/>
                    <a:pt x="0" y="43"/>
                  </a:cubicBezTo>
                  <a:cubicBezTo>
                    <a:pt x="1" y="45"/>
                    <a:pt x="1" y="45"/>
                    <a:pt x="1" y="45"/>
                  </a:cubicBezTo>
                  <a:cubicBezTo>
                    <a:pt x="1" y="45"/>
                    <a:pt x="3" y="45"/>
                    <a:pt x="3" y="45"/>
                  </a:cubicBezTo>
                  <a:cubicBezTo>
                    <a:pt x="3" y="45"/>
                    <a:pt x="6" y="47"/>
                    <a:pt x="6" y="47"/>
                  </a:cubicBezTo>
                  <a:cubicBezTo>
                    <a:pt x="6" y="48"/>
                    <a:pt x="8" y="50"/>
                    <a:pt x="8" y="50"/>
                  </a:cubicBezTo>
                  <a:cubicBezTo>
                    <a:pt x="10" y="52"/>
                    <a:pt x="10" y="52"/>
                    <a:pt x="10" y="52"/>
                  </a:cubicBezTo>
                  <a:cubicBezTo>
                    <a:pt x="11" y="56"/>
                    <a:pt x="11" y="56"/>
                    <a:pt x="11" y="56"/>
                  </a:cubicBezTo>
                  <a:cubicBezTo>
                    <a:pt x="12" y="58"/>
                    <a:pt x="12" y="58"/>
                    <a:pt x="12" y="58"/>
                  </a:cubicBezTo>
                  <a:cubicBezTo>
                    <a:pt x="13" y="59"/>
                    <a:pt x="13" y="59"/>
                    <a:pt x="13" y="59"/>
                  </a:cubicBezTo>
                  <a:cubicBezTo>
                    <a:pt x="16" y="59"/>
                    <a:pt x="16" y="59"/>
                    <a:pt x="16" y="59"/>
                  </a:cubicBezTo>
                  <a:cubicBezTo>
                    <a:pt x="16" y="65"/>
                    <a:pt x="16" y="65"/>
                    <a:pt x="16" y="65"/>
                  </a:cubicBezTo>
                  <a:cubicBezTo>
                    <a:pt x="18" y="65"/>
                    <a:pt x="20" y="65"/>
                    <a:pt x="21" y="66"/>
                  </a:cubicBezTo>
                  <a:cubicBezTo>
                    <a:pt x="23" y="66"/>
                    <a:pt x="24" y="67"/>
                    <a:pt x="25" y="6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2" name="Freeform 79"/>
            <p:cNvSpPr/>
            <p:nvPr/>
          </p:nvSpPr>
          <p:spPr bwMode="auto">
            <a:xfrm>
              <a:off x="7911753" y="3989537"/>
              <a:ext cx="141288" cy="160338"/>
            </a:xfrm>
            <a:custGeom>
              <a:avLst/>
              <a:gdLst>
                <a:gd name="T0" fmla="*/ 7 w 31"/>
                <a:gd name="T1" fmla="*/ 9 h 35"/>
                <a:gd name="T2" fmla="*/ 8 w 31"/>
                <a:gd name="T3" fmla="*/ 12 h 35"/>
                <a:gd name="T4" fmla="*/ 10 w 31"/>
                <a:gd name="T5" fmla="*/ 13 h 35"/>
                <a:gd name="T6" fmla="*/ 8 w 31"/>
                <a:gd name="T7" fmla="*/ 16 h 35"/>
                <a:gd name="T8" fmla="*/ 3 w 31"/>
                <a:gd name="T9" fmla="*/ 21 h 35"/>
                <a:gd name="T10" fmla="*/ 2 w 31"/>
                <a:gd name="T11" fmla="*/ 24 h 35"/>
                <a:gd name="T12" fmla="*/ 1 w 31"/>
                <a:gd name="T13" fmla="*/ 26 h 35"/>
                <a:gd name="T14" fmla="*/ 0 w 31"/>
                <a:gd name="T15" fmla="*/ 29 h 35"/>
                <a:gd name="T16" fmla="*/ 1 w 31"/>
                <a:gd name="T17" fmla="*/ 32 h 35"/>
                <a:gd name="T18" fmla="*/ 1 w 31"/>
                <a:gd name="T19" fmla="*/ 35 h 35"/>
                <a:gd name="T20" fmla="*/ 3 w 31"/>
                <a:gd name="T21" fmla="*/ 35 h 35"/>
                <a:gd name="T22" fmla="*/ 4 w 31"/>
                <a:gd name="T23" fmla="*/ 33 h 35"/>
                <a:gd name="T24" fmla="*/ 5 w 31"/>
                <a:gd name="T25" fmla="*/ 33 h 35"/>
                <a:gd name="T26" fmla="*/ 11 w 31"/>
                <a:gd name="T27" fmla="*/ 33 h 35"/>
                <a:gd name="T28" fmla="*/ 11 w 31"/>
                <a:gd name="T29" fmla="*/ 32 h 35"/>
                <a:gd name="T30" fmla="*/ 11 w 31"/>
                <a:gd name="T31" fmla="*/ 32 h 35"/>
                <a:gd name="T32" fmla="*/ 12 w 31"/>
                <a:gd name="T33" fmla="*/ 32 h 35"/>
                <a:gd name="T34" fmla="*/ 12 w 31"/>
                <a:gd name="T35" fmla="*/ 32 h 35"/>
                <a:gd name="T36" fmla="*/ 12 w 31"/>
                <a:gd name="T37" fmla="*/ 32 h 35"/>
                <a:gd name="T38" fmla="*/ 12 w 31"/>
                <a:gd name="T39" fmla="*/ 32 h 35"/>
                <a:gd name="T40" fmla="*/ 12 w 31"/>
                <a:gd name="T41" fmla="*/ 32 h 35"/>
                <a:gd name="T42" fmla="*/ 12 w 31"/>
                <a:gd name="T43" fmla="*/ 31 h 35"/>
                <a:gd name="T44" fmla="*/ 12 w 31"/>
                <a:gd name="T45" fmla="*/ 31 h 35"/>
                <a:gd name="T46" fmla="*/ 12 w 31"/>
                <a:gd name="T47" fmla="*/ 31 h 35"/>
                <a:gd name="T48" fmla="*/ 12 w 31"/>
                <a:gd name="T49" fmla="*/ 31 h 35"/>
                <a:gd name="T50" fmla="*/ 13 w 31"/>
                <a:gd name="T51" fmla="*/ 31 h 35"/>
                <a:gd name="T52" fmla="*/ 13 w 31"/>
                <a:gd name="T53" fmla="*/ 31 h 35"/>
                <a:gd name="T54" fmla="*/ 13 w 31"/>
                <a:gd name="T55" fmla="*/ 30 h 35"/>
                <a:gd name="T56" fmla="*/ 13 w 31"/>
                <a:gd name="T57" fmla="*/ 30 h 35"/>
                <a:gd name="T58" fmla="*/ 14 w 31"/>
                <a:gd name="T59" fmla="*/ 29 h 35"/>
                <a:gd name="T60" fmla="*/ 14 w 31"/>
                <a:gd name="T61" fmla="*/ 27 h 35"/>
                <a:gd name="T62" fmla="*/ 16 w 31"/>
                <a:gd name="T63" fmla="*/ 27 h 35"/>
                <a:gd name="T64" fmla="*/ 17 w 31"/>
                <a:gd name="T65" fmla="*/ 25 h 35"/>
                <a:gd name="T66" fmla="*/ 20 w 31"/>
                <a:gd name="T67" fmla="*/ 26 h 35"/>
                <a:gd name="T68" fmla="*/ 20 w 31"/>
                <a:gd name="T69" fmla="*/ 23 h 35"/>
                <a:gd name="T70" fmla="*/ 22 w 31"/>
                <a:gd name="T71" fmla="*/ 24 h 35"/>
                <a:gd name="T72" fmla="*/ 22 w 31"/>
                <a:gd name="T73" fmla="*/ 25 h 35"/>
                <a:gd name="T74" fmla="*/ 26 w 31"/>
                <a:gd name="T75" fmla="*/ 25 h 35"/>
                <a:gd name="T76" fmla="*/ 27 w 31"/>
                <a:gd name="T77" fmla="*/ 23 h 35"/>
                <a:gd name="T78" fmla="*/ 28 w 31"/>
                <a:gd name="T79" fmla="*/ 20 h 35"/>
                <a:gd name="T80" fmla="*/ 31 w 31"/>
                <a:gd name="T81" fmla="*/ 15 h 35"/>
                <a:gd name="T82" fmla="*/ 31 w 31"/>
                <a:gd name="T83" fmla="*/ 11 h 35"/>
                <a:gd name="T84" fmla="*/ 30 w 31"/>
                <a:gd name="T85" fmla="*/ 9 h 35"/>
                <a:gd name="T86" fmla="*/ 28 w 31"/>
                <a:gd name="T87" fmla="*/ 6 h 35"/>
                <a:gd name="T88" fmla="*/ 26 w 31"/>
                <a:gd name="T89" fmla="*/ 3 h 35"/>
                <a:gd name="T90" fmla="*/ 25 w 31"/>
                <a:gd name="T91" fmla="*/ 0 h 35"/>
                <a:gd name="T92" fmla="*/ 25 w 31"/>
                <a:gd name="T93" fmla="*/ 1 h 35"/>
                <a:gd name="T94" fmla="*/ 22 w 31"/>
                <a:gd name="T95" fmla="*/ 3 h 35"/>
                <a:gd name="T96" fmla="*/ 16 w 31"/>
                <a:gd name="T97" fmla="*/ 3 h 35"/>
                <a:gd name="T98" fmla="*/ 14 w 31"/>
                <a:gd name="T99" fmla="*/ 4 h 35"/>
                <a:gd name="T100" fmla="*/ 10 w 31"/>
                <a:gd name="T101" fmla="*/ 3 h 35"/>
                <a:gd name="T102" fmla="*/ 7 w 31"/>
                <a:gd name="T103" fmla="*/ 4 h 35"/>
                <a:gd name="T104" fmla="*/ 7 w 31"/>
                <a:gd name="T105" fmla="*/ 6 h 35"/>
                <a:gd name="T106" fmla="*/ 7 w 31"/>
                <a:gd name="T107"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 h="35">
                  <a:moveTo>
                    <a:pt x="7" y="9"/>
                  </a:moveTo>
                  <a:cubicBezTo>
                    <a:pt x="8" y="12"/>
                    <a:pt x="8" y="12"/>
                    <a:pt x="8" y="12"/>
                  </a:cubicBezTo>
                  <a:cubicBezTo>
                    <a:pt x="10" y="13"/>
                    <a:pt x="10" y="13"/>
                    <a:pt x="10" y="13"/>
                  </a:cubicBezTo>
                  <a:cubicBezTo>
                    <a:pt x="8" y="16"/>
                    <a:pt x="8" y="16"/>
                    <a:pt x="8" y="16"/>
                  </a:cubicBezTo>
                  <a:cubicBezTo>
                    <a:pt x="3" y="21"/>
                    <a:pt x="3" y="21"/>
                    <a:pt x="3" y="21"/>
                  </a:cubicBezTo>
                  <a:cubicBezTo>
                    <a:pt x="2" y="24"/>
                    <a:pt x="2" y="24"/>
                    <a:pt x="2" y="24"/>
                  </a:cubicBezTo>
                  <a:cubicBezTo>
                    <a:pt x="1" y="26"/>
                    <a:pt x="1" y="26"/>
                    <a:pt x="1" y="26"/>
                  </a:cubicBezTo>
                  <a:cubicBezTo>
                    <a:pt x="0" y="29"/>
                    <a:pt x="0" y="29"/>
                    <a:pt x="0" y="29"/>
                  </a:cubicBezTo>
                  <a:cubicBezTo>
                    <a:pt x="1" y="32"/>
                    <a:pt x="1" y="32"/>
                    <a:pt x="1" y="32"/>
                  </a:cubicBezTo>
                  <a:cubicBezTo>
                    <a:pt x="1" y="35"/>
                    <a:pt x="1" y="35"/>
                    <a:pt x="1" y="35"/>
                  </a:cubicBezTo>
                  <a:cubicBezTo>
                    <a:pt x="1" y="35"/>
                    <a:pt x="3" y="35"/>
                    <a:pt x="3" y="35"/>
                  </a:cubicBezTo>
                  <a:cubicBezTo>
                    <a:pt x="3" y="35"/>
                    <a:pt x="4" y="33"/>
                    <a:pt x="4" y="33"/>
                  </a:cubicBezTo>
                  <a:cubicBezTo>
                    <a:pt x="4" y="33"/>
                    <a:pt x="4" y="33"/>
                    <a:pt x="5" y="33"/>
                  </a:cubicBezTo>
                  <a:cubicBezTo>
                    <a:pt x="6" y="33"/>
                    <a:pt x="10" y="33"/>
                    <a:pt x="11" y="33"/>
                  </a:cubicBezTo>
                  <a:cubicBezTo>
                    <a:pt x="11" y="33"/>
                    <a:pt x="11" y="33"/>
                    <a:pt x="11" y="32"/>
                  </a:cubicBezTo>
                  <a:cubicBezTo>
                    <a:pt x="11" y="32"/>
                    <a:pt x="11" y="32"/>
                    <a:pt x="11" y="32"/>
                  </a:cubicBezTo>
                  <a:cubicBezTo>
                    <a:pt x="12" y="32"/>
                    <a:pt x="12" y="32"/>
                    <a:pt x="12" y="32"/>
                  </a:cubicBezTo>
                  <a:cubicBezTo>
                    <a:pt x="12" y="32"/>
                    <a:pt x="12" y="32"/>
                    <a:pt x="12" y="32"/>
                  </a:cubicBezTo>
                  <a:cubicBezTo>
                    <a:pt x="12" y="32"/>
                    <a:pt x="12" y="32"/>
                    <a:pt x="12" y="32"/>
                  </a:cubicBezTo>
                  <a:cubicBezTo>
                    <a:pt x="12" y="32"/>
                    <a:pt x="12" y="32"/>
                    <a:pt x="12" y="32"/>
                  </a:cubicBezTo>
                  <a:cubicBezTo>
                    <a:pt x="12" y="32"/>
                    <a:pt x="12" y="32"/>
                    <a:pt x="12" y="32"/>
                  </a:cubicBezTo>
                  <a:cubicBezTo>
                    <a:pt x="12" y="31"/>
                    <a:pt x="12" y="31"/>
                    <a:pt x="12" y="31"/>
                  </a:cubicBezTo>
                  <a:cubicBezTo>
                    <a:pt x="12" y="31"/>
                    <a:pt x="12" y="31"/>
                    <a:pt x="12" y="31"/>
                  </a:cubicBezTo>
                  <a:cubicBezTo>
                    <a:pt x="12" y="31"/>
                    <a:pt x="12" y="31"/>
                    <a:pt x="12" y="31"/>
                  </a:cubicBezTo>
                  <a:cubicBezTo>
                    <a:pt x="12" y="31"/>
                    <a:pt x="12" y="31"/>
                    <a:pt x="12" y="31"/>
                  </a:cubicBezTo>
                  <a:cubicBezTo>
                    <a:pt x="12" y="31"/>
                    <a:pt x="13" y="31"/>
                    <a:pt x="13" y="31"/>
                  </a:cubicBezTo>
                  <a:cubicBezTo>
                    <a:pt x="13" y="31"/>
                    <a:pt x="13" y="31"/>
                    <a:pt x="13" y="31"/>
                  </a:cubicBezTo>
                  <a:cubicBezTo>
                    <a:pt x="13" y="30"/>
                    <a:pt x="13" y="30"/>
                    <a:pt x="13" y="30"/>
                  </a:cubicBezTo>
                  <a:cubicBezTo>
                    <a:pt x="13" y="30"/>
                    <a:pt x="13" y="30"/>
                    <a:pt x="13" y="30"/>
                  </a:cubicBezTo>
                  <a:cubicBezTo>
                    <a:pt x="14" y="29"/>
                    <a:pt x="14" y="29"/>
                    <a:pt x="14" y="29"/>
                  </a:cubicBezTo>
                  <a:cubicBezTo>
                    <a:pt x="14" y="29"/>
                    <a:pt x="14" y="27"/>
                    <a:pt x="14" y="27"/>
                  </a:cubicBezTo>
                  <a:cubicBezTo>
                    <a:pt x="14" y="27"/>
                    <a:pt x="16" y="27"/>
                    <a:pt x="16" y="27"/>
                  </a:cubicBezTo>
                  <a:cubicBezTo>
                    <a:pt x="17" y="25"/>
                    <a:pt x="17" y="25"/>
                    <a:pt x="17" y="25"/>
                  </a:cubicBezTo>
                  <a:cubicBezTo>
                    <a:pt x="20" y="26"/>
                    <a:pt x="20" y="26"/>
                    <a:pt x="20" y="26"/>
                  </a:cubicBezTo>
                  <a:cubicBezTo>
                    <a:pt x="20" y="23"/>
                    <a:pt x="20" y="23"/>
                    <a:pt x="20" y="23"/>
                  </a:cubicBezTo>
                  <a:cubicBezTo>
                    <a:pt x="22" y="24"/>
                    <a:pt x="22" y="24"/>
                    <a:pt x="22" y="24"/>
                  </a:cubicBezTo>
                  <a:cubicBezTo>
                    <a:pt x="22" y="24"/>
                    <a:pt x="22" y="25"/>
                    <a:pt x="22" y="25"/>
                  </a:cubicBezTo>
                  <a:cubicBezTo>
                    <a:pt x="23" y="25"/>
                    <a:pt x="26" y="25"/>
                    <a:pt x="26" y="25"/>
                  </a:cubicBezTo>
                  <a:cubicBezTo>
                    <a:pt x="27" y="23"/>
                    <a:pt x="27" y="23"/>
                    <a:pt x="27" y="23"/>
                  </a:cubicBezTo>
                  <a:cubicBezTo>
                    <a:pt x="27" y="23"/>
                    <a:pt x="28" y="20"/>
                    <a:pt x="28" y="20"/>
                  </a:cubicBezTo>
                  <a:cubicBezTo>
                    <a:pt x="29" y="19"/>
                    <a:pt x="31" y="15"/>
                    <a:pt x="31" y="15"/>
                  </a:cubicBezTo>
                  <a:cubicBezTo>
                    <a:pt x="31" y="11"/>
                    <a:pt x="31" y="11"/>
                    <a:pt x="31" y="11"/>
                  </a:cubicBezTo>
                  <a:cubicBezTo>
                    <a:pt x="30" y="9"/>
                    <a:pt x="30" y="9"/>
                    <a:pt x="30" y="9"/>
                  </a:cubicBezTo>
                  <a:cubicBezTo>
                    <a:pt x="28" y="6"/>
                    <a:pt x="28" y="6"/>
                    <a:pt x="28" y="6"/>
                  </a:cubicBezTo>
                  <a:cubicBezTo>
                    <a:pt x="26" y="3"/>
                    <a:pt x="26" y="3"/>
                    <a:pt x="26" y="3"/>
                  </a:cubicBezTo>
                  <a:cubicBezTo>
                    <a:pt x="25" y="0"/>
                    <a:pt x="25" y="0"/>
                    <a:pt x="25" y="0"/>
                  </a:cubicBezTo>
                  <a:cubicBezTo>
                    <a:pt x="25" y="0"/>
                    <a:pt x="25" y="0"/>
                    <a:pt x="25" y="1"/>
                  </a:cubicBezTo>
                  <a:cubicBezTo>
                    <a:pt x="24" y="1"/>
                    <a:pt x="24" y="3"/>
                    <a:pt x="22" y="3"/>
                  </a:cubicBezTo>
                  <a:cubicBezTo>
                    <a:pt x="21" y="3"/>
                    <a:pt x="17" y="2"/>
                    <a:pt x="16" y="3"/>
                  </a:cubicBezTo>
                  <a:cubicBezTo>
                    <a:pt x="15" y="3"/>
                    <a:pt x="14" y="4"/>
                    <a:pt x="14" y="4"/>
                  </a:cubicBezTo>
                  <a:cubicBezTo>
                    <a:pt x="13" y="4"/>
                    <a:pt x="11" y="2"/>
                    <a:pt x="10" y="3"/>
                  </a:cubicBezTo>
                  <a:cubicBezTo>
                    <a:pt x="9" y="3"/>
                    <a:pt x="8" y="3"/>
                    <a:pt x="7" y="4"/>
                  </a:cubicBezTo>
                  <a:cubicBezTo>
                    <a:pt x="7" y="6"/>
                    <a:pt x="7" y="6"/>
                    <a:pt x="7" y="6"/>
                  </a:cubicBezTo>
                  <a:lnTo>
                    <a:pt x="7" y="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3" name="Freeform 80"/>
            <p:cNvSpPr/>
            <p:nvPr/>
          </p:nvSpPr>
          <p:spPr bwMode="auto">
            <a:xfrm>
              <a:off x="8080028" y="3589487"/>
              <a:ext cx="177800" cy="204788"/>
            </a:xfrm>
            <a:custGeom>
              <a:avLst/>
              <a:gdLst>
                <a:gd name="T0" fmla="*/ 10 w 39"/>
                <a:gd name="T1" fmla="*/ 3 h 45"/>
                <a:gd name="T2" fmla="*/ 8 w 39"/>
                <a:gd name="T3" fmla="*/ 4 h 45"/>
                <a:gd name="T4" fmla="*/ 7 w 39"/>
                <a:gd name="T5" fmla="*/ 5 h 45"/>
                <a:gd name="T6" fmla="*/ 5 w 39"/>
                <a:gd name="T7" fmla="*/ 5 h 45"/>
                <a:gd name="T8" fmla="*/ 5 w 39"/>
                <a:gd name="T9" fmla="*/ 7 h 45"/>
                <a:gd name="T10" fmla="*/ 3 w 39"/>
                <a:gd name="T11" fmla="*/ 8 h 45"/>
                <a:gd name="T12" fmla="*/ 2 w 39"/>
                <a:gd name="T13" fmla="*/ 10 h 45"/>
                <a:gd name="T14" fmla="*/ 2 w 39"/>
                <a:gd name="T15" fmla="*/ 14 h 45"/>
                <a:gd name="T16" fmla="*/ 1 w 39"/>
                <a:gd name="T17" fmla="*/ 18 h 45"/>
                <a:gd name="T18" fmla="*/ 0 w 39"/>
                <a:gd name="T19" fmla="*/ 19 h 45"/>
                <a:gd name="T20" fmla="*/ 0 w 39"/>
                <a:gd name="T21" fmla="*/ 21 h 45"/>
                <a:gd name="T22" fmla="*/ 1 w 39"/>
                <a:gd name="T23" fmla="*/ 23 h 45"/>
                <a:gd name="T24" fmla="*/ 1 w 39"/>
                <a:gd name="T25" fmla="*/ 24 h 45"/>
                <a:gd name="T26" fmla="*/ 7 w 39"/>
                <a:gd name="T27" fmla="*/ 25 h 45"/>
                <a:gd name="T28" fmla="*/ 7 w 39"/>
                <a:gd name="T29" fmla="*/ 21 h 45"/>
                <a:gd name="T30" fmla="*/ 11 w 39"/>
                <a:gd name="T31" fmla="*/ 21 h 45"/>
                <a:gd name="T32" fmla="*/ 12 w 39"/>
                <a:gd name="T33" fmla="*/ 23 h 45"/>
                <a:gd name="T34" fmla="*/ 22 w 39"/>
                <a:gd name="T35" fmla="*/ 23 h 45"/>
                <a:gd name="T36" fmla="*/ 24 w 39"/>
                <a:gd name="T37" fmla="*/ 24 h 45"/>
                <a:gd name="T38" fmla="*/ 28 w 39"/>
                <a:gd name="T39" fmla="*/ 29 h 45"/>
                <a:gd name="T40" fmla="*/ 34 w 39"/>
                <a:gd name="T41" fmla="*/ 35 h 45"/>
                <a:gd name="T42" fmla="*/ 33 w 39"/>
                <a:gd name="T43" fmla="*/ 37 h 45"/>
                <a:gd name="T44" fmla="*/ 32 w 39"/>
                <a:gd name="T45" fmla="*/ 39 h 45"/>
                <a:gd name="T46" fmla="*/ 31 w 39"/>
                <a:gd name="T47" fmla="*/ 41 h 45"/>
                <a:gd name="T48" fmla="*/ 31 w 39"/>
                <a:gd name="T49" fmla="*/ 45 h 45"/>
                <a:gd name="T50" fmla="*/ 34 w 39"/>
                <a:gd name="T51" fmla="*/ 45 h 45"/>
                <a:gd name="T52" fmla="*/ 37 w 39"/>
                <a:gd name="T53" fmla="*/ 44 h 45"/>
                <a:gd name="T54" fmla="*/ 39 w 39"/>
                <a:gd name="T55" fmla="*/ 44 h 45"/>
                <a:gd name="T56" fmla="*/ 39 w 39"/>
                <a:gd name="T57" fmla="*/ 43 h 45"/>
                <a:gd name="T58" fmla="*/ 39 w 39"/>
                <a:gd name="T59" fmla="*/ 38 h 45"/>
                <a:gd name="T60" fmla="*/ 35 w 39"/>
                <a:gd name="T61" fmla="*/ 33 h 45"/>
                <a:gd name="T62" fmla="*/ 31 w 39"/>
                <a:gd name="T63" fmla="*/ 27 h 45"/>
                <a:gd name="T64" fmla="*/ 21 w 39"/>
                <a:gd name="T65" fmla="*/ 20 h 45"/>
                <a:gd name="T66" fmla="*/ 16 w 39"/>
                <a:gd name="T67" fmla="*/ 11 h 45"/>
                <a:gd name="T68" fmla="*/ 13 w 39"/>
                <a:gd name="T69" fmla="*/ 4 h 45"/>
                <a:gd name="T70" fmla="*/ 11 w 39"/>
                <a:gd name="T71" fmla="*/ 0 h 45"/>
                <a:gd name="T72" fmla="*/ 11 w 39"/>
                <a:gd name="T73" fmla="*/ 2 h 45"/>
                <a:gd name="T74" fmla="*/ 10 w 39"/>
                <a:gd name="T75" fmla="*/ 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45">
                  <a:moveTo>
                    <a:pt x="10" y="3"/>
                  </a:moveTo>
                  <a:cubicBezTo>
                    <a:pt x="8" y="4"/>
                    <a:pt x="8" y="4"/>
                    <a:pt x="8" y="4"/>
                  </a:cubicBezTo>
                  <a:cubicBezTo>
                    <a:pt x="7" y="5"/>
                    <a:pt x="7" y="5"/>
                    <a:pt x="7" y="5"/>
                  </a:cubicBezTo>
                  <a:cubicBezTo>
                    <a:pt x="5" y="5"/>
                    <a:pt x="5" y="5"/>
                    <a:pt x="5" y="5"/>
                  </a:cubicBezTo>
                  <a:cubicBezTo>
                    <a:pt x="5" y="5"/>
                    <a:pt x="5" y="7"/>
                    <a:pt x="5" y="7"/>
                  </a:cubicBezTo>
                  <a:cubicBezTo>
                    <a:pt x="5" y="7"/>
                    <a:pt x="3" y="8"/>
                    <a:pt x="3" y="8"/>
                  </a:cubicBezTo>
                  <a:cubicBezTo>
                    <a:pt x="3" y="8"/>
                    <a:pt x="2" y="10"/>
                    <a:pt x="2" y="10"/>
                  </a:cubicBezTo>
                  <a:cubicBezTo>
                    <a:pt x="2" y="11"/>
                    <a:pt x="2" y="14"/>
                    <a:pt x="2" y="14"/>
                  </a:cubicBezTo>
                  <a:cubicBezTo>
                    <a:pt x="1" y="18"/>
                    <a:pt x="1" y="18"/>
                    <a:pt x="1" y="18"/>
                  </a:cubicBezTo>
                  <a:cubicBezTo>
                    <a:pt x="0" y="19"/>
                    <a:pt x="0" y="19"/>
                    <a:pt x="0" y="19"/>
                  </a:cubicBezTo>
                  <a:cubicBezTo>
                    <a:pt x="0" y="21"/>
                    <a:pt x="0" y="21"/>
                    <a:pt x="0" y="21"/>
                  </a:cubicBezTo>
                  <a:cubicBezTo>
                    <a:pt x="1" y="23"/>
                    <a:pt x="1" y="23"/>
                    <a:pt x="1" y="23"/>
                  </a:cubicBezTo>
                  <a:cubicBezTo>
                    <a:pt x="1" y="24"/>
                    <a:pt x="1" y="24"/>
                    <a:pt x="1" y="24"/>
                  </a:cubicBezTo>
                  <a:cubicBezTo>
                    <a:pt x="7" y="25"/>
                    <a:pt x="7" y="25"/>
                    <a:pt x="7" y="25"/>
                  </a:cubicBezTo>
                  <a:cubicBezTo>
                    <a:pt x="7" y="21"/>
                    <a:pt x="7" y="21"/>
                    <a:pt x="7" y="21"/>
                  </a:cubicBezTo>
                  <a:cubicBezTo>
                    <a:pt x="11" y="21"/>
                    <a:pt x="11" y="21"/>
                    <a:pt x="11" y="21"/>
                  </a:cubicBezTo>
                  <a:cubicBezTo>
                    <a:pt x="12" y="23"/>
                    <a:pt x="12" y="23"/>
                    <a:pt x="12" y="23"/>
                  </a:cubicBezTo>
                  <a:cubicBezTo>
                    <a:pt x="22" y="23"/>
                    <a:pt x="22" y="23"/>
                    <a:pt x="22" y="23"/>
                  </a:cubicBezTo>
                  <a:cubicBezTo>
                    <a:pt x="24" y="24"/>
                    <a:pt x="24" y="24"/>
                    <a:pt x="24" y="24"/>
                  </a:cubicBezTo>
                  <a:cubicBezTo>
                    <a:pt x="28" y="29"/>
                    <a:pt x="28" y="29"/>
                    <a:pt x="28" y="29"/>
                  </a:cubicBezTo>
                  <a:cubicBezTo>
                    <a:pt x="34" y="35"/>
                    <a:pt x="34" y="35"/>
                    <a:pt x="34" y="35"/>
                  </a:cubicBezTo>
                  <a:cubicBezTo>
                    <a:pt x="33" y="37"/>
                    <a:pt x="33" y="37"/>
                    <a:pt x="33" y="37"/>
                  </a:cubicBezTo>
                  <a:cubicBezTo>
                    <a:pt x="32" y="39"/>
                    <a:pt x="32" y="39"/>
                    <a:pt x="32" y="39"/>
                  </a:cubicBezTo>
                  <a:cubicBezTo>
                    <a:pt x="31" y="41"/>
                    <a:pt x="31" y="41"/>
                    <a:pt x="31" y="41"/>
                  </a:cubicBezTo>
                  <a:cubicBezTo>
                    <a:pt x="31" y="45"/>
                    <a:pt x="31" y="45"/>
                    <a:pt x="31" y="45"/>
                  </a:cubicBezTo>
                  <a:cubicBezTo>
                    <a:pt x="31" y="45"/>
                    <a:pt x="34" y="45"/>
                    <a:pt x="34" y="45"/>
                  </a:cubicBezTo>
                  <a:cubicBezTo>
                    <a:pt x="34" y="45"/>
                    <a:pt x="37" y="45"/>
                    <a:pt x="37" y="44"/>
                  </a:cubicBezTo>
                  <a:cubicBezTo>
                    <a:pt x="39" y="44"/>
                    <a:pt x="39" y="44"/>
                    <a:pt x="39" y="44"/>
                  </a:cubicBezTo>
                  <a:cubicBezTo>
                    <a:pt x="39" y="44"/>
                    <a:pt x="39" y="43"/>
                    <a:pt x="39" y="43"/>
                  </a:cubicBezTo>
                  <a:cubicBezTo>
                    <a:pt x="39" y="42"/>
                    <a:pt x="39" y="40"/>
                    <a:pt x="39" y="38"/>
                  </a:cubicBezTo>
                  <a:cubicBezTo>
                    <a:pt x="39" y="36"/>
                    <a:pt x="37" y="34"/>
                    <a:pt x="35" y="33"/>
                  </a:cubicBezTo>
                  <a:cubicBezTo>
                    <a:pt x="34" y="31"/>
                    <a:pt x="34" y="30"/>
                    <a:pt x="31" y="27"/>
                  </a:cubicBezTo>
                  <a:cubicBezTo>
                    <a:pt x="28" y="24"/>
                    <a:pt x="25" y="20"/>
                    <a:pt x="21" y="20"/>
                  </a:cubicBezTo>
                  <a:cubicBezTo>
                    <a:pt x="17" y="19"/>
                    <a:pt x="21" y="18"/>
                    <a:pt x="16" y="11"/>
                  </a:cubicBezTo>
                  <a:cubicBezTo>
                    <a:pt x="11" y="4"/>
                    <a:pt x="14" y="8"/>
                    <a:pt x="13" y="4"/>
                  </a:cubicBezTo>
                  <a:cubicBezTo>
                    <a:pt x="13" y="2"/>
                    <a:pt x="12" y="1"/>
                    <a:pt x="11" y="0"/>
                  </a:cubicBezTo>
                  <a:cubicBezTo>
                    <a:pt x="11" y="2"/>
                    <a:pt x="11" y="2"/>
                    <a:pt x="11" y="2"/>
                  </a:cubicBezTo>
                  <a:lnTo>
                    <a:pt x="10" y="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4" name="Freeform 81"/>
            <p:cNvSpPr/>
            <p:nvPr/>
          </p:nvSpPr>
          <p:spPr bwMode="auto">
            <a:xfrm>
              <a:off x="6738591" y="3329137"/>
              <a:ext cx="309563" cy="355600"/>
            </a:xfrm>
            <a:custGeom>
              <a:avLst/>
              <a:gdLst>
                <a:gd name="T0" fmla="*/ 10 w 68"/>
                <a:gd name="T1" fmla="*/ 67 h 78"/>
                <a:gd name="T2" fmla="*/ 13 w 68"/>
                <a:gd name="T3" fmla="*/ 66 h 78"/>
                <a:gd name="T4" fmla="*/ 17 w 68"/>
                <a:gd name="T5" fmla="*/ 68 h 78"/>
                <a:gd name="T6" fmla="*/ 21 w 68"/>
                <a:gd name="T7" fmla="*/ 72 h 78"/>
                <a:gd name="T8" fmla="*/ 24 w 68"/>
                <a:gd name="T9" fmla="*/ 77 h 78"/>
                <a:gd name="T10" fmla="*/ 25 w 68"/>
                <a:gd name="T11" fmla="*/ 78 h 78"/>
                <a:gd name="T12" fmla="*/ 26 w 68"/>
                <a:gd name="T13" fmla="*/ 78 h 78"/>
                <a:gd name="T14" fmla="*/ 26 w 68"/>
                <a:gd name="T15" fmla="*/ 78 h 78"/>
                <a:gd name="T16" fmla="*/ 26 w 68"/>
                <a:gd name="T17" fmla="*/ 78 h 78"/>
                <a:gd name="T18" fmla="*/ 28 w 68"/>
                <a:gd name="T19" fmla="*/ 78 h 78"/>
                <a:gd name="T20" fmla="*/ 29 w 68"/>
                <a:gd name="T21" fmla="*/ 74 h 78"/>
                <a:gd name="T22" fmla="*/ 30 w 68"/>
                <a:gd name="T23" fmla="*/ 73 h 78"/>
                <a:gd name="T24" fmla="*/ 33 w 68"/>
                <a:gd name="T25" fmla="*/ 75 h 78"/>
                <a:gd name="T26" fmla="*/ 34 w 68"/>
                <a:gd name="T27" fmla="*/ 76 h 78"/>
                <a:gd name="T28" fmla="*/ 35 w 68"/>
                <a:gd name="T29" fmla="*/ 74 h 78"/>
                <a:gd name="T30" fmla="*/ 38 w 68"/>
                <a:gd name="T31" fmla="*/ 74 h 78"/>
                <a:gd name="T32" fmla="*/ 38 w 68"/>
                <a:gd name="T33" fmla="*/ 75 h 78"/>
                <a:gd name="T34" fmla="*/ 40 w 68"/>
                <a:gd name="T35" fmla="*/ 75 h 78"/>
                <a:gd name="T36" fmla="*/ 40 w 68"/>
                <a:gd name="T37" fmla="*/ 74 h 78"/>
                <a:gd name="T38" fmla="*/ 63 w 68"/>
                <a:gd name="T39" fmla="*/ 74 h 78"/>
                <a:gd name="T40" fmla="*/ 64 w 68"/>
                <a:gd name="T41" fmla="*/ 72 h 78"/>
                <a:gd name="T42" fmla="*/ 64 w 68"/>
                <a:gd name="T43" fmla="*/ 68 h 78"/>
                <a:gd name="T44" fmla="*/ 63 w 68"/>
                <a:gd name="T45" fmla="*/ 67 h 78"/>
                <a:gd name="T46" fmla="*/ 62 w 68"/>
                <a:gd name="T47" fmla="*/ 64 h 78"/>
                <a:gd name="T48" fmla="*/ 62 w 68"/>
                <a:gd name="T49" fmla="*/ 49 h 78"/>
                <a:gd name="T50" fmla="*/ 61 w 68"/>
                <a:gd name="T51" fmla="*/ 36 h 78"/>
                <a:gd name="T52" fmla="*/ 60 w 68"/>
                <a:gd name="T53" fmla="*/ 21 h 78"/>
                <a:gd name="T54" fmla="*/ 59 w 68"/>
                <a:gd name="T55" fmla="*/ 13 h 78"/>
                <a:gd name="T56" fmla="*/ 68 w 68"/>
                <a:gd name="T57" fmla="*/ 13 h 78"/>
                <a:gd name="T58" fmla="*/ 64 w 68"/>
                <a:gd name="T59" fmla="*/ 11 h 78"/>
                <a:gd name="T60" fmla="*/ 56 w 68"/>
                <a:gd name="T61" fmla="*/ 5 h 78"/>
                <a:gd name="T62" fmla="*/ 50 w 68"/>
                <a:gd name="T63" fmla="*/ 1 h 78"/>
                <a:gd name="T64" fmla="*/ 48 w 68"/>
                <a:gd name="T65" fmla="*/ 0 h 78"/>
                <a:gd name="T66" fmla="*/ 48 w 68"/>
                <a:gd name="T67" fmla="*/ 8 h 78"/>
                <a:gd name="T68" fmla="*/ 30 w 68"/>
                <a:gd name="T69" fmla="*/ 8 h 78"/>
                <a:gd name="T70" fmla="*/ 30 w 68"/>
                <a:gd name="T71" fmla="*/ 14 h 78"/>
                <a:gd name="T72" fmla="*/ 29 w 68"/>
                <a:gd name="T73" fmla="*/ 14 h 78"/>
                <a:gd name="T74" fmla="*/ 29 w 68"/>
                <a:gd name="T75" fmla="*/ 24 h 78"/>
                <a:gd name="T76" fmla="*/ 26 w 68"/>
                <a:gd name="T77" fmla="*/ 24 h 78"/>
                <a:gd name="T78" fmla="*/ 26 w 68"/>
                <a:gd name="T79" fmla="*/ 25 h 78"/>
                <a:gd name="T80" fmla="*/ 24 w 68"/>
                <a:gd name="T81" fmla="*/ 25 h 78"/>
                <a:gd name="T82" fmla="*/ 24 w 68"/>
                <a:gd name="T83" fmla="*/ 27 h 78"/>
                <a:gd name="T84" fmla="*/ 22 w 68"/>
                <a:gd name="T85" fmla="*/ 27 h 78"/>
                <a:gd name="T86" fmla="*/ 22 w 68"/>
                <a:gd name="T87" fmla="*/ 36 h 78"/>
                <a:gd name="T88" fmla="*/ 1 w 68"/>
                <a:gd name="T89" fmla="*/ 36 h 78"/>
                <a:gd name="T90" fmla="*/ 2 w 68"/>
                <a:gd name="T91" fmla="*/ 40 h 78"/>
                <a:gd name="T92" fmla="*/ 4 w 68"/>
                <a:gd name="T93" fmla="*/ 43 h 78"/>
                <a:gd name="T94" fmla="*/ 4 w 68"/>
                <a:gd name="T95" fmla="*/ 51 h 78"/>
                <a:gd name="T96" fmla="*/ 5 w 68"/>
                <a:gd name="T97" fmla="*/ 56 h 78"/>
                <a:gd name="T98" fmla="*/ 4 w 68"/>
                <a:gd name="T99" fmla="*/ 64 h 78"/>
                <a:gd name="T100" fmla="*/ 4 w 68"/>
                <a:gd name="T101" fmla="*/ 67 h 78"/>
                <a:gd name="T102" fmla="*/ 7 w 68"/>
                <a:gd name="T103" fmla="*/ 67 h 78"/>
                <a:gd name="T104" fmla="*/ 10 w 68"/>
                <a:gd name="T105" fmla="*/ 6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8" h="78">
                  <a:moveTo>
                    <a:pt x="10" y="67"/>
                  </a:moveTo>
                  <a:cubicBezTo>
                    <a:pt x="13" y="66"/>
                    <a:pt x="13" y="66"/>
                    <a:pt x="13" y="66"/>
                  </a:cubicBezTo>
                  <a:cubicBezTo>
                    <a:pt x="17" y="68"/>
                    <a:pt x="17" y="68"/>
                    <a:pt x="17" y="68"/>
                  </a:cubicBezTo>
                  <a:cubicBezTo>
                    <a:pt x="21" y="72"/>
                    <a:pt x="21" y="72"/>
                    <a:pt x="21" y="72"/>
                  </a:cubicBezTo>
                  <a:cubicBezTo>
                    <a:pt x="24" y="77"/>
                    <a:pt x="24" y="77"/>
                    <a:pt x="24" y="77"/>
                  </a:cubicBezTo>
                  <a:cubicBezTo>
                    <a:pt x="25" y="78"/>
                    <a:pt x="25" y="78"/>
                    <a:pt x="25" y="78"/>
                  </a:cubicBezTo>
                  <a:cubicBezTo>
                    <a:pt x="26" y="78"/>
                    <a:pt x="26" y="78"/>
                    <a:pt x="26" y="78"/>
                  </a:cubicBezTo>
                  <a:cubicBezTo>
                    <a:pt x="26" y="78"/>
                    <a:pt x="26" y="78"/>
                    <a:pt x="26" y="78"/>
                  </a:cubicBezTo>
                  <a:cubicBezTo>
                    <a:pt x="26" y="78"/>
                    <a:pt x="26" y="78"/>
                    <a:pt x="26" y="78"/>
                  </a:cubicBezTo>
                  <a:cubicBezTo>
                    <a:pt x="28" y="78"/>
                    <a:pt x="28" y="78"/>
                    <a:pt x="28" y="78"/>
                  </a:cubicBezTo>
                  <a:cubicBezTo>
                    <a:pt x="29" y="74"/>
                    <a:pt x="29" y="74"/>
                    <a:pt x="29" y="74"/>
                  </a:cubicBezTo>
                  <a:cubicBezTo>
                    <a:pt x="30" y="73"/>
                    <a:pt x="30" y="73"/>
                    <a:pt x="30" y="73"/>
                  </a:cubicBezTo>
                  <a:cubicBezTo>
                    <a:pt x="33" y="75"/>
                    <a:pt x="33" y="75"/>
                    <a:pt x="33" y="75"/>
                  </a:cubicBezTo>
                  <a:cubicBezTo>
                    <a:pt x="34" y="76"/>
                    <a:pt x="34" y="76"/>
                    <a:pt x="34" y="76"/>
                  </a:cubicBezTo>
                  <a:cubicBezTo>
                    <a:pt x="35" y="74"/>
                    <a:pt x="35" y="74"/>
                    <a:pt x="35" y="74"/>
                  </a:cubicBezTo>
                  <a:cubicBezTo>
                    <a:pt x="38" y="74"/>
                    <a:pt x="38" y="74"/>
                    <a:pt x="38" y="74"/>
                  </a:cubicBezTo>
                  <a:cubicBezTo>
                    <a:pt x="38" y="75"/>
                    <a:pt x="38" y="75"/>
                    <a:pt x="38" y="75"/>
                  </a:cubicBezTo>
                  <a:cubicBezTo>
                    <a:pt x="40" y="75"/>
                    <a:pt x="40" y="75"/>
                    <a:pt x="40" y="75"/>
                  </a:cubicBezTo>
                  <a:cubicBezTo>
                    <a:pt x="40" y="74"/>
                    <a:pt x="40" y="74"/>
                    <a:pt x="40" y="74"/>
                  </a:cubicBezTo>
                  <a:cubicBezTo>
                    <a:pt x="63" y="74"/>
                    <a:pt x="63" y="74"/>
                    <a:pt x="63" y="74"/>
                  </a:cubicBezTo>
                  <a:cubicBezTo>
                    <a:pt x="64" y="72"/>
                    <a:pt x="64" y="72"/>
                    <a:pt x="64" y="72"/>
                  </a:cubicBezTo>
                  <a:cubicBezTo>
                    <a:pt x="64" y="68"/>
                    <a:pt x="64" y="68"/>
                    <a:pt x="64" y="68"/>
                  </a:cubicBezTo>
                  <a:cubicBezTo>
                    <a:pt x="63" y="67"/>
                    <a:pt x="63" y="67"/>
                    <a:pt x="63" y="67"/>
                  </a:cubicBezTo>
                  <a:cubicBezTo>
                    <a:pt x="62" y="64"/>
                    <a:pt x="62" y="64"/>
                    <a:pt x="62" y="64"/>
                  </a:cubicBezTo>
                  <a:cubicBezTo>
                    <a:pt x="62" y="49"/>
                    <a:pt x="62" y="49"/>
                    <a:pt x="62" y="49"/>
                  </a:cubicBezTo>
                  <a:cubicBezTo>
                    <a:pt x="61" y="36"/>
                    <a:pt x="61" y="36"/>
                    <a:pt x="61" y="36"/>
                  </a:cubicBezTo>
                  <a:cubicBezTo>
                    <a:pt x="60" y="21"/>
                    <a:pt x="60" y="21"/>
                    <a:pt x="60" y="21"/>
                  </a:cubicBezTo>
                  <a:cubicBezTo>
                    <a:pt x="59" y="13"/>
                    <a:pt x="59" y="13"/>
                    <a:pt x="59" y="13"/>
                  </a:cubicBezTo>
                  <a:cubicBezTo>
                    <a:pt x="68" y="13"/>
                    <a:pt x="68" y="13"/>
                    <a:pt x="68" y="13"/>
                  </a:cubicBezTo>
                  <a:cubicBezTo>
                    <a:pt x="64" y="11"/>
                    <a:pt x="64" y="11"/>
                    <a:pt x="64" y="11"/>
                  </a:cubicBezTo>
                  <a:cubicBezTo>
                    <a:pt x="56" y="5"/>
                    <a:pt x="56" y="5"/>
                    <a:pt x="56" y="5"/>
                  </a:cubicBezTo>
                  <a:cubicBezTo>
                    <a:pt x="50" y="1"/>
                    <a:pt x="50" y="1"/>
                    <a:pt x="50" y="1"/>
                  </a:cubicBezTo>
                  <a:cubicBezTo>
                    <a:pt x="48" y="0"/>
                    <a:pt x="48" y="0"/>
                    <a:pt x="48" y="0"/>
                  </a:cubicBezTo>
                  <a:cubicBezTo>
                    <a:pt x="48" y="8"/>
                    <a:pt x="48" y="8"/>
                    <a:pt x="48" y="8"/>
                  </a:cubicBezTo>
                  <a:cubicBezTo>
                    <a:pt x="30" y="8"/>
                    <a:pt x="30" y="8"/>
                    <a:pt x="30" y="8"/>
                  </a:cubicBezTo>
                  <a:cubicBezTo>
                    <a:pt x="30" y="14"/>
                    <a:pt x="30" y="14"/>
                    <a:pt x="30" y="14"/>
                  </a:cubicBezTo>
                  <a:cubicBezTo>
                    <a:pt x="29" y="14"/>
                    <a:pt x="29" y="14"/>
                    <a:pt x="29" y="14"/>
                  </a:cubicBezTo>
                  <a:cubicBezTo>
                    <a:pt x="29" y="24"/>
                    <a:pt x="29" y="24"/>
                    <a:pt x="29" y="24"/>
                  </a:cubicBezTo>
                  <a:cubicBezTo>
                    <a:pt x="26" y="24"/>
                    <a:pt x="26" y="24"/>
                    <a:pt x="26" y="24"/>
                  </a:cubicBezTo>
                  <a:cubicBezTo>
                    <a:pt x="26" y="25"/>
                    <a:pt x="26" y="25"/>
                    <a:pt x="26" y="25"/>
                  </a:cubicBezTo>
                  <a:cubicBezTo>
                    <a:pt x="24" y="25"/>
                    <a:pt x="24" y="25"/>
                    <a:pt x="24" y="25"/>
                  </a:cubicBezTo>
                  <a:cubicBezTo>
                    <a:pt x="24" y="27"/>
                    <a:pt x="24" y="27"/>
                    <a:pt x="24" y="27"/>
                  </a:cubicBezTo>
                  <a:cubicBezTo>
                    <a:pt x="22" y="27"/>
                    <a:pt x="22" y="27"/>
                    <a:pt x="22" y="27"/>
                  </a:cubicBezTo>
                  <a:cubicBezTo>
                    <a:pt x="22" y="36"/>
                    <a:pt x="22" y="36"/>
                    <a:pt x="22" y="36"/>
                  </a:cubicBezTo>
                  <a:cubicBezTo>
                    <a:pt x="1" y="36"/>
                    <a:pt x="1" y="36"/>
                    <a:pt x="1" y="36"/>
                  </a:cubicBezTo>
                  <a:cubicBezTo>
                    <a:pt x="0" y="39"/>
                    <a:pt x="1" y="39"/>
                    <a:pt x="2" y="40"/>
                  </a:cubicBezTo>
                  <a:cubicBezTo>
                    <a:pt x="3" y="42"/>
                    <a:pt x="2" y="42"/>
                    <a:pt x="4" y="43"/>
                  </a:cubicBezTo>
                  <a:cubicBezTo>
                    <a:pt x="6" y="43"/>
                    <a:pt x="4" y="47"/>
                    <a:pt x="4" y="51"/>
                  </a:cubicBezTo>
                  <a:cubicBezTo>
                    <a:pt x="4" y="54"/>
                    <a:pt x="5" y="53"/>
                    <a:pt x="5" y="56"/>
                  </a:cubicBezTo>
                  <a:cubicBezTo>
                    <a:pt x="5" y="59"/>
                    <a:pt x="4" y="60"/>
                    <a:pt x="4" y="64"/>
                  </a:cubicBezTo>
                  <a:cubicBezTo>
                    <a:pt x="4" y="66"/>
                    <a:pt x="4" y="66"/>
                    <a:pt x="4" y="67"/>
                  </a:cubicBezTo>
                  <a:cubicBezTo>
                    <a:pt x="7" y="67"/>
                    <a:pt x="7" y="67"/>
                    <a:pt x="7" y="67"/>
                  </a:cubicBezTo>
                  <a:lnTo>
                    <a:pt x="10" y="6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5" name="Freeform 82"/>
            <p:cNvSpPr/>
            <p:nvPr/>
          </p:nvSpPr>
          <p:spPr bwMode="auto">
            <a:xfrm>
              <a:off x="6743353" y="3316437"/>
              <a:ext cx="214313" cy="177800"/>
            </a:xfrm>
            <a:custGeom>
              <a:avLst/>
              <a:gdLst>
                <a:gd name="T0" fmla="*/ 21 w 47"/>
                <a:gd name="T1" fmla="*/ 30 h 39"/>
                <a:gd name="T2" fmla="*/ 23 w 47"/>
                <a:gd name="T3" fmla="*/ 30 h 39"/>
                <a:gd name="T4" fmla="*/ 23 w 47"/>
                <a:gd name="T5" fmla="*/ 28 h 39"/>
                <a:gd name="T6" fmla="*/ 25 w 47"/>
                <a:gd name="T7" fmla="*/ 28 h 39"/>
                <a:gd name="T8" fmla="*/ 25 w 47"/>
                <a:gd name="T9" fmla="*/ 27 h 39"/>
                <a:gd name="T10" fmla="*/ 28 w 47"/>
                <a:gd name="T11" fmla="*/ 27 h 39"/>
                <a:gd name="T12" fmla="*/ 28 w 47"/>
                <a:gd name="T13" fmla="*/ 17 h 39"/>
                <a:gd name="T14" fmla="*/ 29 w 47"/>
                <a:gd name="T15" fmla="*/ 17 h 39"/>
                <a:gd name="T16" fmla="*/ 29 w 47"/>
                <a:gd name="T17" fmla="*/ 11 h 39"/>
                <a:gd name="T18" fmla="*/ 47 w 47"/>
                <a:gd name="T19" fmla="*/ 11 h 39"/>
                <a:gd name="T20" fmla="*/ 47 w 47"/>
                <a:gd name="T21" fmla="*/ 3 h 39"/>
                <a:gd name="T22" fmla="*/ 47 w 47"/>
                <a:gd name="T23" fmla="*/ 3 h 39"/>
                <a:gd name="T24" fmla="*/ 47 w 47"/>
                <a:gd name="T25" fmla="*/ 0 h 39"/>
                <a:gd name="T26" fmla="*/ 43 w 47"/>
                <a:gd name="T27" fmla="*/ 0 h 39"/>
                <a:gd name="T28" fmla="*/ 37 w 47"/>
                <a:gd name="T29" fmla="*/ 0 h 39"/>
                <a:gd name="T30" fmla="*/ 28 w 47"/>
                <a:gd name="T31" fmla="*/ 0 h 39"/>
                <a:gd name="T32" fmla="*/ 23 w 47"/>
                <a:gd name="T33" fmla="*/ 0 h 39"/>
                <a:gd name="T34" fmla="*/ 18 w 47"/>
                <a:gd name="T35" fmla="*/ 8 h 39"/>
                <a:gd name="T36" fmla="*/ 11 w 47"/>
                <a:gd name="T37" fmla="*/ 18 h 39"/>
                <a:gd name="T38" fmla="*/ 8 w 47"/>
                <a:gd name="T39" fmla="*/ 22 h 39"/>
                <a:gd name="T40" fmla="*/ 6 w 47"/>
                <a:gd name="T41" fmla="*/ 28 h 39"/>
                <a:gd name="T42" fmla="*/ 1 w 47"/>
                <a:gd name="T43" fmla="*/ 35 h 39"/>
                <a:gd name="T44" fmla="*/ 0 w 47"/>
                <a:gd name="T45" fmla="*/ 39 h 39"/>
                <a:gd name="T46" fmla="*/ 21 w 47"/>
                <a:gd name="T47" fmla="*/ 39 h 39"/>
                <a:gd name="T48" fmla="*/ 21 w 47"/>
                <a:gd name="T49" fmla="*/ 3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 h="39">
                  <a:moveTo>
                    <a:pt x="21" y="30"/>
                  </a:moveTo>
                  <a:cubicBezTo>
                    <a:pt x="23" y="30"/>
                    <a:pt x="23" y="30"/>
                    <a:pt x="23" y="30"/>
                  </a:cubicBezTo>
                  <a:cubicBezTo>
                    <a:pt x="23" y="28"/>
                    <a:pt x="23" y="28"/>
                    <a:pt x="23" y="28"/>
                  </a:cubicBezTo>
                  <a:cubicBezTo>
                    <a:pt x="25" y="28"/>
                    <a:pt x="25" y="28"/>
                    <a:pt x="25" y="28"/>
                  </a:cubicBezTo>
                  <a:cubicBezTo>
                    <a:pt x="25" y="27"/>
                    <a:pt x="25" y="27"/>
                    <a:pt x="25" y="27"/>
                  </a:cubicBezTo>
                  <a:cubicBezTo>
                    <a:pt x="28" y="27"/>
                    <a:pt x="28" y="27"/>
                    <a:pt x="28" y="27"/>
                  </a:cubicBezTo>
                  <a:cubicBezTo>
                    <a:pt x="28" y="17"/>
                    <a:pt x="28" y="17"/>
                    <a:pt x="28" y="17"/>
                  </a:cubicBezTo>
                  <a:cubicBezTo>
                    <a:pt x="29" y="17"/>
                    <a:pt x="29" y="17"/>
                    <a:pt x="29" y="17"/>
                  </a:cubicBezTo>
                  <a:cubicBezTo>
                    <a:pt x="29" y="11"/>
                    <a:pt x="29" y="11"/>
                    <a:pt x="29" y="11"/>
                  </a:cubicBezTo>
                  <a:cubicBezTo>
                    <a:pt x="47" y="11"/>
                    <a:pt x="47" y="11"/>
                    <a:pt x="47" y="11"/>
                  </a:cubicBezTo>
                  <a:cubicBezTo>
                    <a:pt x="47" y="3"/>
                    <a:pt x="47" y="3"/>
                    <a:pt x="47" y="3"/>
                  </a:cubicBezTo>
                  <a:cubicBezTo>
                    <a:pt x="47" y="3"/>
                    <a:pt x="47" y="3"/>
                    <a:pt x="47" y="3"/>
                  </a:cubicBezTo>
                  <a:cubicBezTo>
                    <a:pt x="47" y="0"/>
                    <a:pt x="47" y="0"/>
                    <a:pt x="47" y="0"/>
                  </a:cubicBezTo>
                  <a:cubicBezTo>
                    <a:pt x="47" y="0"/>
                    <a:pt x="43" y="0"/>
                    <a:pt x="43" y="0"/>
                  </a:cubicBezTo>
                  <a:cubicBezTo>
                    <a:pt x="43" y="0"/>
                    <a:pt x="37" y="0"/>
                    <a:pt x="37" y="0"/>
                  </a:cubicBezTo>
                  <a:cubicBezTo>
                    <a:pt x="28" y="0"/>
                    <a:pt x="28" y="0"/>
                    <a:pt x="28" y="0"/>
                  </a:cubicBezTo>
                  <a:cubicBezTo>
                    <a:pt x="23" y="0"/>
                    <a:pt x="23" y="0"/>
                    <a:pt x="23" y="0"/>
                  </a:cubicBezTo>
                  <a:cubicBezTo>
                    <a:pt x="22" y="0"/>
                    <a:pt x="23" y="4"/>
                    <a:pt x="18" y="8"/>
                  </a:cubicBezTo>
                  <a:cubicBezTo>
                    <a:pt x="12" y="11"/>
                    <a:pt x="12" y="17"/>
                    <a:pt x="11" y="18"/>
                  </a:cubicBezTo>
                  <a:cubicBezTo>
                    <a:pt x="10" y="20"/>
                    <a:pt x="10" y="20"/>
                    <a:pt x="8" y="22"/>
                  </a:cubicBezTo>
                  <a:cubicBezTo>
                    <a:pt x="7" y="24"/>
                    <a:pt x="6" y="28"/>
                    <a:pt x="6" y="28"/>
                  </a:cubicBezTo>
                  <a:cubicBezTo>
                    <a:pt x="6" y="28"/>
                    <a:pt x="3" y="32"/>
                    <a:pt x="1" y="35"/>
                  </a:cubicBezTo>
                  <a:cubicBezTo>
                    <a:pt x="0" y="38"/>
                    <a:pt x="0" y="36"/>
                    <a:pt x="0" y="39"/>
                  </a:cubicBezTo>
                  <a:cubicBezTo>
                    <a:pt x="21" y="39"/>
                    <a:pt x="21" y="39"/>
                    <a:pt x="21" y="39"/>
                  </a:cubicBezTo>
                  <a:lnTo>
                    <a:pt x="21" y="3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6" name="Freeform 83"/>
            <p:cNvSpPr/>
            <p:nvPr/>
          </p:nvSpPr>
          <p:spPr bwMode="auto">
            <a:xfrm>
              <a:off x="7770466" y="3197374"/>
              <a:ext cx="282575" cy="287338"/>
            </a:xfrm>
            <a:custGeom>
              <a:avLst/>
              <a:gdLst>
                <a:gd name="T0" fmla="*/ 51 w 62"/>
                <a:gd name="T1" fmla="*/ 5 h 63"/>
                <a:gd name="T2" fmla="*/ 46 w 62"/>
                <a:gd name="T3" fmla="*/ 5 h 63"/>
                <a:gd name="T4" fmla="*/ 41 w 62"/>
                <a:gd name="T5" fmla="*/ 4 h 63"/>
                <a:gd name="T6" fmla="*/ 34 w 62"/>
                <a:gd name="T7" fmla="*/ 2 h 63"/>
                <a:gd name="T8" fmla="*/ 25 w 62"/>
                <a:gd name="T9" fmla="*/ 6 h 63"/>
                <a:gd name="T10" fmla="*/ 14 w 62"/>
                <a:gd name="T11" fmla="*/ 2 h 63"/>
                <a:gd name="T12" fmla="*/ 5 w 62"/>
                <a:gd name="T13" fmla="*/ 2 h 63"/>
                <a:gd name="T14" fmla="*/ 2 w 62"/>
                <a:gd name="T15" fmla="*/ 0 h 63"/>
                <a:gd name="T16" fmla="*/ 2 w 62"/>
                <a:gd name="T17" fmla="*/ 1 h 63"/>
                <a:gd name="T18" fmla="*/ 1 w 62"/>
                <a:gd name="T19" fmla="*/ 2 h 63"/>
                <a:gd name="T20" fmla="*/ 1 w 62"/>
                <a:gd name="T21" fmla="*/ 4 h 63"/>
                <a:gd name="T22" fmla="*/ 2 w 62"/>
                <a:gd name="T23" fmla="*/ 4 h 63"/>
                <a:gd name="T24" fmla="*/ 2 w 62"/>
                <a:gd name="T25" fmla="*/ 8 h 63"/>
                <a:gd name="T26" fmla="*/ 1 w 62"/>
                <a:gd name="T27" fmla="*/ 8 h 63"/>
                <a:gd name="T28" fmla="*/ 0 w 62"/>
                <a:gd name="T29" fmla="*/ 12 h 63"/>
                <a:gd name="T30" fmla="*/ 2 w 62"/>
                <a:gd name="T31" fmla="*/ 12 h 63"/>
                <a:gd name="T32" fmla="*/ 2 w 62"/>
                <a:gd name="T33" fmla="*/ 19 h 63"/>
                <a:gd name="T34" fmla="*/ 4 w 62"/>
                <a:gd name="T35" fmla="*/ 20 h 63"/>
                <a:gd name="T36" fmla="*/ 3 w 62"/>
                <a:gd name="T37" fmla="*/ 40 h 63"/>
                <a:gd name="T38" fmla="*/ 5 w 62"/>
                <a:gd name="T39" fmla="*/ 41 h 63"/>
                <a:gd name="T40" fmla="*/ 4 w 62"/>
                <a:gd name="T41" fmla="*/ 50 h 63"/>
                <a:gd name="T42" fmla="*/ 3 w 62"/>
                <a:gd name="T43" fmla="*/ 50 h 63"/>
                <a:gd name="T44" fmla="*/ 3 w 62"/>
                <a:gd name="T45" fmla="*/ 55 h 63"/>
                <a:gd name="T46" fmla="*/ 4 w 62"/>
                <a:gd name="T47" fmla="*/ 55 h 63"/>
                <a:gd name="T48" fmla="*/ 4 w 62"/>
                <a:gd name="T49" fmla="*/ 62 h 63"/>
                <a:gd name="T50" fmla="*/ 49 w 62"/>
                <a:gd name="T51" fmla="*/ 62 h 63"/>
                <a:gd name="T52" fmla="*/ 51 w 62"/>
                <a:gd name="T53" fmla="*/ 63 h 63"/>
                <a:gd name="T54" fmla="*/ 53 w 62"/>
                <a:gd name="T55" fmla="*/ 62 h 63"/>
                <a:gd name="T56" fmla="*/ 55 w 62"/>
                <a:gd name="T57" fmla="*/ 60 h 63"/>
                <a:gd name="T58" fmla="*/ 56 w 62"/>
                <a:gd name="T59" fmla="*/ 60 h 63"/>
                <a:gd name="T60" fmla="*/ 57 w 62"/>
                <a:gd name="T61" fmla="*/ 59 h 63"/>
                <a:gd name="T62" fmla="*/ 58 w 62"/>
                <a:gd name="T63" fmla="*/ 57 h 63"/>
                <a:gd name="T64" fmla="*/ 59 w 62"/>
                <a:gd name="T65" fmla="*/ 56 h 63"/>
                <a:gd name="T66" fmla="*/ 60 w 62"/>
                <a:gd name="T67" fmla="*/ 56 h 63"/>
                <a:gd name="T68" fmla="*/ 62 w 62"/>
                <a:gd name="T69" fmla="*/ 53 h 63"/>
                <a:gd name="T70" fmla="*/ 60 w 62"/>
                <a:gd name="T71" fmla="*/ 47 h 63"/>
                <a:gd name="T72" fmla="*/ 53 w 62"/>
                <a:gd name="T73" fmla="*/ 33 h 63"/>
                <a:gd name="T74" fmla="*/ 51 w 62"/>
                <a:gd name="T75" fmla="*/ 27 h 63"/>
                <a:gd name="T76" fmla="*/ 45 w 62"/>
                <a:gd name="T77" fmla="*/ 17 h 63"/>
                <a:gd name="T78" fmla="*/ 44 w 62"/>
                <a:gd name="T79" fmla="*/ 13 h 63"/>
                <a:gd name="T80" fmla="*/ 48 w 62"/>
                <a:gd name="T81" fmla="*/ 20 h 63"/>
                <a:gd name="T82" fmla="*/ 53 w 62"/>
                <a:gd name="T83" fmla="*/ 26 h 63"/>
                <a:gd name="T84" fmla="*/ 55 w 62"/>
                <a:gd name="T85" fmla="*/ 21 h 63"/>
                <a:gd name="T86" fmla="*/ 54 w 62"/>
                <a:gd name="T87" fmla="*/ 15 h 63"/>
                <a:gd name="T88" fmla="*/ 54 w 62"/>
                <a:gd name="T89" fmla="*/ 15 h 63"/>
                <a:gd name="T90" fmla="*/ 54 w 62"/>
                <a:gd name="T91" fmla="*/ 15 h 63"/>
                <a:gd name="T92" fmla="*/ 51 w 62"/>
                <a:gd name="T93"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 h="63">
                  <a:moveTo>
                    <a:pt x="51" y="5"/>
                  </a:moveTo>
                  <a:cubicBezTo>
                    <a:pt x="50" y="5"/>
                    <a:pt x="49" y="5"/>
                    <a:pt x="46" y="5"/>
                  </a:cubicBezTo>
                  <a:cubicBezTo>
                    <a:pt x="43" y="5"/>
                    <a:pt x="44" y="4"/>
                    <a:pt x="41" y="4"/>
                  </a:cubicBezTo>
                  <a:cubicBezTo>
                    <a:pt x="38" y="4"/>
                    <a:pt x="39" y="2"/>
                    <a:pt x="34" y="2"/>
                  </a:cubicBezTo>
                  <a:cubicBezTo>
                    <a:pt x="29" y="2"/>
                    <a:pt x="29" y="5"/>
                    <a:pt x="25" y="6"/>
                  </a:cubicBezTo>
                  <a:cubicBezTo>
                    <a:pt x="22" y="8"/>
                    <a:pt x="15" y="2"/>
                    <a:pt x="14" y="2"/>
                  </a:cubicBezTo>
                  <a:cubicBezTo>
                    <a:pt x="12" y="1"/>
                    <a:pt x="6" y="2"/>
                    <a:pt x="5" y="2"/>
                  </a:cubicBezTo>
                  <a:cubicBezTo>
                    <a:pt x="4" y="2"/>
                    <a:pt x="3" y="1"/>
                    <a:pt x="2" y="0"/>
                  </a:cubicBezTo>
                  <a:cubicBezTo>
                    <a:pt x="2" y="1"/>
                    <a:pt x="2" y="1"/>
                    <a:pt x="2" y="1"/>
                  </a:cubicBezTo>
                  <a:cubicBezTo>
                    <a:pt x="1" y="2"/>
                    <a:pt x="1" y="2"/>
                    <a:pt x="1" y="2"/>
                  </a:cubicBezTo>
                  <a:cubicBezTo>
                    <a:pt x="1" y="4"/>
                    <a:pt x="1" y="4"/>
                    <a:pt x="1" y="4"/>
                  </a:cubicBezTo>
                  <a:cubicBezTo>
                    <a:pt x="2" y="4"/>
                    <a:pt x="2" y="4"/>
                    <a:pt x="2" y="4"/>
                  </a:cubicBezTo>
                  <a:cubicBezTo>
                    <a:pt x="2" y="8"/>
                    <a:pt x="2" y="8"/>
                    <a:pt x="2" y="8"/>
                  </a:cubicBezTo>
                  <a:cubicBezTo>
                    <a:pt x="1" y="8"/>
                    <a:pt x="1" y="8"/>
                    <a:pt x="1" y="8"/>
                  </a:cubicBezTo>
                  <a:cubicBezTo>
                    <a:pt x="0" y="12"/>
                    <a:pt x="0" y="12"/>
                    <a:pt x="0" y="12"/>
                  </a:cubicBezTo>
                  <a:cubicBezTo>
                    <a:pt x="2" y="12"/>
                    <a:pt x="2" y="12"/>
                    <a:pt x="2" y="12"/>
                  </a:cubicBezTo>
                  <a:cubicBezTo>
                    <a:pt x="2" y="19"/>
                    <a:pt x="2" y="19"/>
                    <a:pt x="2" y="19"/>
                  </a:cubicBezTo>
                  <a:cubicBezTo>
                    <a:pt x="4" y="20"/>
                    <a:pt x="4" y="20"/>
                    <a:pt x="4" y="20"/>
                  </a:cubicBezTo>
                  <a:cubicBezTo>
                    <a:pt x="3" y="40"/>
                    <a:pt x="3" y="40"/>
                    <a:pt x="3" y="40"/>
                  </a:cubicBezTo>
                  <a:cubicBezTo>
                    <a:pt x="5" y="41"/>
                    <a:pt x="5" y="41"/>
                    <a:pt x="5" y="41"/>
                  </a:cubicBezTo>
                  <a:cubicBezTo>
                    <a:pt x="4" y="50"/>
                    <a:pt x="4" y="50"/>
                    <a:pt x="4" y="50"/>
                  </a:cubicBezTo>
                  <a:cubicBezTo>
                    <a:pt x="3" y="50"/>
                    <a:pt x="3" y="50"/>
                    <a:pt x="3" y="50"/>
                  </a:cubicBezTo>
                  <a:cubicBezTo>
                    <a:pt x="3" y="55"/>
                    <a:pt x="3" y="55"/>
                    <a:pt x="3" y="55"/>
                  </a:cubicBezTo>
                  <a:cubicBezTo>
                    <a:pt x="4" y="55"/>
                    <a:pt x="4" y="55"/>
                    <a:pt x="4" y="55"/>
                  </a:cubicBezTo>
                  <a:cubicBezTo>
                    <a:pt x="4" y="62"/>
                    <a:pt x="4" y="62"/>
                    <a:pt x="4" y="62"/>
                  </a:cubicBezTo>
                  <a:cubicBezTo>
                    <a:pt x="49" y="62"/>
                    <a:pt x="49" y="62"/>
                    <a:pt x="49" y="62"/>
                  </a:cubicBezTo>
                  <a:cubicBezTo>
                    <a:pt x="49" y="62"/>
                    <a:pt x="50" y="63"/>
                    <a:pt x="51" y="63"/>
                  </a:cubicBezTo>
                  <a:cubicBezTo>
                    <a:pt x="51" y="63"/>
                    <a:pt x="53" y="62"/>
                    <a:pt x="53" y="62"/>
                  </a:cubicBezTo>
                  <a:cubicBezTo>
                    <a:pt x="55" y="60"/>
                    <a:pt x="55" y="60"/>
                    <a:pt x="55" y="60"/>
                  </a:cubicBezTo>
                  <a:cubicBezTo>
                    <a:pt x="56" y="60"/>
                    <a:pt x="56" y="60"/>
                    <a:pt x="56" y="60"/>
                  </a:cubicBezTo>
                  <a:cubicBezTo>
                    <a:pt x="56" y="60"/>
                    <a:pt x="57" y="59"/>
                    <a:pt x="57" y="59"/>
                  </a:cubicBezTo>
                  <a:cubicBezTo>
                    <a:pt x="57" y="58"/>
                    <a:pt x="58" y="57"/>
                    <a:pt x="58" y="57"/>
                  </a:cubicBezTo>
                  <a:cubicBezTo>
                    <a:pt x="59" y="56"/>
                    <a:pt x="59" y="56"/>
                    <a:pt x="59" y="56"/>
                  </a:cubicBezTo>
                  <a:cubicBezTo>
                    <a:pt x="60" y="56"/>
                    <a:pt x="60" y="56"/>
                    <a:pt x="60" y="56"/>
                  </a:cubicBezTo>
                  <a:cubicBezTo>
                    <a:pt x="62" y="53"/>
                    <a:pt x="62" y="53"/>
                    <a:pt x="62" y="53"/>
                  </a:cubicBezTo>
                  <a:cubicBezTo>
                    <a:pt x="61" y="52"/>
                    <a:pt x="60" y="50"/>
                    <a:pt x="60" y="47"/>
                  </a:cubicBezTo>
                  <a:cubicBezTo>
                    <a:pt x="59" y="41"/>
                    <a:pt x="56" y="37"/>
                    <a:pt x="53" y="33"/>
                  </a:cubicBezTo>
                  <a:cubicBezTo>
                    <a:pt x="50" y="29"/>
                    <a:pt x="51" y="30"/>
                    <a:pt x="51" y="27"/>
                  </a:cubicBezTo>
                  <a:cubicBezTo>
                    <a:pt x="51" y="24"/>
                    <a:pt x="45" y="19"/>
                    <a:pt x="45" y="17"/>
                  </a:cubicBezTo>
                  <a:cubicBezTo>
                    <a:pt x="45" y="15"/>
                    <a:pt x="43" y="12"/>
                    <a:pt x="44" y="13"/>
                  </a:cubicBezTo>
                  <a:cubicBezTo>
                    <a:pt x="44" y="14"/>
                    <a:pt x="47" y="19"/>
                    <a:pt x="48" y="20"/>
                  </a:cubicBezTo>
                  <a:cubicBezTo>
                    <a:pt x="49" y="22"/>
                    <a:pt x="48" y="22"/>
                    <a:pt x="53" y="26"/>
                  </a:cubicBezTo>
                  <a:cubicBezTo>
                    <a:pt x="58" y="30"/>
                    <a:pt x="54" y="25"/>
                    <a:pt x="55" y="21"/>
                  </a:cubicBezTo>
                  <a:cubicBezTo>
                    <a:pt x="55" y="20"/>
                    <a:pt x="55" y="18"/>
                    <a:pt x="54" y="15"/>
                  </a:cubicBezTo>
                  <a:cubicBezTo>
                    <a:pt x="54" y="15"/>
                    <a:pt x="54" y="15"/>
                    <a:pt x="54" y="15"/>
                  </a:cubicBezTo>
                  <a:cubicBezTo>
                    <a:pt x="54" y="15"/>
                    <a:pt x="54" y="15"/>
                    <a:pt x="54" y="15"/>
                  </a:cubicBezTo>
                  <a:cubicBezTo>
                    <a:pt x="53" y="11"/>
                    <a:pt x="52" y="5"/>
                    <a:pt x="51"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7" name="Freeform 84"/>
            <p:cNvSpPr/>
            <p:nvPr/>
          </p:nvSpPr>
          <p:spPr bwMode="auto">
            <a:xfrm>
              <a:off x="7402166" y="3156099"/>
              <a:ext cx="392113" cy="396875"/>
            </a:xfrm>
            <a:custGeom>
              <a:avLst/>
              <a:gdLst>
                <a:gd name="T0" fmla="*/ 6 w 86"/>
                <a:gd name="T1" fmla="*/ 8 h 87"/>
                <a:gd name="T2" fmla="*/ 5 w 86"/>
                <a:gd name="T3" fmla="*/ 14 h 87"/>
                <a:gd name="T4" fmla="*/ 0 w 86"/>
                <a:gd name="T5" fmla="*/ 18 h 87"/>
                <a:gd name="T6" fmla="*/ 2 w 86"/>
                <a:gd name="T7" fmla="*/ 24 h 87"/>
                <a:gd name="T8" fmla="*/ 2 w 86"/>
                <a:gd name="T9" fmla="*/ 30 h 87"/>
                <a:gd name="T10" fmla="*/ 3 w 86"/>
                <a:gd name="T11" fmla="*/ 38 h 87"/>
                <a:gd name="T12" fmla="*/ 0 w 86"/>
                <a:gd name="T13" fmla="*/ 44 h 87"/>
                <a:gd name="T14" fmla="*/ 3 w 86"/>
                <a:gd name="T15" fmla="*/ 48 h 87"/>
                <a:gd name="T16" fmla="*/ 5 w 86"/>
                <a:gd name="T17" fmla="*/ 54 h 87"/>
                <a:gd name="T18" fmla="*/ 12 w 86"/>
                <a:gd name="T19" fmla="*/ 56 h 87"/>
                <a:gd name="T20" fmla="*/ 13 w 86"/>
                <a:gd name="T21" fmla="*/ 61 h 87"/>
                <a:gd name="T22" fmla="*/ 17 w 86"/>
                <a:gd name="T23" fmla="*/ 62 h 87"/>
                <a:gd name="T24" fmla="*/ 23 w 86"/>
                <a:gd name="T25" fmla="*/ 63 h 87"/>
                <a:gd name="T26" fmla="*/ 28 w 86"/>
                <a:gd name="T27" fmla="*/ 66 h 87"/>
                <a:gd name="T28" fmla="*/ 31 w 86"/>
                <a:gd name="T29" fmla="*/ 65 h 87"/>
                <a:gd name="T30" fmla="*/ 31 w 86"/>
                <a:gd name="T31" fmla="*/ 65 h 87"/>
                <a:gd name="T32" fmla="*/ 35 w 86"/>
                <a:gd name="T33" fmla="*/ 62 h 87"/>
                <a:gd name="T34" fmla="*/ 44 w 86"/>
                <a:gd name="T35" fmla="*/ 66 h 87"/>
                <a:gd name="T36" fmla="*/ 55 w 86"/>
                <a:gd name="T37" fmla="*/ 72 h 87"/>
                <a:gd name="T38" fmla="*/ 69 w 86"/>
                <a:gd name="T39" fmla="*/ 80 h 87"/>
                <a:gd name="T40" fmla="*/ 80 w 86"/>
                <a:gd name="T41" fmla="*/ 87 h 87"/>
                <a:gd name="T42" fmla="*/ 85 w 86"/>
                <a:gd name="T43" fmla="*/ 83 h 87"/>
                <a:gd name="T44" fmla="*/ 85 w 86"/>
                <a:gd name="T45" fmla="*/ 71 h 87"/>
                <a:gd name="T46" fmla="*/ 84 w 86"/>
                <a:gd name="T47" fmla="*/ 64 h 87"/>
                <a:gd name="T48" fmla="*/ 85 w 86"/>
                <a:gd name="T49" fmla="*/ 59 h 87"/>
                <a:gd name="T50" fmla="*/ 84 w 86"/>
                <a:gd name="T51" fmla="*/ 49 h 87"/>
                <a:gd name="T52" fmla="*/ 83 w 86"/>
                <a:gd name="T53" fmla="*/ 28 h 87"/>
                <a:gd name="T54" fmla="*/ 81 w 86"/>
                <a:gd name="T55" fmla="*/ 21 h 87"/>
                <a:gd name="T56" fmla="*/ 83 w 86"/>
                <a:gd name="T57" fmla="*/ 17 h 87"/>
                <a:gd name="T58" fmla="*/ 82 w 86"/>
                <a:gd name="T59" fmla="*/ 13 h 87"/>
                <a:gd name="T60" fmla="*/ 83 w 86"/>
                <a:gd name="T61" fmla="*/ 10 h 87"/>
                <a:gd name="T62" fmla="*/ 81 w 86"/>
                <a:gd name="T63" fmla="*/ 9 h 87"/>
                <a:gd name="T64" fmla="*/ 70 w 86"/>
                <a:gd name="T65" fmla="*/ 3 h 87"/>
                <a:gd name="T66" fmla="*/ 57 w 86"/>
                <a:gd name="T67" fmla="*/ 7 h 87"/>
                <a:gd name="T68" fmla="*/ 54 w 86"/>
                <a:gd name="T69" fmla="*/ 18 h 87"/>
                <a:gd name="T70" fmla="*/ 43 w 86"/>
                <a:gd name="T71" fmla="*/ 13 h 87"/>
                <a:gd name="T72" fmla="*/ 32 w 86"/>
                <a:gd name="T73" fmla="*/ 8 h 87"/>
                <a:gd name="T74" fmla="*/ 21 w 86"/>
                <a:gd name="T75" fmla="*/ 3 h 87"/>
                <a:gd name="T76" fmla="*/ 11 w 86"/>
                <a:gd name="T77" fmla="*/ 1 h 87"/>
                <a:gd name="T78" fmla="*/ 9 w 86"/>
                <a:gd name="T79" fmla="*/ 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6" h="87">
                  <a:moveTo>
                    <a:pt x="9" y="6"/>
                  </a:moveTo>
                  <a:cubicBezTo>
                    <a:pt x="9" y="6"/>
                    <a:pt x="6" y="8"/>
                    <a:pt x="6" y="8"/>
                  </a:cubicBezTo>
                  <a:cubicBezTo>
                    <a:pt x="4" y="10"/>
                    <a:pt x="4" y="10"/>
                    <a:pt x="4" y="10"/>
                  </a:cubicBezTo>
                  <a:cubicBezTo>
                    <a:pt x="5" y="14"/>
                    <a:pt x="5" y="14"/>
                    <a:pt x="5" y="14"/>
                  </a:cubicBezTo>
                  <a:cubicBezTo>
                    <a:pt x="3" y="17"/>
                    <a:pt x="3" y="17"/>
                    <a:pt x="3" y="17"/>
                  </a:cubicBezTo>
                  <a:cubicBezTo>
                    <a:pt x="0" y="18"/>
                    <a:pt x="0" y="18"/>
                    <a:pt x="0" y="18"/>
                  </a:cubicBezTo>
                  <a:cubicBezTo>
                    <a:pt x="0" y="20"/>
                    <a:pt x="0" y="20"/>
                    <a:pt x="0" y="20"/>
                  </a:cubicBezTo>
                  <a:cubicBezTo>
                    <a:pt x="2" y="24"/>
                    <a:pt x="2" y="24"/>
                    <a:pt x="2" y="24"/>
                  </a:cubicBezTo>
                  <a:cubicBezTo>
                    <a:pt x="3" y="26"/>
                    <a:pt x="3" y="26"/>
                    <a:pt x="3" y="26"/>
                  </a:cubicBezTo>
                  <a:cubicBezTo>
                    <a:pt x="2" y="30"/>
                    <a:pt x="2" y="30"/>
                    <a:pt x="2" y="30"/>
                  </a:cubicBezTo>
                  <a:cubicBezTo>
                    <a:pt x="3" y="33"/>
                    <a:pt x="3" y="33"/>
                    <a:pt x="3" y="33"/>
                  </a:cubicBezTo>
                  <a:cubicBezTo>
                    <a:pt x="3" y="38"/>
                    <a:pt x="3" y="38"/>
                    <a:pt x="3" y="38"/>
                  </a:cubicBezTo>
                  <a:cubicBezTo>
                    <a:pt x="3" y="38"/>
                    <a:pt x="2" y="41"/>
                    <a:pt x="2" y="41"/>
                  </a:cubicBezTo>
                  <a:cubicBezTo>
                    <a:pt x="1" y="41"/>
                    <a:pt x="0" y="44"/>
                    <a:pt x="0" y="44"/>
                  </a:cubicBezTo>
                  <a:cubicBezTo>
                    <a:pt x="1" y="46"/>
                    <a:pt x="1" y="46"/>
                    <a:pt x="1" y="46"/>
                  </a:cubicBezTo>
                  <a:cubicBezTo>
                    <a:pt x="3" y="48"/>
                    <a:pt x="3" y="48"/>
                    <a:pt x="3" y="48"/>
                  </a:cubicBezTo>
                  <a:cubicBezTo>
                    <a:pt x="4" y="50"/>
                    <a:pt x="4" y="50"/>
                    <a:pt x="4" y="50"/>
                  </a:cubicBezTo>
                  <a:cubicBezTo>
                    <a:pt x="5" y="54"/>
                    <a:pt x="5" y="54"/>
                    <a:pt x="5" y="54"/>
                  </a:cubicBezTo>
                  <a:cubicBezTo>
                    <a:pt x="9" y="55"/>
                    <a:pt x="9" y="55"/>
                    <a:pt x="9" y="55"/>
                  </a:cubicBezTo>
                  <a:cubicBezTo>
                    <a:pt x="12" y="56"/>
                    <a:pt x="12" y="56"/>
                    <a:pt x="12" y="56"/>
                  </a:cubicBezTo>
                  <a:cubicBezTo>
                    <a:pt x="14" y="60"/>
                    <a:pt x="14" y="60"/>
                    <a:pt x="14" y="60"/>
                  </a:cubicBezTo>
                  <a:cubicBezTo>
                    <a:pt x="13" y="61"/>
                    <a:pt x="13" y="61"/>
                    <a:pt x="13" y="61"/>
                  </a:cubicBezTo>
                  <a:cubicBezTo>
                    <a:pt x="16" y="61"/>
                    <a:pt x="16" y="61"/>
                    <a:pt x="16" y="61"/>
                  </a:cubicBezTo>
                  <a:cubicBezTo>
                    <a:pt x="17" y="62"/>
                    <a:pt x="17" y="62"/>
                    <a:pt x="17" y="62"/>
                  </a:cubicBezTo>
                  <a:cubicBezTo>
                    <a:pt x="17" y="62"/>
                    <a:pt x="20" y="63"/>
                    <a:pt x="21" y="63"/>
                  </a:cubicBezTo>
                  <a:cubicBezTo>
                    <a:pt x="21" y="63"/>
                    <a:pt x="23" y="63"/>
                    <a:pt x="23" y="63"/>
                  </a:cubicBezTo>
                  <a:cubicBezTo>
                    <a:pt x="23" y="64"/>
                    <a:pt x="25" y="67"/>
                    <a:pt x="25" y="67"/>
                  </a:cubicBezTo>
                  <a:cubicBezTo>
                    <a:pt x="28" y="66"/>
                    <a:pt x="28" y="66"/>
                    <a:pt x="28" y="66"/>
                  </a:cubicBezTo>
                  <a:cubicBezTo>
                    <a:pt x="30" y="65"/>
                    <a:pt x="30" y="65"/>
                    <a:pt x="30" y="65"/>
                  </a:cubicBezTo>
                  <a:cubicBezTo>
                    <a:pt x="31" y="65"/>
                    <a:pt x="31" y="65"/>
                    <a:pt x="31" y="65"/>
                  </a:cubicBezTo>
                  <a:cubicBezTo>
                    <a:pt x="31" y="65"/>
                    <a:pt x="31" y="65"/>
                    <a:pt x="31" y="65"/>
                  </a:cubicBezTo>
                  <a:cubicBezTo>
                    <a:pt x="31" y="65"/>
                    <a:pt x="31" y="65"/>
                    <a:pt x="31" y="65"/>
                  </a:cubicBezTo>
                  <a:cubicBezTo>
                    <a:pt x="32" y="64"/>
                    <a:pt x="32" y="64"/>
                    <a:pt x="32" y="64"/>
                  </a:cubicBezTo>
                  <a:cubicBezTo>
                    <a:pt x="35" y="62"/>
                    <a:pt x="35" y="62"/>
                    <a:pt x="35" y="62"/>
                  </a:cubicBezTo>
                  <a:cubicBezTo>
                    <a:pt x="38" y="62"/>
                    <a:pt x="38" y="62"/>
                    <a:pt x="38" y="62"/>
                  </a:cubicBezTo>
                  <a:cubicBezTo>
                    <a:pt x="44" y="66"/>
                    <a:pt x="44" y="66"/>
                    <a:pt x="44" y="66"/>
                  </a:cubicBezTo>
                  <a:cubicBezTo>
                    <a:pt x="49" y="69"/>
                    <a:pt x="49" y="69"/>
                    <a:pt x="49" y="69"/>
                  </a:cubicBezTo>
                  <a:cubicBezTo>
                    <a:pt x="49" y="69"/>
                    <a:pt x="54" y="71"/>
                    <a:pt x="55" y="72"/>
                  </a:cubicBezTo>
                  <a:cubicBezTo>
                    <a:pt x="57" y="73"/>
                    <a:pt x="61" y="75"/>
                    <a:pt x="62" y="76"/>
                  </a:cubicBezTo>
                  <a:cubicBezTo>
                    <a:pt x="63" y="77"/>
                    <a:pt x="68" y="79"/>
                    <a:pt x="69" y="80"/>
                  </a:cubicBezTo>
                  <a:cubicBezTo>
                    <a:pt x="70" y="81"/>
                    <a:pt x="76" y="84"/>
                    <a:pt x="76" y="85"/>
                  </a:cubicBezTo>
                  <a:cubicBezTo>
                    <a:pt x="77" y="85"/>
                    <a:pt x="79" y="86"/>
                    <a:pt x="80" y="87"/>
                  </a:cubicBezTo>
                  <a:cubicBezTo>
                    <a:pt x="80" y="83"/>
                    <a:pt x="80" y="83"/>
                    <a:pt x="80" y="83"/>
                  </a:cubicBezTo>
                  <a:cubicBezTo>
                    <a:pt x="85" y="83"/>
                    <a:pt x="85" y="83"/>
                    <a:pt x="85" y="83"/>
                  </a:cubicBezTo>
                  <a:cubicBezTo>
                    <a:pt x="85" y="71"/>
                    <a:pt x="85" y="71"/>
                    <a:pt x="85" y="71"/>
                  </a:cubicBezTo>
                  <a:cubicBezTo>
                    <a:pt x="85" y="71"/>
                    <a:pt x="85" y="71"/>
                    <a:pt x="85" y="71"/>
                  </a:cubicBezTo>
                  <a:cubicBezTo>
                    <a:pt x="85" y="64"/>
                    <a:pt x="85" y="64"/>
                    <a:pt x="85" y="64"/>
                  </a:cubicBezTo>
                  <a:cubicBezTo>
                    <a:pt x="84" y="64"/>
                    <a:pt x="84" y="64"/>
                    <a:pt x="84" y="64"/>
                  </a:cubicBezTo>
                  <a:cubicBezTo>
                    <a:pt x="84" y="59"/>
                    <a:pt x="84" y="59"/>
                    <a:pt x="84" y="59"/>
                  </a:cubicBezTo>
                  <a:cubicBezTo>
                    <a:pt x="85" y="59"/>
                    <a:pt x="85" y="59"/>
                    <a:pt x="85" y="59"/>
                  </a:cubicBezTo>
                  <a:cubicBezTo>
                    <a:pt x="86" y="50"/>
                    <a:pt x="86" y="50"/>
                    <a:pt x="86" y="50"/>
                  </a:cubicBezTo>
                  <a:cubicBezTo>
                    <a:pt x="84" y="49"/>
                    <a:pt x="84" y="49"/>
                    <a:pt x="84" y="49"/>
                  </a:cubicBezTo>
                  <a:cubicBezTo>
                    <a:pt x="85" y="29"/>
                    <a:pt x="85" y="29"/>
                    <a:pt x="85" y="29"/>
                  </a:cubicBezTo>
                  <a:cubicBezTo>
                    <a:pt x="83" y="28"/>
                    <a:pt x="83" y="28"/>
                    <a:pt x="83" y="28"/>
                  </a:cubicBezTo>
                  <a:cubicBezTo>
                    <a:pt x="83" y="21"/>
                    <a:pt x="83" y="21"/>
                    <a:pt x="83" y="21"/>
                  </a:cubicBezTo>
                  <a:cubicBezTo>
                    <a:pt x="81" y="21"/>
                    <a:pt x="81" y="21"/>
                    <a:pt x="81" y="21"/>
                  </a:cubicBezTo>
                  <a:cubicBezTo>
                    <a:pt x="82" y="17"/>
                    <a:pt x="82" y="17"/>
                    <a:pt x="82" y="17"/>
                  </a:cubicBezTo>
                  <a:cubicBezTo>
                    <a:pt x="83" y="17"/>
                    <a:pt x="83" y="17"/>
                    <a:pt x="83" y="17"/>
                  </a:cubicBezTo>
                  <a:cubicBezTo>
                    <a:pt x="83" y="13"/>
                    <a:pt x="83" y="13"/>
                    <a:pt x="83" y="13"/>
                  </a:cubicBezTo>
                  <a:cubicBezTo>
                    <a:pt x="82" y="13"/>
                    <a:pt x="82" y="13"/>
                    <a:pt x="82" y="13"/>
                  </a:cubicBezTo>
                  <a:cubicBezTo>
                    <a:pt x="82" y="11"/>
                    <a:pt x="82" y="11"/>
                    <a:pt x="82" y="11"/>
                  </a:cubicBezTo>
                  <a:cubicBezTo>
                    <a:pt x="83" y="10"/>
                    <a:pt x="83" y="10"/>
                    <a:pt x="83" y="10"/>
                  </a:cubicBezTo>
                  <a:cubicBezTo>
                    <a:pt x="83" y="9"/>
                    <a:pt x="83" y="9"/>
                    <a:pt x="83" y="9"/>
                  </a:cubicBezTo>
                  <a:cubicBezTo>
                    <a:pt x="82" y="9"/>
                    <a:pt x="82" y="9"/>
                    <a:pt x="81" y="9"/>
                  </a:cubicBezTo>
                  <a:cubicBezTo>
                    <a:pt x="79" y="9"/>
                    <a:pt x="74" y="6"/>
                    <a:pt x="74" y="6"/>
                  </a:cubicBezTo>
                  <a:cubicBezTo>
                    <a:pt x="74" y="6"/>
                    <a:pt x="72" y="5"/>
                    <a:pt x="70" y="3"/>
                  </a:cubicBezTo>
                  <a:cubicBezTo>
                    <a:pt x="68" y="0"/>
                    <a:pt x="65" y="2"/>
                    <a:pt x="62" y="2"/>
                  </a:cubicBezTo>
                  <a:cubicBezTo>
                    <a:pt x="60" y="2"/>
                    <a:pt x="59" y="6"/>
                    <a:pt x="57" y="7"/>
                  </a:cubicBezTo>
                  <a:cubicBezTo>
                    <a:pt x="55" y="8"/>
                    <a:pt x="57" y="13"/>
                    <a:pt x="57" y="15"/>
                  </a:cubicBezTo>
                  <a:cubicBezTo>
                    <a:pt x="57" y="18"/>
                    <a:pt x="56" y="16"/>
                    <a:pt x="54" y="18"/>
                  </a:cubicBezTo>
                  <a:cubicBezTo>
                    <a:pt x="52" y="19"/>
                    <a:pt x="48" y="18"/>
                    <a:pt x="45" y="16"/>
                  </a:cubicBezTo>
                  <a:cubicBezTo>
                    <a:pt x="43" y="14"/>
                    <a:pt x="45" y="15"/>
                    <a:pt x="43" y="13"/>
                  </a:cubicBezTo>
                  <a:cubicBezTo>
                    <a:pt x="41" y="11"/>
                    <a:pt x="36" y="12"/>
                    <a:pt x="35" y="12"/>
                  </a:cubicBezTo>
                  <a:cubicBezTo>
                    <a:pt x="33" y="12"/>
                    <a:pt x="32" y="12"/>
                    <a:pt x="32" y="8"/>
                  </a:cubicBezTo>
                  <a:cubicBezTo>
                    <a:pt x="32" y="5"/>
                    <a:pt x="29" y="4"/>
                    <a:pt x="29" y="4"/>
                  </a:cubicBezTo>
                  <a:cubicBezTo>
                    <a:pt x="29" y="4"/>
                    <a:pt x="23" y="3"/>
                    <a:pt x="21" y="3"/>
                  </a:cubicBezTo>
                  <a:cubicBezTo>
                    <a:pt x="18" y="3"/>
                    <a:pt x="16" y="3"/>
                    <a:pt x="14" y="3"/>
                  </a:cubicBezTo>
                  <a:cubicBezTo>
                    <a:pt x="13" y="3"/>
                    <a:pt x="12" y="2"/>
                    <a:pt x="11" y="1"/>
                  </a:cubicBezTo>
                  <a:cubicBezTo>
                    <a:pt x="11" y="5"/>
                    <a:pt x="11" y="5"/>
                    <a:pt x="11" y="5"/>
                  </a:cubicBezTo>
                  <a:cubicBezTo>
                    <a:pt x="11" y="5"/>
                    <a:pt x="9" y="6"/>
                    <a:pt x="9"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8" name="Freeform 85"/>
            <p:cNvSpPr/>
            <p:nvPr/>
          </p:nvSpPr>
          <p:spPr bwMode="auto">
            <a:xfrm>
              <a:off x="7711728" y="4349899"/>
              <a:ext cx="300038" cy="282575"/>
            </a:xfrm>
            <a:custGeom>
              <a:avLst/>
              <a:gdLst>
                <a:gd name="T0" fmla="*/ 43 w 66"/>
                <a:gd name="T1" fmla="*/ 1 h 62"/>
                <a:gd name="T2" fmla="*/ 40 w 66"/>
                <a:gd name="T3" fmla="*/ 4 h 62"/>
                <a:gd name="T4" fmla="*/ 38 w 66"/>
                <a:gd name="T5" fmla="*/ 5 h 62"/>
                <a:gd name="T6" fmla="*/ 40 w 66"/>
                <a:gd name="T7" fmla="*/ 9 h 62"/>
                <a:gd name="T8" fmla="*/ 38 w 66"/>
                <a:gd name="T9" fmla="*/ 16 h 62"/>
                <a:gd name="T10" fmla="*/ 37 w 66"/>
                <a:gd name="T11" fmla="*/ 17 h 62"/>
                <a:gd name="T12" fmla="*/ 38 w 66"/>
                <a:gd name="T13" fmla="*/ 22 h 62"/>
                <a:gd name="T14" fmla="*/ 39 w 66"/>
                <a:gd name="T15" fmla="*/ 23 h 62"/>
                <a:gd name="T16" fmla="*/ 41 w 66"/>
                <a:gd name="T17" fmla="*/ 24 h 62"/>
                <a:gd name="T18" fmla="*/ 42 w 66"/>
                <a:gd name="T19" fmla="*/ 26 h 62"/>
                <a:gd name="T20" fmla="*/ 43 w 66"/>
                <a:gd name="T21" fmla="*/ 24 h 62"/>
                <a:gd name="T22" fmla="*/ 45 w 66"/>
                <a:gd name="T23" fmla="*/ 32 h 62"/>
                <a:gd name="T24" fmla="*/ 41 w 66"/>
                <a:gd name="T25" fmla="*/ 31 h 62"/>
                <a:gd name="T26" fmla="*/ 40 w 66"/>
                <a:gd name="T27" fmla="*/ 29 h 62"/>
                <a:gd name="T28" fmla="*/ 37 w 66"/>
                <a:gd name="T29" fmla="*/ 27 h 62"/>
                <a:gd name="T30" fmla="*/ 36 w 66"/>
                <a:gd name="T31" fmla="*/ 26 h 62"/>
                <a:gd name="T32" fmla="*/ 33 w 66"/>
                <a:gd name="T33" fmla="*/ 23 h 62"/>
                <a:gd name="T34" fmla="*/ 30 w 66"/>
                <a:gd name="T35" fmla="*/ 21 h 62"/>
                <a:gd name="T36" fmla="*/ 29 w 66"/>
                <a:gd name="T37" fmla="*/ 24 h 62"/>
                <a:gd name="T38" fmla="*/ 25 w 66"/>
                <a:gd name="T39" fmla="*/ 22 h 62"/>
                <a:gd name="T40" fmla="*/ 21 w 66"/>
                <a:gd name="T41" fmla="*/ 21 h 62"/>
                <a:gd name="T42" fmla="*/ 20 w 66"/>
                <a:gd name="T43" fmla="*/ 18 h 62"/>
                <a:gd name="T44" fmla="*/ 17 w 66"/>
                <a:gd name="T45" fmla="*/ 20 h 62"/>
                <a:gd name="T46" fmla="*/ 15 w 66"/>
                <a:gd name="T47" fmla="*/ 17 h 62"/>
                <a:gd name="T48" fmla="*/ 13 w 66"/>
                <a:gd name="T49" fmla="*/ 17 h 62"/>
                <a:gd name="T50" fmla="*/ 13 w 66"/>
                <a:gd name="T51" fmla="*/ 24 h 62"/>
                <a:gd name="T52" fmla="*/ 11 w 66"/>
                <a:gd name="T53" fmla="*/ 30 h 62"/>
                <a:gd name="T54" fmla="*/ 0 w 66"/>
                <a:gd name="T55" fmla="*/ 40 h 62"/>
                <a:gd name="T56" fmla="*/ 2 w 66"/>
                <a:gd name="T57" fmla="*/ 51 h 62"/>
                <a:gd name="T58" fmla="*/ 6 w 66"/>
                <a:gd name="T59" fmla="*/ 56 h 62"/>
                <a:gd name="T60" fmla="*/ 9 w 66"/>
                <a:gd name="T61" fmla="*/ 58 h 62"/>
                <a:gd name="T62" fmla="*/ 18 w 66"/>
                <a:gd name="T63" fmla="*/ 58 h 62"/>
                <a:gd name="T64" fmla="*/ 22 w 66"/>
                <a:gd name="T65" fmla="*/ 60 h 62"/>
                <a:gd name="T66" fmla="*/ 29 w 66"/>
                <a:gd name="T67" fmla="*/ 61 h 62"/>
                <a:gd name="T68" fmla="*/ 33 w 66"/>
                <a:gd name="T69" fmla="*/ 56 h 62"/>
                <a:gd name="T70" fmla="*/ 38 w 66"/>
                <a:gd name="T71" fmla="*/ 53 h 62"/>
                <a:gd name="T72" fmla="*/ 40 w 66"/>
                <a:gd name="T73" fmla="*/ 48 h 62"/>
                <a:gd name="T74" fmla="*/ 42 w 66"/>
                <a:gd name="T75" fmla="*/ 46 h 62"/>
                <a:gd name="T76" fmla="*/ 47 w 66"/>
                <a:gd name="T77" fmla="*/ 46 h 62"/>
                <a:gd name="T78" fmla="*/ 48 w 66"/>
                <a:gd name="T79" fmla="*/ 46 h 62"/>
                <a:gd name="T80" fmla="*/ 47 w 66"/>
                <a:gd name="T81" fmla="*/ 44 h 62"/>
                <a:gd name="T82" fmla="*/ 50 w 66"/>
                <a:gd name="T83" fmla="*/ 42 h 62"/>
                <a:gd name="T84" fmla="*/ 53 w 66"/>
                <a:gd name="T85" fmla="*/ 40 h 62"/>
                <a:gd name="T86" fmla="*/ 56 w 66"/>
                <a:gd name="T87" fmla="*/ 40 h 62"/>
                <a:gd name="T88" fmla="*/ 60 w 66"/>
                <a:gd name="T89" fmla="*/ 38 h 62"/>
                <a:gd name="T90" fmla="*/ 63 w 66"/>
                <a:gd name="T91" fmla="*/ 36 h 62"/>
                <a:gd name="T92" fmla="*/ 62 w 66"/>
                <a:gd name="T93" fmla="*/ 35 h 62"/>
                <a:gd name="T94" fmla="*/ 61 w 66"/>
                <a:gd name="T95" fmla="*/ 33 h 62"/>
                <a:gd name="T96" fmla="*/ 62 w 66"/>
                <a:gd name="T97" fmla="*/ 29 h 62"/>
                <a:gd name="T98" fmla="*/ 65 w 66"/>
                <a:gd name="T99" fmla="*/ 26 h 62"/>
                <a:gd name="T100" fmla="*/ 66 w 66"/>
                <a:gd name="T101" fmla="*/ 15 h 62"/>
                <a:gd name="T102" fmla="*/ 66 w 66"/>
                <a:gd name="T103" fmla="*/ 12 h 62"/>
                <a:gd name="T104" fmla="*/ 64 w 66"/>
                <a:gd name="T105" fmla="*/ 9 h 62"/>
                <a:gd name="T106" fmla="*/ 62 w 66"/>
                <a:gd name="T107" fmla="*/ 8 h 62"/>
                <a:gd name="T108" fmla="*/ 53 w 66"/>
                <a:gd name="T109" fmla="*/ 2 h 62"/>
                <a:gd name="T110" fmla="*/ 51 w 66"/>
                <a:gd name="T111" fmla="*/ 1 h 62"/>
                <a:gd name="T112" fmla="*/ 49 w 66"/>
                <a:gd name="T11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 h="62">
                  <a:moveTo>
                    <a:pt x="43" y="0"/>
                  </a:moveTo>
                  <a:cubicBezTo>
                    <a:pt x="43" y="1"/>
                    <a:pt x="43" y="1"/>
                    <a:pt x="43" y="1"/>
                  </a:cubicBezTo>
                  <a:cubicBezTo>
                    <a:pt x="40" y="1"/>
                    <a:pt x="40" y="1"/>
                    <a:pt x="40" y="1"/>
                  </a:cubicBezTo>
                  <a:cubicBezTo>
                    <a:pt x="40" y="4"/>
                    <a:pt x="40" y="4"/>
                    <a:pt x="40" y="4"/>
                  </a:cubicBezTo>
                  <a:cubicBezTo>
                    <a:pt x="39" y="5"/>
                    <a:pt x="39" y="5"/>
                    <a:pt x="39" y="5"/>
                  </a:cubicBezTo>
                  <a:cubicBezTo>
                    <a:pt x="38" y="5"/>
                    <a:pt x="38" y="5"/>
                    <a:pt x="38" y="5"/>
                  </a:cubicBezTo>
                  <a:cubicBezTo>
                    <a:pt x="38" y="9"/>
                    <a:pt x="38" y="9"/>
                    <a:pt x="38" y="9"/>
                  </a:cubicBezTo>
                  <a:cubicBezTo>
                    <a:pt x="40" y="9"/>
                    <a:pt x="40" y="9"/>
                    <a:pt x="40" y="9"/>
                  </a:cubicBezTo>
                  <a:cubicBezTo>
                    <a:pt x="39" y="15"/>
                    <a:pt x="39" y="15"/>
                    <a:pt x="39" y="15"/>
                  </a:cubicBezTo>
                  <a:cubicBezTo>
                    <a:pt x="38" y="16"/>
                    <a:pt x="38" y="16"/>
                    <a:pt x="38" y="16"/>
                  </a:cubicBezTo>
                  <a:cubicBezTo>
                    <a:pt x="38" y="17"/>
                    <a:pt x="38" y="17"/>
                    <a:pt x="38" y="17"/>
                  </a:cubicBezTo>
                  <a:cubicBezTo>
                    <a:pt x="37" y="17"/>
                    <a:pt x="37" y="17"/>
                    <a:pt x="37" y="17"/>
                  </a:cubicBezTo>
                  <a:cubicBezTo>
                    <a:pt x="37" y="22"/>
                    <a:pt x="37" y="22"/>
                    <a:pt x="37" y="22"/>
                  </a:cubicBezTo>
                  <a:cubicBezTo>
                    <a:pt x="38" y="22"/>
                    <a:pt x="38" y="22"/>
                    <a:pt x="38" y="22"/>
                  </a:cubicBezTo>
                  <a:cubicBezTo>
                    <a:pt x="38" y="23"/>
                    <a:pt x="38" y="23"/>
                    <a:pt x="38" y="23"/>
                  </a:cubicBezTo>
                  <a:cubicBezTo>
                    <a:pt x="39" y="23"/>
                    <a:pt x="39" y="23"/>
                    <a:pt x="39" y="23"/>
                  </a:cubicBezTo>
                  <a:cubicBezTo>
                    <a:pt x="39" y="24"/>
                    <a:pt x="39" y="24"/>
                    <a:pt x="39" y="24"/>
                  </a:cubicBezTo>
                  <a:cubicBezTo>
                    <a:pt x="41" y="24"/>
                    <a:pt x="41" y="24"/>
                    <a:pt x="41" y="24"/>
                  </a:cubicBezTo>
                  <a:cubicBezTo>
                    <a:pt x="41" y="25"/>
                    <a:pt x="41" y="25"/>
                    <a:pt x="41" y="25"/>
                  </a:cubicBezTo>
                  <a:cubicBezTo>
                    <a:pt x="42" y="26"/>
                    <a:pt x="42" y="26"/>
                    <a:pt x="42" y="26"/>
                  </a:cubicBezTo>
                  <a:cubicBezTo>
                    <a:pt x="43" y="26"/>
                    <a:pt x="43" y="26"/>
                    <a:pt x="43" y="26"/>
                  </a:cubicBezTo>
                  <a:cubicBezTo>
                    <a:pt x="43" y="24"/>
                    <a:pt x="43" y="24"/>
                    <a:pt x="43" y="24"/>
                  </a:cubicBezTo>
                  <a:cubicBezTo>
                    <a:pt x="45" y="25"/>
                    <a:pt x="45" y="25"/>
                    <a:pt x="45" y="25"/>
                  </a:cubicBezTo>
                  <a:cubicBezTo>
                    <a:pt x="45" y="32"/>
                    <a:pt x="45" y="32"/>
                    <a:pt x="45" y="32"/>
                  </a:cubicBezTo>
                  <a:cubicBezTo>
                    <a:pt x="40" y="32"/>
                    <a:pt x="40" y="32"/>
                    <a:pt x="40" y="32"/>
                  </a:cubicBezTo>
                  <a:cubicBezTo>
                    <a:pt x="41" y="31"/>
                    <a:pt x="41" y="31"/>
                    <a:pt x="41" y="31"/>
                  </a:cubicBezTo>
                  <a:cubicBezTo>
                    <a:pt x="39" y="31"/>
                    <a:pt x="39" y="31"/>
                    <a:pt x="39" y="31"/>
                  </a:cubicBezTo>
                  <a:cubicBezTo>
                    <a:pt x="40" y="29"/>
                    <a:pt x="40" y="29"/>
                    <a:pt x="40" y="29"/>
                  </a:cubicBezTo>
                  <a:cubicBezTo>
                    <a:pt x="38" y="29"/>
                    <a:pt x="38" y="29"/>
                    <a:pt x="38" y="29"/>
                  </a:cubicBezTo>
                  <a:cubicBezTo>
                    <a:pt x="37" y="27"/>
                    <a:pt x="37" y="27"/>
                    <a:pt x="37" y="27"/>
                  </a:cubicBezTo>
                  <a:cubicBezTo>
                    <a:pt x="36" y="27"/>
                    <a:pt x="36" y="27"/>
                    <a:pt x="36" y="27"/>
                  </a:cubicBezTo>
                  <a:cubicBezTo>
                    <a:pt x="36" y="26"/>
                    <a:pt x="36" y="26"/>
                    <a:pt x="36" y="26"/>
                  </a:cubicBezTo>
                  <a:cubicBezTo>
                    <a:pt x="32" y="25"/>
                    <a:pt x="32" y="25"/>
                    <a:pt x="32" y="25"/>
                  </a:cubicBezTo>
                  <a:cubicBezTo>
                    <a:pt x="33" y="23"/>
                    <a:pt x="33" y="23"/>
                    <a:pt x="33" y="23"/>
                  </a:cubicBezTo>
                  <a:cubicBezTo>
                    <a:pt x="31" y="23"/>
                    <a:pt x="31" y="23"/>
                    <a:pt x="31" y="23"/>
                  </a:cubicBezTo>
                  <a:cubicBezTo>
                    <a:pt x="30" y="21"/>
                    <a:pt x="30" y="21"/>
                    <a:pt x="30" y="21"/>
                  </a:cubicBezTo>
                  <a:cubicBezTo>
                    <a:pt x="29" y="22"/>
                    <a:pt x="29" y="22"/>
                    <a:pt x="29" y="22"/>
                  </a:cubicBezTo>
                  <a:cubicBezTo>
                    <a:pt x="29" y="24"/>
                    <a:pt x="29" y="24"/>
                    <a:pt x="29" y="24"/>
                  </a:cubicBezTo>
                  <a:cubicBezTo>
                    <a:pt x="25" y="24"/>
                    <a:pt x="25" y="24"/>
                    <a:pt x="25" y="24"/>
                  </a:cubicBezTo>
                  <a:cubicBezTo>
                    <a:pt x="25" y="22"/>
                    <a:pt x="25" y="22"/>
                    <a:pt x="25" y="22"/>
                  </a:cubicBezTo>
                  <a:cubicBezTo>
                    <a:pt x="22" y="22"/>
                    <a:pt x="22" y="22"/>
                    <a:pt x="22" y="22"/>
                  </a:cubicBezTo>
                  <a:cubicBezTo>
                    <a:pt x="21" y="21"/>
                    <a:pt x="21" y="21"/>
                    <a:pt x="21" y="21"/>
                  </a:cubicBezTo>
                  <a:cubicBezTo>
                    <a:pt x="20" y="20"/>
                    <a:pt x="20" y="20"/>
                    <a:pt x="20" y="20"/>
                  </a:cubicBezTo>
                  <a:cubicBezTo>
                    <a:pt x="20" y="18"/>
                    <a:pt x="20" y="18"/>
                    <a:pt x="20" y="18"/>
                  </a:cubicBezTo>
                  <a:cubicBezTo>
                    <a:pt x="18" y="19"/>
                    <a:pt x="18" y="19"/>
                    <a:pt x="18" y="19"/>
                  </a:cubicBezTo>
                  <a:cubicBezTo>
                    <a:pt x="17" y="20"/>
                    <a:pt x="17" y="20"/>
                    <a:pt x="17" y="20"/>
                  </a:cubicBezTo>
                  <a:cubicBezTo>
                    <a:pt x="15" y="20"/>
                    <a:pt x="15" y="20"/>
                    <a:pt x="15" y="20"/>
                  </a:cubicBezTo>
                  <a:cubicBezTo>
                    <a:pt x="15" y="17"/>
                    <a:pt x="15" y="17"/>
                    <a:pt x="15" y="17"/>
                  </a:cubicBezTo>
                  <a:cubicBezTo>
                    <a:pt x="13" y="17"/>
                    <a:pt x="13" y="17"/>
                    <a:pt x="13" y="17"/>
                  </a:cubicBezTo>
                  <a:cubicBezTo>
                    <a:pt x="13" y="17"/>
                    <a:pt x="13" y="17"/>
                    <a:pt x="13" y="17"/>
                  </a:cubicBezTo>
                  <a:cubicBezTo>
                    <a:pt x="13" y="20"/>
                    <a:pt x="13" y="20"/>
                    <a:pt x="13" y="20"/>
                  </a:cubicBezTo>
                  <a:cubicBezTo>
                    <a:pt x="13" y="24"/>
                    <a:pt x="13" y="24"/>
                    <a:pt x="13" y="24"/>
                  </a:cubicBezTo>
                  <a:cubicBezTo>
                    <a:pt x="12" y="29"/>
                    <a:pt x="12" y="29"/>
                    <a:pt x="12" y="29"/>
                  </a:cubicBezTo>
                  <a:cubicBezTo>
                    <a:pt x="11" y="30"/>
                    <a:pt x="11" y="30"/>
                    <a:pt x="11" y="30"/>
                  </a:cubicBezTo>
                  <a:cubicBezTo>
                    <a:pt x="2" y="30"/>
                    <a:pt x="2" y="30"/>
                    <a:pt x="2" y="30"/>
                  </a:cubicBezTo>
                  <a:cubicBezTo>
                    <a:pt x="0" y="40"/>
                    <a:pt x="0" y="40"/>
                    <a:pt x="0" y="40"/>
                  </a:cubicBezTo>
                  <a:cubicBezTo>
                    <a:pt x="1" y="49"/>
                    <a:pt x="1" y="49"/>
                    <a:pt x="1" y="49"/>
                  </a:cubicBezTo>
                  <a:cubicBezTo>
                    <a:pt x="2" y="51"/>
                    <a:pt x="2" y="51"/>
                    <a:pt x="2" y="51"/>
                  </a:cubicBezTo>
                  <a:cubicBezTo>
                    <a:pt x="4" y="54"/>
                    <a:pt x="4" y="54"/>
                    <a:pt x="4" y="54"/>
                  </a:cubicBezTo>
                  <a:cubicBezTo>
                    <a:pt x="4" y="54"/>
                    <a:pt x="6" y="56"/>
                    <a:pt x="6" y="56"/>
                  </a:cubicBezTo>
                  <a:cubicBezTo>
                    <a:pt x="6" y="56"/>
                    <a:pt x="8" y="58"/>
                    <a:pt x="8" y="58"/>
                  </a:cubicBezTo>
                  <a:cubicBezTo>
                    <a:pt x="9" y="58"/>
                    <a:pt x="9" y="58"/>
                    <a:pt x="9" y="58"/>
                  </a:cubicBezTo>
                  <a:cubicBezTo>
                    <a:pt x="9" y="58"/>
                    <a:pt x="9" y="58"/>
                    <a:pt x="9" y="58"/>
                  </a:cubicBezTo>
                  <a:cubicBezTo>
                    <a:pt x="18" y="58"/>
                    <a:pt x="18" y="58"/>
                    <a:pt x="18" y="58"/>
                  </a:cubicBezTo>
                  <a:cubicBezTo>
                    <a:pt x="18" y="60"/>
                    <a:pt x="18" y="60"/>
                    <a:pt x="18" y="60"/>
                  </a:cubicBezTo>
                  <a:cubicBezTo>
                    <a:pt x="22" y="60"/>
                    <a:pt x="22" y="60"/>
                    <a:pt x="22" y="60"/>
                  </a:cubicBezTo>
                  <a:cubicBezTo>
                    <a:pt x="23" y="62"/>
                    <a:pt x="23" y="62"/>
                    <a:pt x="23" y="62"/>
                  </a:cubicBezTo>
                  <a:cubicBezTo>
                    <a:pt x="29" y="61"/>
                    <a:pt x="29" y="61"/>
                    <a:pt x="29" y="61"/>
                  </a:cubicBezTo>
                  <a:cubicBezTo>
                    <a:pt x="30" y="60"/>
                    <a:pt x="30" y="60"/>
                    <a:pt x="30" y="60"/>
                  </a:cubicBezTo>
                  <a:cubicBezTo>
                    <a:pt x="33" y="56"/>
                    <a:pt x="33" y="56"/>
                    <a:pt x="33" y="56"/>
                  </a:cubicBezTo>
                  <a:cubicBezTo>
                    <a:pt x="35" y="54"/>
                    <a:pt x="35" y="54"/>
                    <a:pt x="35" y="54"/>
                  </a:cubicBezTo>
                  <a:cubicBezTo>
                    <a:pt x="38" y="53"/>
                    <a:pt x="38" y="53"/>
                    <a:pt x="38" y="53"/>
                  </a:cubicBezTo>
                  <a:cubicBezTo>
                    <a:pt x="39" y="52"/>
                    <a:pt x="39" y="52"/>
                    <a:pt x="39" y="52"/>
                  </a:cubicBezTo>
                  <a:cubicBezTo>
                    <a:pt x="40" y="48"/>
                    <a:pt x="40" y="48"/>
                    <a:pt x="40" y="48"/>
                  </a:cubicBezTo>
                  <a:cubicBezTo>
                    <a:pt x="41" y="48"/>
                    <a:pt x="41" y="48"/>
                    <a:pt x="41" y="48"/>
                  </a:cubicBezTo>
                  <a:cubicBezTo>
                    <a:pt x="42" y="46"/>
                    <a:pt x="42" y="46"/>
                    <a:pt x="42" y="46"/>
                  </a:cubicBezTo>
                  <a:cubicBezTo>
                    <a:pt x="47" y="46"/>
                    <a:pt x="47" y="46"/>
                    <a:pt x="47" y="46"/>
                  </a:cubicBezTo>
                  <a:cubicBezTo>
                    <a:pt x="47" y="46"/>
                    <a:pt x="47" y="46"/>
                    <a:pt x="47" y="46"/>
                  </a:cubicBezTo>
                  <a:cubicBezTo>
                    <a:pt x="47" y="46"/>
                    <a:pt x="47" y="46"/>
                    <a:pt x="47" y="46"/>
                  </a:cubicBezTo>
                  <a:cubicBezTo>
                    <a:pt x="48" y="46"/>
                    <a:pt x="48" y="46"/>
                    <a:pt x="48" y="46"/>
                  </a:cubicBezTo>
                  <a:cubicBezTo>
                    <a:pt x="48" y="45"/>
                    <a:pt x="48" y="45"/>
                    <a:pt x="48" y="45"/>
                  </a:cubicBezTo>
                  <a:cubicBezTo>
                    <a:pt x="47" y="44"/>
                    <a:pt x="47" y="44"/>
                    <a:pt x="47" y="44"/>
                  </a:cubicBezTo>
                  <a:cubicBezTo>
                    <a:pt x="47" y="42"/>
                    <a:pt x="47" y="42"/>
                    <a:pt x="47" y="42"/>
                  </a:cubicBezTo>
                  <a:cubicBezTo>
                    <a:pt x="50" y="42"/>
                    <a:pt x="50" y="42"/>
                    <a:pt x="50" y="42"/>
                  </a:cubicBezTo>
                  <a:cubicBezTo>
                    <a:pt x="51" y="40"/>
                    <a:pt x="51" y="40"/>
                    <a:pt x="51" y="40"/>
                  </a:cubicBezTo>
                  <a:cubicBezTo>
                    <a:pt x="53" y="40"/>
                    <a:pt x="53" y="40"/>
                    <a:pt x="53" y="40"/>
                  </a:cubicBezTo>
                  <a:cubicBezTo>
                    <a:pt x="54" y="39"/>
                    <a:pt x="54" y="39"/>
                    <a:pt x="54" y="39"/>
                  </a:cubicBezTo>
                  <a:cubicBezTo>
                    <a:pt x="56" y="40"/>
                    <a:pt x="56" y="40"/>
                    <a:pt x="56" y="40"/>
                  </a:cubicBezTo>
                  <a:cubicBezTo>
                    <a:pt x="56" y="40"/>
                    <a:pt x="56" y="38"/>
                    <a:pt x="56" y="38"/>
                  </a:cubicBezTo>
                  <a:cubicBezTo>
                    <a:pt x="57" y="38"/>
                    <a:pt x="60" y="38"/>
                    <a:pt x="60" y="38"/>
                  </a:cubicBezTo>
                  <a:cubicBezTo>
                    <a:pt x="60" y="37"/>
                    <a:pt x="60" y="37"/>
                    <a:pt x="60" y="37"/>
                  </a:cubicBezTo>
                  <a:cubicBezTo>
                    <a:pt x="63" y="36"/>
                    <a:pt x="63" y="36"/>
                    <a:pt x="63" y="36"/>
                  </a:cubicBezTo>
                  <a:cubicBezTo>
                    <a:pt x="62" y="36"/>
                    <a:pt x="62" y="36"/>
                    <a:pt x="62" y="36"/>
                  </a:cubicBezTo>
                  <a:cubicBezTo>
                    <a:pt x="62" y="35"/>
                    <a:pt x="62" y="35"/>
                    <a:pt x="62" y="35"/>
                  </a:cubicBezTo>
                  <a:cubicBezTo>
                    <a:pt x="60" y="34"/>
                    <a:pt x="60" y="34"/>
                    <a:pt x="60" y="34"/>
                  </a:cubicBezTo>
                  <a:cubicBezTo>
                    <a:pt x="60" y="34"/>
                    <a:pt x="61" y="33"/>
                    <a:pt x="61" y="33"/>
                  </a:cubicBezTo>
                  <a:cubicBezTo>
                    <a:pt x="61" y="33"/>
                    <a:pt x="62" y="33"/>
                    <a:pt x="62" y="33"/>
                  </a:cubicBezTo>
                  <a:cubicBezTo>
                    <a:pt x="62" y="29"/>
                    <a:pt x="62" y="29"/>
                    <a:pt x="62" y="29"/>
                  </a:cubicBezTo>
                  <a:cubicBezTo>
                    <a:pt x="63" y="27"/>
                    <a:pt x="63" y="27"/>
                    <a:pt x="63" y="27"/>
                  </a:cubicBezTo>
                  <a:cubicBezTo>
                    <a:pt x="65" y="26"/>
                    <a:pt x="65" y="26"/>
                    <a:pt x="65" y="26"/>
                  </a:cubicBezTo>
                  <a:cubicBezTo>
                    <a:pt x="65" y="17"/>
                    <a:pt x="65" y="17"/>
                    <a:pt x="65" y="17"/>
                  </a:cubicBezTo>
                  <a:cubicBezTo>
                    <a:pt x="66" y="15"/>
                    <a:pt x="66" y="15"/>
                    <a:pt x="66" y="15"/>
                  </a:cubicBezTo>
                  <a:cubicBezTo>
                    <a:pt x="66" y="13"/>
                    <a:pt x="66" y="13"/>
                    <a:pt x="66" y="13"/>
                  </a:cubicBezTo>
                  <a:cubicBezTo>
                    <a:pt x="66" y="12"/>
                    <a:pt x="66" y="12"/>
                    <a:pt x="66" y="12"/>
                  </a:cubicBezTo>
                  <a:cubicBezTo>
                    <a:pt x="64" y="11"/>
                    <a:pt x="64" y="11"/>
                    <a:pt x="64" y="11"/>
                  </a:cubicBezTo>
                  <a:cubicBezTo>
                    <a:pt x="64" y="9"/>
                    <a:pt x="64" y="9"/>
                    <a:pt x="64" y="9"/>
                  </a:cubicBezTo>
                  <a:cubicBezTo>
                    <a:pt x="63" y="8"/>
                    <a:pt x="63" y="8"/>
                    <a:pt x="63" y="8"/>
                  </a:cubicBezTo>
                  <a:cubicBezTo>
                    <a:pt x="62" y="8"/>
                    <a:pt x="62" y="8"/>
                    <a:pt x="62" y="8"/>
                  </a:cubicBezTo>
                  <a:cubicBezTo>
                    <a:pt x="58" y="5"/>
                    <a:pt x="58" y="5"/>
                    <a:pt x="58" y="5"/>
                  </a:cubicBezTo>
                  <a:cubicBezTo>
                    <a:pt x="53" y="2"/>
                    <a:pt x="53" y="2"/>
                    <a:pt x="53" y="2"/>
                  </a:cubicBezTo>
                  <a:cubicBezTo>
                    <a:pt x="51" y="1"/>
                    <a:pt x="51" y="1"/>
                    <a:pt x="51" y="1"/>
                  </a:cubicBezTo>
                  <a:cubicBezTo>
                    <a:pt x="51" y="1"/>
                    <a:pt x="51" y="1"/>
                    <a:pt x="51" y="1"/>
                  </a:cubicBezTo>
                  <a:cubicBezTo>
                    <a:pt x="51" y="1"/>
                    <a:pt x="51" y="1"/>
                    <a:pt x="51" y="1"/>
                  </a:cubicBezTo>
                  <a:cubicBezTo>
                    <a:pt x="49" y="0"/>
                    <a:pt x="49" y="0"/>
                    <a:pt x="49" y="0"/>
                  </a:cubicBezTo>
                  <a:lnTo>
                    <a:pt x="43"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9" name="Freeform 86"/>
            <p:cNvSpPr/>
            <p:nvPr/>
          </p:nvSpPr>
          <p:spPr bwMode="auto">
            <a:xfrm>
              <a:off x="7984778" y="4381649"/>
              <a:ext cx="80963" cy="222250"/>
            </a:xfrm>
            <a:custGeom>
              <a:avLst/>
              <a:gdLst>
                <a:gd name="T0" fmla="*/ 4 w 18"/>
                <a:gd name="T1" fmla="*/ 4 h 49"/>
                <a:gd name="T2" fmla="*/ 6 w 18"/>
                <a:gd name="T3" fmla="*/ 5 h 49"/>
                <a:gd name="T4" fmla="*/ 6 w 18"/>
                <a:gd name="T5" fmla="*/ 6 h 49"/>
                <a:gd name="T6" fmla="*/ 6 w 18"/>
                <a:gd name="T7" fmla="*/ 8 h 49"/>
                <a:gd name="T8" fmla="*/ 5 w 18"/>
                <a:gd name="T9" fmla="*/ 10 h 49"/>
                <a:gd name="T10" fmla="*/ 5 w 18"/>
                <a:gd name="T11" fmla="*/ 19 h 49"/>
                <a:gd name="T12" fmla="*/ 3 w 18"/>
                <a:gd name="T13" fmla="*/ 20 h 49"/>
                <a:gd name="T14" fmla="*/ 2 w 18"/>
                <a:gd name="T15" fmla="*/ 22 h 49"/>
                <a:gd name="T16" fmla="*/ 2 w 18"/>
                <a:gd name="T17" fmla="*/ 26 h 49"/>
                <a:gd name="T18" fmla="*/ 1 w 18"/>
                <a:gd name="T19" fmla="*/ 26 h 49"/>
                <a:gd name="T20" fmla="*/ 0 w 18"/>
                <a:gd name="T21" fmla="*/ 27 h 49"/>
                <a:gd name="T22" fmla="*/ 2 w 18"/>
                <a:gd name="T23" fmla="*/ 28 h 49"/>
                <a:gd name="T24" fmla="*/ 2 w 18"/>
                <a:gd name="T25" fmla="*/ 29 h 49"/>
                <a:gd name="T26" fmla="*/ 3 w 18"/>
                <a:gd name="T27" fmla="*/ 29 h 49"/>
                <a:gd name="T28" fmla="*/ 5 w 18"/>
                <a:gd name="T29" fmla="*/ 29 h 49"/>
                <a:gd name="T30" fmla="*/ 3 w 18"/>
                <a:gd name="T31" fmla="*/ 29 h 49"/>
                <a:gd name="T32" fmla="*/ 5 w 18"/>
                <a:gd name="T33" fmla="*/ 30 h 49"/>
                <a:gd name="T34" fmla="*/ 5 w 18"/>
                <a:gd name="T35" fmla="*/ 31 h 49"/>
                <a:gd name="T36" fmla="*/ 5 w 18"/>
                <a:gd name="T37" fmla="*/ 32 h 49"/>
                <a:gd name="T38" fmla="*/ 6 w 18"/>
                <a:gd name="T39" fmla="*/ 33 h 49"/>
                <a:gd name="T40" fmla="*/ 9 w 18"/>
                <a:gd name="T41" fmla="*/ 32 h 49"/>
                <a:gd name="T42" fmla="*/ 11 w 18"/>
                <a:gd name="T43" fmla="*/ 32 h 49"/>
                <a:gd name="T44" fmla="*/ 11 w 18"/>
                <a:gd name="T45" fmla="*/ 35 h 49"/>
                <a:gd name="T46" fmla="*/ 10 w 18"/>
                <a:gd name="T47" fmla="*/ 39 h 49"/>
                <a:gd name="T48" fmla="*/ 9 w 18"/>
                <a:gd name="T49" fmla="*/ 41 h 49"/>
                <a:gd name="T50" fmla="*/ 11 w 18"/>
                <a:gd name="T51" fmla="*/ 44 h 49"/>
                <a:gd name="T52" fmla="*/ 12 w 18"/>
                <a:gd name="T53" fmla="*/ 47 h 49"/>
                <a:gd name="T54" fmla="*/ 13 w 18"/>
                <a:gd name="T55" fmla="*/ 49 h 49"/>
                <a:gd name="T56" fmla="*/ 14 w 18"/>
                <a:gd name="T57" fmla="*/ 49 h 49"/>
                <a:gd name="T58" fmla="*/ 15 w 18"/>
                <a:gd name="T59" fmla="*/ 43 h 49"/>
                <a:gd name="T60" fmla="*/ 15 w 18"/>
                <a:gd name="T61" fmla="*/ 43 h 49"/>
                <a:gd name="T62" fmla="*/ 16 w 18"/>
                <a:gd name="T63" fmla="*/ 42 h 49"/>
                <a:gd name="T64" fmla="*/ 18 w 18"/>
                <a:gd name="T65" fmla="*/ 42 h 49"/>
                <a:gd name="T66" fmla="*/ 18 w 18"/>
                <a:gd name="T67" fmla="*/ 32 h 49"/>
                <a:gd name="T68" fmla="*/ 17 w 18"/>
                <a:gd name="T69" fmla="*/ 31 h 49"/>
                <a:gd name="T70" fmla="*/ 17 w 18"/>
                <a:gd name="T71" fmla="*/ 30 h 49"/>
                <a:gd name="T72" fmla="*/ 16 w 18"/>
                <a:gd name="T73" fmla="*/ 29 h 49"/>
                <a:gd name="T74" fmla="*/ 13 w 18"/>
                <a:gd name="T75" fmla="*/ 26 h 49"/>
                <a:gd name="T76" fmla="*/ 13 w 18"/>
                <a:gd name="T77" fmla="*/ 24 h 49"/>
                <a:gd name="T78" fmla="*/ 12 w 18"/>
                <a:gd name="T79" fmla="*/ 20 h 49"/>
                <a:gd name="T80" fmla="*/ 12 w 18"/>
                <a:gd name="T81" fmla="*/ 16 h 49"/>
                <a:gd name="T82" fmla="*/ 13 w 18"/>
                <a:gd name="T83" fmla="*/ 16 h 49"/>
                <a:gd name="T84" fmla="*/ 14 w 18"/>
                <a:gd name="T85" fmla="*/ 14 h 49"/>
                <a:gd name="T86" fmla="*/ 14 w 18"/>
                <a:gd name="T87" fmla="*/ 14 h 49"/>
                <a:gd name="T88" fmla="*/ 14 w 18"/>
                <a:gd name="T89" fmla="*/ 14 h 49"/>
                <a:gd name="T90" fmla="*/ 14 w 18"/>
                <a:gd name="T91" fmla="*/ 12 h 49"/>
                <a:gd name="T92" fmla="*/ 12 w 18"/>
                <a:gd name="T93" fmla="*/ 11 h 49"/>
                <a:gd name="T94" fmla="*/ 12 w 18"/>
                <a:gd name="T95" fmla="*/ 5 h 49"/>
                <a:gd name="T96" fmla="*/ 11 w 18"/>
                <a:gd name="T97" fmla="*/ 3 h 49"/>
                <a:gd name="T98" fmla="*/ 10 w 18"/>
                <a:gd name="T99" fmla="*/ 1 h 49"/>
                <a:gd name="T100" fmla="*/ 9 w 18"/>
                <a:gd name="T101" fmla="*/ 0 h 49"/>
                <a:gd name="T102" fmla="*/ 8 w 18"/>
                <a:gd name="T103" fmla="*/ 2 h 49"/>
                <a:gd name="T104" fmla="*/ 6 w 18"/>
                <a:gd name="T105" fmla="*/ 2 h 49"/>
                <a:gd name="T106" fmla="*/ 5 w 18"/>
                <a:gd name="T107" fmla="*/ 1 h 49"/>
                <a:gd name="T108" fmla="*/ 3 w 18"/>
                <a:gd name="T109" fmla="*/ 1 h 49"/>
                <a:gd name="T110" fmla="*/ 4 w 18"/>
                <a:gd name="T111" fmla="*/ 2 h 49"/>
                <a:gd name="T112" fmla="*/ 4 w 18"/>
                <a:gd name="T113" fmla="*/ 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 h="49">
                  <a:moveTo>
                    <a:pt x="4" y="4"/>
                  </a:moveTo>
                  <a:cubicBezTo>
                    <a:pt x="6" y="5"/>
                    <a:pt x="6" y="5"/>
                    <a:pt x="6" y="5"/>
                  </a:cubicBezTo>
                  <a:cubicBezTo>
                    <a:pt x="6" y="6"/>
                    <a:pt x="6" y="6"/>
                    <a:pt x="6" y="6"/>
                  </a:cubicBezTo>
                  <a:cubicBezTo>
                    <a:pt x="6" y="8"/>
                    <a:pt x="6" y="8"/>
                    <a:pt x="6" y="8"/>
                  </a:cubicBezTo>
                  <a:cubicBezTo>
                    <a:pt x="5" y="10"/>
                    <a:pt x="5" y="10"/>
                    <a:pt x="5" y="10"/>
                  </a:cubicBezTo>
                  <a:cubicBezTo>
                    <a:pt x="5" y="19"/>
                    <a:pt x="5" y="19"/>
                    <a:pt x="5" y="19"/>
                  </a:cubicBezTo>
                  <a:cubicBezTo>
                    <a:pt x="3" y="20"/>
                    <a:pt x="3" y="20"/>
                    <a:pt x="3" y="20"/>
                  </a:cubicBezTo>
                  <a:cubicBezTo>
                    <a:pt x="2" y="22"/>
                    <a:pt x="2" y="22"/>
                    <a:pt x="2" y="22"/>
                  </a:cubicBezTo>
                  <a:cubicBezTo>
                    <a:pt x="2" y="26"/>
                    <a:pt x="2" y="26"/>
                    <a:pt x="2" y="26"/>
                  </a:cubicBezTo>
                  <a:cubicBezTo>
                    <a:pt x="2" y="26"/>
                    <a:pt x="1" y="26"/>
                    <a:pt x="1" y="26"/>
                  </a:cubicBezTo>
                  <a:cubicBezTo>
                    <a:pt x="1" y="26"/>
                    <a:pt x="0" y="27"/>
                    <a:pt x="0" y="27"/>
                  </a:cubicBezTo>
                  <a:cubicBezTo>
                    <a:pt x="2" y="28"/>
                    <a:pt x="2" y="28"/>
                    <a:pt x="2" y="28"/>
                  </a:cubicBezTo>
                  <a:cubicBezTo>
                    <a:pt x="2" y="29"/>
                    <a:pt x="2" y="29"/>
                    <a:pt x="2" y="29"/>
                  </a:cubicBezTo>
                  <a:cubicBezTo>
                    <a:pt x="3" y="29"/>
                    <a:pt x="3" y="29"/>
                    <a:pt x="3" y="29"/>
                  </a:cubicBezTo>
                  <a:cubicBezTo>
                    <a:pt x="5" y="29"/>
                    <a:pt x="5" y="29"/>
                    <a:pt x="5" y="29"/>
                  </a:cubicBezTo>
                  <a:cubicBezTo>
                    <a:pt x="3" y="29"/>
                    <a:pt x="3" y="29"/>
                    <a:pt x="3" y="29"/>
                  </a:cubicBezTo>
                  <a:cubicBezTo>
                    <a:pt x="5" y="30"/>
                    <a:pt x="5" y="30"/>
                    <a:pt x="5" y="30"/>
                  </a:cubicBezTo>
                  <a:cubicBezTo>
                    <a:pt x="5" y="31"/>
                    <a:pt x="5" y="31"/>
                    <a:pt x="5" y="31"/>
                  </a:cubicBezTo>
                  <a:cubicBezTo>
                    <a:pt x="5" y="32"/>
                    <a:pt x="5" y="32"/>
                    <a:pt x="5" y="32"/>
                  </a:cubicBezTo>
                  <a:cubicBezTo>
                    <a:pt x="6" y="33"/>
                    <a:pt x="6" y="33"/>
                    <a:pt x="6" y="33"/>
                  </a:cubicBezTo>
                  <a:cubicBezTo>
                    <a:pt x="9" y="32"/>
                    <a:pt x="9" y="32"/>
                    <a:pt x="9" y="32"/>
                  </a:cubicBezTo>
                  <a:cubicBezTo>
                    <a:pt x="11" y="32"/>
                    <a:pt x="11" y="32"/>
                    <a:pt x="11" y="32"/>
                  </a:cubicBezTo>
                  <a:cubicBezTo>
                    <a:pt x="11" y="35"/>
                    <a:pt x="11" y="35"/>
                    <a:pt x="11" y="35"/>
                  </a:cubicBezTo>
                  <a:cubicBezTo>
                    <a:pt x="10" y="39"/>
                    <a:pt x="10" y="39"/>
                    <a:pt x="10" y="39"/>
                  </a:cubicBezTo>
                  <a:cubicBezTo>
                    <a:pt x="9" y="41"/>
                    <a:pt x="9" y="41"/>
                    <a:pt x="9" y="41"/>
                  </a:cubicBezTo>
                  <a:cubicBezTo>
                    <a:pt x="11" y="44"/>
                    <a:pt x="11" y="44"/>
                    <a:pt x="11" y="44"/>
                  </a:cubicBezTo>
                  <a:cubicBezTo>
                    <a:pt x="12" y="47"/>
                    <a:pt x="12" y="47"/>
                    <a:pt x="12" y="47"/>
                  </a:cubicBezTo>
                  <a:cubicBezTo>
                    <a:pt x="13" y="49"/>
                    <a:pt x="13" y="49"/>
                    <a:pt x="13" y="49"/>
                  </a:cubicBezTo>
                  <a:cubicBezTo>
                    <a:pt x="14" y="49"/>
                    <a:pt x="14" y="49"/>
                    <a:pt x="14" y="49"/>
                  </a:cubicBezTo>
                  <a:cubicBezTo>
                    <a:pt x="15" y="43"/>
                    <a:pt x="15" y="43"/>
                    <a:pt x="15" y="43"/>
                  </a:cubicBezTo>
                  <a:cubicBezTo>
                    <a:pt x="15" y="43"/>
                    <a:pt x="15" y="43"/>
                    <a:pt x="15" y="43"/>
                  </a:cubicBezTo>
                  <a:cubicBezTo>
                    <a:pt x="16" y="42"/>
                    <a:pt x="16" y="42"/>
                    <a:pt x="16" y="42"/>
                  </a:cubicBezTo>
                  <a:cubicBezTo>
                    <a:pt x="18" y="42"/>
                    <a:pt x="18" y="42"/>
                    <a:pt x="18" y="42"/>
                  </a:cubicBezTo>
                  <a:cubicBezTo>
                    <a:pt x="18" y="32"/>
                    <a:pt x="18" y="32"/>
                    <a:pt x="18" y="32"/>
                  </a:cubicBezTo>
                  <a:cubicBezTo>
                    <a:pt x="17" y="31"/>
                    <a:pt x="17" y="31"/>
                    <a:pt x="17" y="31"/>
                  </a:cubicBezTo>
                  <a:cubicBezTo>
                    <a:pt x="17" y="30"/>
                    <a:pt x="17" y="30"/>
                    <a:pt x="17" y="30"/>
                  </a:cubicBezTo>
                  <a:cubicBezTo>
                    <a:pt x="16" y="29"/>
                    <a:pt x="16" y="29"/>
                    <a:pt x="16" y="29"/>
                  </a:cubicBezTo>
                  <a:cubicBezTo>
                    <a:pt x="13" y="26"/>
                    <a:pt x="13" y="26"/>
                    <a:pt x="13" y="26"/>
                  </a:cubicBezTo>
                  <a:cubicBezTo>
                    <a:pt x="13" y="24"/>
                    <a:pt x="13" y="24"/>
                    <a:pt x="13" y="24"/>
                  </a:cubicBezTo>
                  <a:cubicBezTo>
                    <a:pt x="12" y="20"/>
                    <a:pt x="12" y="20"/>
                    <a:pt x="12" y="20"/>
                  </a:cubicBezTo>
                  <a:cubicBezTo>
                    <a:pt x="12" y="16"/>
                    <a:pt x="12" y="16"/>
                    <a:pt x="12" y="16"/>
                  </a:cubicBezTo>
                  <a:cubicBezTo>
                    <a:pt x="13" y="16"/>
                    <a:pt x="13" y="16"/>
                    <a:pt x="13" y="16"/>
                  </a:cubicBezTo>
                  <a:cubicBezTo>
                    <a:pt x="14" y="14"/>
                    <a:pt x="14" y="14"/>
                    <a:pt x="14" y="14"/>
                  </a:cubicBezTo>
                  <a:cubicBezTo>
                    <a:pt x="14" y="14"/>
                    <a:pt x="14" y="14"/>
                    <a:pt x="14" y="14"/>
                  </a:cubicBezTo>
                  <a:cubicBezTo>
                    <a:pt x="14" y="14"/>
                    <a:pt x="14" y="14"/>
                    <a:pt x="14" y="14"/>
                  </a:cubicBezTo>
                  <a:cubicBezTo>
                    <a:pt x="14" y="12"/>
                    <a:pt x="14" y="12"/>
                    <a:pt x="14" y="12"/>
                  </a:cubicBezTo>
                  <a:cubicBezTo>
                    <a:pt x="12" y="11"/>
                    <a:pt x="12" y="11"/>
                    <a:pt x="12" y="11"/>
                  </a:cubicBezTo>
                  <a:cubicBezTo>
                    <a:pt x="12" y="5"/>
                    <a:pt x="12" y="5"/>
                    <a:pt x="12" y="5"/>
                  </a:cubicBezTo>
                  <a:cubicBezTo>
                    <a:pt x="11" y="3"/>
                    <a:pt x="11" y="3"/>
                    <a:pt x="11" y="3"/>
                  </a:cubicBezTo>
                  <a:cubicBezTo>
                    <a:pt x="10" y="1"/>
                    <a:pt x="10" y="1"/>
                    <a:pt x="10" y="1"/>
                  </a:cubicBezTo>
                  <a:cubicBezTo>
                    <a:pt x="9" y="0"/>
                    <a:pt x="9" y="0"/>
                    <a:pt x="9" y="0"/>
                  </a:cubicBezTo>
                  <a:cubicBezTo>
                    <a:pt x="8" y="2"/>
                    <a:pt x="8" y="2"/>
                    <a:pt x="8" y="2"/>
                  </a:cubicBezTo>
                  <a:cubicBezTo>
                    <a:pt x="6" y="2"/>
                    <a:pt x="6" y="2"/>
                    <a:pt x="6" y="2"/>
                  </a:cubicBezTo>
                  <a:cubicBezTo>
                    <a:pt x="6" y="2"/>
                    <a:pt x="6" y="1"/>
                    <a:pt x="5" y="1"/>
                  </a:cubicBezTo>
                  <a:cubicBezTo>
                    <a:pt x="5" y="1"/>
                    <a:pt x="4" y="1"/>
                    <a:pt x="3" y="1"/>
                  </a:cubicBezTo>
                  <a:cubicBezTo>
                    <a:pt x="4" y="2"/>
                    <a:pt x="4" y="2"/>
                    <a:pt x="4" y="2"/>
                  </a:cubicBezTo>
                  <a:lnTo>
                    <a:pt x="4" y="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0" name="Freeform 87"/>
            <p:cNvSpPr/>
            <p:nvPr/>
          </p:nvSpPr>
          <p:spPr bwMode="auto">
            <a:xfrm>
              <a:off x="6857653" y="3389462"/>
              <a:ext cx="417513" cy="427038"/>
            </a:xfrm>
            <a:custGeom>
              <a:avLst/>
              <a:gdLst>
                <a:gd name="T0" fmla="*/ 39 w 92"/>
                <a:gd name="T1" fmla="*/ 82 h 94"/>
                <a:gd name="T2" fmla="*/ 42 w 92"/>
                <a:gd name="T3" fmla="*/ 78 h 94"/>
                <a:gd name="T4" fmla="*/ 43 w 92"/>
                <a:gd name="T5" fmla="*/ 74 h 94"/>
                <a:gd name="T6" fmla="*/ 48 w 92"/>
                <a:gd name="T7" fmla="*/ 75 h 94"/>
                <a:gd name="T8" fmla="*/ 49 w 92"/>
                <a:gd name="T9" fmla="*/ 72 h 94"/>
                <a:gd name="T10" fmla="*/ 52 w 92"/>
                <a:gd name="T11" fmla="*/ 68 h 94"/>
                <a:gd name="T12" fmla="*/ 58 w 92"/>
                <a:gd name="T13" fmla="*/ 66 h 94"/>
                <a:gd name="T14" fmla="*/ 62 w 92"/>
                <a:gd name="T15" fmla="*/ 64 h 94"/>
                <a:gd name="T16" fmla="*/ 65 w 92"/>
                <a:gd name="T17" fmla="*/ 63 h 94"/>
                <a:gd name="T18" fmla="*/ 74 w 92"/>
                <a:gd name="T19" fmla="*/ 63 h 94"/>
                <a:gd name="T20" fmla="*/ 86 w 92"/>
                <a:gd name="T21" fmla="*/ 62 h 94"/>
                <a:gd name="T22" fmla="*/ 88 w 92"/>
                <a:gd name="T23" fmla="*/ 60 h 94"/>
                <a:gd name="T24" fmla="*/ 90 w 92"/>
                <a:gd name="T25" fmla="*/ 57 h 94"/>
                <a:gd name="T26" fmla="*/ 91 w 92"/>
                <a:gd name="T27" fmla="*/ 50 h 94"/>
                <a:gd name="T28" fmla="*/ 92 w 92"/>
                <a:gd name="T29" fmla="*/ 37 h 94"/>
                <a:gd name="T30" fmla="*/ 91 w 92"/>
                <a:gd name="T31" fmla="*/ 39 h 94"/>
                <a:gd name="T32" fmla="*/ 86 w 92"/>
                <a:gd name="T33" fmla="*/ 35 h 94"/>
                <a:gd name="T34" fmla="*/ 85 w 92"/>
                <a:gd name="T35" fmla="*/ 32 h 94"/>
                <a:gd name="T36" fmla="*/ 82 w 92"/>
                <a:gd name="T37" fmla="*/ 31 h 94"/>
                <a:gd name="T38" fmla="*/ 76 w 92"/>
                <a:gd name="T39" fmla="*/ 28 h 94"/>
                <a:gd name="T40" fmla="*/ 42 w 92"/>
                <a:gd name="T41" fmla="*/ 0 h 94"/>
                <a:gd name="T42" fmla="*/ 34 w 92"/>
                <a:gd name="T43" fmla="*/ 8 h 94"/>
                <a:gd name="T44" fmla="*/ 36 w 92"/>
                <a:gd name="T45" fmla="*/ 36 h 94"/>
                <a:gd name="T46" fmla="*/ 37 w 92"/>
                <a:gd name="T47" fmla="*/ 54 h 94"/>
                <a:gd name="T48" fmla="*/ 38 w 92"/>
                <a:gd name="T49" fmla="*/ 59 h 94"/>
                <a:gd name="T50" fmla="*/ 14 w 92"/>
                <a:gd name="T51" fmla="*/ 61 h 94"/>
                <a:gd name="T52" fmla="*/ 12 w 92"/>
                <a:gd name="T53" fmla="*/ 62 h 94"/>
                <a:gd name="T54" fmla="*/ 9 w 92"/>
                <a:gd name="T55" fmla="*/ 61 h 94"/>
                <a:gd name="T56" fmla="*/ 7 w 92"/>
                <a:gd name="T57" fmla="*/ 62 h 94"/>
                <a:gd name="T58" fmla="*/ 3 w 92"/>
                <a:gd name="T59" fmla="*/ 61 h 94"/>
                <a:gd name="T60" fmla="*/ 0 w 92"/>
                <a:gd name="T61" fmla="*/ 65 h 94"/>
                <a:gd name="T62" fmla="*/ 1 w 92"/>
                <a:gd name="T63" fmla="*/ 71 h 94"/>
                <a:gd name="T64" fmla="*/ 2 w 92"/>
                <a:gd name="T65" fmla="*/ 74 h 94"/>
                <a:gd name="T66" fmla="*/ 3 w 92"/>
                <a:gd name="T67" fmla="*/ 75 h 94"/>
                <a:gd name="T68" fmla="*/ 4 w 92"/>
                <a:gd name="T69" fmla="*/ 80 h 94"/>
                <a:gd name="T70" fmla="*/ 4 w 92"/>
                <a:gd name="T71" fmla="*/ 80 h 94"/>
                <a:gd name="T72" fmla="*/ 5 w 92"/>
                <a:gd name="T73" fmla="*/ 82 h 94"/>
                <a:gd name="T74" fmla="*/ 6 w 92"/>
                <a:gd name="T75" fmla="*/ 81 h 94"/>
                <a:gd name="T76" fmla="*/ 8 w 92"/>
                <a:gd name="T77" fmla="*/ 83 h 94"/>
                <a:gd name="T78" fmla="*/ 10 w 92"/>
                <a:gd name="T79" fmla="*/ 81 h 94"/>
                <a:gd name="T80" fmla="*/ 13 w 92"/>
                <a:gd name="T81" fmla="*/ 83 h 94"/>
                <a:gd name="T82" fmla="*/ 15 w 92"/>
                <a:gd name="T83" fmla="*/ 81 h 94"/>
                <a:gd name="T84" fmla="*/ 16 w 92"/>
                <a:gd name="T85" fmla="*/ 80 h 94"/>
                <a:gd name="T86" fmla="*/ 17 w 92"/>
                <a:gd name="T87" fmla="*/ 83 h 94"/>
                <a:gd name="T88" fmla="*/ 20 w 92"/>
                <a:gd name="T89" fmla="*/ 85 h 94"/>
                <a:gd name="T90" fmla="*/ 19 w 92"/>
                <a:gd name="T91" fmla="*/ 88 h 94"/>
                <a:gd name="T92" fmla="*/ 22 w 92"/>
                <a:gd name="T93" fmla="*/ 89 h 94"/>
                <a:gd name="T94" fmla="*/ 23 w 92"/>
                <a:gd name="T95" fmla="*/ 93 h 94"/>
                <a:gd name="T96" fmla="*/ 24 w 92"/>
                <a:gd name="T97" fmla="*/ 92 h 94"/>
                <a:gd name="T98" fmla="*/ 26 w 92"/>
                <a:gd name="T99" fmla="*/ 93 h 94"/>
                <a:gd name="T100" fmla="*/ 30 w 92"/>
                <a:gd name="T101" fmla="*/ 94 h 94"/>
                <a:gd name="T102" fmla="*/ 33 w 92"/>
                <a:gd name="T103" fmla="*/ 90 h 94"/>
                <a:gd name="T104" fmla="*/ 37 w 92"/>
                <a:gd name="T105" fmla="*/ 93 h 94"/>
                <a:gd name="T106" fmla="*/ 36 w 92"/>
                <a:gd name="T107" fmla="*/ 93 h 94"/>
                <a:gd name="T108" fmla="*/ 37 w 92"/>
                <a:gd name="T109" fmla="*/ 8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2" h="94">
                  <a:moveTo>
                    <a:pt x="38" y="87"/>
                  </a:moveTo>
                  <a:cubicBezTo>
                    <a:pt x="39" y="82"/>
                    <a:pt x="39" y="82"/>
                    <a:pt x="39" y="82"/>
                  </a:cubicBezTo>
                  <a:cubicBezTo>
                    <a:pt x="42" y="82"/>
                    <a:pt x="42" y="82"/>
                    <a:pt x="42" y="82"/>
                  </a:cubicBezTo>
                  <a:cubicBezTo>
                    <a:pt x="42" y="78"/>
                    <a:pt x="42" y="78"/>
                    <a:pt x="42" y="78"/>
                  </a:cubicBezTo>
                  <a:cubicBezTo>
                    <a:pt x="43" y="77"/>
                    <a:pt x="43" y="77"/>
                    <a:pt x="43" y="77"/>
                  </a:cubicBezTo>
                  <a:cubicBezTo>
                    <a:pt x="43" y="74"/>
                    <a:pt x="43" y="74"/>
                    <a:pt x="43" y="74"/>
                  </a:cubicBezTo>
                  <a:cubicBezTo>
                    <a:pt x="47" y="73"/>
                    <a:pt x="47" y="73"/>
                    <a:pt x="47" y="73"/>
                  </a:cubicBezTo>
                  <a:cubicBezTo>
                    <a:pt x="48" y="75"/>
                    <a:pt x="48" y="75"/>
                    <a:pt x="48" y="75"/>
                  </a:cubicBezTo>
                  <a:cubicBezTo>
                    <a:pt x="48" y="75"/>
                    <a:pt x="48" y="75"/>
                    <a:pt x="48" y="75"/>
                  </a:cubicBezTo>
                  <a:cubicBezTo>
                    <a:pt x="49" y="72"/>
                    <a:pt x="49" y="72"/>
                    <a:pt x="49" y="72"/>
                  </a:cubicBezTo>
                  <a:cubicBezTo>
                    <a:pt x="52" y="71"/>
                    <a:pt x="52" y="71"/>
                    <a:pt x="52" y="71"/>
                  </a:cubicBezTo>
                  <a:cubicBezTo>
                    <a:pt x="52" y="68"/>
                    <a:pt x="52" y="68"/>
                    <a:pt x="52" y="68"/>
                  </a:cubicBezTo>
                  <a:cubicBezTo>
                    <a:pt x="52" y="68"/>
                    <a:pt x="57" y="68"/>
                    <a:pt x="57" y="68"/>
                  </a:cubicBezTo>
                  <a:cubicBezTo>
                    <a:pt x="57" y="68"/>
                    <a:pt x="58" y="66"/>
                    <a:pt x="58" y="66"/>
                  </a:cubicBezTo>
                  <a:cubicBezTo>
                    <a:pt x="58" y="66"/>
                    <a:pt x="60" y="66"/>
                    <a:pt x="60" y="66"/>
                  </a:cubicBezTo>
                  <a:cubicBezTo>
                    <a:pt x="60" y="66"/>
                    <a:pt x="62" y="64"/>
                    <a:pt x="62" y="64"/>
                  </a:cubicBezTo>
                  <a:cubicBezTo>
                    <a:pt x="65" y="62"/>
                    <a:pt x="65" y="62"/>
                    <a:pt x="65" y="62"/>
                  </a:cubicBezTo>
                  <a:cubicBezTo>
                    <a:pt x="65" y="63"/>
                    <a:pt x="65" y="63"/>
                    <a:pt x="65" y="63"/>
                  </a:cubicBezTo>
                  <a:cubicBezTo>
                    <a:pt x="69" y="64"/>
                    <a:pt x="69" y="64"/>
                    <a:pt x="69" y="64"/>
                  </a:cubicBezTo>
                  <a:cubicBezTo>
                    <a:pt x="74" y="63"/>
                    <a:pt x="74" y="63"/>
                    <a:pt x="74" y="63"/>
                  </a:cubicBezTo>
                  <a:cubicBezTo>
                    <a:pt x="74" y="62"/>
                    <a:pt x="74" y="62"/>
                    <a:pt x="74" y="62"/>
                  </a:cubicBezTo>
                  <a:cubicBezTo>
                    <a:pt x="86" y="62"/>
                    <a:pt x="86" y="62"/>
                    <a:pt x="86" y="62"/>
                  </a:cubicBezTo>
                  <a:cubicBezTo>
                    <a:pt x="88" y="61"/>
                    <a:pt x="88" y="61"/>
                    <a:pt x="88" y="61"/>
                  </a:cubicBezTo>
                  <a:cubicBezTo>
                    <a:pt x="88" y="60"/>
                    <a:pt x="88" y="60"/>
                    <a:pt x="88" y="60"/>
                  </a:cubicBezTo>
                  <a:cubicBezTo>
                    <a:pt x="90" y="59"/>
                    <a:pt x="90" y="59"/>
                    <a:pt x="90" y="59"/>
                  </a:cubicBezTo>
                  <a:cubicBezTo>
                    <a:pt x="90" y="57"/>
                    <a:pt x="90" y="57"/>
                    <a:pt x="90" y="57"/>
                  </a:cubicBezTo>
                  <a:cubicBezTo>
                    <a:pt x="91" y="56"/>
                    <a:pt x="91" y="56"/>
                    <a:pt x="91" y="56"/>
                  </a:cubicBezTo>
                  <a:cubicBezTo>
                    <a:pt x="91" y="50"/>
                    <a:pt x="91" y="50"/>
                    <a:pt x="91" y="50"/>
                  </a:cubicBezTo>
                  <a:cubicBezTo>
                    <a:pt x="91" y="44"/>
                    <a:pt x="91" y="44"/>
                    <a:pt x="91" y="44"/>
                  </a:cubicBezTo>
                  <a:cubicBezTo>
                    <a:pt x="92" y="37"/>
                    <a:pt x="92" y="37"/>
                    <a:pt x="92" y="37"/>
                  </a:cubicBezTo>
                  <a:cubicBezTo>
                    <a:pt x="92" y="37"/>
                    <a:pt x="92" y="37"/>
                    <a:pt x="92" y="37"/>
                  </a:cubicBezTo>
                  <a:cubicBezTo>
                    <a:pt x="91" y="39"/>
                    <a:pt x="91" y="39"/>
                    <a:pt x="91" y="39"/>
                  </a:cubicBezTo>
                  <a:cubicBezTo>
                    <a:pt x="86" y="39"/>
                    <a:pt x="86" y="39"/>
                    <a:pt x="86" y="39"/>
                  </a:cubicBezTo>
                  <a:cubicBezTo>
                    <a:pt x="86" y="35"/>
                    <a:pt x="86" y="35"/>
                    <a:pt x="86" y="35"/>
                  </a:cubicBezTo>
                  <a:cubicBezTo>
                    <a:pt x="86" y="35"/>
                    <a:pt x="86" y="35"/>
                    <a:pt x="86" y="35"/>
                  </a:cubicBezTo>
                  <a:cubicBezTo>
                    <a:pt x="85" y="32"/>
                    <a:pt x="85" y="32"/>
                    <a:pt x="85" y="32"/>
                  </a:cubicBezTo>
                  <a:cubicBezTo>
                    <a:pt x="82" y="32"/>
                    <a:pt x="82" y="32"/>
                    <a:pt x="82" y="32"/>
                  </a:cubicBezTo>
                  <a:cubicBezTo>
                    <a:pt x="82" y="31"/>
                    <a:pt x="82" y="31"/>
                    <a:pt x="82" y="31"/>
                  </a:cubicBezTo>
                  <a:cubicBezTo>
                    <a:pt x="79" y="31"/>
                    <a:pt x="79" y="31"/>
                    <a:pt x="79" y="31"/>
                  </a:cubicBezTo>
                  <a:cubicBezTo>
                    <a:pt x="76" y="28"/>
                    <a:pt x="76" y="28"/>
                    <a:pt x="76" y="28"/>
                  </a:cubicBezTo>
                  <a:cubicBezTo>
                    <a:pt x="49" y="6"/>
                    <a:pt x="49" y="6"/>
                    <a:pt x="49" y="6"/>
                  </a:cubicBezTo>
                  <a:cubicBezTo>
                    <a:pt x="42" y="0"/>
                    <a:pt x="42" y="0"/>
                    <a:pt x="42" y="0"/>
                  </a:cubicBezTo>
                  <a:cubicBezTo>
                    <a:pt x="33" y="0"/>
                    <a:pt x="33" y="0"/>
                    <a:pt x="33" y="0"/>
                  </a:cubicBezTo>
                  <a:cubicBezTo>
                    <a:pt x="34" y="8"/>
                    <a:pt x="34" y="8"/>
                    <a:pt x="34" y="8"/>
                  </a:cubicBezTo>
                  <a:cubicBezTo>
                    <a:pt x="35" y="23"/>
                    <a:pt x="35" y="23"/>
                    <a:pt x="35" y="23"/>
                  </a:cubicBezTo>
                  <a:cubicBezTo>
                    <a:pt x="36" y="36"/>
                    <a:pt x="36" y="36"/>
                    <a:pt x="36" y="36"/>
                  </a:cubicBezTo>
                  <a:cubicBezTo>
                    <a:pt x="36" y="51"/>
                    <a:pt x="36" y="51"/>
                    <a:pt x="36" y="51"/>
                  </a:cubicBezTo>
                  <a:cubicBezTo>
                    <a:pt x="37" y="54"/>
                    <a:pt x="37" y="54"/>
                    <a:pt x="37" y="54"/>
                  </a:cubicBezTo>
                  <a:cubicBezTo>
                    <a:pt x="38" y="55"/>
                    <a:pt x="38" y="55"/>
                    <a:pt x="38" y="55"/>
                  </a:cubicBezTo>
                  <a:cubicBezTo>
                    <a:pt x="38" y="59"/>
                    <a:pt x="38" y="59"/>
                    <a:pt x="38" y="59"/>
                  </a:cubicBezTo>
                  <a:cubicBezTo>
                    <a:pt x="37" y="61"/>
                    <a:pt x="37" y="61"/>
                    <a:pt x="37" y="61"/>
                  </a:cubicBezTo>
                  <a:cubicBezTo>
                    <a:pt x="14" y="61"/>
                    <a:pt x="14" y="61"/>
                    <a:pt x="14" y="61"/>
                  </a:cubicBezTo>
                  <a:cubicBezTo>
                    <a:pt x="14" y="62"/>
                    <a:pt x="14" y="62"/>
                    <a:pt x="14" y="62"/>
                  </a:cubicBezTo>
                  <a:cubicBezTo>
                    <a:pt x="12" y="62"/>
                    <a:pt x="12" y="62"/>
                    <a:pt x="12" y="62"/>
                  </a:cubicBezTo>
                  <a:cubicBezTo>
                    <a:pt x="12" y="61"/>
                    <a:pt x="12" y="61"/>
                    <a:pt x="12" y="61"/>
                  </a:cubicBezTo>
                  <a:cubicBezTo>
                    <a:pt x="9" y="61"/>
                    <a:pt x="9" y="61"/>
                    <a:pt x="9" y="61"/>
                  </a:cubicBezTo>
                  <a:cubicBezTo>
                    <a:pt x="8" y="63"/>
                    <a:pt x="8" y="63"/>
                    <a:pt x="8" y="63"/>
                  </a:cubicBezTo>
                  <a:cubicBezTo>
                    <a:pt x="7" y="62"/>
                    <a:pt x="7" y="62"/>
                    <a:pt x="7" y="62"/>
                  </a:cubicBezTo>
                  <a:cubicBezTo>
                    <a:pt x="4" y="60"/>
                    <a:pt x="4" y="60"/>
                    <a:pt x="4" y="60"/>
                  </a:cubicBezTo>
                  <a:cubicBezTo>
                    <a:pt x="3" y="61"/>
                    <a:pt x="3" y="61"/>
                    <a:pt x="3" y="61"/>
                  </a:cubicBezTo>
                  <a:cubicBezTo>
                    <a:pt x="2" y="65"/>
                    <a:pt x="2" y="65"/>
                    <a:pt x="2" y="65"/>
                  </a:cubicBezTo>
                  <a:cubicBezTo>
                    <a:pt x="0" y="65"/>
                    <a:pt x="0" y="65"/>
                    <a:pt x="0" y="65"/>
                  </a:cubicBezTo>
                  <a:cubicBezTo>
                    <a:pt x="1" y="67"/>
                    <a:pt x="1" y="67"/>
                    <a:pt x="1" y="67"/>
                  </a:cubicBezTo>
                  <a:cubicBezTo>
                    <a:pt x="1" y="71"/>
                    <a:pt x="1" y="71"/>
                    <a:pt x="1" y="71"/>
                  </a:cubicBezTo>
                  <a:cubicBezTo>
                    <a:pt x="1" y="73"/>
                    <a:pt x="1" y="73"/>
                    <a:pt x="1" y="73"/>
                  </a:cubicBezTo>
                  <a:cubicBezTo>
                    <a:pt x="2" y="74"/>
                    <a:pt x="2" y="74"/>
                    <a:pt x="2" y="74"/>
                  </a:cubicBezTo>
                  <a:cubicBezTo>
                    <a:pt x="2" y="75"/>
                    <a:pt x="2" y="75"/>
                    <a:pt x="2" y="75"/>
                  </a:cubicBezTo>
                  <a:cubicBezTo>
                    <a:pt x="3" y="75"/>
                    <a:pt x="3" y="75"/>
                    <a:pt x="3" y="75"/>
                  </a:cubicBezTo>
                  <a:cubicBezTo>
                    <a:pt x="4" y="75"/>
                    <a:pt x="4" y="75"/>
                    <a:pt x="4" y="75"/>
                  </a:cubicBezTo>
                  <a:cubicBezTo>
                    <a:pt x="4" y="80"/>
                    <a:pt x="4" y="80"/>
                    <a:pt x="4" y="80"/>
                  </a:cubicBezTo>
                  <a:cubicBezTo>
                    <a:pt x="4" y="80"/>
                    <a:pt x="4" y="80"/>
                    <a:pt x="4" y="80"/>
                  </a:cubicBezTo>
                  <a:cubicBezTo>
                    <a:pt x="4" y="80"/>
                    <a:pt x="4" y="80"/>
                    <a:pt x="4" y="80"/>
                  </a:cubicBezTo>
                  <a:cubicBezTo>
                    <a:pt x="4" y="81"/>
                    <a:pt x="4" y="81"/>
                    <a:pt x="4" y="81"/>
                  </a:cubicBezTo>
                  <a:cubicBezTo>
                    <a:pt x="5" y="82"/>
                    <a:pt x="5" y="82"/>
                    <a:pt x="5" y="82"/>
                  </a:cubicBezTo>
                  <a:cubicBezTo>
                    <a:pt x="6" y="82"/>
                    <a:pt x="6" y="82"/>
                    <a:pt x="6" y="82"/>
                  </a:cubicBezTo>
                  <a:cubicBezTo>
                    <a:pt x="6" y="81"/>
                    <a:pt x="6" y="81"/>
                    <a:pt x="6" y="81"/>
                  </a:cubicBezTo>
                  <a:cubicBezTo>
                    <a:pt x="8" y="82"/>
                    <a:pt x="8" y="82"/>
                    <a:pt x="8" y="82"/>
                  </a:cubicBezTo>
                  <a:cubicBezTo>
                    <a:pt x="8" y="83"/>
                    <a:pt x="8" y="83"/>
                    <a:pt x="8" y="83"/>
                  </a:cubicBezTo>
                  <a:cubicBezTo>
                    <a:pt x="10" y="83"/>
                    <a:pt x="10" y="83"/>
                    <a:pt x="10" y="83"/>
                  </a:cubicBezTo>
                  <a:cubicBezTo>
                    <a:pt x="10" y="81"/>
                    <a:pt x="10" y="81"/>
                    <a:pt x="10" y="81"/>
                  </a:cubicBezTo>
                  <a:cubicBezTo>
                    <a:pt x="13" y="82"/>
                    <a:pt x="13" y="82"/>
                    <a:pt x="13" y="82"/>
                  </a:cubicBezTo>
                  <a:cubicBezTo>
                    <a:pt x="13" y="83"/>
                    <a:pt x="13" y="83"/>
                    <a:pt x="13" y="83"/>
                  </a:cubicBezTo>
                  <a:cubicBezTo>
                    <a:pt x="14" y="83"/>
                    <a:pt x="14" y="83"/>
                    <a:pt x="14" y="83"/>
                  </a:cubicBezTo>
                  <a:cubicBezTo>
                    <a:pt x="15" y="81"/>
                    <a:pt x="15" y="81"/>
                    <a:pt x="15" y="81"/>
                  </a:cubicBezTo>
                  <a:cubicBezTo>
                    <a:pt x="15" y="81"/>
                    <a:pt x="15" y="81"/>
                    <a:pt x="15" y="81"/>
                  </a:cubicBezTo>
                  <a:cubicBezTo>
                    <a:pt x="15" y="81"/>
                    <a:pt x="15" y="80"/>
                    <a:pt x="16" y="80"/>
                  </a:cubicBezTo>
                  <a:cubicBezTo>
                    <a:pt x="16" y="80"/>
                    <a:pt x="17" y="80"/>
                    <a:pt x="17" y="80"/>
                  </a:cubicBezTo>
                  <a:cubicBezTo>
                    <a:pt x="17" y="80"/>
                    <a:pt x="17" y="83"/>
                    <a:pt x="17" y="83"/>
                  </a:cubicBezTo>
                  <a:cubicBezTo>
                    <a:pt x="17" y="83"/>
                    <a:pt x="18" y="85"/>
                    <a:pt x="18" y="85"/>
                  </a:cubicBezTo>
                  <a:cubicBezTo>
                    <a:pt x="19" y="85"/>
                    <a:pt x="20" y="85"/>
                    <a:pt x="20" y="85"/>
                  </a:cubicBezTo>
                  <a:cubicBezTo>
                    <a:pt x="20" y="87"/>
                    <a:pt x="20" y="87"/>
                    <a:pt x="20" y="87"/>
                  </a:cubicBezTo>
                  <a:cubicBezTo>
                    <a:pt x="19" y="88"/>
                    <a:pt x="19" y="88"/>
                    <a:pt x="19" y="88"/>
                  </a:cubicBezTo>
                  <a:cubicBezTo>
                    <a:pt x="19" y="89"/>
                    <a:pt x="19" y="89"/>
                    <a:pt x="19" y="89"/>
                  </a:cubicBezTo>
                  <a:cubicBezTo>
                    <a:pt x="22" y="89"/>
                    <a:pt x="22" y="89"/>
                    <a:pt x="22" y="89"/>
                  </a:cubicBezTo>
                  <a:cubicBezTo>
                    <a:pt x="22" y="93"/>
                    <a:pt x="22" y="93"/>
                    <a:pt x="22" y="93"/>
                  </a:cubicBezTo>
                  <a:cubicBezTo>
                    <a:pt x="23" y="93"/>
                    <a:pt x="23" y="93"/>
                    <a:pt x="23" y="93"/>
                  </a:cubicBezTo>
                  <a:cubicBezTo>
                    <a:pt x="23" y="93"/>
                    <a:pt x="24" y="93"/>
                    <a:pt x="24" y="93"/>
                  </a:cubicBezTo>
                  <a:cubicBezTo>
                    <a:pt x="25" y="93"/>
                    <a:pt x="24" y="92"/>
                    <a:pt x="24" y="92"/>
                  </a:cubicBezTo>
                  <a:cubicBezTo>
                    <a:pt x="26" y="92"/>
                    <a:pt x="26" y="92"/>
                    <a:pt x="26" y="92"/>
                  </a:cubicBezTo>
                  <a:cubicBezTo>
                    <a:pt x="26" y="93"/>
                    <a:pt x="26" y="93"/>
                    <a:pt x="26" y="93"/>
                  </a:cubicBezTo>
                  <a:cubicBezTo>
                    <a:pt x="27" y="93"/>
                    <a:pt x="27" y="93"/>
                    <a:pt x="27" y="93"/>
                  </a:cubicBezTo>
                  <a:cubicBezTo>
                    <a:pt x="30" y="94"/>
                    <a:pt x="30" y="94"/>
                    <a:pt x="30" y="94"/>
                  </a:cubicBezTo>
                  <a:cubicBezTo>
                    <a:pt x="31" y="91"/>
                    <a:pt x="31" y="91"/>
                    <a:pt x="31" y="91"/>
                  </a:cubicBezTo>
                  <a:cubicBezTo>
                    <a:pt x="33" y="90"/>
                    <a:pt x="33" y="90"/>
                    <a:pt x="33" y="90"/>
                  </a:cubicBezTo>
                  <a:cubicBezTo>
                    <a:pt x="33" y="93"/>
                    <a:pt x="33" y="93"/>
                    <a:pt x="33" y="93"/>
                  </a:cubicBezTo>
                  <a:cubicBezTo>
                    <a:pt x="37" y="93"/>
                    <a:pt x="37" y="93"/>
                    <a:pt x="37" y="93"/>
                  </a:cubicBezTo>
                  <a:cubicBezTo>
                    <a:pt x="37" y="93"/>
                    <a:pt x="37" y="93"/>
                    <a:pt x="37" y="93"/>
                  </a:cubicBezTo>
                  <a:cubicBezTo>
                    <a:pt x="36" y="93"/>
                    <a:pt x="36" y="93"/>
                    <a:pt x="36" y="93"/>
                  </a:cubicBezTo>
                  <a:cubicBezTo>
                    <a:pt x="37" y="93"/>
                    <a:pt x="37" y="93"/>
                    <a:pt x="37" y="93"/>
                  </a:cubicBezTo>
                  <a:cubicBezTo>
                    <a:pt x="37" y="89"/>
                    <a:pt x="37" y="89"/>
                    <a:pt x="37" y="89"/>
                  </a:cubicBezTo>
                  <a:lnTo>
                    <a:pt x="38" y="8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1" name="Freeform 88"/>
            <p:cNvSpPr/>
            <p:nvPr/>
          </p:nvSpPr>
          <p:spPr bwMode="auto">
            <a:xfrm>
              <a:off x="7665691" y="4613424"/>
              <a:ext cx="223838" cy="273050"/>
            </a:xfrm>
            <a:custGeom>
              <a:avLst/>
              <a:gdLst>
                <a:gd name="T0" fmla="*/ 49 w 49"/>
                <a:gd name="T1" fmla="*/ 27 h 60"/>
                <a:gd name="T2" fmla="*/ 46 w 49"/>
                <a:gd name="T3" fmla="*/ 27 h 60"/>
                <a:gd name="T4" fmla="*/ 43 w 49"/>
                <a:gd name="T5" fmla="*/ 26 h 60"/>
                <a:gd name="T6" fmla="*/ 43 w 49"/>
                <a:gd name="T7" fmla="*/ 23 h 60"/>
                <a:gd name="T8" fmla="*/ 41 w 49"/>
                <a:gd name="T9" fmla="*/ 21 h 60"/>
                <a:gd name="T10" fmla="*/ 41 w 49"/>
                <a:gd name="T11" fmla="*/ 19 h 60"/>
                <a:gd name="T12" fmla="*/ 39 w 49"/>
                <a:gd name="T13" fmla="*/ 18 h 60"/>
                <a:gd name="T14" fmla="*/ 38 w 49"/>
                <a:gd name="T15" fmla="*/ 16 h 60"/>
                <a:gd name="T16" fmla="*/ 35 w 49"/>
                <a:gd name="T17" fmla="*/ 14 h 60"/>
                <a:gd name="T18" fmla="*/ 34 w 49"/>
                <a:gd name="T19" fmla="*/ 12 h 60"/>
                <a:gd name="T20" fmla="*/ 32 w 49"/>
                <a:gd name="T21" fmla="*/ 10 h 60"/>
                <a:gd name="T22" fmla="*/ 31 w 49"/>
                <a:gd name="T23" fmla="*/ 6 h 60"/>
                <a:gd name="T24" fmla="*/ 29 w 49"/>
                <a:gd name="T25" fmla="*/ 4 h 60"/>
                <a:gd name="T26" fmla="*/ 28 w 49"/>
                <a:gd name="T27" fmla="*/ 2 h 60"/>
                <a:gd name="T28" fmla="*/ 28 w 49"/>
                <a:gd name="T29" fmla="*/ 2 h 60"/>
                <a:gd name="T30" fmla="*/ 28 w 49"/>
                <a:gd name="T31" fmla="*/ 2 h 60"/>
                <a:gd name="T32" fmla="*/ 28 w 49"/>
                <a:gd name="T33" fmla="*/ 0 h 60"/>
                <a:gd name="T34" fmla="*/ 19 w 49"/>
                <a:gd name="T35" fmla="*/ 0 h 60"/>
                <a:gd name="T36" fmla="*/ 19 w 49"/>
                <a:gd name="T37" fmla="*/ 0 h 60"/>
                <a:gd name="T38" fmla="*/ 19 w 49"/>
                <a:gd name="T39" fmla="*/ 1 h 60"/>
                <a:gd name="T40" fmla="*/ 19 w 49"/>
                <a:gd name="T41" fmla="*/ 0 h 60"/>
                <a:gd name="T42" fmla="*/ 18 w 49"/>
                <a:gd name="T43" fmla="*/ 1 h 60"/>
                <a:gd name="T44" fmla="*/ 16 w 49"/>
                <a:gd name="T45" fmla="*/ 1 h 60"/>
                <a:gd name="T46" fmla="*/ 14 w 49"/>
                <a:gd name="T47" fmla="*/ 3 h 60"/>
                <a:gd name="T48" fmla="*/ 10 w 49"/>
                <a:gd name="T49" fmla="*/ 2 h 60"/>
                <a:gd name="T50" fmla="*/ 9 w 49"/>
                <a:gd name="T51" fmla="*/ 4 h 60"/>
                <a:gd name="T52" fmla="*/ 6 w 49"/>
                <a:gd name="T53" fmla="*/ 4 h 60"/>
                <a:gd name="T54" fmla="*/ 5 w 49"/>
                <a:gd name="T55" fmla="*/ 29 h 60"/>
                <a:gd name="T56" fmla="*/ 0 w 49"/>
                <a:gd name="T57" fmla="*/ 29 h 60"/>
                <a:gd name="T58" fmla="*/ 0 w 49"/>
                <a:gd name="T59" fmla="*/ 47 h 60"/>
                <a:gd name="T60" fmla="*/ 2 w 49"/>
                <a:gd name="T61" fmla="*/ 49 h 60"/>
                <a:gd name="T62" fmla="*/ 3 w 49"/>
                <a:gd name="T63" fmla="*/ 52 h 60"/>
                <a:gd name="T64" fmla="*/ 3 w 49"/>
                <a:gd name="T65" fmla="*/ 54 h 60"/>
                <a:gd name="T66" fmla="*/ 2 w 49"/>
                <a:gd name="T67" fmla="*/ 58 h 60"/>
                <a:gd name="T68" fmla="*/ 2 w 49"/>
                <a:gd name="T69" fmla="*/ 60 h 60"/>
                <a:gd name="T70" fmla="*/ 8 w 49"/>
                <a:gd name="T71" fmla="*/ 60 h 60"/>
                <a:gd name="T72" fmla="*/ 9 w 49"/>
                <a:gd name="T73" fmla="*/ 59 h 60"/>
                <a:gd name="T74" fmla="*/ 11 w 49"/>
                <a:gd name="T75" fmla="*/ 57 h 60"/>
                <a:gd name="T76" fmla="*/ 14 w 49"/>
                <a:gd name="T77" fmla="*/ 55 h 60"/>
                <a:gd name="T78" fmla="*/ 14 w 49"/>
                <a:gd name="T79" fmla="*/ 52 h 60"/>
                <a:gd name="T80" fmla="*/ 15 w 49"/>
                <a:gd name="T81" fmla="*/ 50 h 60"/>
                <a:gd name="T82" fmla="*/ 18 w 49"/>
                <a:gd name="T83" fmla="*/ 50 h 60"/>
                <a:gd name="T84" fmla="*/ 20 w 49"/>
                <a:gd name="T85" fmla="*/ 51 h 60"/>
                <a:gd name="T86" fmla="*/ 21 w 49"/>
                <a:gd name="T87" fmla="*/ 52 h 60"/>
                <a:gd name="T88" fmla="*/ 29 w 49"/>
                <a:gd name="T89" fmla="*/ 52 h 60"/>
                <a:gd name="T90" fmla="*/ 31 w 49"/>
                <a:gd name="T91" fmla="*/ 50 h 60"/>
                <a:gd name="T92" fmla="*/ 31 w 49"/>
                <a:gd name="T93" fmla="*/ 46 h 60"/>
                <a:gd name="T94" fmla="*/ 34 w 49"/>
                <a:gd name="T95" fmla="*/ 46 h 60"/>
                <a:gd name="T96" fmla="*/ 35 w 49"/>
                <a:gd name="T97" fmla="*/ 44 h 60"/>
                <a:gd name="T98" fmla="*/ 37 w 49"/>
                <a:gd name="T99" fmla="*/ 43 h 60"/>
                <a:gd name="T100" fmla="*/ 37 w 49"/>
                <a:gd name="T101" fmla="*/ 41 h 60"/>
                <a:gd name="T102" fmla="*/ 39 w 49"/>
                <a:gd name="T103" fmla="*/ 38 h 60"/>
                <a:gd name="T104" fmla="*/ 42 w 49"/>
                <a:gd name="T105" fmla="*/ 37 h 60"/>
                <a:gd name="T106" fmla="*/ 43 w 49"/>
                <a:gd name="T107" fmla="*/ 34 h 60"/>
                <a:gd name="T108" fmla="*/ 45 w 49"/>
                <a:gd name="T109" fmla="*/ 33 h 60"/>
                <a:gd name="T110" fmla="*/ 48 w 49"/>
                <a:gd name="T111" fmla="*/ 32 h 60"/>
                <a:gd name="T112" fmla="*/ 48 w 49"/>
                <a:gd name="T113" fmla="*/ 31 h 60"/>
                <a:gd name="T114" fmla="*/ 49 w 49"/>
                <a:gd name="T115" fmla="*/ 30 h 60"/>
                <a:gd name="T116" fmla="*/ 49 w 49"/>
                <a:gd name="T117" fmla="*/ 29 h 60"/>
                <a:gd name="T118" fmla="*/ 49 w 49"/>
                <a:gd name="T119" fmla="*/ 2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 h="60">
                  <a:moveTo>
                    <a:pt x="49" y="27"/>
                  </a:moveTo>
                  <a:cubicBezTo>
                    <a:pt x="46" y="27"/>
                    <a:pt x="46" y="27"/>
                    <a:pt x="46" y="27"/>
                  </a:cubicBezTo>
                  <a:cubicBezTo>
                    <a:pt x="43" y="26"/>
                    <a:pt x="43" y="26"/>
                    <a:pt x="43" y="26"/>
                  </a:cubicBezTo>
                  <a:cubicBezTo>
                    <a:pt x="43" y="23"/>
                    <a:pt x="43" y="23"/>
                    <a:pt x="43" y="23"/>
                  </a:cubicBezTo>
                  <a:cubicBezTo>
                    <a:pt x="43" y="23"/>
                    <a:pt x="41" y="21"/>
                    <a:pt x="41" y="21"/>
                  </a:cubicBezTo>
                  <a:cubicBezTo>
                    <a:pt x="41" y="20"/>
                    <a:pt x="41" y="19"/>
                    <a:pt x="41" y="19"/>
                  </a:cubicBezTo>
                  <a:cubicBezTo>
                    <a:pt x="39" y="18"/>
                    <a:pt x="39" y="18"/>
                    <a:pt x="39" y="18"/>
                  </a:cubicBezTo>
                  <a:cubicBezTo>
                    <a:pt x="39" y="18"/>
                    <a:pt x="38" y="16"/>
                    <a:pt x="38" y="16"/>
                  </a:cubicBezTo>
                  <a:cubicBezTo>
                    <a:pt x="38" y="15"/>
                    <a:pt x="35" y="15"/>
                    <a:pt x="35" y="14"/>
                  </a:cubicBezTo>
                  <a:cubicBezTo>
                    <a:pt x="35" y="14"/>
                    <a:pt x="34" y="12"/>
                    <a:pt x="34" y="12"/>
                  </a:cubicBezTo>
                  <a:cubicBezTo>
                    <a:pt x="34" y="12"/>
                    <a:pt x="32" y="10"/>
                    <a:pt x="32" y="10"/>
                  </a:cubicBezTo>
                  <a:cubicBezTo>
                    <a:pt x="32" y="9"/>
                    <a:pt x="31" y="6"/>
                    <a:pt x="31" y="6"/>
                  </a:cubicBezTo>
                  <a:cubicBezTo>
                    <a:pt x="29" y="4"/>
                    <a:pt x="29" y="4"/>
                    <a:pt x="29" y="4"/>
                  </a:cubicBezTo>
                  <a:cubicBezTo>
                    <a:pt x="28" y="2"/>
                    <a:pt x="28" y="2"/>
                    <a:pt x="28" y="2"/>
                  </a:cubicBezTo>
                  <a:cubicBezTo>
                    <a:pt x="28" y="2"/>
                    <a:pt x="28" y="2"/>
                    <a:pt x="28" y="2"/>
                  </a:cubicBezTo>
                  <a:cubicBezTo>
                    <a:pt x="28" y="2"/>
                    <a:pt x="28" y="2"/>
                    <a:pt x="28" y="2"/>
                  </a:cubicBezTo>
                  <a:cubicBezTo>
                    <a:pt x="28" y="0"/>
                    <a:pt x="28" y="0"/>
                    <a:pt x="28" y="0"/>
                  </a:cubicBezTo>
                  <a:cubicBezTo>
                    <a:pt x="19" y="0"/>
                    <a:pt x="19" y="0"/>
                    <a:pt x="19" y="0"/>
                  </a:cubicBezTo>
                  <a:cubicBezTo>
                    <a:pt x="19" y="0"/>
                    <a:pt x="19" y="0"/>
                    <a:pt x="19" y="0"/>
                  </a:cubicBezTo>
                  <a:cubicBezTo>
                    <a:pt x="19" y="1"/>
                    <a:pt x="19" y="1"/>
                    <a:pt x="19" y="1"/>
                  </a:cubicBezTo>
                  <a:cubicBezTo>
                    <a:pt x="19" y="0"/>
                    <a:pt x="19" y="0"/>
                    <a:pt x="19" y="0"/>
                  </a:cubicBezTo>
                  <a:cubicBezTo>
                    <a:pt x="18" y="1"/>
                    <a:pt x="18" y="1"/>
                    <a:pt x="18" y="1"/>
                  </a:cubicBezTo>
                  <a:cubicBezTo>
                    <a:pt x="16" y="1"/>
                    <a:pt x="16" y="1"/>
                    <a:pt x="16" y="1"/>
                  </a:cubicBezTo>
                  <a:cubicBezTo>
                    <a:pt x="14" y="3"/>
                    <a:pt x="14" y="3"/>
                    <a:pt x="14" y="3"/>
                  </a:cubicBezTo>
                  <a:cubicBezTo>
                    <a:pt x="10" y="2"/>
                    <a:pt x="10" y="2"/>
                    <a:pt x="10" y="2"/>
                  </a:cubicBezTo>
                  <a:cubicBezTo>
                    <a:pt x="9" y="4"/>
                    <a:pt x="9" y="4"/>
                    <a:pt x="9" y="4"/>
                  </a:cubicBezTo>
                  <a:cubicBezTo>
                    <a:pt x="6" y="4"/>
                    <a:pt x="6" y="4"/>
                    <a:pt x="6" y="4"/>
                  </a:cubicBezTo>
                  <a:cubicBezTo>
                    <a:pt x="5" y="29"/>
                    <a:pt x="5" y="29"/>
                    <a:pt x="5" y="29"/>
                  </a:cubicBezTo>
                  <a:cubicBezTo>
                    <a:pt x="0" y="29"/>
                    <a:pt x="0" y="29"/>
                    <a:pt x="0" y="29"/>
                  </a:cubicBezTo>
                  <a:cubicBezTo>
                    <a:pt x="0" y="47"/>
                    <a:pt x="0" y="47"/>
                    <a:pt x="0" y="47"/>
                  </a:cubicBezTo>
                  <a:cubicBezTo>
                    <a:pt x="2" y="49"/>
                    <a:pt x="2" y="49"/>
                    <a:pt x="2" y="49"/>
                  </a:cubicBezTo>
                  <a:cubicBezTo>
                    <a:pt x="3" y="52"/>
                    <a:pt x="3" y="52"/>
                    <a:pt x="3" y="52"/>
                  </a:cubicBezTo>
                  <a:cubicBezTo>
                    <a:pt x="3" y="54"/>
                    <a:pt x="3" y="54"/>
                    <a:pt x="3" y="54"/>
                  </a:cubicBezTo>
                  <a:cubicBezTo>
                    <a:pt x="2" y="58"/>
                    <a:pt x="2" y="58"/>
                    <a:pt x="2" y="58"/>
                  </a:cubicBezTo>
                  <a:cubicBezTo>
                    <a:pt x="2" y="60"/>
                    <a:pt x="2" y="60"/>
                    <a:pt x="2" y="60"/>
                  </a:cubicBezTo>
                  <a:cubicBezTo>
                    <a:pt x="2" y="60"/>
                    <a:pt x="7" y="60"/>
                    <a:pt x="8" y="60"/>
                  </a:cubicBezTo>
                  <a:cubicBezTo>
                    <a:pt x="8" y="60"/>
                    <a:pt x="9" y="59"/>
                    <a:pt x="9" y="59"/>
                  </a:cubicBezTo>
                  <a:cubicBezTo>
                    <a:pt x="11" y="57"/>
                    <a:pt x="11" y="57"/>
                    <a:pt x="11" y="57"/>
                  </a:cubicBezTo>
                  <a:cubicBezTo>
                    <a:pt x="14" y="55"/>
                    <a:pt x="14" y="55"/>
                    <a:pt x="14" y="55"/>
                  </a:cubicBezTo>
                  <a:cubicBezTo>
                    <a:pt x="14" y="52"/>
                    <a:pt x="14" y="52"/>
                    <a:pt x="14" y="52"/>
                  </a:cubicBezTo>
                  <a:cubicBezTo>
                    <a:pt x="15" y="50"/>
                    <a:pt x="15" y="50"/>
                    <a:pt x="15" y="50"/>
                  </a:cubicBezTo>
                  <a:cubicBezTo>
                    <a:pt x="18" y="50"/>
                    <a:pt x="18" y="50"/>
                    <a:pt x="18" y="50"/>
                  </a:cubicBezTo>
                  <a:cubicBezTo>
                    <a:pt x="20" y="51"/>
                    <a:pt x="20" y="51"/>
                    <a:pt x="20" y="51"/>
                  </a:cubicBezTo>
                  <a:cubicBezTo>
                    <a:pt x="21" y="52"/>
                    <a:pt x="21" y="52"/>
                    <a:pt x="21" y="52"/>
                  </a:cubicBezTo>
                  <a:cubicBezTo>
                    <a:pt x="29" y="52"/>
                    <a:pt x="29" y="52"/>
                    <a:pt x="29" y="52"/>
                  </a:cubicBezTo>
                  <a:cubicBezTo>
                    <a:pt x="31" y="50"/>
                    <a:pt x="31" y="50"/>
                    <a:pt x="31" y="50"/>
                  </a:cubicBezTo>
                  <a:cubicBezTo>
                    <a:pt x="31" y="46"/>
                    <a:pt x="31" y="46"/>
                    <a:pt x="31" y="46"/>
                  </a:cubicBezTo>
                  <a:cubicBezTo>
                    <a:pt x="34" y="46"/>
                    <a:pt x="34" y="46"/>
                    <a:pt x="34" y="46"/>
                  </a:cubicBezTo>
                  <a:cubicBezTo>
                    <a:pt x="35" y="44"/>
                    <a:pt x="35" y="44"/>
                    <a:pt x="35" y="44"/>
                  </a:cubicBezTo>
                  <a:cubicBezTo>
                    <a:pt x="37" y="43"/>
                    <a:pt x="37" y="43"/>
                    <a:pt x="37" y="43"/>
                  </a:cubicBezTo>
                  <a:cubicBezTo>
                    <a:pt x="37" y="41"/>
                    <a:pt x="37" y="41"/>
                    <a:pt x="37" y="41"/>
                  </a:cubicBezTo>
                  <a:cubicBezTo>
                    <a:pt x="39" y="38"/>
                    <a:pt x="39" y="38"/>
                    <a:pt x="39" y="38"/>
                  </a:cubicBezTo>
                  <a:cubicBezTo>
                    <a:pt x="42" y="37"/>
                    <a:pt x="42" y="37"/>
                    <a:pt x="42" y="37"/>
                  </a:cubicBezTo>
                  <a:cubicBezTo>
                    <a:pt x="42" y="37"/>
                    <a:pt x="43" y="35"/>
                    <a:pt x="43" y="34"/>
                  </a:cubicBezTo>
                  <a:cubicBezTo>
                    <a:pt x="44" y="34"/>
                    <a:pt x="45" y="33"/>
                    <a:pt x="45" y="33"/>
                  </a:cubicBezTo>
                  <a:cubicBezTo>
                    <a:pt x="48" y="32"/>
                    <a:pt x="48" y="32"/>
                    <a:pt x="48" y="32"/>
                  </a:cubicBezTo>
                  <a:cubicBezTo>
                    <a:pt x="48" y="31"/>
                    <a:pt x="48" y="31"/>
                    <a:pt x="48" y="31"/>
                  </a:cubicBezTo>
                  <a:cubicBezTo>
                    <a:pt x="49" y="30"/>
                    <a:pt x="49" y="30"/>
                    <a:pt x="49" y="30"/>
                  </a:cubicBezTo>
                  <a:cubicBezTo>
                    <a:pt x="49" y="29"/>
                    <a:pt x="49" y="29"/>
                    <a:pt x="49" y="29"/>
                  </a:cubicBezTo>
                  <a:lnTo>
                    <a:pt x="49" y="2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2" name="Freeform 89"/>
            <p:cNvSpPr/>
            <p:nvPr/>
          </p:nvSpPr>
          <p:spPr bwMode="auto">
            <a:xfrm>
              <a:off x="7794278" y="4559449"/>
              <a:ext cx="198438" cy="200025"/>
            </a:xfrm>
            <a:custGeom>
              <a:avLst/>
              <a:gdLst>
                <a:gd name="T0" fmla="*/ 23 w 44"/>
                <a:gd name="T1" fmla="*/ 2 h 44"/>
                <a:gd name="T2" fmla="*/ 22 w 44"/>
                <a:gd name="T3" fmla="*/ 2 h 44"/>
                <a:gd name="T4" fmla="*/ 21 w 44"/>
                <a:gd name="T5" fmla="*/ 6 h 44"/>
                <a:gd name="T6" fmla="*/ 20 w 44"/>
                <a:gd name="T7" fmla="*/ 7 h 44"/>
                <a:gd name="T8" fmla="*/ 17 w 44"/>
                <a:gd name="T9" fmla="*/ 8 h 44"/>
                <a:gd name="T10" fmla="*/ 15 w 44"/>
                <a:gd name="T11" fmla="*/ 10 h 44"/>
                <a:gd name="T12" fmla="*/ 12 w 44"/>
                <a:gd name="T13" fmla="*/ 14 h 44"/>
                <a:gd name="T14" fmla="*/ 11 w 44"/>
                <a:gd name="T15" fmla="*/ 15 h 44"/>
                <a:gd name="T16" fmla="*/ 5 w 44"/>
                <a:gd name="T17" fmla="*/ 16 h 44"/>
                <a:gd name="T18" fmla="*/ 4 w 44"/>
                <a:gd name="T19" fmla="*/ 14 h 44"/>
                <a:gd name="T20" fmla="*/ 0 w 44"/>
                <a:gd name="T21" fmla="*/ 14 h 44"/>
                <a:gd name="T22" fmla="*/ 1 w 44"/>
                <a:gd name="T23" fmla="*/ 16 h 44"/>
                <a:gd name="T24" fmla="*/ 3 w 44"/>
                <a:gd name="T25" fmla="*/ 18 h 44"/>
                <a:gd name="T26" fmla="*/ 4 w 44"/>
                <a:gd name="T27" fmla="*/ 22 h 44"/>
                <a:gd name="T28" fmla="*/ 6 w 44"/>
                <a:gd name="T29" fmla="*/ 24 h 44"/>
                <a:gd name="T30" fmla="*/ 7 w 44"/>
                <a:gd name="T31" fmla="*/ 26 h 44"/>
                <a:gd name="T32" fmla="*/ 10 w 44"/>
                <a:gd name="T33" fmla="*/ 28 h 44"/>
                <a:gd name="T34" fmla="*/ 11 w 44"/>
                <a:gd name="T35" fmla="*/ 30 h 44"/>
                <a:gd name="T36" fmla="*/ 13 w 44"/>
                <a:gd name="T37" fmla="*/ 31 h 44"/>
                <a:gd name="T38" fmla="*/ 13 w 44"/>
                <a:gd name="T39" fmla="*/ 33 h 44"/>
                <a:gd name="T40" fmla="*/ 15 w 44"/>
                <a:gd name="T41" fmla="*/ 35 h 44"/>
                <a:gd name="T42" fmla="*/ 15 w 44"/>
                <a:gd name="T43" fmla="*/ 38 h 44"/>
                <a:gd name="T44" fmla="*/ 18 w 44"/>
                <a:gd name="T45" fmla="*/ 39 h 44"/>
                <a:gd name="T46" fmla="*/ 21 w 44"/>
                <a:gd name="T47" fmla="*/ 39 h 44"/>
                <a:gd name="T48" fmla="*/ 21 w 44"/>
                <a:gd name="T49" fmla="*/ 41 h 44"/>
                <a:gd name="T50" fmla="*/ 21 w 44"/>
                <a:gd name="T51" fmla="*/ 42 h 44"/>
                <a:gd name="T52" fmla="*/ 22 w 44"/>
                <a:gd name="T53" fmla="*/ 41 h 44"/>
                <a:gd name="T54" fmla="*/ 21 w 44"/>
                <a:gd name="T55" fmla="*/ 42 h 44"/>
                <a:gd name="T56" fmla="*/ 22 w 44"/>
                <a:gd name="T57" fmla="*/ 42 h 44"/>
                <a:gd name="T58" fmla="*/ 27 w 44"/>
                <a:gd name="T59" fmla="*/ 42 h 44"/>
                <a:gd name="T60" fmla="*/ 31 w 44"/>
                <a:gd name="T61" fmla="*/ 42 h 44"/>
                <a:gd name="T62" fmla="*/ 32 w 44"/>
                <a:gd name="T63" fmla="*/ 44 h 44"/>
                <a:gd name="T64" fmla="*/ 33 w 44"/>
                <a:gd name="T65" fmla="*/ 44 h 44"/>
                <a:gd name="T66" fmla="*/ 34 w 44"/>
                <a:gd name="T67" fmla="*/ 42 h 44"/>
                <a:gd name="T68" fmla="*/ 37 w 44"/>
                <a:gd name="T69" fmla="*/ 41 h 44"/>
                <a:gd name="T70" fmla="*/ 38 w 44"/>
                <a:gd name="T71" fmla="*/ 38 h 44"/>
                <a:gd name="T72" fmla="*/ 39 w 44"/>
                <a:gd name="T73" fmla="*/ 37 h 44"/>
                <a:gd name="T74" fmla="*/ 41 w 44"/>
                <a:gd name="T75" fmla="*/ 35 h 44"/>
                <a:gd name="T76" fmla="*/ 41 w 44"/>
                <a:gd name="T77" fmla="*/ 32 h 44"/>
                <a:gd name="T78" fmla="*/ 42 w 44"/>
                <a:gd name="T79" fmla="*/ 31 h 44"/>
                <a:gd name="T80" fmla="*/ 44 w 44"/>
                <a:gd name="T81" fmla="*/ 29 h 44"/>
                <a:gd name="T82" fmla="*/ 44 w 44"/>
                <a:gd name="T83" fmla="*/ 25 h 44"/>
                <a:gd name="T84" fmla="*/ 43 w 44"/>
                <a:gd name="T85" fmla="*/ 24 h 44"/>
                <a:gd name="T86" fmla="*/ 42 w 44"/>
                <a:gd name="T87" fmla="*/ 22 h 44"/>
                <a:gd name="T88" fmla="*/ 42 w 44"/>
                <a:gd name="T89" fmla="*/ 21 h 44"/>
                <a:gd name="T90" fmla="*/ 43 w 44"/>
                <a:gd name="T91" fmla="*/ 20 h 44"/>
                <a:gd name="T92" fmla="*/ 43 w 44"/>
                <a:gd name="T93" fmla="*/ 18 h 44"/>
                <a:gd name="T94" fmla="*/ 44 w 44"/>
                <a:gd name="T95" fmla="*/ 12 h 44"/>
                <a:gd name="T96" fmla="*/ 44 w 44"/>
                <a:gd name="T97" fmla="*/ 8 h 44"/>
                <a:gd name="T98" fmla="*/ 43 w 44"/>
                <a:gd name="T99" fmla="*/ 7 h 44"/>
                <a:gd name="T100" fmla="*/ 41 w 44"/>
                <a:gd name="T101" fmla="*/ 6 h 44"/>
                <a:gd name="T102" fmla="*/ 40 w 44"/>
                <a:gd name="T103" fmla="*/ 5 h 44"/>
                <a:gd name="T104" fmla="*/ 38 w 44"/>
                <a:gd name="T105" fmla="*/ 5 h 44"/>
                <a:gd name="T106" fmla="*/ 37 w 44"/>
                <a:gd name="T107" fmla="*/ 4 h 44"/>
                <a:gd name="T108" fmla="*/ 35 w 44"/>
                <a:gd name="T109" fmla="*/ 4 h 44"/>
                <a:gd name="T110" fmla="*/ 35 w 44"/>
                <a:gd name="T111" fmla="*/ 2 h 44"/>
                <a:gd name="T112" fmla="*/ 32 w 44"/>
                <a:gd name="T113" fmla="*/ 3 h 44"/>
                <a:gd name="T114" fmla="*/ 31 w 44"/>
                <a:gd name="T115" fmla="*/ 2 h 44"/>
                <a:gd name="T116" fmla="*/ 30 w 44"/>
                <a:gd name="T117" fmla="*/ 2 h 44"/>
                <a:gd name="T118" fmla="*/ 29 w 44"/>
                <a:gd name="T119" fmla="*/ 0 h 44"/>
                <a:gd name="T120" fmla="*/ 24 w 44"/>
                <a:gd name="T121" fmla="*/ 0 h 44"/>
                <a:gd name="T122" fmla="*/ 23 w 44"/>
                <a:gd name="T123" fmla="*/ 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 h="44">
                  <a:moveTo>
                    <a:pt x="23" y="2"/>
                  </a:moveTo>
                  <a:cubicBezTo>
                    <a:pt x="22" y="2"/>
                    <a:pt x="22" y="2"/>
                    <a:pt x="22" y="2"/>
                  </a:cubicBezTo>
                  <a:cubicBezTo>
                    <a:pt x="21" y="6"/>
                    <a:pt x="21" y="6"/>
                    <a:pt x="21" y="6"/>
                  </a:cubicBezTo>
                  <a:cubicBezTo>
                    <a:pt x="20" y="7"/>
                    <a:pt x="20" y="7"/>
                    <a:pt x="20" y="7"/>
                  </a:cubicBezTo>
                  <a:cubicBezTo>
                    <a:pt x="17" y="8"/>
                    <a:pt x="17" y="8"/>
                    <a:pt x="17" y="8"/>
                  </a:cubicBezTo>
                  <a:cubicBezTo>
                    <a:pt x="15" y="10"/>
                    <a:pt x="15" y="10"/>
                    <a:pt x="15" y="10"/>
                  </a:cubicBezTo>
                  <a:cubicBezTo>
                    <a:pt x="12" y="14"/>
                    <a:pt x="12" y="14"/>
                    <a:pt x="12" y="14"/>
                  </a:cubicBezTo>
                  <a:cubicBezTo>
                    <a:pt x="11" y="15"/>
                    <a:pt x="11" y="15"/>
                    <a:pt x="11" y="15"/>
                  </a:cubicBezTo>
                  <a:cubicBezTo>
                    <a:pt x="5" y="16"/>
                    <a:pt x="5" y="16"/>
                    <a:pt x="5" y="16"/>
                  </a:cubicBezTo>
                  <a:cubicBezTo>
                    <a:pt x="4" y="14"/>
                    <a:pt x="4" y="14"/>
                    <a:pt x="4" y="14"/>
                  </a:cubicBezTo>
                  <a:cubicBezTo>
                    <a:pt x="0" y="14"/>
                    <a:pt x="0" y="14"/>
                    <a:pt x="0" y="14"/>
                  </a:cubicBezTo>
                  <a:cubicBezTo>
                    <a:pt x="1" y="16"/>
                    <a:pt x="1" y="16"/>
                    <a:pt x="1" y="16"/>
                  </a:cubicBezTo>
                  <a:cubicBezTo>
                    <a:pt x="3" y="18"/>
                    <a:pt x="3" y="18"/>
                    <a:pt x="3" y="18"/>
                  </a:cubicBezTo>
                  <a:cubicBezTo>
                    <a:pt x="3" y="18"/>
                    <a:pt x="4" y="21"/>
                    <a:pt x="4" y="22"/>
                  </a:cubicBezTo>
                  <a:cubicBezTo>
                    <a:pt x="4" y="22"/>
                    <a:pt x="6" y="24"/>
                    <a:pt x="6" y="24"/>
                  </a:cubicBezTo>
                  <a:cubicBezTo>
                    <a:pt x="6" y="24"/>
                    <a:pt x="7" y="26"/>
                    <a:pt x="7" y="26"/>
                  </a:cubicBezTo>
                  <a:cubicBezTo>
                    <a:pt x="7" y="27"/>
                    <a:pt x="10" y="27"/>
                    <a:pt x="10" y="28"/>
                  </a:cubicBezTo>
                  <a:cubicBezTo>
                    <a:pt x="10" y="28"/>
                    <a:pt x="11" y="30"/>
                    <a:pt x="11" y="30"/>
                  </a:cubicBezTo>
                  <a:cubicBezTo>
                    <a:pt x="13" y="31"/>
                    <a:pt x="13" y="31"/>
                    <a:pt x="13" y="31"/>
                  </a:cubicBezTo>
                  <a:cubicBezTo>
                    <a:pt x="13" y="31"/>
                    <a:pt x="13" y="32"/>
                    <a:pt x="13" y="33"/>
                  </a:cubicBezTo>
                  <a:cubicBezTo>
                    <a:pt x="13" y="33"/>
                    <a:pt x="15" y="35"/>
                    <a:pt x="15" y="35"/>
                  </a:cubicBezTo>
                  <a:cubicBezTo>
                    <a:pt x="15" y="38"/>
                    <a:pt x="15" y="38"/>
                    <a:pt x="15" y="38"/>
                  </a:cubicBezTo>
                  <a:cubicBezTo>
                    <a:pt x="18" y="39"/>
                    <a:pt x="18" y="39"/>
                    <a:pt x="18" y="39"/>
                  </a:cubicBezTo>
                  <a:cubicBezTo>
                    <a:pt x="21" y="39"/>
                    <a:pt x="21" y="39"/>
                    <a:pt x="21" y="39"/>
                  </a:cubicBezTo>
                  <a:cubicBezTo>
                    <a:pt x="21" y="41"/>
                    <a:pt x="21" y="41"/>
                    <a:pt x="21" y="41"/>
                  </a:cubicBezTo>
                  <a:cubicBezTo>
                    <a:pt x="21" y="42"/>
                    <a:pt x="21" y="42"/>
                    <a:pt x="21" y="42"/>
                  </a:cubicBezTo>
                  <a:cubicBezTo>
                    <a:pt x="22" y="41"/>
                    <a:pt x="22" y="41"/>
                    <a:pt x="22" y="41"/>
                  </a:cubicBezTo>
                  <a:cubicBezTo>
                    <a:pt x="21" y="42"/>
                    <a:pt x="21" y="42"/>
                    <a:pt x="21" y="42"/>
                  </a:cubicBezTo>
                  <a:cubicBezTo>
                    <a:pt x="22" y="42"/>
                    <a:pt x="22" y="42"/>
                    <a:pt x="22" y="42"/>
                  </a:cubicBezTo>
                  <a:cubicBezTo>
                    <a:pt x="27" y="42"/>
                    <a:pt x="27" y="42"/>
                    <a:pt x="27" y="42"/>
                  </a:cubicBezTo>
                  <a:cubicBezTo>
                    <a:pt x="31" y="42"/>
                    <a:pt x="31" y="42"/>
                    <a:pt x="31" y="42"/>
                  </a:cubicBezTo>
                  <a:cubicBezTo>
                    <a:pt x="32" y="44"/>
                    <a:pt x="32" y="44"/>
                    <a:pt x="32" y="44"/>
                  </a:cubicBezTo>
                  <a:cubicBezTo>
                    <a:pt x="33" y="44"/>
                    <a:pt x="33" y="44"/>
                    <a:pt x="33" y="44"/>
                  </a:cubicBezTo>
                  <a:cubicBezTo>
                    <a:pt x="34" y="42"/>
                    <a:pt x="34" y="42"/>
                    <a:pt x="34" y="42"/>
                  </a:cubicBezTo>
                  <a:cubicBezTo>
                    <a:pt x="37" y="41"/>
                    <a:pt x="37" y="41"/>
                    <a:pt x="37" y="41"/>
                  </a:cubicBezTo>
                  <a:cubicBezTo>
                    <a:pt x="38" y="38"/>
                    <a:pt x="38" y="38"/>
                    <a:pt x="38" y="38"/>
                  </a:cubicBezTo>
                  <a:cubicBezTo>
                    <a:pt x="39" y="37"/>
                    <a:pt x="39" y="37"/>
                    <a:pt x="39" y="37"/>
                  </a:cubicBezTo>
                  <a:cubicBezTo>
                    <a:pt x="41" y="35"/>
                    <a:pt x="41" y="35"/>
                    <a:pt x="41" y="35"/>
                  </a:cubicBezTo>
                  <a:cubicBezTo>
                    <a:pt x="41" y="32"/>
                    <a:pt x="41" y="32"/>
                    <a:pt x="41" y="32"/>
                  </a:cubicBezTo>
                  <a:cubicBezTo>
                    <a:pt x="42" y="31"/>
                    <a:pt x="42" y="31"/>
                    <a:pt x="42" y="31"/>
                  </a:cubicBezTo>
                  <a:cubicBezTo>
                    <a:pt x="44" y="29"/>
                    <a:pt x="44" y="29"/>
                    <a:pt x="44" y="29"/>
                  </a:cubicBezTo>
                  <a:cubicBezTo>
                    <a:pt x="44" y="25"/>
                    <a:pt x="44" y="25"/>
                    <a:pt x="44" y="25"/>
                  </a:cubicBezTo>
                  <a:cubicBezTo>
                    <a:pt x="43" y="24"/>
                    <a:pt x="43" y="24"/>
                    <a:pt x="43" y="24"/>
                  </a:cubicBezTo>
                  <a:cubicBezTo>
                    <a:pt x="42" y="22"/>
                    <a:pt x="42" y="22"/>
                    <a:pt x="42" y="22"/>
                  </a:cubicBezTo>
                  <a:cubicBezTo>
                    <a:pt x="42" y="21"/>
                    <a:pt x="42" y="21"/>
                    <a:pt x="42" y="21"/>
                  </a:cubicBezTo>
                  <a:cubicBezTo>
                    <a:pt x="43" y="20"/>
                    <a:pt x="43" y="20"/>
                    <a:pt x="43" y="20"/>
                  </a:cubicBezTo>
                  <a:cubicBezTo>
                    <a:pt x="43" y="18"/>
                    <a:pt x="43" y="18"/>
                    <a:pt x="43" y="18"/>
                  </a:cubicBezTo>
                  <a:cubicBezTo>
                    <a:pt x="44" y="12"/>
                    <a:pt x="44" y="12"/>
                    <a:pt x="44" y="12"/>
                  </a:cubicBezTo>
                  <a:cubicBezTo>
                    <a:pt x="44" y="8"/>
                    <a:pt x="44" y="8"/>
                    <a:pt x="44" y="8"/>
                  </a:cubicBezTo>
                  <a:cubicBezTo>
                    <a:pt x="43" y="7"/>
                    <a:pt x="43" y="7"/>
                    <a:pt x="43" y="7"/>
                  </a:cubicBezTo>
                  <a:cubicBezTo>
                    <a:pt x="41" y="6"/>
                    <a:pt x="41" y="6"/>
                    <a:pt x="41" y="6"/>
                  </a:cubicBezTo>
                  <a:cubicBezTo>
                    <a:pt x="40" y="5"/>
                    <a:pt x="40" y="5"/>
                    <a:pt x="40" y="5"/>
                  </a:cubicBezTo>
                  <a:cubicBezTo>
                    <a:pt x="38" y="5"/>
                    <a:pt x="38" y="5"/>
                    <a:pt x="38" y="5"/>
                  </a:cubicBezTo>
                  <a:cubicBezTo>
                    <a:pt x="37" y="4"/>
                    <a:pt x="37" y="4"/>
                    <a:pt x="37" y="4"/>
                  </a:cubicBezTo>
                  <a:cubicBezTo>
                    <a:pt x="35" y="4"/>
                    <a:pt x="35" y="4"/>
                    <a:pt x="35" y="4"/>
                  </a:cubicBezTo>
                  <a:cubicBezTo>
                    <a:pt x="35" y="2"/>
                    <a:pt x="35" y="2"/>
                    <a:pt x="35" y="2"/>
                  </a:cubicBezTo>
                  <a:cubicBezTo>
                    <a:pt x="32" y="3"/>
                    <a:pt x="32" y="3"/>
                    <a:pt x="32" y="3"/>
                  </a:cubicBezTo>
                  <a:cubicBezTo>
                    <a:pt x="31" y="2"/>
                    <a:pt x="31" y="2"/>
                    <a:pt x="31" y="2"/>
                  </a:cubicBezTo>
                  <a:cubicBezTo>
                    <a:pt x="30" y="2"/>
                    <a:pt x="30" y="2"/>
                    <a:pt x="30" y="2"/>
                  </a:cubicBezTo>
                  <a:cubicBezTo>
                    <a:pt x="29" y="0"/>
                    <a:pt x="29" y="0"/>
                    <a:pt x="29" y="0"/>
                  </a:cubicBezTo>
                  <a:cubicBezTo>
                    <a:pt x="24" y="0"/>
                    <a:pt x="24" y="0"/>
                    <a:pt x="24" y="0"/>
                  </a:cubicBezTo>
                  <a:lnTo>
                    <a:pt x="23" y="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3" name="Freeform 90"/>
            <p:cNvSpPr/>
            <p:nvPr/>
          </p:nvSpPr>
          <p:spPr bwMode="auto">
            <a:xfrm>
              <a:off x="7529166" y="3794274"/>
              <a:ext cx="328613" cy="241300"/>
            </a:xfrm>
            <a:custGeom>
              <a:avLst/>
              <a:gdLst>
                <a:gd name="T0" fmla="*/ 41 w 72"/>
                <a:gd name="T1" fmla="*/ 2 h 53"/>
                <a:gd name="T2" fmla="*/ 38 w 72"/>
                <a:gd name="T3" fmla="*/ 6 h 53"/>
                <a:gd name="T4" fmla="*/ 34 w 72"/>
                <a:gd name="T5" fmla="*/ 10 h 53"/>
                <a:gd name="T6" fmla="*/ 26 w 72"/>
                <a:gd name="T7" fmla="*/ 13 h 53"/>
                <a:gd name="T8" fmla="*/ 25 w 72"/>
                <a:gd name="T9" fmla="*/ 15 h 53"/>
                <a:gd name="T10" fmla="*/ 21 w 72"/>
                <a:gd name="T11" fmla="*/ 19 h 53"/>
                <a:gd name="T12" fmla="*/ 14 w 72"/>
                <a:gd name="T13" fmla="*/ 20 h 53"/>
                <a:gd name="T14" fmla="*/ 8 w 72"/>
                <a:gd name="T15" fmla="*/ 21 h 53"/>
                <a:gd name="T16" fmla="*/ 6 w 72"/>
                <a:gd name="T17" fmla="*/ 22 h 53"/>
                <a:gd name="T18" fmla="*/ 5 w 72"/>
                <a:gd name="T19" fmla="*/ 24 h 53"/>
                <a:gd name="T20" fmla="*/ 3 w 72"/>
                <a:gd name="T21" fmla="*/ 26 h 53"/>
                <a:gd name="T22" fmla="*/ 1 w 72"/>
                <a:gd name="T23" fmla="*/ 31 h 53"/>
                <a:gd name="T24" fmla="*/ 1 w 72"/>
                <a:gd name="T25" fmla="*/ 36 h 53"/>
                <a:gd name="T26" fmla="*/ 2 w 72"/>
                <a:gd name="T27" fmla="*/ 41 h 53"/>
                <a:gd name="T28" fmla="*/ 3 w 72"/>
                <a:gd name="T29" fmla="*/ 44 h 53"/>
                <a:gd name="T30" fmla="*/ 8 w 72"/>
                <a:gd name="T31" fmla="*/ 49 h 53"/>
                <a:gd name="T32" fmla="*/ 10 w 72"/>
                <a:gd name="T33" fmla="*/ 53 h 53"/>
                <a:gd name="T34" fmla="*/ 10 w 72"/>
                <a:gd name="T35" fmla="*/ 53 h 53"/>
                <a:gd name="T36" fmla="*/ 11 w 72"/>
                <a:gd name="T37" fmla="*/ 53 h 53"/>
                <a:gd name="T38" fmla="*/ 11 w 72"/>
                <a:gd name="T39" fmla="*/ 51 h 53"/>
                <a:gd name="T40" fmla="*/ 12 w 72"/>
                <a:gd name="T41" fmla="*/ 47 h 53"/>
                <a:gd name="T42" fmla="*/ 13 w 72"/>
                <a:gd name="T43" fmla="*/ 47 h 53"/>
                <a:gd name="T44" fmla="*/ 15 w 72"/>
                <a:gd name="T45" fmla="*/ 46 h 53"/>
                <a:gd name="T46" fmla="*/ 18 w 72"/>
                <a:gd name="T47" fmla="*/ 46 h 53"/>
                <a:gd name="T48" fmla="*/ 20 w 72"/>
                <a:gd name="T49" fmla="*/ 47 h 53"/>
                <a:gd name="T50" fmla="*/ 23 w 72"/>
                <a:gd name="T51" fmla="*/ 47 h 53"/>
                <a:gd name="T52" fmla="*/ 23 w 72"/>
                <a:gd name="T53" fmla="*/ 46 h 53"/>
                <a:gd name="T54" fmla="*/ 24 w 72"/>
                <a:gd name="T55" fmla="*/ 42 h 53"/>
                <a:gd name="T56" fmla="*/ 26 w 72"/>
                <a:gd name="T57" fmla="*/ 38 h 53"/>
                <a:gd name="T58" fmla="*/ 32 w 72"/>
                <a:gd name="T59" fmla="*/ 40 h 53"/>
                <a:gd name="T60" fmla="*/ 38 w 72"/>
                <a:gd name="T61" fmla="*/ 42 h 53"/>
                <a:gd name="T62" fmla="*/ 44 w 72"/>
                <a:gd name="T63" fmla="*/ 43 h 53"/>
                <a:gd name="T64" fmla="*/ 46 w 72"/>
                <a:gd name="T65" fmla="*/ 40 h 53"/>
                <a:gd name="T66" fmla="*/ 50 w 72"/>
                <a:gd name="T67" fmla="*/ 40 h 53"/>
                <a:gd name="T68" fmla="*/ 54 w 72"/>
                <a:gd name="T69" fmla="*/ 38 h 53"/>
                <a:gd name="T70" fmla="*/ 57 w 72"/>
                <a:gd name="T71" fmla="*/ 38 h 53"/>
                <a:gd name="T72" fmla="*/ 61 w 72"/>
                <a:gd name="T73" fmla="*/ 36 h 53"/>
                <a:gd name="T74" fmla="*/ 65 w 72"/>
                <a:gd name="T75" fmla="*/ 37 h 53"/>
                <a:gd name="T76" fmla="*/ 70 w 72"/>
                <a:gd name="T77" fmla="*/ 37 h 53"/>
                <a:gd name="T78" fmla="*/ 72 w 72"/>
                <a:gd name="T79" fmla="*/ 37 h 53"/>
                <a:gd name="T80" fmla="*/ 70 w 72"/>
                <a:gd name="T81" fmla="*/ 34 h 53"/>
                <a:gd name="T82" fmla="*/ 66 w 72"/>
                <a:gd name="T83" fmla="*/ 30 h 53"/>
                <a:gd name="T84" fmla="*/ 66 w 72"/>
                <a:gd name="T85" fmla="*/ 27 h 53"/>
                <a:gd name="T86" fmla="*/ 63 w 72"/>
                <a:gd name="T87" fmla="*/ 24 h 53"/>
                <a:gd name="T88" fmla="*/ 58 w 72"/>
                <a:gd name="T89" fmla="*/ 18 h 53"/>
                <a:gd name="T90" fmla="*/ 53 w 72"/>
                <a:gd name="T91" fmla="*/ 16 h 53"/>
                <a:gd name="T92" fmla="*/ 51 w 72"/>
                <a:gd name="T93" fmla="*/ 13 h 53"/>
                <a:gd name="T94" fmla="*/ 51 w 72"/>
                <a:gd name="T95" fmla="*/ 7 h 53"/>
                <a:gd name="T96" fmla="*/ 49 w 72"/>
                <a:gd name="T97" fmla="*/ 3 h 53"/>
                <a:gd name="T98" fmla="*/ 47 w 72"/>
                <a:gd name="T99" fmla="*/ 1 h 53"/>
                <a:gd name="T100" fmla="*/ 47 w 72"/>
                <a:gd name="T101" fmla="*/ 1 h 53"/>
                <a:gd name="T102" fmla="*/ 47 w 72"/>
                <a:gd name="T103" fmla="*/ 1 h 53"/>
                <a:gd name="T104" fmla="*/ 47 w 72"/>
                <a:gd name="T105" fmla="*/ 0 h 53"/>
                <a:gd name="T106" fmla="*/ 41 w 72"/>
                <a:gd name="T107"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2" h="53">
                  <a:moveTo>
                    <a:pt x="41" y="2"/>
                  </a:moveTo>
                  <a:cubicBezTo>
                    <a:pt x="40" y="4"/>
                    <a:pt x="40" y="4"/>
                    <a:pt x="38" y="6"/>
                  </a:cubicBezTo>
                  <a:cubicBezTo>
                    <a:pt x="35" y="8"/>
                    <a:pt x="36" y="9"/>
                    <a:pt x="34" y="10"/>
                  </a:cubicBezTo>
                  <a:cubicBezTo>
                    <a:pt x="32" y="12"/>
                    <a:pt x="27" y="13"/>
                    <a:pt x="26" y="13"/>
                  </a:cubicBezTo>
                  <a:cubicBezTo>
                    <a:pt x="25" y="13"/>
                    <a:pt x="25" y="13"/>
                    <a:pt x="25" y="15"/>
                  </a:cubicBezTo>
                  <a:cubicBezTo>
                    <a:pt x="24" y="18"/>
                    <a:pt x="22" y="18"/>
                    <a:pt x="21" y="19"/>
                  </a:cubicBezTo>
                  <a:cubicBezTo>
                    <a:pt x="20" y="20"/>
                    <a:pt x="16" y="20"/>
                    <a:pt x="14" y="20"/>
                  </a:cubicBezTo>
                  <a:cubicBezTo>
                    <a:pt x="12" y="21"/>
                    <a:pt x="8" y="21"/>
                    <a:pt x="8" y="21"/>
                  </a:cubicBezTo>
                  <a:cubicBezTo>
                    <a:pt x="7" y="21"/>
                    <a:pt x="6" y="22"/>
                    <a:pt x="6" y="22"/>
                  </a:cubicBezTo>
                  <a:cubicBezTo>
                    <a:pt x="6" y="22"/>
                    <a:pt x="5" y="23"/>
                    <a:pt x="5" y="24"/>
                  </a:cubicBezTo>
                  <a:cubicBezTo>
                    <a:pt x="4" y="24"/>
                    <a:pt x="4" y="25"/>
                    <a:pt x="3" y="26"/>
                  </a:cubicBezTo>
                  <a:cubicBezTo>
                    <a:pt x="2" y="27"/>
                    <a:pt x="2" y="30"/>
                    <a:pt x="1" y="31"/>
                  </a:cubicBezTo>
                  <a:cubicBezTo>
                    <a:pt x="0" y="33"/>
                    <a:pt x="1" y="34"/>
                    <a:pt x="1" y="36"/>
                  </a:cubicBezTo>
                  <a:cubicBezTo>
                    <a:pt x="1" y="38"/>
                    <a:pt x="2" y="39"/>
                    <a:pt x="2" y="41"/>
                  </a:cubicBezTo>
                  <a:cubicBezTo>
                    <a:pt x="3" y="44"/>
                    <a:pt x="3" y="42"/>
                    <a:pt x="3" y="44"/>
                  </a:cubicBezTo>
                  <a:cubicBezTo>
                    <a:pt x="4" y="46"/>
                    <a:pt x="6" y="48"/>
                    <a:pt x="8" y="49"/>
                  </a:cubicBezTo>
                  <a:cubicBezTo>
                    <a:pt x="9" y="51"/>
                    <a:pt x="9" y="51"/>
                    <a:pt x="10" y="53"/>
                  </a:cubicBezTo>
                  <a:cubicBezTo>
                    <a:pt x="10" y="53"/>
                    <a:pt x="10" y="53"/>
                    <a:pt x="10" y="53"/>
                  </a:cubicBezTo>
                  <a:cubicBezTo>
                    <a:pt x="11" y="53"/>
                    <a:pt x="11" y="53"/>
                    <a:pt x="11" y="53"/>
                  </a:cubicBezTo>
                  <a:cubicBezTo>
                    <a:pt x="11" y="51"/>
                    <a:pt x="11" y="51"/>
                    <a:pt x="11" y="51"/>
                  </a:cubicBezTo>
                  <a:cubicBezTo>
                    <a:pt x="12" y="47"/>
                    <a:pt x="12" y="47"/>
                    <a:pt x="12" y="47"/>
                  </a:cubicBezTo>
                  <a:cubicBezTo>
                    <a:pt x="13" y="47"/>
                    <a:pt x="13" y="47"/>
                    <a:pt x="13" y="47"/>
                  </a:cubicBezTo>
                  <a:cubicBezTo>
                    <a:pt x="15" y="46"/>
                    <a:pt x="15" y="46"/>
                    <a:pt x="15" y="46"/>
                  </a:cubicBezTo>
                  <a:cubicBezTo>
                    <a:pt x="18" y="46"/>
                    <a:pt x="18" y="46"/>
                    <a:pt x="18" y="46"/>
                  </a:cubicBezTo>
                  <a:cubicBezTo>
                    <a:pt x="20" y="47"/>
                    <a:pt x="20" y="47"/>
                    <a:pt x="20" y="47"/>
                  </a:cubicBezTo>
                  <a:cubicBezTo>
                    <a:pt x="23" y="47"/>
                    <a:pt x="23" y="47"/>
                    <a:pt x="23" y="47"/>
                  </a:cubicBezTo>
                  <a:cubicBezTo>
                    <a:pt x="23" y="47"/>
                    <a:pt x="23" y="46"/>
                    <a:pt x="23" y="46"/>
                  </a:cubicBezTo>
                  <a:cubicBezTo>
                    <a:pt x="23" y="44"/>
                    <a:pt x="23" y="43"/>
                    <a:pt x="24" y="42"/>
                  </a:cubicBezTo>
                  <a:cubicBezTo>
                    <a:pt x="24" y="40"/>
                    <a:pt x="25" y="39"/>
                    <a:pt x="26" y="38"/>
                  </a:cubicBezTo>
                  <a:cubicBezTo>
                    <a:pt x="27" y="37"/>
                    <a:pt x="31" y="39"/>
                    <a:pt x="32" y="40"/>
                  </a:cubicBezTo>
                  <a:cubicBezTo>
                    <a:pt x="34" y="42"/>
                    <a:pt x="35" y="43"/>
                    <a:pt x="38" y="42"/>
                  </a:cubicBezTo>
                  <a:cubicBezTo>
                    <a:pt x="41" y="42"/>
                    <a:pt x="41" y="43"/>
                    <a:pt x="44" y="43"/>
                  </a:cubicBezTo>
                  <a:cubicBezTo>
                    <a:pt x="46" y="43"/>
                    <a:pt x="46" y="41"/>
                    <a:pt x="46" y="40"/>
                  </a:cubicBezTo>
                  <a:cubicBezTo>
                    <a:pt x="47" y="39"/>
                    <a:pt x="48" y="40"/>
                    <a:pt x="50" y="40"/>
                  </a:cubicBezTo>
                  <a:cubicBezTo>
                    <a:pt x="52" y="40"/>
                    <a:pt x="52" y="40"/>
                    <a:pt x="54" y="38"/>
                  </a:cubicBezTo>
                  <a:cubicBezTo>
                    <a:pt x="56" y="36"/>
                    <a:pt x="56" y="39"/>
                    <a:pt x="57" y="38"/>
                  </a:cubicBezTo>
                  <a:cubicBezTo>
                    <a:pt x="59" y="38"/>
                    <a:pt x="60" y="37"/>
                    <a:pt x="61" y="36"/>
                  </a:cubicBezTo>
                  <a:cubicBezTo>
                    <a:pt x="62" y="35"/>
                    <a:pt x="64" y="37"/>
                    <a:pt x="65" y="37"/>
                  </a:cubicBezTo>
                  <a:cubicBezTo>
                    <a:pt x="67" y="37"/>
                    <a:pt x="68" y="38"/>
                    <a:pt x="70" y="37"/>
                  </a:cubicBezTo>
                  <a:cubicBezTo>
                    <a:pt x="71" y="37"/>
                    <a:pt x="71" y="37"/>
                    <a:pt x="72" y="37"/>
                  </a:cubicBezTo>
                  <a:cubicBezTo>
                    <a:pt x="71" y="36"/>
                    <a:pt x="71" y="35"/>
                    <a:pt x="70" y="34"/>
                  </a:cubicBezTo>
                  <a:cubicBezTo>
                    <a:pt x="70" y="33"/>
                    <a:pt x="67" y="32"/>
                    <a:pt x="66" y="30"/>
                  </a:cubicBezTo>
                  <a:cubicBezTo>
                    <a:pt x="66" y="29"/>
                    <a:pt x="67" y="28"/>
                    <a:pt x="66" y="27"/>
                  </a:cubicBezTo>
                  <a:cubicBezTo>
                    <a:pt x="65" y="26"/>
                    <a:pt x="65" y="26"/>
                    <a:pt x="63" y="24"/>
                  </a:cubicBezTo>
                  <a:cubicBezTo>
                    <a:pt x="60" y="23"/>
                    <a:pt x="60" y="20"/>
                    <a:pt x="58" y="18"/>
                  </a:cubicBezTo>
                  <a:cubicBezTo>
                    <a:pt x="56" y="17"/>
                    <a:pt x="54" y="18"/>
                    <a:pt x="53" y="16"/>
                  </a:cubicBezTo>
                  <a:cubicBezTo>
                    <a:pt x="53" y="15"/>
                    <a:pt x="52" y="16"/>
                    <a:pt x="51" y="13"/>
                  </a:cubicBezTo>
                  <a:cubicBezTo>
                    <a:pt x="50" y="11"/>
                    <a:pt x="52" y="9"/>
                    <a:pt x="51" y="7"/>
                  </a:cubicBezTo>
                  <a:cubicBezTo>
                    <a:pt x="50" y="6"/>
                    <a:pt x="50" y="5"/>
                    <a:pt x="49" y="3"/>
                  </a:cubicBezTo>
                  <a:cubicBezTo>
                    <a:pt x="48" y="2"/>
                    <a:pt x="48" y="1"/>
                    <a:pt x="47" y="1"/>
                  </a:cubicBezTo>
                  <a:cubicBezTo>
                    <a:pt x="47" y="1"/>
                    <a:pt x="47" y="1"/>
                    <a:pt x="47" y="1"/>
                  </a:cubicBezTo>
                  <a:cubicBezTo>
                    <a:pt x="47" y="1"/>
                    <a:pt x="47" y="1"/>
                    <a:pt x="47" y="1"/>
                  </a:cubicBezTo>
                  <a:cubicBezTo>
                    <a:pt x="47" y="1"/>
                    <a:pt x="47" y="1"/>
                    <a:pt x="47" y="0"/>
                  </a:cubicBezTo>
                  <a:cubicBezTo>
                    <a:pt x="45" y="0"/>
                    <a:pt x="42" y="0"/>
                    <a:pt x="41"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4" name="Freeform 91"/>
            <p:cNvSpPr/>
            <p:nvPr/>
          </p:nvSpPr>
          <p:spPr bwMode="auto">
            <a:xfrm>
              <a:off x="7506941" y="3438674"/>
              <a:ext cx="263525" cy="455613"/>
            </a:xfrm>
            <a:custGeom>
              <a:avLst/>
              <a:gdLst>
                <a:gd name="T0" fmla="*/ 39 w 58"/>
                <a:gd name="T1" fmla="*/ 14 h 100"/>
                <a:gd name="T2" fmla="*/ 26 w 58"/>
                <a:gd name="T3" fmla="*/ 7 h 100"/>
                <a:gd name="T4" fmla="*/ 15 w 58"/>
                <a:gd name="T5" fmla="*/ 0 h 100"/>
                <a:gd name="T6" fmla="*/ 9 w 58"/>
                <a:gd name="T7" fmla="*/ 2 h 100"/>
                <a:gd name="T8" fmla="*/ 7 w 58"/>
                <a:gd name="T9" fmla="*/ 6 h 100"/>
                <a:gd name="T10" fmla="*/ 8 w 58"/>
                <a:gd name="T11" fmla="*/ 11 h 100"/>
                <a:gd name="T12" fmla="*/ 11 w 58"/>
                <a:gd name="T13" fmla="*/ 16 h 100"/>
                <a:gd name="T14" fmla="*/ 12 w 58"/>
                <a:gd name="T15" fmla="*/ 23 h 100"/>
                <a:gd name="T16" fmla="*/ 10 w 58"/>
                <a:gd name="T17" fmla="*/ 30 h 100"/>
                <a:gd name="T18" fmla="*/ 10 w 58"/>
                <a:gd name="T19" fmla="*/ 41 h 100"/>
                <a:gd name="T20" fmla="*/ 3 w 58"/>
                <a:gd name="T21" fmla="*/ 50 h 100"/>
                <a:gd name="T22" fmla="*/ 0 w 58"/>
                <a:gd name="T23" fmla="*/ 58 h 100"/>
                <a:gd name="T24" fmla="*/ 1 w 58"/>
                <a:gd name="T25" fmla="*/ 62 h 100"/>
                <a:gd name="T26" fmla="*/ 5 w 58"/>
                <a:gd name="T27" fmla="*/ 66 h 100"/>
                <a:gd name="T28" fmla="*/ 5 w 58"/>
                <a:gd name="T29" fmla="*/ 66 h 100"/>
                <a:gd name="T30" fmla="*/ 8 w 58"/>
                <a:gd name="T31" fmla="*/ 72 h 100"/>
                <a:gd name="T32" fmla="*/ 10 w 58"/>
                <a:gd name="T33" fmla="*/ 83 h 100"/>
                <a:gd name="T34" fmla="*/ 5 w 58"/>
                <a:gd name="T35" fmla="*/ 85 h 100"/>
                <a:gd name="T36" fmla="*/ 6 w 58"/>
                <a:gd name="T37" fmla="*/ 92 h 100"/>
                <a:gd name="T38" fmla="*/ 10 w 58"/>
                <a:gd name="T39" fmla="*/ 100 h 100"/>
                <a:gd name="T40" fmla="*/ 11 w 58"/>
                <a:gd name="T41" fmla="*/ 100 h 100"/>
                <a:gd name="T42" fmla="*/ 13 w 58"/>
                <a:gd name="T43" fmla="*/ 99 h 100"/>
                <a:gd name="T44" fmla="*/ 26 w 58"/>
                <a:gd name="T45" fmla="*/ 97 h 100"/>
                <a:gd name="T46" fmla="*/ 31 w 58"/>
                <a:gd name="T47" fmla="*/ 91 h 100"/>
                <a:gd name="T48" fmla="*/ 43 w 58"/>
                <a:gd name="T49" fmla="*/ 84 h 100"/>
                <a:gd name="T50" fmla="*/ 52 w 58"/>
                <a:gd name="T51" fmla="*/ 78 h 100"/>
                <a:gd name="T52" fmla="*/ 52 w 58"/>
                <a:gd name="T53" fmla="*/ 76 h 100"/>
                <a:gd name="T54" fmla="*/ 52 w 58"/>
                <a:gd name="T55" fmla="*/ 75 h 100"/>
                <a:gd name="T56" fmla="*/ 51 w 58"/>
                <a:gd name="T57" fmla="*/ 72 h 100"/>
                <a:gd name="T58" fmla="*/ 49 w 58"/>
                <a:gd name="T59" fmla="*/ 70 h 100"/>
                <a:gd name="T60" fmla="*/ 46 w 58"/>
                <a:gd name="T61" fmla="*/ 67 h 100"/>
                <a:gd name="T62" fmla="*/ 47 w 58"/>
                <a:gd name="T63" fmla="*/ 65 h 100"/>
                <a:gd name="T64" fmla="*/ 47 w 58"/>
                <a:gd name="T65" fmla="*/ 62 h 100"/>
                <a:gd name="T66" fmla="*/ 48 w 58"/>
                <a:gd name="T67" fmla="*/ 60 h 100"/>
                <a:gd name="T68" fmla="*/ 49 w 58"/>
                <a:gd name="T69" fmla="*/ 55 h 100"/>
                <a:gd name="T70" fmla="*/ 50 w 58"/>
                <a:gd name="T71" fmla="*/ 53 h 100"/>
                <a:gd name="T72" fmla="*/ 52 w 58"/>
                <a:gd name="T73" fmla="*/ 49 h 100"/>
                <a:gd name="T74" fmla="*/ 58 w 58"/>
                <a:gd name="T75" fmla="*/ 34 h 100"/>
                <a:gd name="T76" fmla="*/ 57 w 58"/>
                <a:gd name="T77" fmla="*/ 25 h 100"/>
                <a:gd name="T78" fmla="*/ 46 w 58"/>
                <a:gd name="T79" fmla="*/ 1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8" h="100">
                  <a:moveTo>
                    <a:pt x="46" y="18"/>
                  </a:moveTo>
                  <a:cubicBezTo>
                    <a:pt x="45" y="17"/>
                    <a:pt x="40" y="15"/>
                    <a:pt x="39" y="14"/>
                  </a:cubicBezTo>
                  <a:cubicBezTo>
                    <a:pt x="38" y="13"/>
                    <a:pt x="34" y="11"/>
                    <a:pt x="32" y="10"/>
                  </a:cubicBezTo>
                  <a:cubicBezTo>
                    <a:pt x="31" y="9"/>
                    <a:pt x="26" y="7"/>
                    <a:pt x="26" y="7"/>
                  </a:cubicBezTo>
                  <a:cubicBezTo>
                    <a:pt x="21" y="4"/>
                    <a:pt x="21" y="4"/>
                    <a:pt x="21" y="4"/>
                  </a:cubicBezTo>
                  <a:cubicBezTo>
                    <a:pt x="15" y="0"/>
                    <a:pt x="15" y="0"/>
                    <a:pt x="15" y="0"/>
                  </a:cubicBezTo>
                  <a:cubicBezTo>
                    <a:pt x="12" y="0"/>
                    <a:pt x="12" y="0"/>
                    <a:pt x="12" y="0"/>
                  </a:cubicBezTo>
                  <a:cubicBezTo>
                    <a:pt x="9" y="2"/>
                    <a:pt x="9" y="2"/>
                    <a:pt x="9" y="2"/>
                  </a:cubicBezTo>
                  <a:cubicBezTo>
                    <a:pt x="8" y="3"/>
                    <a:pt x="8" y="3"/>
                    <a:pt x="8" y="3"/>
                  </a:cubicBezTo>
                  <a:cubicBezTo>
                    <a:pt x="7" y="6"/>
                    <a:pt x="7" y="6"/>
                    <a:pt x="7" y="6"/>
                  </a:cubicBezTo>
                  <a:cubicBezTo>
                    <a:pt x="8" y="6"/>
                    <a:pt x="8" y="6"/>
                    <a:pt x="8" y="6"/>
                  </a:cubicBezTo>
                  <a:cubicBezTo>
                    <a:pt x="8" y="11"/>
                    <a:pt x="8" y="11"/>
                    <a:pt x="8" y="11"/>
                  </a:cubicBezTo>
                  <a:cubicBezTo>
                    <a:pt x="10" y="13"/>
                    <a:pt x="10" y="13"/>
                    <a:pt x="10" y="13"/>
                  </a:cubicBezTo>
                  <a:cubicBezTo>
                    <a:pt x="11" y="16"/>
                    <a:pt x="11" y="16"/>
                    <a:pt x="11" y="16"/>
                  </a:cubicBezTo>
                  <a:cubicBezTo>
                    <a:pt x="12" y="20"/>
                    <a:pt x="12" y="20"/>
                    <a:pt x="12" y="20"/>
                  </a:cubicBezTo>
                  <a:cubicBezTo>
                    <a:pt x="12" y="23"/>
                    <a:pt x="12" y="23"/>
                    <a:pt x="12" y="23"/>
                  </a:cubicBezTo>
                  <a:cubicBezTo>
                    <a:pt x="11" y="24"/>
                    <a:pt x="11" y="24"/>
                    <a:pt x="11" y="24"/>
                  </a:cubicBezTo>
                  <a:cubicBezTo>
                    <a:pt x="10" y="30"/>
                    <a:pt x="10" y="30"/>
                    <a:pt x="10" y="30"/>
                  </a:cubicBezTo>
                  <a:cubicBezTo>
                    <a:pt x="11" y="39"/>
                    <a:pt x="11" y="39"/>
                    <a:pt x="11" y="39"/>
                  </a:cubicBezTo>
                  <a:cubicBezTo>
                    <a:pt x="10" y="41"/>
                    <a:pt x="10" y="41"/>
                    <a:pt x="10" y="41"/>
                  </a:cubicBezTo>
                  <a:cubicBezTo>
                    <a:pt x="7" y="45"/>
                    <a:pt x="7" y="45"/>
                    <a:pt x="7" y="45"/>
                  </a:cubicBezTo>
                  <a:cubicBezTo>
                    <a:pt x="3" y="50"/>
                    <a:pt x="3" y="50"/>
                    <a:pt x="3" y="50"/>
                  </a:cubicBezTo>
                  <a:cubicBezTo>
                    <a:pt x="1" y="53"/>
                    <a:pt x="1" y="53"/>
                    <a:pt x="1" y="53"/>
                  </a:cubicBezTo>
                  <a:cubicBezTo>
                    <a:pt x="0" y="58"/>
                    <a:pt x="0" y="58"/>
                    <a:pt x="0" y="58"/>
                  </a:cubicBezTo>
                  <a:cubicBezTo>
                    <a:pt x="0" y="61"/>
                    <a:pt x="0" y="61"/>
                    <a:pt x="0" y="61"/>
                  </a:cubicBezTo>
                  <a:cubicBezTo>
                    <a:pt x="0" y="61"/>
                    <a:pt x="1" y="62"/>
                    <a:pt x="1" y="62"/>
                  </a:cubicBezTo>
                  <a:cubicBezTo>
                    <a:pt x="2" y="64"/>
                    <a:pt x="1" y="64"/>
                    <a:pt x="3" y="65"/>
                  </a:cubicBezTo>
                  <a:cubicBezTo>
                    <a:pt x="4" y="66"/>
                    <a:pt x="5" y="66"/>
                    <a:pt x="5" y="66"/>
                  </a:cubicBezTo>
                  <a:cubicBezTo>
                    <a:pt x="5" y="66"/>
                    <a:pt x="5" y="66"/>
                    <a:pt x="5" y="66"/>
                  </a:cubicBezTo>
                  <a:cubicBezTo>
                    <a:pt x="5" y="66"/>
                    <a:pt x="5" y="66"/>
                    <a:pt x="5" y="66"/>
                  </a:cubicBezTo>
                  <a:cubicBezTo>
                    <a:pt x="6" y="67"/>
                    <a:pt x="6" y="67"/>
                    <a:pt x="6" y="68"/>
                  </a:cubicBezTo>
                  <a:cubicBezTo>
                    <a:pt x="7" y="69"/>
                    <a:pt x="7" y="70"/>
                    <a:pt x="8" y="72"/>
                  </a:cubicBezTo>
                  <a:cubicBezTo>
                    <a:pt x="9" y="74"/>
                    <a:pt x="8" y="74"/>
                    <a:pt x="8" y="76"/>
                  </a:cubicBezTo>
                  <a:cubicBezTo>
                    <a:pt x="8" y="78"/>
                    <a:pt x="9" y="81"/>
                    <a:pt x="10" y="83"/>
                  </a:cubicBezTo>
                  <a:cubicBezTo>
                    <a:pt x="11" y="84"/>
                    <a:pt x="11" y="84"/>
                    <a:pt x="10" y="84"/>
                  </a:cubicBezTo>
                  <a:cubicBezTo>
                    <a:pt x="9" y="85"/>
                    <a:pt x="7" y="85"/>
                    <a:pt x="5" y="85"/>
                  </a:cubicBezTo>
                  <a:cubicBezTo>
                    <a:pt x="2" y="84"/>
                    <a:pt x="2" y="86"/>
                    <a:pt x="3" y="88"/>
                  </a:cubicBezTo>
                  <a:cubicBezTo>
                    <a:pt x="3" y="89"/>
                    <a:pt x="5" y="90"/>
                    <a:pt x="6" y="92"/>
                  </a:cubicBezTo>
                  <a:cubicBezTo>
                    <a:pt x="7" y="94"/>
                    <a:pt x="9" y="95"/>
                    <a:pt x="10" y="96"/>
                  </a:cubicBezTo>
                  <a:cubicBezTo>
                    <a:pt x="10" y="97"/>
                    <a:pt x="10" y="99"/>
                    <a:pt x="10" y="100"/>
                  </a:cubicBezTo>
                  <a:cubicBezTo>
                    <a:pt x="10" y="100"/>
                    <a:pt x="10" y="100"/>
                    <a:pt x="11" y="100"/>
                  </a:cubicBezTo>
                  <a:cubicBezTo>
                    <a:pt x="11" y="100"/>
                    <a:pt x="11" y="100"/>
                    <a:pt x="11" y="100"/>
                  </a:cubicBezTo>
                  <a:cubicBezTo>
                    <a:pt x="11" y="100"/>
                    <a:pt x="11" y="100"/>
                    <a:pt x="11" y="100"/>
                  </a:cubicBezTo>
                  <a:cubicBezTo>
                    <a:pt x="11" y="100"/>
                    <a:pt x="12" y="99"/>
                    <a:pt x="13" y="99"/>
                  </a:cubicBezTo>
                  <a:cubicBezTo>
                    <a:pt x="13" y="99"/>
                    <a:pt x="17" y="99"/>
                    <a:pt x="19" y="98"/>
                  </a:cubicBezTo>
                  <a:cubicBezTo>
                    <a:pt x="21" y="98"/>
                    <a:pt x="25" y="98"/>
                    <a:pt x="26" y="97"/>
                  </a:cubicBezTo>
                  <a:cubicBezTo>
                    <a:pt x="27" y="96"/>
                    <a:pt x="29" y="96"/>
                    <a:pt x="30" y="93"/>
                  </a:cubicBezTo>
                  <a:cubicBezTo>
                    <a:pt x="30" y="91"/>
                    <a:pt x="30" y="91"/>
                    <a:pt x="31" y="91"/>
                  </a:cubicBezTo>
                  <a:cubicBezTo>
                    <a:pt x="32" y="91"/>
                    <a:pt x="37" y="90"/>
                    <a:pt x="39" y="88"/>
                  </a:cubicBezTo>
                  <a:cubicBezTo>
                    <a:pt x="41" y="87"/>
                    <a:pt x="40" y="86"/>
                    <a:pt x="43" y="84"/>
                  </a:cubicBezTo>
                  <a:cubicBezTo>
                    <a:pt x="45" y="82"/>
                    <a:pt x="45" y="82"/>
                    <a:pt x="46" y="80"/>
                  </a:cubicBezTo>
                  <a:cubicBezTo>
                    <a:pt x="47" y="78"/>
                    <a:pt x="50" y="78"/>
                    <a:pt x="52" y="78"/>
                  </a:cubicBezTo>
                  <a:cubicBezTo>
                    <a:pt x="52" y="79"/>
                    <a:pt x="52" y="79"/>
                    <a:pt x="52" y="79"/>
                  </a:cubicBezTo>
                  <a:cubicBezTo>
                    <a:pt x="52" y="76"/>
                    <a:pt x="52" y="76"/>
                    <a:pt x="52" y="76"/>
                  </a:cubicBezTo>
                  <a:cubicBezTo>
                    <a:pt x="52" y="76"/>
                    <a:pt x="52" y="76"/>
                    <a:pt x="52" y="76"/>
                  </a:cubicBezTo>
                  <a:cubicBezTo>
                    <a:pt x="52" y="75"/>
                    <a:pt x="52" y="75"/>
                    <a:pt x="52" y="75"/>
                  </a:cubicBezTo>
                  <a:cubicBezTo>
                    <a:pt x="51" y="75"/>
                    <a:pt x="51" y="75"/>
                    <a:pt x="51" y="75"/>
                  </a:cubicBezTo>
                  <a:cubicBezTo>
                    <a:pt x="51" y="72"/>
                    <a:pt x="51" y="72"/>
                    <a:pt x="51" y="72"/>
                  </a:cubicBezTo>
                  <a:cubicBezTo>
                    <a:pt x="50" y="72"/>
                    <a:pt x="50" y="72"/>
                    <a:pt x="50" y="72"/>
                  </a:cubicBezTo>
                  <a:cubicBezTo>
                    <a:pt x="49" y="70"/>
                    <a:pt x="49" y="70"/>
                    <a:pt x="49" y="70"/>
                  </a:cubicBezTo>
                  <a:cubicBezTo>
                    <a:pt x="49" y="67"/>
                    <a:pt x="49" y="67"/>
                    <a:pt x="49" y="67"/>
                  </a:cubicBezTo>
                  <a:cubicBezTo>
                    <a:pt x="46" y="67"/>
                    <a:pt x="46" y="67"/>
                    <a:pt x="46" y="67"/>
                  </a:cubicBezTo>
                  <a:cubicBezTo>
                    <a:pt x="46" y="66"/>
                    <a:pt x="46" y="66"/>
                    <a:pt x="46" y="66"/>
                  </a:cubicBezTo>
                  <a:cubicBezTo>
                    <a:pt x="47" y="65"/>
                    <a:pt x="47" y="65"/>
                    <a:pt x="47" y="65"/>
                  </a:cubicBezTo>
                  <a:cubicBezTo>
                    <a:pt x="48" y="63"/>
                    <a:pt x="48" y="63"/>
                    <a:pt x="48" y="63"/>
                  </a:cubicBezTo>
                  <a:cubicBezTo>
                    <a:pt x="47" y="62"/>
                    <a:pt x="47" y="62"/>
                    <a:pt x="47" y="62"/>
                  </a:cubicBezTo>
                  <a:cubicBezTo>
                    <a:pt x="47" y="60"/>
                    <a:pt x="47" y="60"/>
                    <a:pt x="47" y="60"/>
                  </a:cubicBezTo>
                  <a:cubicBezTo>
                    <a:pt x="48" y="60"/>
                    <a:pt x="48" y="60"/>
                    <a:pt x="48" y="60"/>
                  </a:cubicBezTo>
                  <a:cubicBezTo>
                    <a:pt x="49" y="58"/>
                    <a:pt x="49" y="58"/>
                    <a:pt x="49" y="58"/>
                  </a:cubicBezTo>
                  <a:cubicBezTo>
                    <a:pt x="49" y="55"/>
                    <a:pt x="49" y="55"/>
                    <a:pt x="49" y="55"/>
                  </a:cubicBezTo>
                  <a:cubicBezTo>
                    <a:pt x="50" y="55"/>
                    <a:pt x="50" y="55"/>
                    <a:pt x="50" y="55"/>
                  </a:cubicBezTo>
                  <a:cubicBezTo>
                    <a:pt x="50" y="53"/>
                    <a:pt x="50" y="53"/>
                    <a:pt x="50" y="53"/>
                  </a:cubicBezTo>
                  <a:cubicBezTo>
                    <a:pt x="51" y="52"/>
                    <a:pt x="51" y="52"/>
                    <a:pt x="51" y="52"/>
                  </a:cubicBezTo>
                  <a:cubicBezTo>
                    <a:pt x="52" y="49"/>
                    <a:pt x="52" y="49"/>
                    <a:pt x="52" y="49"/>
                  </a:cubicBezTo>
                  <a:cubicBezTo>
                    <a:pt x="58" y="49"/>
                    <a:pt x="58" y="49"/>
                    <a:pt x="58" y="49"/>
                  </a:cubicBezTo>
                  <a:cubicBezTo>
                    <a:pt x="58" y="34"/>
                    <a:pt x="58" y="34"/>
                    <a:pt x="58" y="34"/>
                  </a:cubicBezTo>
                  <a:cubicBezTo>
                    <a:pt x="57" y="33"/>
                    <a:pt x="57" y="33"/>
                    <a:pt x="57" y="33"/>
                  </a:cubicBezTo>
                  <a:cubicBezTo>
                    <a:pt x="57" y="25"/>
                    <a:pt x="57" y="25"/>
                    <a:pt x="57" y="25"/>
                  </a:cubicBezTo>
                  <a:cubicBezTo>
                    <a:pt x="56" y="24"/>
                    <a:pt x="54" y="23"/>
                    <a:pt x="53" y="23"/>
                  </a:cubicBezTo>
                  <a:cubicBezTo>
                    <a:pt x="53" y="22"/>
                    <a:pt x="47" y="19"/>
                    <a:pt x="46" y="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5" name="Freeform 92"/>
            <p:cNvSpPr/>
            <p:nvPr/>
          </p:nvSpPr>
          <p:spPr bwMode="auto">
            <a:xfrm>
              <a:off x="7025928" y="3670449"/>
              <a:ext cx="200025" cy="165100"/>
            </a:xfrm>
            <a:custGeom>
              <a:avLst/>
              <a:gdLst>
                <a:gd name="T0" fmla="*/ 42 w 44"/>
                <a:gd name="T1" fmla="*/ 18 h 36"/>
                <a:gd name="T2" fmla="*/ 43 w 44"/>
                <a:gd name="T3" fmla="*/ 17 h 36"/>
                <a:gd name="T4" fmla="*/ 42 w 44"/>
                <a:gd name="T5" fmla="*/ 16 h 36"/>
                <a:gd name="T6" fmla="*/ 38 w 44"/>
                <a:gd name="T7" fmla="*/ 16 h 36"/>
                <a:gd name="T8" fmla="*/ 37 w 44"/>
                <a:gd name="T9" fmla="*/ 15 h 36"/>
                <a:gd name="T10" fmla="*/ 36 w 44"/>
                <a:gd name="T11" fmla="*/ 14 h 36"/>
                <a:gd name="T12" fmla="*/ 36 w 44"/>
                <a:gd name="T13" fmla="*/ 12 h 36"/>
                <a:gd name="T14" fmla="*/ 36 w 44"/>
                <a:gd name="T15" fmla="*/ 11 h 36"/>
                <a:gd name="T16" fmla="*/ 35 w 44"/>
                <a:gd name="T17" fmla="*/ 10 h 36"/>
                <a:gd name="T18" fmla="*/ 34 w 44"/>
                <a:gd name="T19" fmla="*/ 9 h 36"/>
                <a:gd name="T20" fmla="*/ 32 w 44"/>
                <a:gd name="T21" fmla="*/ 8 h 36"/>
                <a:gd name="T22" fmla="*/ 32 w 44"/>
                <a:gd name="T23" fmla="*/ 5 h 36"/>
                <a:gd name="T24" fmla="*/ 32 w 44"/>
                <a:gd name="T25" fmla="*/ 2 h 36"/>
                <a:gd name="T26" fmla="*/ 28 w 44"/>
                <a:gd name="T27" fmla="*/ 1 h 36"/>
                <a:gd name="T28" fmla="*/ 28 w 44"/>
                <a:gd name="T29" fmla="*/ 0 h 36"/>
                <a:gd name="T30" fmla="*/ 25 w 44"/>
                <a:gd name="T31" fmla="*/ 2 h 36"/>
                <a:gd name="T32" fmla="*/ 23 w 44"/>
                <a:gd name="T33" fmla="*/ 4 h 36"/>
                <a:gd name="T34" fmla="*/ 21 w 44"/>
                <a:gd name="T35" fmla="*/ 4 h 36"/>
                <a:gd name="T36" fmla="*/ 20 w 44"/>
                <a:gd name="T37" fmla="*/ 6 h 36"/>
                <a:gd name="T38" fmla="*/ 15 w 44"/>
                <a:gd name="T39" fmla="*/ 6 h 36"/>
                <a:gd name="T40" fmla="*/ 15 w 44"/>
                <a:gd name="T41" fmla="*/ 9 h 36"/>
                <a:gd name="T42" fmla="*/ 12 w 44"/>
                <a:gd name="T43" fmla="*/ 10 h 36"/>
                <a:gd name="T44" fmla="*/ 11 w 44"/>
                <a:gd name="T45" fmla="*/ 13 h 36"/>
                <a:gd name="T46" fmla="*/ 11 w 44"/>
                <a:gd name="T47" fmla="*/ 13 h 36"/>
                <a:gd name="T48" fmla="*/ 10 w 44"/>
                <a:gd name="T49" fmla="*/ 11 h 36"/>
                <a:gd name="T50" fmla="*/ 6 w 44"/>
                <a:gd name="T51" fmla="*/ 12 h 36"/>
                <a:gd name="T52" fmla="*/ 6 w 44"/>
                <a:gd name="T53" fmla="*/ 15 h 36"/>
                <a:gd name="T54" fmla="*/ 5 w 44"/>
                <a:gd name="T55" fmla="*/ 16 h 36"/>
                <a:gd name="T56" fmla="*/ 5 w 44"/>
                <a:gd name="T57" fmla="*/ 20 h 36"/>
                <a:gd name="T58" fmla="*/ 2 w 44"/>
                <a:gd name="T59" fmla="*/ 20 h 36"/>
                <a:gd name="T60" fmla="*/ 1 w 44"/>
                <a:gd name="T61" fmla="*/ 25 h 36"/>
                <a:gd name="T62" fmla="*/ 0 w 44"/>
                <a:gd name="T63" fmla="*/ 27 h 36"/>
                <a:gd name="T64" fmla="*/ 0 w 44"/>
                <a:gd name="T65" fmla="*/ 31 h 36"/>
                <a:gd name="T66" fmla="*/ 2 w 44"/>
                <a:gd name="T67" fmla="*/ 32 h 36"/>
                <a:gd name="T68" fmla="*/ 2 w 44"/>
                <a:gd name="T69" fmla="*/ 33 h 36"/>
                <a:gd name="T70" fmla="*/ 3 w 44"/>
                <a:gd name="T71" fmla="*/ 35 h 36"/>
                <a:gd name="T72" fmla="*/ 5 w 44"/>
                <a:gd name="T73" fmla="*/ 36 h 36"/>
                <a:gd name="T74" fmla="*/ 7 w 44"/>
                <a:gd name="T75" fmla="*/ 35 h 36"/>
                <a:gd name="T76" fmla="*/ 8 w 44"/>
                <a:gd name="T77" fmla="*/ 34 h 36"/>
                <a:gd name="T78" fmla="*/ 12 w 44"/>
                <a:gd name="T79" fmla="*/ 34 h 36"/>
                <a:gd name="T80" fmla="*/ 15 w 44"/>
                <a:gd name="T81" fmla="*/ 35 h 36"/>
                <a:gd name="T82" fmla="*/ 15 w 44"/>
                <a:gd name="T83" fmla="*/ 36 h 36"/>
                <a:gd name="T84" fmla="*/ 15 w 44"/>
                <a:gd name="T85" fmla="*/ 32 h 36"/>
                <a:gd name="T86" fmla="*/ 14 w 44"/>
                <a:gd name="T87" fmla="*/ 31 h 36"/>
                <a:gd name="T88" fmla="*/ 14 w 44"/>
                <a:gd name="T89" fmla="*/ 27 h 36"/>
                <a:gd name="T90" fmla="*/ 17 w 44"/>
                <a:gd name="T91" fmla="*/ 27 h 36"/>
                <a:gd name="T92" fmla="*/ 21 w 44"/>
                <a:gd name="T93" fmla="*/ 27 h 36"/>
                <a:gd name="T94" fmla="*/ 24 w 44"/>
                <a:gd name="T95" fmla="*/ 27 h 36"/>
                <a:gd name="T96" fmla="*/ 27 w 44"/>
                <a:gd name="T97" fmla="*/ 27 h 36"/>
                <a:gd name="T98" fmla="*/ 29 w 44"/>
                <a:gd name="T99" fmla="*/ 27 h 36"/>
                <a:gd name="T100" fmla="*/ 29 w 44"/>
                <a:gd name="T101" fmla="*/ 27 h 36"/>
                <a:gd name="T102" fmla="*/ 29 w 44"/>
                <a:gd name="T103" fmla="*/ 27 h 36"/>
                <a:gd name="T104" fmla="*/ 30 w 44"/>
                <a:gd name="T105" fmla="*/ 27 h 36"/>
                <a:gd name="T106" fmla="*/ 33 w 44"/>
                <a:gd name="T107" fmla="*/ 27 h 36"/>
                <a:gd name="T108" fmla="*/ 36 w 44"/>
                <a:gd name="T109" fmla="*/ 27 h 36"/>
                <a:gd name="T110" fmla="*/ 37 w 44"/>
                <a:gd name="T111" fmla="*/ 26 h 36"/>
                <a:gd name="T112" fmla="*/ 39 w 44"/>
                <a:gd name="T113" fmla="*/ 24 h 36"/>
                <a:gd name="T114" fmla="*/ 42 w 44"/>
                <a:gd name="T115" fmla="*/ 24 h 36"/>
                <a:gd name="T116" fmla="*/ 43 w 44"/>
                <a:gd name="T117" fmla="*/ 23 h 36"/>
                <a:gd name="T118" fmla="*/ 44 w 44"/>
                <a:gd name="T119" fmla="*/ 21 h 36"/>
                <a:gd name="T120" fmla="*/ 44 w 44"/>
                <a:gd name="T121" fmla="*/ 19 h 36"/>
                <a:gd name="T122" fmla="*/ 43 w 44"/>
                <a:gd name="T123" fmla="*/ 19 h 36"/>
                <a:gd name="T124" fmla="*/ 42 w 44"/>
                <a:gd name="T125"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 h="36">
                  <a:moveTo>
                    <a:pt x="42" y="18"/>
                  </a:moveTo>
                  <a:cubicBezTo>
                    <a:pt x="43" y="17"/>
                    <a:pt x="43" y="17"/>
                    <a:pt x="43" y="17"/>
                  </a:cubicBezTo>
                  <a:cubicBezTo>
                    <a:pt x="42" y="16"/>
                    <a:pt x="42" y="16"/>
                    <a:pt x="42" y="16"/>
                  </a:cubicBezTo>
                  <a:cubicBezTo>
                    <a:pt x="38" y="16"/>
                    <a:pt x="38" y="16"/>
                    <a:pt x="38" y="16"/>
                  </a:cubicBezTo>
                  <a:cubicBezTo>
                    <a:pt x="37" y="15"/>
                    <a:pt x="37" y="15"/>
                    <a:pt x="37" y="15"/>
                  </a:cubicBezTo>
                  <a:cubicBezTo>
                    <a:pt x="36" y="14"/>
                    <a:pt x="36" y="14"/>
                    <a:pt x="36" y="14"/>
                  </a:cubicBezTo>
                  <a:cubicBezTo>
                    <a:pt x="36" y="12"/>
                    <a:pt x="36" y="12"/>
                    <a:pt x="36" y="12"/>
                  </a:cubicBezTo>
                  <a:cubicBezTo>
                    <a:pt x="36" y="11"/>
                    <a:pt x="36" y="11"/>
                    <a:pt x="36" y="11"/>
                  </a:cubicBezTo>
                  <a:cubicBezTo>
                    <a:pt x="35" y="10"/>
                    <a:pt x="35" y="10"/>
                    <a:pt x="35" y="10"/>
                  </a:cubicBezTo>
                  <a:cubicBezTo>
                    <a:pt x="34" y="9"/>
                    <a:pt x="34" y="9"/>
                    <a:pt x="34" y="9"/>
                  </a:cubicBezTo>
                  <a:cubicBezTo>
                    <a:pt x="32" y="8"/>
                    <a:pt x="32" y="8"/>
                    <a:pt x="32" y="8"/>
                  </a:cubicBezTo>
                  <a:cubicBezTo>
                    <a:pt x="32" y="5"/>
                    <a:pt x="32" y="5"/>
                    <a:pt x="32" y="5"/>
                  </a:cubicBezTo>
                  <a:cubicBezTo>
                    <a:pt x="32" y="2"/>
                    <a:pt x="32" y="2"/>
                    <a:pt x="32" y="2"/>
                  </a:cubicBezTo>
                  <a:cubicBezTo>
                    <a:pt x="28" y="1"/>
                    <a:pt x="28" y="1"/>
                    <a:pt x="28" y="1"/>
                  </a:cubicBezTo>
                  <a:cubicBezTo>
                    <a:pt x="28" y="0"/>
                    <a:pt x="28" y="0"/>
                    <a:pt x="28" y="0"/>
                  </a:cubicBezTo>
                  <a:cubicBezTo>
                    <a:pt x="25" y="2"/>
                    <a:pt x="25" y="2"/>
                    <a:pt x="25" y="2"/>
                  </a:cubicBezTo>
                  <a:cubicBezTo>
                    <a:pt x="25" y="2"/>
                    <a:pt x="23" y="4"/>
                    <a:pt x="23" y="4"/>
                  </a:cubicBezTo>
                  <a:cubicBezTo>
                    <a:pt x="23" y="4"/>
                    <a:pt x="21" y="4"/>
                    <a:pt x="21" y="4"/>
                  </a:cubicBezTo>
                  <a:cubicBezTo>
                    <a:pt x="21" y="4"/>
                    <a:pt x="20" y="6"/>
                    <a:pt x="20" y="6"/>
                  </a:cubicBezTo>
                  <a:cubicBezTo>
                    <a:pt x="20" y="6"/>
                    <a:pt x="15" y="6"/>
                    <a:pt x="15" y="6"/>
                  </a:cubicBezTo>
                  <a:cubicBezTo>
                    <a:pt x="15" y="9"/>
                    <a:pt x="15" y="9"/>
                    <a:pt x="15" y="9"/>
                  </a:cubicBezTo>
                  <a:cubicBezTo>
                    <a:pt x="12" y="10"/>
                    <a:pt x="12" y="10"/>
                    <a:pt x="12" y="10"/>
                  </a:cubicBezTo>
                  <a:cubicBezTo>
                    <a:pt x="11" y="13"/>
                    <a:pt x="11" y="13"/>
                    <a:pt x="11" y="13"/>
                  </a:cubicBezTo>
                  <a:cubicBezTo>
                    <a:pt x="11" y="13"/>
                    <a:pt x="11" y="13"/>
                    <a:pt x="11" y="13"/>
                  </a:cubicBezTo>
                  <a:cubicBezTo>
                    <a:pt x="10" y="11"/>
                    <a:pt x="10" y="11"/>
                    <a:pt x="10" y="11"/>
                  </a:cubicBezTo>
                  <a:cubicBezTo>
                    <a:pt x="6" y="12"/>
                    <a:pt x="6" y="12"/>
                    <a:pt x="6" y="12"/>
                  </a:cubicBezTo>
                  <a:cubicBezTo>
                    <a:pt x="6" y="15"/>
                    <a:pt x="6" y="15"/>
                    <a:pt x="6" y="15"/>
                  </a:cubicBezTo>
                  <a:cubicBezTo>
                    <a:pt x="5" y="16"/>
                    <a:pt x="5" y="16"/>
                    <a:pt x="5" y="16"/>
                  </a:cubicBezTo>
                  <a:cubicBezTo>
                    <a:pt x="5" y="20"/>
                    <a:pt x="5" y="20"/>
                    <a:pt x="5" y="20"/>
                  </a:cubicBezTo>
                  <a:cubicBezTo>
                    <a:pt x="2" y="20"/>
                    <a:pt x="2" y="20"/>
                    <a:pt x="2" y="20"/>
                  </a:cubicBezTo>
                  <a:cubicBezTo>
                    <a:pt x="1" y="25"/>
                    <a:pt x="1" y="25"/>
                    <a:pt x="1" y="25"/>
                  </a:cubicBezTo>
                  <a:cubicBezTo>
                    <a:pt x="0" y="27"/>
                    <a:pt x="0" y="27"/>
                    <a:pt x="0" y="27"/>
                  </a:cubicBezTo>
                  <a:cubicBezTo>
                    <a:pt x="0" y="31"/>
                    <a:pt x="0" y="31"/>
                    <a:pt x="0" y="31"/>
                  </a:cubicBezTo>
                  <a:cubicBezTo>
                    <a:pt x="2" y="32"/>
                    <a:pt x="2" y="32"/>
                    <a:pt x="2" y="32"/>
                  </a:cubicBezTo>
                  <a:cubicBezTo>
                    <a:pt x="2" y="33"/>
                    <a:pt x="2" y="33"/>
                    <a:pt x="2" y="33"/>
                  </a:cubicBezTo>
                  <a:cubicBezTo>
                    <a:pt x="3" y="35"/>
                    <a:pt x="3" y="35"/>
                    <a:pt x="3" y="35"/>
                  </a:cubicBezTo>
                  <a:cubicBezTo>
                    <a:pt x="5" y="36"/>
                    <a:pt x="5" y="36"/>
                    <a:pt x="5" y="36"/>
                  </a:cubicBezTo>
                  <a:cubicBezTo>
                    <a:pt x="7" y="35"/>
                    <a:pt x="7" y="35"/>
                    <a:pt x="7" y="35"/>
                  </a:cubicBezTo>
                  <a:cubicBezTo>
                    <a:pt x="8" y="34"/>
                    <a:pt x="8" y="34"/>
                    <a:pt x="8" y="34"/>
                  </a:cubicBezTo>
                  <a:cubicBezTo>
                    <a:pt x="12" y="34"/>
                    <a:pt x="12" y="34"/>
                    <a:pt x="12" y="34"/>
                  </a:cubicBezTo>
                  <a:cubicBezTo>
                    <a:pt x="15" y="35"/>
                    <a:pt x="15" y="35"/>
                    <a:pt x="15" y="35"/>
                  </a:cubicBezTo>
                  <a:cubicBezTo>
                    <a:pt x="15" y="36"/>
                    <a:pt x="15" y="36"/>
                    <a:pt x="15" y="36"/>
                  </a:cubicBezTo>
                  <a:cubicBezTo>
                    <a:pt x="15" y="32"/>
                    <a:pt x="15" y="32"/>
                    <a:pt x="15" y="32"/>
                  </a:cubicBezTo>
                  <a:cubicBezTo>
                    <a:pt x="14" y="31"/>
                    <a:pt x="14" y="31"/>
                    <a:pt x="14" y="31"/>
                  </a:cubicBezTo>
                  <a:cubicBezTo>
                    <a:pt x="14" y="27"/>
                    <a:pt x="14" y="27"/>
                    <a:pt x="14" y="27"/>
                  </a:cubicBezTo>
                  <a:cubicBezTo>
                    <a:pt x="14" y="27"/>
                    <a:pt x="16" y="27"/>
                    <a:pt x="17" y="27"/>
                  </a:cubicBezTo>
                  <a:cubicBezTo>
                    <a:pt x="17" y="27"/>
                    <a:pt x="21" y="27"/>
                    <a:pt x="21" y="27"/>
                  </a:cubicBezTo>
                  <a:cubicBezTo>
                    <a:pt x="24" y="27"/>
                    <a:pt x="24" y="27"/>
                    <a:pt x="24" y="27"/>
                  </a:cubicBezTo>
                  <a:cubicBezTo>
                    <a:pt x="24" y="27"/>
                    <a:pt x="27" y="27"/>
                    <a:pt x="27" y="27"/>
                  </a:cubicBezTo>
                  <a:cubicBezTo>
                    <a:pt x="27" y="27"/>
                    <a:pt x="29" y="27"/>
                    <a:pt x="29" y="27"/>
                  </a:cubicBezTo>
                  <a:cubicBezTo>
                    <a:pt x="29" y="27"/>
                    <a:pt x="29" y="27"/>
                    <a:pt x="29" y="27"/>
                  </a:cubicBezTo>
                  <a:cubicBezTo>
                    <a:pt x="29" y="27"/>
                    <a:pt x="29" y="27"/>
                    <a:pt x="29" y="27"/>
                  </a:cubicBezTo>
                  <a:cubicBezTo>
                    <a:pt x="30" y="27"/>
                    <a:pt x="30" y="27"/>
                    <a:pt x="30" y="27"/>
                  </a:cubicBezTo>
                  <a:cubicBezTo>
                    <a:pt x="33" y="27"/>
                    <a:pt x="33" y="27"/>
                    <a:pt x="33" y="27"/>
                  </a:cubicBezTo>
                  <a:cubicBezTo>
                    <a:pt x="36" y="27"/>
                    <a:pt x="36" y="27"/>
                    <a:pt x="36" y="27"/>
                  </a:cubicBezTo>
                  <a:cubicBezTo>
                    <a:pt x="37" y="26"/>
                    <a:pt x="37" y="26"/>
                    <a:pt x="37" y="26"/>
                  </a:cubicBezTo>
                  <a:cubicBezTo>
                    <a:pt x="39" y="24"/>
                    <a:pt x="39" y="24"/>
                    <a:pt x="39" y="24"/>
                  </a:cubicBezTo>
                  <a:cubicBezTo>
                    <a:pt x="39" y="24"/>
                    <a:pt x="42" y="24"/>
                    <a:pt x="42" y="24"/>
                  </a:cubicBezTo>
                  <a:cubicBezTo>
                    <a:pt x="42" y="24"/>
                    <a:pt x="43" y="23"/>
                    <a:pt x="43" y="23"/>
                  </a:cubicBezTo>
                  <a:cubicBezTo>
                    <a:pt x="44" y="21"/>
                    <a:pt x="44" y="21"/>
                    <a:pt x="44" y="21"/>
                  </a:cubicBezTo>
                  <a:cubicBezTo>
                    <a:pt x="44" y="19"/>
                    <a:pt x="44" y="19"/>
                    <a:pt x="44" y="19"/>
                  </a:cubicBezTo>
                  <a:cubicBezTo>
                    <a:pt x="43" y="19"/>
                    <a:pt x="43" y="19"/>
                    <a:pt x="43" y="19"/>
                  </a:cubicBezTo>
                  <a:lnTo>
                    <a:pt x="42" y="1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6" name="Freeform 93"/>
            <p:cNvSpPr/>
            <p:nvPr/>
          </p:nvSpPr>
          <p:spPr bwMode="auto">
            <a:xfrm>
              <a:off x="7897466" y="4181624"/>
              <a:ext cx="50800" cy="53975"/>
            </a:xfrm>
            <a:custGeom>
              <a:avLst/>
              <a:gdLst>
                <a:gd name="T0" fmla="*/ 5 w 11"/>
                <a:gd name="T1" fmla="*/ 1 h 12"/>
                <a:gd name="T2" fmla="*/ 4 w 11"/>
                <a:gd name="T3" fmla="*/ 2 h 12"/>
                <a:gd name="T4" fmla="*/ 0 w 11"/>
                <a:gd name="T5" fmla="*/ 3 h 12"/>
                <a:gd name="T6" fmla="*/ 1 w 11"/>
                <a:gd name="T7" fmla="*/ 4 h 12"/>
                <a:gd name="T8" fmla="*/ 1 w 11"/>
                <a:gd name="T9" fmla="*/ 9 h 12"/>
                <a:gd name="T10" fmla="*/ 1 w 11"/>
                <a:gd name="T11" fmla="*/ 12 h 12"/>
                <a:gd name="T12" fmla="*/ 3 w 11"/>
                <a:gd name="T13" fmla="*/ 11 h 12"/>
                <a:gd name="T14" fmla="*/ 4 w 11"/>
                <a:gd name="T15" fmla="*/ 12 h 12"/>
                <a:gd name="T16" fmla="*/ 6 w 11"/>
                <a:gd name="T17" fmla="*/ 12 h 12"/>
                <a:gd name="T18" fmla="*/ 8 w 11"/>
                <a:gd name="T19" fmla="*/ 9 h 12"/>
                <a:gd name="T20" fmla="*/ 10 w 11"/>
                <a:gd name="T21" fmla="*/ 6 h 12"/>
                <a:gd name="T22" fmla="*/ 11 w 11"/>
                <a:gd name="T23" fmla="*/ 4 h 12"/>
                <a:gd name="T24" fmla="*/ 9 w 11"/>
                <a:gd name="T25" fmla="*/ 4 h 12"/>
                <a:gd name="T26" fmla="*/ 8 w 11"/>
                <a:gd name="T27" fmla="*/ 2 h 12"/>
                <a:gd name="T28" fmla="*/ 8 w 11"/>
                <a:gd name="T29" fmla="*/ 0 h 12"/>
                <a:gd name="T30" fmla="*/ 6 w 11"/>
                <a:gd name="T31" fmla="*/ 0 h 12"/>
                <a:gd name="T32" fmla="*/ 5 w 11"/>
                <a:gd name="T33"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2">
                  <a:moveTo>
                    <a:pt x="5" y="1"/>
                  </a:moveTo>
                  <a:cubicBezTo>
                    <a:pt x="4" y="2"/>
                    <a:pt x="4" y="2"/>
                    <a:pt x="4" y="2"/>
                  </a:cubicBezTo>
                  <a:cubicBezTo>
                    <a:pt x="0" y="3"/>
                    <a:pt x="0" y="3"/>
                    <a:pt x="0" y="3"/>
                  </a:cubicBezTo>
                  <a:cubicBezTo>
                    <a:pt x="1" y="4"/>
                    <a:pt x="1" y="4"/>
                    <a:pt x="1" y="4"/>
                  </a:cubicBezTo>
                  <a:cubicBezTo>
                    <a:pt x="1" y="4"/>
                    <a:pt x="1" y="8"/>
                    <a:pt x="1" y="9"/>
                  </a:cubicBezTo>
                  <a:cubicBezTo>
                    <a:pt x="1" y="9"/>
                    <a:pt x="1" y="11"/>
                    <a:pt x="1" y="12"/>
                  </a:cubicBezTo>
                  <a:cubicBezTo>
                    <a:pt x="3" y="11"/>
                    <a:pt x="3" y="11"/>
                    <a:pt x="3" y="11"/>
                  </a:cubicBezTo>
                  <a:cubicBezTo>
                    <a:pt x="4" y="12"/>
                    <a:pt x="4" y="12"/>
                    <a:pt x="4" y="12"/>
                  </a:cubicBezTo>
                  <a:cubicBezTo>
                    <a:pt x="4" y="12"/>
                    <a:pt x="5" y="12"/>
                    <a:pt x="6" y="12"/>
                  </a:cubicBezTo>
                  <a:cubicBezTo>
                    <a:pt x="6" y="12"/>
                    <a:pt x="7" y="10"/>
                    <a:pt x="8" y="9"/>
                  </a:cubicBezTo>
                  <a:cubicBezTo>
                    <a:pt x="8" y="9"/>
                    <a:pt x="9" y="7"/>
                    <a:pt x="10" y="6"/>
                  </a:cubicBezTo>
                  <a:cubicBezTo>
                    <a:pt x="10" y="6"/>
                    <a:pt x="11" y="4"/>
                    <a:pt x="11" y="4"/>
                  </a:cubicBezTo>
                  <a:cubicBezTo>
                    <a:pt x="9" y="4"/>
                    <a:pt x="9" y="4"/>
                    <a:pt x="9" y="4"/>
                  </a:cubicBezTo>
                  <a:cubicBezTo>
                    <a:pt x="8" y="2"/>
                    <a:pt x="8" y="2"/>
                    <a:pt x="8" y="2"/>
                  </a:cubicBezTo>
                  <a:cubicBezTo>
                    <a:pt x="8" y="0"/>
                    <a:pt x="8" y="0"/>
                    <a:pt x="8" y="0"/>
                  </a:cubicBezTo>
                  <a:cubicBezTo>
                    <a:pt x="6" y="0"/>
                    <a:pt x="6" y="0"/>
                    <a:pt x="6" y="0"/>
                  </a:cubicBezTo>
                  <a:lnTo>
                    <a:pt x="5"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7" name="Freeform 94"/>
            <p:cNvSpPr/>
            <p:nvPr/>
          </p:nvSpPr>
          <p:spPr bwMode="auto">
            <a:xfrm>
              <a:off x="7170391" y="3433912"/>
              <a:ext cx="390525" cy="333375"/>
            </a:xfrm>
            <a:custGeom>
              <a:avLst/>
              <a:gdLst>
                <a:gd name="T0" fmla="*/ 77 w 86"/>
                <a:gd name="T1" fmla="*/ 51 h 73"/>
                <a:gd name="T2" fmla="*/ 84 w 86"/>
                <a:gd name="T3" fmla="*/ 42 h 73"/>
                <a:gd name="T4" fmla="*/ 84 w 86"/>
                <a:gd name="T5" fmla="*/ 31 h 73"/>
                <a:gd name="T6" fmla="*/ 86 w 86"/>
                <a:gd name="T7" fmla="*/ 24 h 73"/>
                <a:gd name="T8" fmla="*/ 85 w 86"/>
                <a:gd name="T9" fmla="*/ 17 h 73"/>
                <a:gd name="T10" fmla="*/ 82 w 86"/>
                <a:gd name="T11" fmla="*/ 12 h 73"/>
                <a:gd name="T12" fmla="*/ 81 w 86"/>
                <a:gd name="T13" fmla="*/ 7 h 73"/>
                <a:gd name="T14" fmla="*/ 81 w 86"/>
                <a:gd name="T15" fmla="*/ 4 h 73"/>
                <a:gd name="T16" fmla="*/ 76 w 86"/>
                <a:gd name="T17" fmla="*/ 6 h 73"/>
                <a:gd name="T18" fmla="*/ 72 w 86"/>
                <a:gd name="T19" fmla="*/ 2 h 73"/>
                <a:gd name="T20" fmla="*/ 67 w 86"/>
                <a:gd name="T21" fmla="*/ 0 h 73"/>
                <a:gd name="T22" fmla="*/ 63 w 86"/>
                <a:gd name="T23" fmla="*/ 1 h 73"/>
                <a:gd name="T24" fmla="*/ 53 w 86"/>
                <a:gd name="T25" fmla="*/ 8 h 73"/>
                <a:gd name="T26" fmla="*/ 41 w 86"/>
                <a:gd name="T27" fmla="*/ 16 h 73"/>
                <a:gd name="T28" fmla="*/ 31 w 86"/>
                <a:gd name="T29" fmla="*/ 26 h 73"/>
                <a:gd name="T30" fmla="*/ 27 w 86"/>
                <a:gd name="T31" fmla="*/ 27 h 73"/>
                <a:gd name="T32" fmla="*/ 22 w 86"/>
                <a:gd name="T33" fmla="*/ 34 h 73"/>
                <a:gd name="T34" fmla="*/ 22 w 86"/>
                <a:gd name="T35" fmla="*/ 46 h 73"/>
                <a:gd name="T36" fmla="*/ 21 w 86"/>
                <a:gd name="T37" fmla="*/ 49 h 73"/>
                <a:gd name="T38" fmla="*/ 19 w 86"/>
                <a:gd name="T39" fmla="*/ 51 h 73"/>
                <a:gd name="T40" fmla="*/ 5 w 86"/>
                <a:gd name="T41" fmla="*/ 52 h 73"/>
                <a:gd name="T42" fmla="*/ 0 w 86"/>
                <a:gd name="T43" fmla="*/ 54 h 73"/>
                <a:gd name="T44" fmla="*/ 0 w 86"/>
                <a:gd name="T45" fmla="*/ 60 h 73"/>
                <a:gd name="T46" fmla="*/ 3 w 86"/>
                <a:gd name="T47" fmla="*/ 62 h 73"/>
                <a:gd name="T48" fmla="*/ 4 w 86"/>
                <a:gd name="T49" fmla="*/ 64 h 73"/>
                <a:gd name="T50" fmla="*/ 5 w 86"/>
                <a:gd name="T51" fmla="*/ 67 h 73"/>
                <a:gd name="T52" fmla="*/ 10 w 86"/>
                <a:gd name="T53" fmla="*/ 68 h 73"/>
                <a:gd name="T54" fmla="*/ 10 w 86"/>
                <a:gd name="T55" fmla="*/ 70 h 73"/>
                <a:gd name="T56" fmla="*/ 12 w 86"/>
                <a:gd name="T57" fmla="*/ 71 h 73"/>
                <a:gd name="T58" fmla="*/ 12 w 86"/>
                <a:gd name="T59" fmla="*/ 71 h 73"/>
                <a:gd name="T60" fmla="*/ 16 w 86"/>
                <a:gd name="T61" fmla="*/ 72 h 73"/>
                <a:gd name="T62" fmla="*/ 18 w 86"/>
                <a:gd name="T63" fmla="*/ 73 h 73"/>
                <a:gd name="T64" fmla="*/ 21 w 86"/>
                <a:gd name="T65" fmla="*/ 68 h 73"/>
                <a:gd name="T66" fmla="*/ 25 w 86"/>
                <a:gd name="T67" fmla="*/ 61 h 73"/>
                <a:gd name="T68" fmla="*/ 35 w 86"/>
                <a:gd name="T69" fmla="*/ 64 h 73"/>
                <a:gd name="T70" fmla="*/ 39 w 86"/>
                <a:gd name="T71" fmla="*/ 65 h 73"/>
                <a:gd name="T72" fmla="*/ 47 w 86"/>
                <a:gd name="T73" fmla="*/ 67 h 73"/>
                <a:gd name="T74" fmla="*/ 55 w 86"/>
                <a:gd name="T75" fmla="*/ 66 h 73"/>
                <a:gd name="T76" fmla="*/ 64 w 86"/>
                <a:gd name="T77" fmla="*/ 66 h 73"/>
                <a:gd name="T78" fmla="*/ 71 w 86"/>
                <a:gd name="T79" fmla="*/ 62 h 73"/>
                <a:gd name="T80" fmla="*/ 74 w 86"/>
                <a:gd name="T81" fmla="*/ 5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 h="73">
                  <a:moveTo>
                    <a:pt x="75" y="54"/>
                  </a:moveTo>
                  <a:cubicBezTo>
                    <a:pt x="77" y="51"/>
                    <a:pt x="77" y="51"/>
                    <a:pt x="77" y="51"/>
                  </a:cubicBezTo>
                  <a:cubicBezTo>
                    <a:pt x="81" y="46"/>
                    <a:pt x="81" y="46"/>
                    <a:pt x="81" y="46"/>
                  </a:cubicBezTo>
                  <a:cubicBezTo>
                    <a:pt x="84" y="42"/>
                    <a:pt x="84" y="42"/>
                    <a:pt x="84" y="42"/>
                  </a:cubicBezTo>
                  <a:cubicBezTo>
                    <a:pt x="85" y="40"/>
                    <a:pt x="85" y="40"/>
                    <a:pt x="85" y="40"/>
                  </a:cubicBezTo>
                  <a:cubicBezTo>
                    <a:pt x="84" y="31"/>
                    <a:pt x="84" y="31"/>
                    <a:pt x="84" y="31"/>
                  </a:cubicBezTo>
                  <a:cubicBezTo>
                    <a:pt x="85" y="25"/>
                    <a:pt x="85" y="25"/>
                    <a:pt x="85" y="25"/>
                  </a:cubicBezTo>
                  <a:cubicBezTo>
                    <a:pt x="86" y="24"/>
                    <a:pt x="86" y="24"/>
                    <a:pt x="86" y="24"/>
                  </a:cubicBezTo>
                  <a:cubicBezTo>
                    <a:pt x="86" y="21"/>
                    <a:pt x="86" y="21"/>
                    <a:pt x="86" y="21"/>
                  </a:cubicBezTo>
                  <a:cubicBezTo>
                    <a:pt x="85" y="17"/>
                    <a:pt x="85" y="17"/>
                    <a:pt x="85" y="17"/>
                  </a:cubicBezTo>
                  <a:cubicBezTo>
                    <a:pt x="84" y="14"/>
                    <a:pt x="84" y="14"/>
                    <a:pt x="84" y="14"/>
                  </a:cubicBezTo>
                  <a:cubicBezTo>
                    <a:pt x="82" y="12"/>
                    <a:pt x="82" y="12"/>
                    <a:pt x="82" y="12"/>
                  </a:cubicBezTo>
                  <a:cubicBezTo>
                    <a:pt x="82" y="7"/>
                    <a:pt x="82" y="7"/>
                    <a:pt x="82" y="7"/>
                  </a:cubicBezTo>
                  <a:cubicBezTo>
                    <a:pt x="81" y="7"/>
                    <a:pt x="81" y="7"/>
                    <a:pt x="81" y="7"/>
                  </a:cubicBezTo>
                  <a:cubicBezTo>
                    <a:pt x="82" y="4"/>
                    <a:pt x="82" y="4"/>
                    <a:pt x="82" y="4"/>
                  </a:cubicBezTo>
                  <a:cubicBezTo>
                    <a:pt x="81" y="4"/>
                    <a:pt x="81" y="4"/>
                    <a:pt x="81" y="4"/>
                  </a:cubicBezTo>
                  <a:cubicBezTo>
                    <a:pt x="79" y="5"/>
                    <a:pt x="79" y="5"/>
                    <a:pt x="79" y="5"/>
                  </a:cubicBezTo>
                  <a:cubicBezTo>
                    <a:pt x="76" y="6"/>
                    <a:pt x="76" y="6"/>
                    <a:pt x="76" y="6"/>
                  </a:cubicBezTo>
                  <a:cubicBezTo>
                    <a:pt x="76" y="6"/>
                    <a:pt x="74" y="3"/>
                    <a:pt x="74" y="2"/>
                  </a:cubicBezTo>
                  <a:cubicBezTo>
                    <a:pt x="74" y="2"/>
                    <a:pt x="72" y="2"/>
                    <a:pt x="72" y="2"/>
                  </a:cubicBezTo>
                  <a:cubicBezTo>
                    <a:pt x="71" y="2"/>
                    <a:pt x="68" y="1"/>
                    <a:pt x="68" y="1"/>
                  </a:cubicBezTo>
                  <a:cubicBezTo>
                    <a:pt x="67" y="0"/>
                    <a:pt x="67" y="0"/>
                    <a:pt x="67" y="0"/>
                  </a:cubicBezTo>
                  <a:cubicBezTo>
                    <a:pt x="64" y="0"/>
                    <a:pt x="64" y="0"/>
                    <a:pt x="64" y="0"/>
                  </a:cubicBezTo>
                  <a:cubicBezTo>
                    <a:pt x="63" y="1"/>
                    <a:pt x="63" y="1"/>
                    <a:pt x="63" y="1"/>
                  </a:cubicBezTo>
                  <a:cubicBezTo>
                    <a:pt x="59" y="4"/>
                    <a:pt x="59" y="4"/>
                    <a:pt x="59" y="4"/>
                  </a:cubicBezTo>
                  <a:cubicBezTo>
                    <a:pt x="59" y="4"/>
                    <a:pt x="54" y="8"/>
                    <a:pt x="53" y="8"/>
                  </a:cubicBezTo>
                  <a:cubicBezTo>
                    <a:pt x="52" y="9"/>
                    <a:pt x="47" y="12"/>
                    <a:pt x="47" y="12"/>
                  </a:cubicBezTo>
                  <a:cubicBezTo>
                    <a:pt x="46" y="12"/>
                    <a:pt x="41" y="16"/>
                    <a:pt x="41" y="16"/>
                  </a:cubicBezTo>
                  <a:cubicBezTo>
                    <a:pt x="37" y="19"/>
                    <a:pt x="37" y="19"/>
                    <a:pt x="37" y="19"/>
                  </a:cubicBezTo>
                  <a:cubicBezTo>
                    <a:pt x="31" y="26"/>
                    <a:pt x="31" y="26"/>
                    <a:pt x="31" y="26"/>
                  </a:cubicBezTo>
                  <a:cubicBezTo>
                    <a:pt x="31" y="26"/>
                    <a:pt x="26" y="26"/>
                    <a:pt x="26" y="26"/>
                  </a:cubicBezTo>
                  <a:cubicBezTo>
                    <a:pt x="26" y="26"/>
                    <a:pt x="27" y="27"/>
                    <a:pt x="27" y="27"/>
                  </a:cubicBezTo>
                  <a:cubicBezTo>
                    <a:pt x="23" y="27"/>
                    <a:pt x="23" y="27"/>
                    <a:pt x="23" y="27"/>
                  </a:cubicBezTo>
                  <a:cubicBezTo>
                    <a:pt x="22" y="34"/>
                    <a:pt x="22" y="34"/>
                    <a:pt x="22" y="34"/>
                  </a:cubicBezTo>
                  <a:cubicBezTo>
                    <a:pt x="22" y="40"/>
                    <a:pt x="22" y="40"/>
                    <a:pt x="22" y="40"/>
                  </a:cubicBezTo>
                  <a:cubicBezTo>
                    <a:pt x="22" y="46"/>
                    <a:pt x="22" y="46"/>
                    <a:pt x="22" y="46"/>
                  </a:cubicBezTo>
                  <a:cubicBezTo>
                    <a:pt x="21" y="47"/>
                    <a:pt x="21" y="47"/>
                    <a:pt x="21" y="47"/>
                  </a:cubicBezTo>
                  <a:cubicBezTo>
                    <a:pt x="21" y="49"/>
                    <a:pt x="21" y="49"/>
                    <a:pt x="21" y="49"/>
                  </a:cubicBezTo>
                  <a:cubicBezTo>
                    <a:pt x="19" y="50"/>
                    <a:pt x="19" y="50"/>
                    <a:pt x="19" y="50"/>
                  </a:cubicBezTo>
                  <a:cubicBezTo>
                    <a:pt x="19" y="51"/>
                    <a:pt x="19" y="51"/>
                    <a:pt x="19" y="51"/>
                  </a:cubicBezTo>
                  <a:cubicBezTo>
                    <a:pt x="17" y="52"/>
                    <a:pt x="17" y="52"/>
                    <a:pt x="17" y="52"/>
                  </a:cubicBezTo>
                  <a:cubicBezTo>
                    <a:pt x="5" y="52"/>
                    <a:pt x="5" y="52"/>
                    <a:pt x="5" y="52"/>
                  </a:cubicBezTo>
                  <a:cubicBezTo>
                    <a:pt x="5" y="53"/>
                    <a:pt x="5" y="53"/>
                    <a:pt x="5" y="53"/>
                  </a:cubicBezTo>
                  <a:cubicBezTo>
                    <a:pt x="0" y="54"/>
                    <a:pt x="0" y="54"/>
                    <a:pt x="0" y="54"/>
                  </a:cubicBezTo>
                  <a:cubicBezTo>
                    <a:pt x="0" y="57"/>
                    <a:pt x="0" y="57"/>
                    <a:pt x="0" y="57"/>
                  </a:cubicBezTo>
                  <a:cubicBezTo>
                    <a:pt x="0" y="60"/>
                    <a:pt x="0" y="60"/>
                    <a:pt x="0" y="60"/>
                  </a:cubicBezTo>
                  <a:cubicBezTo>
                    <a:pt x="2" y="61"/>
                    <a:pt x="2" y="61"/>
                    <a:pt x="2" y="61"/>
                  </a:cubicBezTo>
                  <a:cubicBezTo>
                    <a:pt x="3" y="62"/>
                    <a:pt x="3" y="62"/>
                    <a:pt x="3" y="62"/>
                  </a:cubicBezTo>
                  <a:cubicBezTo>
                    <a:pt x="4" y="63"/>
                    <a:pt x="4" y="63"/>
                    <a:pt x="4" y="63"/>
                  </a:cubicBezTo>
                  <a:cubicBezTo>
                    <a:pt x="4" y="64"/>
                    <a:pt x="4" y="64"/>
                    <a:pt x="4" y="64"/>
                  </a:cubicBezTo>
                  <a:cubicBezTo>
                    <a:pt x="4" y="66"/>
                    <a:pt x="4" y="66"/>
                    <a:pt x="4" y="66"/>
                  </a:cubicBezTo>
                  <a:cubicBezTo>
                    <a:pt x="5" y="67"/>
                    <a:pt x="5" y="67"/>
                    <a:pt x="5" y="67"/>
                  </a:cubicBezTo>
                  <a:cubicBezTo>
                    <a:pt x="6" y="68"/>
                    <a:pt x="6" y="68"/>
                    <a:pt x="6" y="68"/>
                  </a:cubicBezTo>
                  <a:cubicBezTo>
                    <a:pt x="10" y="68"/>
                    <a:pt x="10" y="68"/>
                    <a:pt x="10" y="68"/>
                  </a:cubicBezTo>
                  <a:cubicBezTo>
                    <a:pt x="11" y="69"/>
                    <a:pt x="11" y="69"/>
                    <a:pt x="11" y="69"/>
                  </a:cubicBezTo>
                  <a:cubicBezTo>
                    <a:pt x="10" y="70"/>
                    <a:pt x="10" y="70"/>
                    <a:pt x="10" y="70"/>
                  </a:cubicBezTo>
                  <a:cubicBezTo>
                    <a:pt x="11" y="71"/>
                    <a:pt x="11" y="71"/>
                    <a:pt x="11" y="71"/>
                  </a:cubicBezTo>
                  <a:cubicBezTo>
                    <a:pt x="12" y="71"/>
                    <a:pt x="12" y="71"/>
                    <a:pt x="12" y="71"/>
                  </a:cubicBezTo>
                  <a:cubicBezTo>
                    <a:pt x="11" y="70"/>
                    <a:pt x="11" y="70"/>
                    <a:pt x="11" y="70"/>
                  </a:cubicBezTo>
                  <a:cubicBezTo>
                    <a:pt x="12" y="71"/>
                    <a:pt x="12" y="71"/>
                    <a:pt x="12" y="71"/>
                  </a:cubicBezTo>
                  <a:cubicBezTo>
                    <a:pt x="14" y="70"/>
                    <a:pt x="14" y="70"/>
                    <a:pt x="14" y="70"/>
                  </a:cubicBezTo>
                  <a:cubicBezTo>
                    <a:pt x="16" y="72"/>
                    <a:pt x="16" y="72"/>
                    <a:pt x="16" y="72"/>
                  </a:cubicBezTo>
                  <a:cubicBezTo>
                    <a:pt x="17" y="73"/>
                    <a:pt x="17" y="73"/>
                    <a:pt x="17" y="73"/>
                  </a:cubicBezTo>
                  <a:cubicBezTo>
                    <a:pt x="18" y="73"/>
                    <a:pt x="18" y="73"/>
                    <a:pt x="18" y="73"/>
                  </a:cubicBezTo>
                  <a:cubicBezTo>
                    <a:pt x="19" y="73"/>
                    <a:pt x="19" y="72"/>
                    <a:pt x="19" y="71"/>
                  </a:cubicBezTo>
                  <a:cubicBezTo>
                    <a:pt x="19" y="69"/>
                    <a:pt x="20" y="69"/>
                    <a:pt x="21" y="68"/>
                  </a:cubicBezTo>
                  <a:cubicBezTo>
                    <a:pt x="21" y="67"/>
                    <a:pt x="21" y="65"/>
                    <a:pt x="22" y="64"/>
                  </a:cubicBezTo>
                  <a:cubicBezTo>
                    <a:pt x="22" y="63"/>
                    <a:pt x="23" y="62"/>
                    <a:pt x="25" y="61"/>
                  </a:cubicBezTo>
                  <a:cubicBezTo>
                    <a:pt x="26" y="61"/>
                    <a:pt x="29" y="61"/>
                    <a:pt x="31" y="61"/>
                  </a:cubicBezTo>
                  <a:cubicBezTo>
                    <a:pt x="33" y="61"/>
                    <a:pt x="33" y="62"/>
                    <a:pt x="35" y="64"/>
                  </a:cubicBezTo>
                  <a:cubicBezTo>
                    <a:pt x="36" y="65"/>
                    <a:pt x="35" y="65"/>
                    <a:pt x="37" y="66"/>
                  </a:cubicBezTo>
                  <a:cubicBezTo>
                    <a:pt x="38" y="68"/>
                    <a:pt x="38" y="67"/>
                    <a:pt x="39" y="65"/>
                  </a:cubicBezTo>
                  <a:cubicBezTo>
                    <a:pt x="40" y="64"/>
                    <a:pt x="42" y="65"/>
                    <a:pt x="43" y="64"/>
                  </a:cubicBezTo>
                  <a:cubicBezTo>
                    <a:pt x="45" y="64"/>
                    <a:pt x="44" y="65"/>
                    <a:pt x="47" y="67"/>
                  </a:cubicBezTo>
                  <a:cubicBezTo>
                    <a:pt x="50" y="69"/>
                    <a:pt x="50" y="69"/>
                    <a:pt x="52" y="68"/>
                  </a:cubicBezTo>
                  <a:cubicBezTo>
                    <a:pt x="53" y="67"/>
                    <a:pt x="54" y="67"/>
                    <a:pt x="55" y="66"/>
                  </a:cubicBezTo>
                  <a:cubicBezTo>
                    <a:pt x="55" y="65"/>
                    <a:pt x="57" y="65"/>
                    <a:pt x="60" y="64"/>
                  </a:cubicBezTo>
                  <a:cubicBezTo>
                    <a:pt x="64" y="63"/>
                    <a:pt x="63" y="65"/>
                    <a:pt x="64" y="66"/>
                  </a:cubicBezTo>
                  <a:cubicBezTo>
                    <a:pt x="66" y="67"/>
                    <a:pt x="67" y="66"/>
                    <a:pt x="68" y="65"/>
                  </a:cubicBezTo>
                  <a:cubicBezTo>
                    <a:pt x="69" y="65"/>
                    <a:pt x="70" y="64"/>
                    <a:pt x="71" y="62"/>
                  </a:cubicBezTo>
                  <a:cubicBezTo>
                    <a:pt x="72" y="61"/>
                    <a:pt x="73" y="61"/>
                    <a:pt x="74" y="62"/>
                  </a:cubicBezTo>
                  <a:cubicBezTo>
                    <a:pt x="74" y="59"/>
                    <a:pt x="74" y="59"/>
                    <a:pt x="74" y="59"/>
                  </a:cubicBezTo>
                  <a:lnTo>
                    <a:pt x="75" y="5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8" name="Freeform 95"/>
            <p:cNvSpPr/>
            <p:nvPr/>
          </p:nvSpPr>
          <p:spPr bwMode="auto">
            <a:xfrm>
              <a:off x="7229128" y="3711724"/>
              <a:ext cx="304800" cy="282575"/>
            </a:xfrm>
            <a:custGeom>
              <a:avLst/>
              <a:gdLst>
                <a:gd name="T0" fmla="*/ 34 w 67"/>
                <a:gd name="T1" fmla="*/ 54 h 62"/>
                <a:gd name="T2" fmla="*/ 35 w 67"/>
                <a:gd name="T3" fmla="*/ 50 h 62"/>
                <a:gd name="T4" fmla="*/ 39 w 67"/>
                <a:gd name="T5" fmla="*/ 46 h 62"/>
                <a:gd name="T6" fmla="*/ 44 w 67"/>
                <a:gd name="T7" fmla="*/ 43 h 62"/>
                <a:gd name="T8" fmla="*/ 48 w 67"/>
                <a:gd name="T9" fmla="*/ 46 h 62"/>
                <a:gd name="T10" fmla="*/ 50 w 67"/>
                <a:gd name="T11" fmla="*/ 45 h 62"/>
                <a:gd name="T12" fmla="*/ 52 w 67"/>
                <a:gd name="T13" fmla="*/ 39 h 62"/>
                <a:gd name="T14" fmla="*/ 54 w 67"/>
                <a:gd name="T15" fmla="*/ 34 h 62"/>
                <a:gd name="T16" fmla="*/ 57 w 67"/>
                <a:gd name="T17" fmla="*/ 30 h 62"/>
                <a:gd name="T18" fmla="*/ 59 w 67"/>
                <a:gd name="T19" fmla="*/ 25 h 62"/>
                <a:gd name="T20" fmla="*/ 60 w 67"/>
                <a:gd name="T21" fmla="*/ 21 h 62"/>
                <a:gd name="T22" fmla="*/ 63 w 67"/>
                <a:gd name="T23" fmla="*/ 17 h 62"/>
                <a:gd name="T24" fmla="*/ 66 w 67"/>
                <a:gd name="T25" fmla="*/ 15 h 62"/>
                <a:gd name="T26" fmla="*/ 67 w 67"/>
                <a:gd name="T27" fmla="*/ 10 h 62"/>
                <a:gd name="T28" fmla="*/ 66 w 67"/>
                <a:gd name="T29" fmla="*/ 6 h 62"/>
                <a:gd name="T30" fmla="*/ 64 w 67"/>
                <a:gd name="T31" fmla="*/ 5 h 62"/>
                <a:gd name="T32" fmla="*/ 62 w 67"/>
                <a:gd name="T33" fmla="*/ 2 h 62"/>
                <a:gd name="T34" fmla="*/ 61 w 67"/>
                <a:gd name="T35" fmla="*/ 1 h 62"/>
                <a:gd name="T36" fmla="*/ 61 w 67"/>
                <a:gd name="T37" fmla="*/ 1 h 62"/>
                <a:gd name="T38" fmla="*/ 61 w 67"/>
                <a:gd name="T39" fmla="*/ 1 h 62"/>
                <a:gd name="T40" fmla="*/ 58 w 67"/>
                <a:gd name="T41" fmla="*/ 1 h 62"/>
                <a:gd name="T42" fmla="*/ 55 w 67"/>
                <a:gd name="T43" fmla="*/ 4 h 62"/>
                <a:gd name="T44" fmla="*/ 51 w 67"/>
                <a:gd name="T45" fmla="*/ 5 h 62"/>
                <a:gd name="T46" fmla="*/ 47 w 67"/>
                <a:gd name="T47" fmla="*/ 3 h 62"/>
                <a:gd name="T48" fmla="*/ 42 w 67"/>
                <a:gd name="T49" fmla="*/ 5 h 62"/>
                <a:gd name="T50" fmla="*/ 39 w 67"/>
                <a:gd name="T51" fmla="*/ 7 h 62"/>
                <a:gd name="T52" fmla="*/ 34 w 67"/>
                <a:gd name="T53" fmla="*/ 6 h 62"/>
                <a:gd name="T54" fmla="*/ 30 w 67"/>
                <a:gd name="T55" fmla="*/ 3 h 62"/>
                <a:gd name="T56" fmla="*/ 26 w 67"/>
                <a:gd name="T57" fmla="*/ 4 h 62"/>
                <a:gd name="T58" fmla="*/ 24 w 67"/>
                <a:gd name="T59" fmla="*/ 5 h 62"/>
                <a:gd name="T60" fmla="*/ 22 w 67"/>
                <a:gd name="T61" fmla="*/ 3 h 62"/>
                <a:gd name="T62" fmla="*/ 18 w 67"/>
                <a:gd name="T63" fmla="*/ 0 h 62"/>
                <a:gd name="T64" fmla="*/ 12 w 67"/>
                <a:gd name="T65" fmla="*/ 0 h 62"/>
                <a:gd name="T66" fmla="*/ 9 w 67"/>
                <a:gd name="T67" fmla="*/ 3 h 62"/>
                <a:gd name="T68" fmla="*/ 8 w 67"/>
                <a:gd name="T69" fmla="*/ 7 h 62"/>
                <a:gd name="T70" fmla="*/ 6 w 67"/>
                <a:gd name="T71" fmla="*/ 10 h 62"/>
                <a:gd name="T72" fmla="*/ 5 w 67"/>
                <a:gd name="T73" fmla="*/ 12 h 62"/>
                <a:gd name="T74" fmla="*/ 6 w 67"/>
                <a:gd name="T75" fmla="*/ 12 h 62"/>
                <a:gd name="T76" fmla="*/ 5 w 67"/>
                <a:gd name="T77" fmla="*/ 12 h 62"/>
                <a:gd name="T78" fmla="*/ 6 w 67"/>
                <a:gd name="T79" fmla="*/ 16 h 62"/>
                <a:gd name="T80" fmla="*/ 7 w 67"/>
                <a:gd name="T81" fmla="*/ 20 h 62"/>
                <a:gd name="T82" fmla="*/ 5 w 67"/>
                <a:gd name="T83" fmla="*/ 24 h 62"/>
                <a:gd name="T84" fmla="*/ 3 w 67"/>
                <a:gd name="T85" fmla="*/ 28 h 62"/>
                <a:gd name="T86" fmla="*/ 0 w 67"/>
                <a:gd name="T87" fmla="*/ 33 h 62"/>
                <a:gd name="T88" fmla="*/ 0 w 67"/>
                <a:gd name="T89" fmla="*/ 40 h 62"/>
                <a:gd name="T90" fmla="*/ 1 w 67"/>
                <a:gd name="T91" fmla="*/ 44 h 62"/>
                <a:gd name="T92" fmla="*/ 1 w 67"/>
                <a:gd name="T93" fmla="*/ 48 h 62"/>
                <a:gd name="T94" fmla="*/ 8 w 67"/>
                <a:gd name="T95" fmla="*/ 48 h 62"/>
                <a:gd name="T96" fmla="*/ 15 w 67"/>
                <a:gd name="T97" fmla="*/ 52 h 62"/>
                <a:gd name="T98" fmla="*/ 15 w 67"/>
                <a:gd name="T99" fmla="*/ 58 h 62"/>
                <a:gd name="T100" fmla="*/ 19 w 67"/>
                <a:gd name="T101" fmla="*/ 61 h 62"/>
                <a:gd name="T102" fmla="*/ 26 w 67"/>
                <a:gd name="T103" fmla="*/ 60 h 62"/>
                <a:gd name="T104" fmla="*/ 33 w 67"/>
                <a:gd name="T105" fmla="*/ 58 h 62"/>
                <a:gd name="T106" fmla="*/ 33 w 67"/>
                <a:gd name="T107" fmla="*/ 58 h 62"/>
                <a:gd name="T108" fmla="*/ 34 w 67"/>
                <a:gd name="T109" fmla="*/ 5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34" y="54"/>
                  </a:moveTo>
                  <a:cubicBezTo>
                    <a:pt x="34" y="52"/>
                    <a:pt x="34" y="51"/>
                    <a:pt x="35" y="50"/>
                  </a:cubicBezTo>
                  <a:cubicBezTo>
                    <a:pt x="37" y="48"/>
                    <a:pt x="37" y="47"/>
                    <a:pt x="39" y="46"/>
                  </a:cubicBezTo>
                  <a:cubicBezTo>
                    <a:pt x="41" y="44"/>
                    <a:pt x="41" y="43"/>
                    <a:pt x="44" y="43"/>
                  </a:cubicBezTo>
                  <a:cubicBezTo>
                    <a:pt x="46" y="44"/>
                    <a:pt x="46" y="45"/>
                    <a:pt x="48" y="46"/>
                  </a:cubicBezTo>
                  <a:cubicBezTo>
                    <a:pt x="49" y="47"/>
                    <a:pt x="48" y="47"/>
                    <a:pt x="50" y="45"/>
                  </a:cubicBezTo>
                  <a:cubicBezTo>
                    <a:pt x="51" y="43"/>
                    <a:pt x="52" y="40"/>
                    <a:pt x="52" y="39"/>
                  </a:cubicBezTo>
                  <a:cubicBezTo>
                    <a:pt x="53" y="37"/>
                    <a:pt x="53" y="34"/>
                    <a:pt x="54" y="34"/>
                  </a:cubicBezTo>
                  <a:cubicBezTo>
                    <a:pt x="55" y="33"/>
                    <a:pt x="56" y="33"/>
                    <a:pt x="57" y="30"/>
                  </a:cubicBezTo>
                  <a:cubicBezTo>
                    <a:pt x="57" y="27"/>
                    <a:pt x="59" y="28"/>
                    <a:pt x="59" y="25"/>
                  </a:cubicBezTo>
                  <a:cubicBezTo>
                    <a:pt x="60" y="23"/>
                    <a:pt x="60" y="22"/>
                    <a:pt x="60" y="21"/>
                  </a:cubicBezTo>
                  <a:cubicBezTo>
                    <a:pt x="60" y="20"/>
                    <a:pt x="61" y="19"/>
                    <a:pt x="63" y="17"/>
                  </a:cubicBezTo>
                  <a:cubicBezTo>
                    <a:pt x="65" y="15"/>
                    <a:pt x="66" y="16"/>
                    <a:pt x="66" y="15"/>
                  </a:cubicBezTo>
                  <a:cubicBezTo>
                    <a:pt x="67" y="13"/>
                    <a:pt x="67" y="12"/>
                    <a:pt x="67" y="10"/>
                  </a:cubicBezTo>
                  <a:cubicBezTo>
                    <a:pt x="67" y="9"/>
                    <a:pt x="66" y="7"/>
                    <a:pt x="66" y="6"/>
                  </a:cubicBezTo>
                  <a:cubicBezTo>
                    <a:pt x="66" y="6"/>
                    <a:pt x="65" y="6"/>
                    <a:pt x="64" y="5"/>
                  </a:cubicBezTo>
                  <a:cubicBezTo>
                    <a:pt x="62" y="4"/>
                    <a:pt x="63" y="4"/>
                    <a:pt x="62" y="2"/>
                  </a:cubicBezTo>
                  <a:cubicBezTo>
                    <a:pt x="62" y="2"/>
                    <a:pt x="61" y="1"/>
                    <a:pt x="61" y="1"/>
                  </a:cubicBezTo>
                  <a:cubicBezTo>
                    <a:pt x="61" y="1"/>
                    <a:pt x="61" y="1"/>
                    <a:pt x="61" y="1"/>
                  </a:cubicBezTo>
                  <a:cubicBezTo>
                    <a:pt x="61" y="1"/>
                    <a:pt x="61" y="1"/>
                    <a:pt x="61" y="1"/>
                  </a:cubicBezTo>
                  <a:cubicBezTo>
                    <a:pt x="60" y="0"/>
                    <a:pt x="59" y="0"/>
                    <a:pt x="58" y="1"/>
                  </a:cubicBezTo>
                  <a:cubicBezTo>
                    <a:pt x="57" y="3"/>
                    <a:pt x="56" y="4"/>
                    <a:pt x="55" y="4"/>
                  </a:cubicBezTo>
                  <a:cubicBezTo>
                    <a:pt x="54" y="5"/>
                    <a:pt x="53" y="6"/>
                    <a:pt x="51" y="5"/>
                  </a:cubicBezTo>
                  <a:cubicBezTo>
                    <a:pt x="50" y="4"/>
                    <a:pt x="51" y="2"/>
                    <a:pt x="47" y="3"/>
                  </a:cubicBezTo>
                  <a:cubicBezTo>
                    <a:pt x="44" y="4"/>
                    <a:pt x="42" y="4"/>
                    <a:pt x="42" y="5"/>
                  </a:cubicBezTo>
                  <a:cubicBezTo>
                    <a:pt x="41" y="6"/>
                    <a:pt x="40" y="6"/>
                    <a:pt x="39" y="7"/>
                  </a:cubicBezTo>
                  <a:cubicBezTo>
                    <a:pt x="37" y="8"/>
                    <a:pt x="37" y="8"/>
                    <a:pt x="34" y="6"/>
                  </a:cubicBezTo>
                  <a:cubicBezTo>
                    <a:pt x="31" y="4"/>
                    <a:pt x="32" y="3"/>
                    <a:pt x="30" y="3"/>
                  </a:cubicBezTo>
                  <a:cubicBezTo>
                    <a:pt x="29" y="4"/>
                    <a:pt x="27" y="3"/>
                    <a:pt x="26" y="4"/>
                  </a:cubicBezTo>
                  <a:cubicBezTo>
                    <a:pt x="25" y="6"/>
                    <a:pt x="25" y="7"/>
                    <a:pt x="24" y="5"/>
                  </a:cubicBezTo>
                  <a:cubicBezTo>
                    <a:pt x="22" y="4"/>
                    <a:pt x="23" y="4"/>
                    <a:pt x="22" y="3"/>
                  </a:cubicBezTo>
                  <a:cubicBezTo>
                    <a:pt x="20" y="1"/>
                    <a:pt x="20" y="0"/>
                    <a:pt x="18" y="0"/>
                  </a:cubicBezTo>
                  <a:cubicBezTo>
                    <a:pt x="16" y="0"/>
                    <a:pt x="13" y="0"/>
                    <a:pt x="12" y="0"/>
                  </a:cubicBezTo>
                  <a:cubicBezTo>
                    <a:pt x="10" y="1"/>
                    <a:pt x="9" y="2"/>
                    <a:pt x="9" y="3"/>
                  </a:cubicBezTo>
                  <a:cubicBezTo>
                    <a:pt x="8" y="4"/>
                    <a:pt x="8" y="6"/>
                    <a:pt x="8" y="7"/>
                  </a:cubicBezTo>
                  <a:cubicBezTo>
                    <a:pt x="7" y="8"/>
                    <a:pt x="6" y="8"/>
                    <a:pt x="6" y="10"/>
                  </a:cubicBezTo>
                  <a:cubicBezTo>
                    <a:pt x="6" y="11"/>
                    <a:pt x="6" y="12"/>
                    <a:pt x="5" y="12"/>
                  </a:cubicBezTo>
                  <a:cubicBezTo>
                    <a:pt x="6" y="12"/>
                    <a:pt x="6" y="12"/>
                    <a:pt x="6" y="12"/>
                  </a:cubicBezTo>
                  <a:cubicBezTo>
                    <a:pt x="5" y="12"/>
                    <a:pt x="5" y="12"/>
                    <a:pt x="5" y="12"/>
                  </a:cubicBezTo>
                  <a:cubicBezTo>
                    <a:pt x="5" y="14"/>
                    <a:pt x="5" y="15"/>
                    <a:pt x="6" y="16"/>
                  </a:cubicBezTo>
                  <a:cubicBezTo>
                    <a:pt x="6" y="17"/>
                    <a:pt x="7" y="18"/>
                    <a:pt x="7" y="20"/>
                  </a:cubicBezTo>
                  <a:cubicBezTo>
                    <a:pt x="7" y="22"/>
                    <a:pt x="7" y="22"/>
                    <a:pt x="5" y="24"/>
                  </a:cubicBezTo>
                  <a:cubicBezTo>
                    <a:pt x="4" y="26"/>
                    <a:pt x="4" y="26"/>
                    <a:pt x="3" y="28"/>
                  </a:cubicBezTo>
                  <a:cubicBezTo>
                    <a:pt x="2" y="30"/>
                    <a:pt x="0" y="31"/>
                    <a:pt x="0" y="33"/>
                  </a:cubicBezTo>
                  <a:cubicBezTo>
                    <a:pt x="1" y="35"/>
                    <a:pt x="0" y="38"/>
                    <a:pt x="0" y="40"/>
                  </a:cubicBezTo>
                  <a:cubicBezTo>
                    <a:pt x="0" y="42"/>
                    <a:pt x="1" y="42"/>
                    <a:pt x="1" y="44"/>
                  </a:cubicBezTo>
                  <a:cubicBezTo>
                    <a:pt x="1" y="45"/>
                    <a:pt x="1" y="47"/>
                    <a:pt x="1" y="48"/>
                  </a:cubicBezTo>
                  <a:cubicBezTo>
                    <a:pt x="3" y="47"/>
                    <a:pt x="5" y="48"/>
                    <a:pt x="8" y="48"/>
                  </a:cubicBezTo>
                  <a:cubicBezTo>
                    <a:pt x="11" y="48"/>
                    <a:pt x="11" y="49"/>
                    <a:pt x="15" y="52"/>
                  </a:cubicBezTo>
                  <a:cubicBezTo>
                    <a:pt x="19" y="55"/>
                    <a:pt x="15" y="55"/>
                    <a:pt x="15" y="58"/>
                  </a:cubicBezTo>
                  <a:cubicBezTo>
                    <a:pt x="15" y="62"/>
                    <a:pt x="16" y="61"/>
                    <a:pt x="19" y="61"/>
                  </a:cubicBezTo>
                  <a:cubicBezTo>
                    <a:pt x="21" y="61"/>
                    <a:pt x="24" y="60"/>
                    <a:pt x="26" y="60"/>
                  </a:cubicBezTo>
                  <a:cubicBezTo>
                    <a:pt x="28" y="60"/>
                    <a:pt x="33" y="58"/>
                    <a:pt x="33" y="58"/>
                  </a:cubicBezTo>
                  <a:cubicBezTo>
                    <a:pt x="33" y="58"/>
                    <a:pt x="33" y="58"/>
                    <a:pt x="33" y="58"/>
                  </a:cubicBezTo>
                  <a:cubicBezTo>
                    <a:pt x="34" y="57"/>
                    <a:pt x="35" y="56"/>
                    <a:pt x="34" y="5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9" name="Freeform 96"/>
            <p:cNvSpPr/>
            <p:nvPr/>
          </p:nvSpPr>
          <p:spPr bwMode="auto">
            <a:xfrm>
              <a:off x="7452966" y="4595962"/>
              <a:ext cx="241300" cy="354013"/>
            </a:xfrm>
            <a:custGeom>
              <a:avLst/>
              <a:gdLst>
                <a:gd name="T0" fmla="*/ 29 w 53"/>
                <a:gd name="T1" fmla="*/ 72 h 78"/>
                <a:gd name="T2" fmla="*/ 29 w 53"/>
                <a:gd name="T3" fmla="*/ 71 h 78"/>
                <a:gd name="T4" fmla="*/ 30 w 53"/>
                <a:gd name="T5" fmla="*/ 71 h 78"/>
                <a:gd name="T6" fmla="*/ 32 w 53"/>
                <a:gd name="T7" fmla="*/ 72 h 78"/>
                <a:gd name="T8" fmla="*/ 32 w 53"/>
                <a:gd name="T9" fmla="*/ 74 h 78"/>
                <a:gd name="T10" fmla="*/ 33 w 53"/>
                <a:gd name="T11" fmla="*/ 76 h 78"/>
                <a:gd name="T12" fmla="*/ 35 w 53"/>
                <a:gd name="T13" fmla="*/ 76 h 78"/>
                <a:gd name="T14" fmla="*/ 38 w 53"/>
                <a:gd name="T15" fmla="*/ 76 h 78"/>
                <a:gd name="T16" fmla="*/ 38 w 53"/>
                <a:gd name="T17" fmla="*/ 78 h 78"/>
                <a:gd name="T18" fmla="*/ 41 w 53"/>
                <a:gd name="T19" fmla="*/ 77 h 78"/>
                <a:gd name="T20" fmla="*/ 42 w 53"/>
                <a:gd name="T21" fmla="*/ 76 h 78"/>
                <a:gd name="T22" fmla="*/ 43 w 53"/>
                <a:gd name="T23" fmla="*/ 75 h 78"/>
                <a:gd name="T24" fmla="*/ 45 w 53"/>
                <a:gd name="T25" fmla="*/ 73 h 78"/>
                <a:gd name="T26" fmla="*/ 45 w 53"/>
                <a:gd name="T27" fmla="*/ 73 h 78"/>
                <a:gd name="T28" fmla="*/ 46 w 53"/>
                <a:gd name="T29" fmla="*/ 61 h 78"/>
                <a:gd name="T30" fmla="*/ 46 w 53"/>
                <a:gd name="T31" fmla="*/ 55 h 78"/>
                <a:gd name="T32" fmla="*/ 47 w 53"/>
                <a:gd name="T33" fmla="*/ 55 h 78"/>
                <a:gd name="T34" fmla="*/ 47 w 53"/>
                <a:gd name="T35" fmla="*/ 51 h 78"/>
                <a:gd name="T36" fmla="*/ 47 w 53"/>
                <a:gd name="T37" fmla="*/ 51 h 78"/>
                <a:gd name="T38" fmla="*/ 47 w 53"/>
                <a:gd name="T39" fmla="*/ 51 h 78"/>
                <a:gd name="T40" fmla="*/ 47 w 53"/>
                <a:gd name="T41" fmla="*/ 33 h 78"/>
                <a:gd name="T42" fmla="*/ 52 w 53"/>
                <a:gd name="T43" fmla="*/ 33 h 78"/>
                <a:gd name="T44" fmla="*/ 53 w 53"/>
                <a:gd name="T45" fmla="*/ 8 h 78"/>
                <a:gd name="T46" fmla="*/ 51 w 53"/>
                <a:gd name="T47" fmla="*/ 7 h 78"/>
                <a:gd name="T48" fmla="*/ 48 w 53"/>
                <a:gd name="T49" fmla="*/ 7 h 78"/>
                <a:gd name="T50" fmla="*/ 41 w 53"/>
                <a:gd name="T51" fmla="*/ 7 h 78"/>
                <a:gd name="T52" fmla="*/ 40 w 53"/>
                <a:gd name="T53" fmla="*/ 5 h 78"/>
                <a:gd name="T54" fmla="*/ 38 w 53"/>
                <a:gd name="T55" fmla="*/ 3 h 78"/>
                <a:gd name="T56" fmla="*/ 13 w 53"/>
                <a:gd name="T57" fmla="*/ 3 h 78"/>
                <a:gd name="T58" fmla="*/ 13 w 53"/>
                <a:gd name="T59" fmla="*/ 3 h 78"/>
                <a:gd name="T60" fmla="*/ 11 w 53"/>
                <a:gd name="T61" fmla="*/ 0 h 78"/>
                <a:gd name="T62" fmla="*/ 8 w 53"/>
                <a:gd name="T63" fmla="*/ 1 h 78"/>
                <a:gd name="T64" fmla="*/ 6 w 53"/>
                <a:gd name="T65" fmla="*/ 2 h 78"/>
                <a:gd name="T66" fmla="*/ 5 w 53"/>
                <a:gd name="T67" fmla="*/ 2 h 78"/>
                <a:gd name="T68" fmla="*/ 2 w 53"/>
                <a:gd name="T69" fmla="*/ 2 h 78"/>
                <a:gd name="T70" fmla="*/ 1 w 53"/>
                <a:gd name="T71" fmla="*/ 6 h 78"/>
                <a:gd name="T72" fmla="*/ 15 w 53"/>
                <a:gd name="T73" fmla="*/ 37 h 78"/>
                <a:gd name="T74" fmla="*/ 19 w 53"/>
                <a:gd name="T75" fmla="*/ 59 h 78"/>
                <a:gd name="T76" fmla="*/ 27 w 53"/>
                <a:gd name="T77" fmla="*/ 75 h 78"/>
                <a:gd name="T78" fmla="*/ 28 w 53"/>
                <a:gd name="T79" fmla="*/ 74 h 78"/>
                <a:gd name="T80" fmla="*/ 29 w 53"/>
                <a:gd name="T81" fmla="*/ 7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 h="78">
                  <a:moveTo>
                    <a:pt x="29" y="72"/>
                  </a:moveTo>
                  <a:cubicBezTo>
                    <a:pt x="29" y="71"/>
                    <a:pt x="29" y="71"/>
                    <a:pt x="29" y="71"/>
                  </a:cubicBezTo>
                  <a:cubicBezTo>
                    <a:pt x="30" y="71"/>
                    <a:pt x="30" y="71"/>
                    <a:pt x="30" y="71"/>
                  </a:cubicBezTo>
                  <a:cubicBezTo>
                    <a:pt x="32" y="72"/>
                    <a:pt x="32" y="72"/>
                    <a:pt x="32" y="72"/>
                  </a:cubicBezTo>
                  <a:cubicBezTo>
                    <a:pt x="32" y="74"/>
                    <a:pt x="32" y="74"/>
                    <a:pt x="32" y="74"/>
                  </a:cubicBezTo>
                  <a:cubicBezTo>
                    <a:pt x="33" y="76"/>
                    <a:pt x="33" y="76"/>
                    <a:pt x="33" y="76"/>
                  </a:cubicBezTo>
                  <a:cubicBezTo>
                    <a:pt x="33" y="76"/>
                    <a:pt x="35" y="76"/>
                    <a:pt x="35" y="76"/>
                  </a:cubicBezTo>
                  <a:cubicBezTo>
                    <a:pt x="36" y="76"/>
                    <a:pt x="37" y="75"/>
                    <a:pt x="38" y="76"/>
                  </a:cubicBezTo>
                  <a:cubicBezTo>
                    <a:pt x="38" y="76"/>
                    <a:pt x="38" y="78"/>
                    <a:pt x="38" y="78"/>
                  </a:cubicBezTo>
                  <a:cubicBezTo>
                    <a:pt x="39" y="78"/>
                    <a:pt x="41" y="77"/>
                    <a:pt x="41" y="77"/>
                  </a:cubicBezTo>
                  <a:cubicBezTo>
                    <a:pt x="42" y="76"/>
                    <a:pt x="42" y="76"/>
                    <a:pt x="42" y="76"/>
                  </a:cubicBezTo>
                  <a:cubicBezTo>
                    <a:pt x="43" y="75"/>
                    <a:pt x="43" y="75"/>
                    <a:pt x="43" y="75"/>
                  </a:cubicBezTo>
                  <a:cubicBezTo>
                    <a:pt x="45" y="73"/>
                    <a:pt x="45" y="73"/>
                    <a:pt x="45" y="73"/>
                  </a:cubicBezTo>
                  <a:cubicBezTo>
                    <a:pt x="45" y="73"/>
                    <a:pt x="45" y="73"/>
                    <a:pt x="45" y="73"/>
                  </a:cubicBezTo>
                  <a:cubicBezTo>
                    <a:pt x="46" y="61"/>
                    <a:pt x="46" y="61"/>
                    <a:pt x="46" y="61"/>
                  </a:cubicBezTo>
                  <a:cubicBezTo>
                    <a:pt x="46" y="55"/>
                    <a:pt x="46" y="55"/>
                    <a:pt x="46" y="55"/>
                  </a:cubicBezTo>
                  <a:cubicBezTo>
                    <a:pt x="47" y="55"/>
                    <a:pt x="47" y="55"/>
                    <a:pt x="47" y="55"/>
                  </a:cubicBezTo>
                  <a:cubicBezTo>
                    <a:pt x="47" y="51"/>
                    <a:pt x="47" y="51"/>
                    <a:pt x="47" y="51"/>
                  </a:cubicBezTo>
                  <a:cubicBezTo>
                    <a:pt x="47" y="51"/>
                    <a:pt x="47" y="51"/>
                    <a:pt x="47" y="51"/>
                  </a:cubicBezTo>
                  <a:cubicBezTo>
                    <a:pt x="47" y="51"/>
                    <a:pt x="47" y="51"/>
                    <a:pt x="47" y="51"/>
                  </a:cubicBezTo>
                  <a:cubicBezTo>
                    <a:pt x="47" y="33"/>
                    <a:pt x="47" y="33"/>
                    <a:pt x="47" y="33"/>
                  </a:cubicBezTo>
                  <a:cubicBezTo>
                    <a:pt x="52" y="33"/>
                    <a:pt x="52" y="33"/>
                    <a:pt x="52" y="33"/>
                  </a:cubicBezTo>
                  <a:cubicBezTo>
                    <a:pt x="53" y="8"/>
                    <a:pt x="53" y="8"/>
                    <a:pt x="53" y="8"/>
                  </a:cubicBezTo>
                  <a:cubicBezTo>
                    <a:pt x="51" y="7"/>
                    <a:pt x="51" y="7"/>
                    <a:pt x="51" y="7"/>
                  </a:cubicBezTo>
                  <a:cubicBezTo>
                    <a:pt x="48" y="7"/>
                    <a:pt x="48" y="7"/>
                    <a:pt x="48" y="7"/>
                  </a:cubicBezTo>
                  <a:cubicBezTo>
                    <a:pt x="41" y="7"/>
                    <a:pt x="41" y="7"/>
                    <a:pt x="41" y="7"/>
                  </a:cubicBezTo>
                  <a:cubicBezTo>
                    <a:pt x="40" y="5"/>
                    <a:pt x="40" y="5"/>
                    <a:pt x="40" y="5"/>
                  </a:cubicBezTo>
                  <a:cubicBezTo>
                    <a:pt x="38" y="3"/>
                    <a:pt x="38" y="3"/>
                    <a:pt x="38" y="3"/>
                  </a:cubicBezTo>
                  <a:cubicBezTo>
                    <a:pt x="13" y="3"/>
                    <a:pt x="13" y="3"/>
                    <a:pt x="13" y="3"/>
                  </a:cubicBezTo>
                  <a:cubicBezTo>
                    <a:pt x="13" y="3"/>
                    <a:pt x="13" y="3"/>
                    <a:pt x="13" y="3"/>
                  </a:cubicBezTo>
                  <a:cubicBezTo>
                    <a:pt x="11" y="0"/>
                    <a:pt x="11" y="0"/>
                    <a:pt x="11" y="0"/>
                  </a:cubicBezTo>
                  <a:cubicBezTo>
                    <a:pt x="8" y="1"/>
                    <a:pt x="8" y="1"/>
                    <a:pt x="8" y="1"/>
                  </a:cubicBezTo>
                  <a:cubicBezTo>
                    <a:pt x="6" y="2"/>
                    <a:pt x="6" y="2"/>
                    <a:pt x="6" y="2"/>
                  </a:cubicBezTo>
                  <a:cubicBezTo>
                    <a:pt x="5" y="2"/>
                    <a:pt x="5" y="2"/>
                    <a:pt x="5" y="2"/>
                  </a:cubicBezTo>
                  <a:cubicBezTo>
                    <a:pt x="2" y="2"/>
                    <a:pt x="2" y="2"/>
                    <a:pt x="2" y="2"/>
                  </a:cubicBezTo>
                  <a:cubicBezTo>
                    <a:pt x="1" y="4"/>
                    <a:pt x="1" y="5"/>
                    <a:pt x="1" y="6"/>
                  </a:cubicBezTo>
                  <a:cubicBezTo>
                    <a:pt x="0" y="13"/>
                    <a:pt x="15" y="37"/>
                    <a:pt x="15" y="37"/>
                  </a:cubicBezTo>
                  <a:cubicBezTo>
                    <a:pt x="15" y="37"/>
                    <a:pt x="19" y="53"/>
                    <a:pt x="19" y="59"/>
                  </a:cubicBezTo>
                  <a:cubicBezTo>
                    <a:pt x="19" y="65"/>
                    <a:pt x="24" y="71"/>
                    <a:pt x="27" y="75"/>
                  </a:cubicBezTo>
                  <a:cubicBezTo>
                    <a:pt x="28" y="74"/>
                    <a:pt x="28" y="74"/>
                    <a:pt x="28" y="74"/>
                  </a:cubicBezTo>
                  <a:lnTo>
                    <a:pt x="29" y="7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0" name="Freeform 97"/>
            <p:cNvSpPr/>
            <p:nvPr/>
          </p:nvSpPr>
          <p:spPr bwMode="auto">
            <a:xfrm>
              <a:off x="7460903" y="4281637"/>
              <a:ext cx="309563" cy="350838"/>
            </a:xfrm>
            <a:custGeom>
              <a:avLst/>
              <a:gdLst>
                <a:gd name="T0" fmla="*/ 6 w 68"/>
                <a:gd name="T1" fmla="*/ 70 h 77"/>
                <a:gd name="T2" fmla="*/ 11 w 68"/>
                <a:gd name="T3" fmla="*/ 72 h 77"/>
                <a:gd name="T4" fmla="*/ 36 w 68"/>
                <a:gd name="T5" fmla="*/ 72 h 77"/>
                <a:gd name="T6" fmla="*/ 39 w 68"/>
                <a:gd name="T7" fmla="*/ 76 h 77"/>
                <a:gd name="T8" fmla="*/ 49 w 68"/>
                <a:gd name="T9" fmla="*/ 76 h 77"/>
                <a:gd name="T10" fmla="*/ 51 w 68"/>
                <a:gd name="T11" fmla="*/ 76 h 77"/>
                <a:gd name="T12" fmla="*/ 54 w 68"/>
                <a:gd name="T13" fmla="*/ 77 h 77"/>
                <a:gd name="T14" fmla="*/ 59 w 68"/>
                <a:gd name="T15" fmla="*/ 76 h 77"/>
                <a:gd name="T16" fmla="*/ 63 w 68"/>
                <a:gd name="T17" fmla="*/ 74 h 77"/>
                <a:gd name="T18" fmla="*/ 63 w 68"/>
                <a:gd name="T19" fmla="*/ 73 h 77"/>
                <a:gd name="T20" fmla="*/ 59 w 68"/>
                <a:gd name="T21" fmla="*/ 69 h 77"/>
                <a:gd name="T22" fmla="*/ 56 w 68"/>
                <a:gd name="T23" fmla="*/ 64 h 77"/>
                <a:gd name="T24" fmla="*/ 57 w 68"/>
                <a:gd name="T25" fmla="*/ 45 h 77"/>
                <a:gd name="T26" fmla="*/ 67 w 68"/>
                <a:gd name="T27" fmla="*/ 44 h 77"/>
                <a:gd name="T28" fmla="*/ 68 w 68"/>
                <a:gd name="T29" fmla="*/ 35 h 77"/>
                <a:gd name="T30" fmla="*/ 67 w 68"/>
                <a:gd name="T31" fmla="*/ 32 h 77"/>
                <a:gd name="T32" fmla="*/ 58 w 68"/>
                <a:gd name="T33" fmla="*/ 31 h 77"/>
                <a:gd name="T34" fmla="*/ 58 w 68"/>
                <a:gd name="T35" fmla="*/ 25 h 77"/>
                <a:gd name="T36" fmla="*/ 57 w 68"/>
                <a:gd name="T37" fmla="*/ 23 h 77"/>
                <a:gd name="T38" fmla="*/ 55 w 68"/>
                <a:gd name="T39" fmla="*/ 20 h 77"/>
                <a:gd name="T40" fmla="*/ 57 w 68"/>
                <a:gd name="T41" fmla="*/ 15 h 77"/>
                <a:gd name="T42" fmla="*/ 56 w 68"/>
                <a:gd name="T43" fmla="*/ 13 h 77"/>
                <a:gd name="T44" fmla="*/ 49 w 68"/>
                <a:gd name="T45" fmla="*/ 9 h 77"/>
                <a:gd name="T46" fmla="*/ 45 w 68"/>
                <a:gd name="T47" fmla="*/ 6 h 77"/>
                <a:gd name="T48" fmla="*/ 43 w 68"/>
                <a:gd name="T49" fmla="*/ 10 h 77"/>
                <a:gd name="T50" fmla="*/ 39 w 68"/>
                <a:gd name="T51" fmla="*/ 13 h 77"/>
                <a:gd name="T52" fmla="*/ 32 w 68"/>
                <a:gd name="T53" fmla="*/ 14 h 77"/>
                <a:gd name="T54" fmla="*/ 29 w 68"/>
                <a:gd name="T55" fmla="*/ 8 h 77"/>
                <a:gd name="T56" fmla="*/ 27 w 68"/>
                <a:gd name="T57" fmla="*/ 0 h 77"/>
                <a:gd name="T58" fmla="*/ 18 w 68"/>
                <a:gd name="T59" fmla="*/ 0 h 77"/>
                <a:gd name="T60" fmla="*/ 7 w 68"/>
                <a:gd name="T61" fmla="*/ 0 h 77"/>
                <a:gd name="T62" fmla="*/ 5 w 68"/>
                <a:gd name="T63" fmla="*/ 10 h 77"/>
                <a:gd name="T64" fmla="*/ 10 w 68"/>
                <a:gd name="T65" fmla="*/ 27 h 77"/>
                <a:gd name="T66" fmla="*/ 0 w 68"/>
                <a:gd name="T67" fmla="*/ 71 h 77"/>
                <a:gd name="T68" fmla="*/ 4 w 68"/>
                <a:gd name="T69"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77">
                  <a:moveTo>
                    <a:pt x="4" y="71"/>
                  </a:moveTo>
                  <a:cubicBezTo>
                    <a:pt x="6" y="70"/>
                    <a:pt x="6" y="70"/>
                    <a:pt x="6" y="70"/>
                  </a:cubicBezTo>
                  <a:cubicBezTo>
                    <a:pt x="9" y="69"/>
                    <a:pt x="9" y="69"/>
                    <a:pt x="9" y="69"/>
                  </a:cubicBezTo>
                  <a:cubicBezTo>
                    <a:pt x="11" y="72"/>
                    <a:pt x="11" y="72"/>
                    <a:pt x="11" y="72"/>
                  </a:cubicBezTo>
                  <a:cubicBezTo>
                    <a:pt x="11" y="72"/>
                    <a:pt x="11" y="72"/>
                    <a:pt x="11" y="72"/>
                  </a:cubicBezTo>
                  <a:cubicBezTo>
                    <a:pt x="36" y="72"/>
                    <a:pt x="36" y="72"/>
                    <a:pt x="36" y="72"/>
                  </a:cubicBezTo>
                  <a:cubicBezTo>
                    <a:pt x="38" y="74"/>
                    <a:pt x="38" y="74"/>
                    <a:pt x="38" y="74"/>
                  </a:cubicBezTo>
                  <a:cubicBezTo>
                    <a:pt x="39" y="76"/>
                    <a:pt x="39" y="76"/>
                    <a:pt x="39" y="76"/>
                  </a:cubicBezTo>
                  <a:cubicBezTo>
                    <a:pt x="46" y="76"/>
                    <a:pt x="46" y="76"/>
                    <a:pt x="46" y="76"/>
                  </a:cubicBezTo>
                  <a:cubicBezTo>
                    <a:pt x="49" y="76"/>
                    <a:pt x="49" y="76"/>
                    <a:pt x="49" y="76"/>
                  </a:cubicBezTo>
                  <a:cubicBezTo>
                    <a:pt x="51" y="77"/>
                    <a:pt x="51" y="77"/>
                    <a:pt x="51" y="77"/>
                  </a:cubicBezTo>
                  <a:cubicBezTo>
                    <a:pt x="51" y="76"/>
                    <a:pt x="51" y="76"/>
                    <a:pt x="51" y="76"/>
                  </a:cubicBezTo>
                  <a:cubicBezTo>
                    <a:pt x="51" y="77"/>
                    <a:pt x="51" y="77"/>
                    <a:pt x="51" y="77"/>
                  </a:cubicBezTo>
                  <a:cubicBezTo>
                    <a:pt x="54" y="77"/>
                    <a:pt x="54" y="77"/>
                    <a:pt x="54" y="77"/>
                  </a:cubicBezTo>
                  <a:cubicBezTo>
                    <a:pt x="55" y="75"/>
                    <a:pt x="55" y="75"/>
                    <a:pt x="55" y="75"/>
                  </a:cubicBezTo>
                  <a:cubicBezTo>
                    <a:pt x="59" y="76"/>
                    <a:pt x="59" y="76"/>
                    <a:pt x="59" y="76"/>
                  </a:cubicBezTo>
                  <a:cubicBezTo>
                    <a:pt x="61" y="74"/>
                    <a:pt x="61" y="74"/>
                    <a:pt x="61" y="74"/>
                  </a:cubicBezTo>
                  <a:cubicBezTo>
                    <a:pt x="63" y="74"/>
                    <a:pt x="63" y="74"/>
                    <a:pt x="63" y="74"/>
                  </a:cubicBezTo>
                  <a:cubicBezTo>
                    <a:pt x="64" y="73"/>
                    <a:pt x="64" y="73"/>
                    <a:pt x="64" y="73"/>
                  </a:cubicBezTo>
                  <a:cubicBezTo>
                    <a:pt x="63" y="73"/>
                    <a:pt x="63" y="73"/>
                    <a:pt x="63" y="73"/>
                  </a:cubicBezTo>
                  <a:cubicBezTo>
                    <a:pt x="63" y="73"/>
                    <a:pt x="61" y="71"/>
                    <a:pt x="61" y="71"/>
                  </a:cubicBezTo>
                  <a:cubicBezTo>
                    <a:pt x="61" y="71"/>
                    <a:pt x="59" y="69"/>
                    <a:pt x="59" y="69"/>
                  </a:cubicBezTo>
                  <a:cubicBezTo>
                    <a:pt x="57" y="66"/>
                    <a:pt x="57" y="66"/>
                    <a:pt x="57" y="66"/>
                  </a:cubicBezTo>
                  <a:cubicBezTo>
                    <a:pt x="56" y="64"/>
                    <a:pt x="56" y="64"/>
                    <a:pt x="56" y="64"/>
                  </a:cubicBezTo>
                  <a:cubicBezTo>
                    <a:pt x="55" y="55"/>
                    <a:pt x="55" y="55"/>
                    <a:pt x="55" y="55"/>
                  </a:cubicBezTo>
                  <a:cubicBezTo>
                    <a:pt x="57" y="45"/>
                    <a:pt x="57" y="45"/>
                    <a:pt x="57" y="45"/>
                  </a:cubicBezTo>
                  <a:cubicBezTo>
                    <a:pt x="66" y="45"/>
                    <a:pt x="66" y="45"/>
                    <a:pt x="66" y="45"/>
                  </a:cubicBezTo>
                  <a:cubicBezTo>
                    <a:pt x="67" y="44"/>
                    <a:pt x="67" y="44"/>
                    <a:pt x="67" y="44"/>
                  </a:cubicBezTo>
                  <a:cubicBezTo>
                    <a:pt x="68" y="39"/>
                    <a:pt x="68" y="39"/>
                    <a:pt x="68" y="39"/>
                  </a:cubicBezTo>
                  <a:cubicBezTo>
                    <a:pt x="68" y="35"/>
                    <a:pt x="68" y="35"/>
                    <a:pt x="68" y="35"/>
                  </a:cubicBezTo>
                  <a:cubicBezTo>
                    <a:pt x="68" y="32"/>
                    <a:pt x="68" y="32"/>
                    <a:pt x="68" y="32"/>
                  </a:cubicBezTo>
                  <a:cubicBezTo>
                    <a:pt x="67" y="32"/>
                    <a:pt x="67" y="32"/>
                    <a:pt x="67" y="32"/>
                  </a:cubicBezTo>
                  <a:cubicBezTo>
                    <a:pt x="58" y="33"/>
                    <a:pt x="58" y="33"/>
                    <a:pt x="58" y="33"/>
                  </a:cubicBezTo>
                  <a:cubicBezTo>
                    <a:pt x="58" y="31"/>
                    <a:pt x="58" y="31"/>
                    <a:pt x="58" y="31"/>
                  </a:cubicBezTo>
                  <a:cubicBezTo>
                    <a:pt x="58" y="28"/>
                    <a:pt x="58" y="28"/>
                    <a:pt x="58" y="28"/>
                  </a:cubicBezTo>
                  <a:cubicBezTo>
                    <a:pt x="58" y="25"/>
                    <a:pt x="58" y="25"/>
                    <a:pt x="58" y="25"/>
                  </a:cubicBezTo>
                  <a:cubicBezTo>
                    <a:pt x="57" y="25"/>
                    <a:pt x="57" y="25"/>
                    <a:pt x="57" y="25"/>
                  </a:cubicBezTo>
                  <a:cubicBezTo>
                    <a:pt x="57" y="23"/>
                    <a:pt x="57" y="23"/>
                    <a:pt x="57" y="23"/>
                  </a:cubicBezTo>
                  <a:cubicBezTo>
                    <a:pt x="56" y="23"/>
                    <a:pt x="56" y="23"/>
                    <a:pt x="56" y="23"/>
                  </a:cubicBezTo>
                  <a:cubicBezTo>
                    <a:pt x="55" y="20"/>
                    <a:pt x="55" y="20"/>
                    <a:pt x="55" y="20"/>
                  </a:cubicBezTo>
                  <a:cubicBezTo>
                    <a:pt x="57" y="20"/>
                    <a:pt x="57" y="20"/>
                    <a:pt x="57" y="20"/>
                  </a:cubicBezTo>
                  <a:cubicBezTo>
                    <a:pt x="57" y="15"/>
                    <a:pt x="57" y="15"/>
                    <a:pt x="57" y="15"/>
                  </a:cubicBezTo>
                  <a:cubicBezTo>
                    <a:pt x="56" y="15"/>
                    <a:pt x="56" y="15"/>
                    <a:pt x="56" y="15"/>
                  </a:cubicBezTo>
                  <a:cubicBezTo>
                    <a:pt x="56" y="13"/>
                    <a:pt x="56" y="13"/>
                    <a:pt x="56" y="13"/>
                  </a:cubicBezTo>
                  <a:cubicBezTo>
                    <a:pt x="56" y="9"/>
                    <a:pt x="56" y="9"/>
                    <a:pt x="56" y="9"/>
                  </a:cubicBezTo>
                  <a:cubicBezTo>
                    <a:pt x="49" y="9"/>
                    <a:pt x="49" y="9"/>
                    <a:pt x="49" y="9"/>
                  </a:cubicBezTo>
                  <a:cubicBezTo>
                    <a:pt x="49" y="6"/>
                    <a:pt x="49" y="6"/>
                    <a:pt x="49" y="6"/>
                  </a:cubicBezTo>
                  <a:cubicBezTo>
                    <a:pt x="45" y="6"/>
                    <a:pt x="45" y="6"/>
                    <a:pt x="45" y="6"/>
                  </a:cubicBezTo>
                  <a:cubicBezTo>
                    <a:pt x="43" y="7"/>
                    <a:pt x="43" y="7"/>
                    <a:pt x="43" y="7"/>
                  </a:cubicBezTo>
                  <a:cubicBezTo>
                    <a:pt x="43" y="10"/>
                    <a:pt x="43" y="10"/>
                    <a:pt x="43" y="10"/>
                  </a:cubicBezTo>
                  <a:cubicBezTo>
                    <a:pt x="42" y="13"/>
                    <a:pt x="42" y="13"/>
                    <a:pt x="42" y="13"/>
                  </a:cubicBezTo>
                  <a:cubicBezTo>
                    <a:pt x="39" y="13"/>
                    <a:pt x="39" y="13"/>
                    <a:pt x="39" y="13"/>
                  </a:cubicBezTo>
                  <a:cubicBezTo>
                    <a:pt x="36" y="13"/>
                    <a:pt x="36" y="13"/>
                    <a:pt x="36" y="13"/>
                  </a:cubicBezTo>
                  <a:cubicBezTo>
                    <a:pt x="32" y="14"/>
                    <a:pt x="32" y="14"/>
                    <a:pt x="32" y="14"/>
                  </a:cubicBezTo>
                  <a:cubicBezTo>
                    <a:pt x="31" y="12"/>
                    <a:pt x="31" y="12"/>
                    <a:pt x="31" y="12"/>
                  </a:cubicBezTo>
                  <a:cubicBezTo>
                    <a:pt x="29" y="8"/>
                    <a:pt x="29" y="8"/>
                    <a:pt x="29" y="8"/>
                  </a:cubicBezTo>
                  <a:cubicBezTo>
                    <a:pt x="28" y="4"/>
                    <a:pt x="28" y="4"/>
                    <a:pt x="28" y="4"/>
                  </a:cubicBezTo>
                  <a:cubicBezTo>
                    <a:pt x="27" y="0"/>
                    <a:pt x="27" y="0"/>
                    <a:pt x="27" y="0"/>
                  </a:cubicBezTo>
                  <a:cubicBezTo>
                    <a:pt x="24" y="0"/>
                    <a:pt x="24" y="0"/>
                    <a:pt x="24" y="0"/>
                  </a:cubicBezTo>
                  <a:cubicBezTo>
                    <a:pt x="24" y="0"/>
                    <a:pt x="19" y="0"/>
                    <a:pt x="18" y="0"/>
                  </a:cubicBezTo>
                  <a:cubicBezTo>
                    <a:pt x="17" y="0"/>
                    <a:pt x="13" y="0"/>
                    <a:pt x="12" y="0"/>
                  </a:cubicBezTo>
                  <a:cubicBezTo>
                    <a:pt x="12" y="0"/>
                    <a:pt x="8" y="0"/>
                    <a:pt x="7" y="0"/>
                  </a:cubicBezTo>
                  <a:cubicBezTo>
                    <a:pt x="7" y="0"/>
                    <a:pt x="4" y="0"/>
                    <a:pt x="3" y="0"/>
                  </a:cubicBezTo>
                  <a:cubicBezTo>
                    <a:pt x="4" y="4"/>
                    <a:pt x="4" y="7"/>
                    <a:pt x="5" y="10"/>
                  </a:cubicBezTo>
                  <a:cubicBezTo>
                    <a:pt x="7" y="16"/>
                    <a:pt x="11" y="17"/>
                    <a:pt x="9" y="17"/>
                  </a:cubicBezTo>
                  <a:cubicBezTo>
                    <a:pt x="6" y="17"/>
                    <a:pt x="8" y="26"/>
                    <a:pt x="10" y="27"/>
                  </a:cubicBezTo>
                  <a:cubicBezTo>
                    <a:pt x="12" y="29"/>
                    <a:pt x="13" y="37"/>
                    <a:pt x="9" y="44"/>
                  </a:cubicBezTo>
                  <a:cubicBezTo>
                    <a:pt x="5" y="50"/>
                    <a:pt x="1" y="63"/>
                    <a:pt x="0" y="71"/>
                  </a:cubicBezTo>
                  <a:cubicBezTo>
                    <a:pt x="3" y="71"/>
                    <a:pt x="3" y="71"/>
                    <a:pt x="3" y="71"/>
                  </a:cubicBezTo>
                  <a:lnTo>
                    <a:pt x="4" y="7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1" name="Freeform 98"/>
            <p:cNvSpPr/>
            <p:nvPr/>
          </p:nvSpPr>
          <p:spPr bwMode="auto">
            <a:xfrm>
              <a:off x="7465666" y="3953024"/>
              <a:ext cx="492125" cy="542925"/>
            </a:xfrm>
            <a:custGeom>
              <a:avLst/>
              <a:gdLst>
                <a:gd name="T0" fmla="*/ 23 w 108"/>
                <a:gd name="T1" fmla="*/ 72 h 119"/>
                <a:gd name="T2" fmla="*/ 28 w 108"/>
                <a:gd name="T3" fmla="*/ 80 h 119"/>
                <a:gd name="T4" fmla="*/ 35 w 108"/>
                <a:gd name="T5" fmla="*/ 85 h 119"/>
                <a:gd name="T6" fmla="*/ 42 w 108"/>
                <a:gd name="T7" fmla="*/ 82 h 119"/>
                <a:gd name="T8" fmla="*/ 48 w 108"/>
                <a:gd name="T9" fmla="*/ 78 h 119"/>
                <a:gd name="T10" fmla="*/ 55 w 108"/>
                <a:gd name="T11" fmla="*/ 85 h 119"/>
                <a:gd name="T12" fmla="*/ 56 w 108"/>
                <a:gd name="T13" fmla="*/ 92 h 119"/>
                <a:gd name="T14" fmla="*/ 56 w 108"/>
                <a:gd name="T15" fmla="*/ 95 h 119"/>
                <a:gd name="T16" fmla="*/ 57 w 108"/>
                <a:gd name="T17" fmla="*/ 100 h 119"/>
                <a:gd name="T18" fmla="*/ 66 w 108"/>
                <a:gd name="T19" fmla="*/ 104 h 119"/>
                <a:gd name="T20" fmla="*/ 67 w 108"/>
                <a:gd name="T21" fmla="*/ 104 h 119"/>
                <a:gd name="T22" fmla="*/ 69 w 108"/>
                <a:gd name="T23" fmla="*/ 107 h 119"/>
                <a:gd name="T24" fmla="*/ 74 w 108"/>
                <a:gd name="T25" fmla="*/ 105 h 119"/>
                <a:gd name="T26" fmla="*/ 76 w 108"/>
                <a:gd name="T27" fmla="*/ 109 h 119"/>
                <a:gd name="T28" fmla="*/ 83 w 108"/>
                <a:gd name="T29" fmla="*/ 111 h 119"/>
                <a:gd name="T30" fmla="*/ 85 w 108"/>
                <a:gd name="T31" fmla="*/ 110 h 119"/>
                <a:gd name="T32" fmla="*/ 90 w 108"/>
                <a:gd name="T33" fmla="*/ 113 h 119"/>
                <a:gd name="T34" fmla="*/ 92 w 108"/>
                <a:gd name="T35" fmla="*/ 116 h 119"/>
                <a:gd name="T36" fmla="*/ 95 w 108"/>
                <a:gd name="T37" fmla="*/ 118 h 119"/>
                <a:gd name="T38" fmla="*/ 99 w 108"/>
                <a:gd name="T39" fmla="*/ 112 h 119"/>
                <a:gd name="T40" fmla="*/ 96 w 108"/>
                <a:gd name="T41" fmla="*/ 113 h 119"/>
                <a:gd name="T42" fmla="*/ 93 w 108"/>
                <a:gd name="T43" fmla="*/ 111 h 119"/>
                <a:gd name="T44" fmla="*/ 92 w 108"/>
                <a:gd name="T45" fmla="*/ 109 h 119"/>
                <a:gd name="T46" fmla="*/ 92 w 108"/>
                <a:gd name="T47" fmla="*/ 104 h 119"/>
                <a:gd name="T48" fmla="*/ 94 w 108"/>
                <a:gd name="T49" fmla="*/ 96 h 119"/>
                <a:gd name="T50" fmla="*/ 93 w 108"/>
                <a:gd name="T51" fmla="*/ 92 h 119"/>
                <a:gd name="T52" fmla="*/ 97 w 108"/>
                <a:gd name="T53" fmla="*/ 88 h 119"/>
                <a:gd name="T54" fmla="*/ 105 w 108"/>
                <a:gd name="T55" fmla="*/ 88 h 119"/>
                <a:gd name="T56" fmla="*/ 100 w 108"/>
                <a:gd name="T57" fmla="*/ 78 h 119"/>
                <a:gd name="T58" fmla="*/ 96 w 108"/>
                <a:gd name="T59" fmla="*/ 63 h 119"/>
                <a:gd name="T60" fmla="*/ 96 w 108"/>
                <a:gd name="T61" fmla="*/ 62 h 119"/>
                <a:gd name="T62" fmla="*/ 95 w 108"/>
                <a:gd name="T63" fmla="*/ 53 h 119"/>
                <a:gd name="T64" fmla="*/ 95 w 108"/>
                <a:gd name="T65" fmla="*/ 52 h 119"/>
                <a:gd name="T66" fmla="*/ 96 w 108"/>
                <a:gd name="T67" fmla="*/ 46 h 119"/>
                <a:gd name="T68" fmla="*/ 99 w 108"/>
                <a:gd name="T69" fmla="*/ 43 h 119"/>
                <a:gd name="T70" fmla="*/ 99 w 108"/>
                <a:gd name="T71" fmla="*/ 40 h 119"/>
                <a:gd name="T72" fmla="*/ 100 w 108"/>
                <a:gd name="T73" fmla="*/ 32 h 119"/>
                <a:gd name="T74" fmla="*/ 108 w 108"/>
                <a:gd name="T75" fmla="*/ 21 h 119"/>
                <a:gd name="T76" fmla="*/ 105 w 108"/>
                <a:gd name="T77" fmla="*/ 14 h 119"/>
                <a:gd name="T78" fmla="*/ 102 w 108"/>
                <a:gd name="T79" fmla="*/ 9 h 119"/>
                <a:gd name="T80" fmla="*/ 92 w 108"/>
                <a:gd name="T81" fmla="*/ 6 h 119"/>
                <a:gd name="T82" fmla="*/ 84 w 108"/>
                <a:gd name="T83" fmla="*/ 2 h 119"/>
                <a:gd name="T84" fmla="*/ 71 w 108"/>
                <a:gd name="T85" fmla="*/ 3 h 119"/>
                <a:gd name="T86" fmla="*/ 60 w 108"/>
                <a:gd name="T87" fmla="*/ 5 h 119"/>
                <a:gd name="T88" fmla="*/ 46 w 108"/>
                <a:gd name="T89" fmla="*/ 5 h 119"/>
                <a:gd name="T90" fmla="*/ 37 w 108"/>
                <a:gd name="T91" fmla="*/ 11 h 119"/>
                <a:gd name="T92" fmla="*/ 37 w 108"/>
                <a:gd name="T93" fmla="*/ 12 h 119"/>
                <a:gd name="T94" fmla="*/ 33 w 108"/>
                <a:gd name="T95" fmla="*/ 34 h 119"/>
                <a:gd name="T96" fmla="*/ 23 w 108"/>
                <a:gd name="T97" fmla="*/ 49 h 119"/>
                <a:gd name="T98" fmla="*/ 16 w 108"/>
                <a:gd name="T99" fmla="*/ 65 h 119"/>
                <a:gd name="T100" fmla="*/ 12 w 108"/>
                <a:gd name="T101" fmla="*/ 62 h 119"/>
                <a:gd name="T102" fmla="*/ 7 w 108"/>
                <a:gd name="T103" fmla="*/ 65 h 119"/>
                <a:gd name="T104" fmla="*/ 3 w 108"/>
                <a:gd name="T105" fmla="*/ 64 h 119"/>
                <a:gd name="T106" fmla="*/ 2 w 108"/>
                <a:gd name="T107" fmla="*/ 7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 h="119">
                  <a:moveTo>
                    <a:pt x="11" y="72"/>
                  </a:moveTo>
                  <a:cubicBezTo>
                    <a:pt x="12" y="72"/>
                    <a:pt x="16" y="72"/>
                    <a:pt x="17" y="72"/>
                  </a:cubicBezTo>
                  <a:cubicBezTo>
                    <a:pt x="18" y="72"/>
                    <a:pt x="23" y="72"/>
                    <a:pt x="23" y="72"/>
                  </a:cubicBezTo>
                  <a:cubicBezTo>
                    <a:pt x="26" y="72"/>
                    <a:pt x="26" y="72"/>
                    <a:pt x="26" y="72"/>
                  </a:cubicBezTo>
                  <a:cubicBezTo>
                    <a:pt x="27" y="76"/>
                    <a:pt x="27" y="76"/>
                    <a:pt x="27" y="76"/>
                  </a:cubicBezTo>
                  <a:cubicBezTo>
                    <a:pt x="28" y="80"/>
                    <a:pt x="28" y="80"/>
                    <a:pt x="28" y="80"/>
                  </a:cubicBezTo>
                  <a:cubicBezTo>
                    <a:pt x="30" y="84"/>
                    <a:pt x="30" y="84"/>
                    <a:pt x="30" y="84"/>
                  </a:cubicBezTo>
                  <a:cubicBezTo>
                    <a:pt x="31" y="86"/>
                    <a:pt x="31" y="86"/>
                    <a:pt x="31" y="86"/>
                  </a:cubicBezTo>
                  <a:cubicBezTo>
                    <a:pt x="35" y="85"/>
                    <a:pt x="35" y="85"/>
                    <a:pt x="35" y="85"/>
                  </a:cubicBezTo>
                  <a:cubicBezTo>
                    <a:pt x="38" y="85"/>
                    <a:pt x="38" y="85"/>
                    <a:pt x="38" y="85"/>
                  </a:cubicBezTo>
                  <a:cubicBezTo>
                    <a:pt x="41" y="85"/>
                    <a:pt x="41" y="85"/>
                    <a:pt x="41" y="85"/>
                  </a:cubicBezTo>
                  <a:cubicBezTo>
                    <a:pt x="42" y="82"/>
                    <a:pt x="42" y="82"/>
                    <a:pt x="42" y="82"/>
                  </a:cubicBezTo>
                  <a:cubicBezTo>
                    <a:pt x="42" y="79"/>
                    <a:pt x="42" y="79"/>
                    <a:pt x="42" y="79"/>
                  </a:cubicBezTo>
                  <a:cubicBezTo>
                    <a:pt x="44" y="78"/>
                    <a:pt x="44" y="78"/>
                    <a:pt x="44" y="78"/>
                  </a:cubicBezTo>
                  <a:cubicBezTo>
                    <a:pt x="48" y="78"/>
                    <a:pt x="48" y="78"/>
                    <a:pt x="48" y="78"/>
                  </a:cubicBezTo>
                  <a:cubicBezTo>
                    <a:pt x="48" y="81"/>
                    <a:pt x="48" y="81"/>
                    <a:pt x="48" y="81"/>
                  </a:cubicBezTo>
                  <a:cubicBezTo>
                    <a:pt x="55" y="81"/>
                    <a:pt x="55" y="81"/>
                    <a:pt x="55" y="81"/>
                  </a:cubicBezTo>
                  <a:cubicBezTo>
                    <a:pt x="55" y="85"/>
                    <a:pt x="55" y="85"/>
                    <a:pt x="55" y="85"/>
                  </a:cubicBezTo>
                  <a:cubicBezTo>
                    <a:pt x="55" y="87"/>
                    <a:pt x="55" y="87"/>
                    <a:pt x="55" y="87"/>
                  </a:cubicBezTo>
                  <a:cubicBezTo>
                    <a:pt x="56" y="87"/>
                    <a:pt x="56" y="87"/>
                    <a:pt x="56" y="87"/>
                  </a:cubicBezTo>
                  <a:cubicBezTo>
                    <a:pt x="56" y="92"/>
                    <a:pt x="56" y="92"/>
                    <a:pt x="56" y="92"/>
                  </a:cubicBezTo>
                  <a:cubicBezTo>
                    <a:pt x="54" y="92"/>
                    <a:pt x="54" y="92"/>
                    <a:pt x="54" y="92"/>
                  </a:cubicBezTo>
                  <a:cubicBezTo>
                    <a:pt x="55" y="95"/>
                    <a:pt x="55" y="95"/>
                    <a:pt x="55" y="95"/>
                  </a:cubicBezTo>
                  <a:cubicBezTo>
                    <a:pt x="56" y="95"/>
                    <a:pt x="56" y="95"/>
                    <a:pt x="56" y="95"/>
                  </a:cubicBezTo>
                  <a:cubicBezTo>
                    <a:pt x="56" y="97"/>
                    <a:pt x="56" y="97"/>
                    <a:pt x="56" y="97"/>
                  </a:cubicBezTo>
                  <a:cubicBezTo>
                    <a:pt x="57" y="97"/>
                    <a:pt x="57" y="97"/>
                    <a:pt x="57" y="97"/>
                  </a:cubicBezTo>
                  <a:cubicBezTo>
                    <a:pt x="57" y="100"/>
                    <a:pt x="57" y="100"/>
                    <a:pt x="57" y="100"/>
                  </a:cubicBezTo>
                  <a:cubicBezTo>
                    <a:pt x="57" y="103"/>
                    <a:pt x="57" y="103"/>
                    <a:pt x="57" y="103"/>
                  </a:cubicBezTo>
                  <a:cubicBezTo>
                    <a:pt x="57" y="105"/>
                    <a:pt x="57" y="105"/>
                    <a:pt x="57" y="105"/>
                  </a:cubicBezTo>
                  <a:cubicBezTo>
                    <a:pt x="66" y="104"/>
                    <a:pt x="66" y="104"/>
                    <a:pt x="66" y="104"/>
                  </a:cubicBezTo>
                  <a:cubicBezTo>
                    <a:pt x="67" y="104"/>
                    <a:pt x="67" y="104"/>
                    <a:pt x="67" y="104"/>
                  </a:cubicBezTo>
                  <a:cubicBezTo>
                    <a:pt x="67" y="103"/>
                    <a:pt x="67" y="103"/>
                    <a:pt x="67" y="103"/>
                  </a:cubicBezTo>
                  <a:cubicBezTo>
                    <a:pt x="67" y="104"/>
                    <a:pt x="67" y="104"/>
                    <a:pt x="67" y="104"/>
                  </a:cubicBezTo>
                  <a:cubicBezTo>
                    <a:pt x="67" y="104"/>
                    <a:pt x="67" y="104"/>
                    <a:pt x="67" y="104"/>
                  </a:cubicBezTo>
                  <a:cubicBezTo>
                    <a:pt x="69" y="104"/>
                    <a:pt x="69" y="104"/>
                    <a:pt x="69" y="104"/>
                  </a:cubicBezTo>
                  <a:cubicBezTo>
                    <a:pt x="69" y="107"/>
                    <a:pt x="69" y="107"/>
                    <a:pt x="69" y="107"/>
                  </a:cubicBezTo>
                  <a:cubicBezTo>
                    <a:pt x="71" y="107"/>
                    <a:pt x="71" y="107"/>
                    <a:pt x="71" y="107"/>
                  </a:cubicBezTo>
                  <a:cubicBezTo>
                    <a:pt x="72" y="106"/>
                    <a:pt x="72" y="106"/>
                    <a:pt x="72" y="106"/>
                  </a:cubicBezTo>
                  <a:cubicBezTo>
                    <a:pt x="74" y="105"/>
                    <a:pt x="74" y="105"/>
                    <a:pt x="74" y="105"/>
                  </a:cubicBezTo>
                  <a:cubicBezTo>
                    <a:pt x="74" y="107"/>
                    <a:pt x="74" y="107"/>
                    <a:pt x="74" y="107"/>
                  </a:cubicBezTo>
                  <a:cubicBezTo>
                    <a:pt x="75" y="108"/>
                    <a:pt x="75" y="108"/>
                    <a:pt x="75" y="108"/>
                  </a:cubicBezTo>
                  <a:cubicBezTo>
                    <a:pt x="76" y="109"/>
                    <a:pt x="76" y="109"/>
                    <a:pt x="76" y="109"/>
                  </a:cubicBezTo>
                  <a:cubicBezTo>
                    <a:pt x="79" y="109"/>
                    <a:pt x="79" y="109"/>
                    <a:pt x="79" y="109"/>
                  </a:cubicBezTo>
                  <a:cubicBezTo>
                    <a:pt x="79" y="111"/>
                    <a:pt x="79" y="111"/>
                    <a:pt x="79" y="111"/>
                  </a:cubicBezTo>
                  <a:cubicBezTo>
                    <a:pt x="83" y="111"/>
                    <a:pt x="83" y="111"/>
                    <a:pt x="83" y="111"/>
                  </a:cubicBezTo>
                  <a:cubicBezTo>
                    <a:pt x="83" y="109"/>
                    <a:pt x="83" y="109"/>
                    <a:pt x="83" y="109"/>
                  </a:cubicBezTo>
                  <a:cubicBezTo>
                    <a:pt x="84" y="108"/>
                    <a:pt x="84" y="108"/>
                    <a:pt x="84" y="108"/>
                  </a:cubicBezTo>
                  <a:cubicBezTo>
                    <a:pt x="85" y="110"/>
                    <a:pt x="85" y="110"/>
                    <a:pt x="85" y="110"/>
                  </a:cubicBezTo>
                  <a:cubicBezTo>
                    <a:pt x="87" y="110"/>
                    <a:pt x="87" y="110"/>
                    <a:pt x="87" y="110"/>
                  </a:cubicBezTo>
                  <a:cubicBezTo>
                    <a:pt x="86" y="112"/>
                    <a:pt x="86" y="112"/>
                    <a:pt x="86" y="112"/>
                  </a:cubicBezTo>
                  <a:cubicBezTo>
                    <a:pt x="90" y="113"/>
                    <a:pt x="90" y="113"/>
                    <a:pt x="90" y="113"/>
                  </a:cubicBezTo>
                  <a:cubicBezTo>
                    <a:pt x="90" y="114"/>
                    <a:pt x="90" y="114"/>
                    <a:pt x="90" y="114"/>
                  </a:cubicBezTo>
                  <a:cubicBezTo>
                    <a:pt x="91" y="114"/>
                    <a:pt x="91" y="114"/>
                    <a:pt x="91" y="114"/>
                  </a:cubicBezTo>
                  <a:cubicBezTo>
                    <a:pt x="92" y="116"/>
                    <a:pt x="92" y="116"/>
                    <a:pt x="92" y="116"/>
                  </a:cubicBezTo>
                  <a:cubicBezTo>
                    <a:pt x="94" y="116"/>
                    <a:pt x="94" y="116"/>
                    <a:pt x="94" y="116"/>
                  </a:cubicBezTo>
                  <a:cubicBezTo>
                    <a:pt x="93" y="118"/>
                    <a:pt x="93" y="118"/>
                    <a:pt x="93" y="118"/>
                  </a:cubicBezTo>
                  <a:cubicBezTo>
                    <a:pt x="95" y="118"/>
                    <a:pt x="95" y="118"/>
                    <a:pt x="95" y="118"/>
                  </a:cubicBezTo>
                  <a:cubicBezTo>
                    <a:pt x="94" y="119"/>
                    <a:pt x="94" y="119"/>
                    <a:pt x="94" y="119"/>
                  </a:cubicBezTo>
                  <a:cubicBezTo>
                    <a:pt x="99" y="119"/>
                    <a:pt x="99" y="119"/>
                    <a:pt x="99" y="119"/>
                  </a:cubicBezTo>
                  <a:cubicBezTo>
                    <a:pt x="99" y="112"/>
                    <a:pt x="99" y="112"/>
                    <a:pt x="99" y="112"/>
                  </a:cubicBezTo>
                  <a:cubicBezTo>
                    <a:pt x="97" y="111"/>
                    <a:pt x="97" y="111"/>
                    <a:pt x="97" y="111"/>
                  </a:cubicBezTo>
                  <a:cubicBezTo>
                    <a:pt x="97" y="113"/>
                    <a:pt x="97" y="113"/>
                    <a:pt x="97" y="113"/>
                  </a:cubicBezTo>
                  <a:cubicBezTo>
                    <a:pt x="96" y="113"/>
                    <a:pt x="96" y="113"/>
                    <a:pt x="96" y="113"/>
                  </a:cubicBezTo>
                  <a:cubicBezTo>
                    <a:pt x="95" y="112"/>
                    <a:pt x="95" y="112"/>
                    <a:pt x="95" y="112"/>
                  </a:cubicBezTo>
                  <a:cubicBezTo>
                    <a:pt x="95" y="111"/>
                    <a:pt x="95" y="111"/>
                    <a:pt x="95" y="111"/>
                  </a:cubicBezTo>
                  <a:cubicBezTo>
                    <a:pt x="93" y="111"/>
                    <a:pt x="93" y="111"/>
                    <a:pt x="93" y="111"/>
                  </a:cubicBezTo>
                  <a:cubicBezTo>
                    <a:pt x="93" y="110"/>
                    <a:pt x="93" y="110"/>
                    <a:pt x="93" y="110"/>
                  </a:cubicBezTo>
                  <a:cubicBezTo>
                    <a:pt x="92" y="110"/>
                    <a:pt x="92" y="110"/>
                    <a:pt x="92" y="110"/>
                  </a:cubicBezTo>
                  <a:cubicBezTo>
                    <a:pt x="92" y="109"/>
                    <a:pt x="92" y="109"/>
                    <a:pt x="92" y="109"/>
                  </a:cubicBezTo>
                  <a:cubicBezTo>
                    <a:pt x="91" y="109"/>
                    <a:pt x="91" y="109"/>
                    <a:pt x="91" y="109"/>
                  </a:cubicBezTo>
                  <a:cubicBezTo>
                    <a:pt x="91" y="104"/>
                    <a:pt x="91" y="104"/>
                    <a:pt x="91" y="104"/>
                  </a:cubicBezTo>
                  <a:cubicBezTo>
                    <a:pt x="92" y="104"/>
                    <a:pt x="92" y="104"/>
                    <a:pt x="92" y="104"/>
                  </a:cubicBezTo>
                  <a:cubicBezTo>
                    <a:pt x="92" y="103"/>
                    <a:pt x="92" y="103"/>
                    <a:pt x="92" y="103"/>
                  </a:cubicBezTo>
                  <a:cubicBezTo>
                    <a:pt x="93" y="102"/>
                    <a:pt x="93" y="102"/>
                    <a:pt x="93" y="102"/>
                  </a:cubicBezTo>
                  <a:cubicBezTo>
                    <a:pt x="94" y="96"/>
                    <a:pt x="94" y="96"/>
                    <a:pt x="94" y="96"/>
                  </a:cubicBezTo>
                  <a:cubicBezTo>
                    <a:pt x="92" y="96"/>
                    <a:pt x="92" y="96"/>
                    <a:pt x="92" y="96"/>
                  </a:cubicBezTo>
                  <a:cubicBezTo>
                    <a:pt x="92" y="92"/>
                    <a:pt x="92" y="92"/>
                    <a:pt x="92" y="92"/>
                  </a:cubicBezTo>
                  <a:cubicBezTo>
                    <a:pt x="93" y="92"/>
                    <a:pt x="93" y="92"/>
                    <a:pt x="93" y="92"/>
                  </a:cubicBezTo>
                  <a:cubicBezTo>
                    <a:pt x="94" y="91"/>
                    <a:pt x="94" y="91"/>
                    <a:pt x="94" y="91"/>
                  </a:cubicBezTo>
                  <a:cubicBezTo>
                    <a:pt x="94" y="88"/>
                    <a:pt x="94" y="88"/>
                    <a:pt x="94" y="88"/>
                  </a:cubicBezTo>
                  <a:cubicBezTo>
                    <a:pt x="97" y="88"/>
                    <a:pt x="97" y="88"/>
                    <a:pt x="97" y="88"/>
                  </a:cubicBezTo>
                  <a:cubicBezTo>
                    <a:pt x="97" y="87"/>
                    <a:pt x="97" y="87"/>
                    <a:pt x="97" y="87"/>
                  </a:cubicBezTo>
                  <a:cubicBezTo>
                    <a:pt x="103" y="87"/>
                    <a:pt x="103" y="87"/>
                    <a:pt x="103" y="87"/>
                  </a:cubicBezTo>
                  <a:cubicBezTo>
                    <a:pt x="105" y="88"/>
                    <a:pt x="105" y="88"/>
                    <a:pt x="105" y="88"/>
                  </a:cubicBezTo>
                  <a:cubicBezTo>
                    <a:pt x="105" y="87"/>
                    <a:pt x="105" y="87"/>
                    <a:pt x="105" y="87"/>
                  </a:cubicBezTo>
                  <a:cubicBezTo>
                    <a:pt x="103" y="82"/>
                    <a:pt x="103" y="82"/>
                    <a:pt x="103" y="82"/>
                  </a:cubicBezTo>
                  <a:cubicBezTo>
                    <a:pt x="100" y="78"/>
                    <a:pt x="100" y="78"/>
                    <a:pt x="100" y="78"/>
                  </a:cubicBezTo>
                  <a:cubicBezTo>
                    <a:pt x="98" y="74"/>
                    <a:pt x="98" y="74"/>
                    <a:pt x="98" y="74"/>
                  </a:cubicBezTo>
                  <a:cubicBezTo>
                    <a:pt x="96" y="69"/>
                    <a:pt x="96" y="69"/>
                    <a:pt x="96" y="69"/>
                  </a:cubicBezTo>
                  <a:cubicBezTo>
                    <a:pt x="96" y="63"/>
                    <a:pt x="96" y="63"/>
                    <a:pt x="96" y="63"/>
                  </a:cubicBezTo>
                  <a:cubicBezTo>
                    <a:pt x="96" y="63"/>
                    <a:pt x="96" y="63"/>
                    <a:pt x="96" y="62"/>
                  </a:cubicBezTo>
                  <a:cubicBezTo>
                    <a:pt x="96" y="62"/>
                    <a:pt x="96" y="62"/>
                    <a:pt x="96" y="62"/>
                  </a:cubicBezTo>
                  <a:cubicBezTo>
                    <a:pt x="96" y="62"/>
                    <a:pt x="96" y="62"/>
                    <a:pt x="96" y="62"/>
                  </a:cubicBezTo>
                  <a:cubicBezTo>
                    <a:pt x="96" y="61"/>
                    <a:pt x="96" y="59"/>
                    <a:pt x="96" y="59"/>
                  </a:cubicBezTo>
                  <a:cubicBezTo>
                    <a:pt x="96" y="58"/>
                    <a:pt x="96" y="54"/>
                    <a:pt x="96" y="54"/>
                  </a:cubicBezTo>
                  <a:cubicBezTo>
                    <a:pt x="95" y="53"/>
                    <a:pt x="95" y="53"/>
                    <a:pt x="95" y="53"/>
                  </a:cubicBezTo>
                  <a:cubicBezTo>
                    <a:pt x="95" y="53"/>
                    <a:pt x="95" y="53"/>
                    <a:pt x="95" y="53"/>
                  </a:cubicBezTo>
                  <a:cubicBezTo>
                    <a:pt x="95" y="53"/>
                    <a:pt x="95" y="53"/>
                    <a:pt x="95" y="53"/>
                  </a:cubicBezTo>
                  <a:cubicBezTo>
                    <a:pt x="95" y="52"/>
                    <a:pt x="95" y="52"/>
                    <a:pt x="95" y="52"/>
                  </a:cubicBezTo>
                  <a:cubicBezTo>
                    <a:pt x="95" y="50"/>
                    <a:pt x="95" y="50"/>
                    <a:pt x="95" y="50"/>
                  </a:cubicBezTo>
                  <a:cubicBezTo>
                    <a:pt x="96" y="48"/>
                    <a:pt x="96" y="48"/>
                    <a:pt x="96" y="48"/>
                  </a:cubicBezTo>
                  <a:cubicBezTo>
                    <a:pt x="96" y="46"/>
                    <a:pt x="96" y="46"/>
                    <a:pt x="96" y="46"/>
                  </a:cubicBezTo>
                  <a:cubicBezTo>
                    <a:pt x="97" y="45"/>
                    <a:pt x="97" y="45"/>
                    <a:pt x="97" y="45"/>
                  </a:cubicBezTo>
                  <a:cubicBezTo>
                    <a:pt x="99" y="43"/>
                    <a:pt x="99" y="43"/>
                    <a:pt x="99" y="43"/>
                  </a:cubicBezTo>
                  <a:cubicBezTo>
                    <a:pt x="99" y="43"/>
                    <a:pt x="99" y="43"/>
                    <a:pt x="99" y="43"/>
                  </a:cubicBezTo>
                  <a:cubicBezTo>
                    <a:pt x="99" y="43"/>
                    <a:pt x="99" y="43"/>
                    <a:pt x="99" y="43"/>
                  </a:cubicBezTo>
                  <a:cubicBezTo>
                    <a:pt x="99" y="43"/>
                    <a:pt x="99" y="43"/>
                    <a:pt x="99" y="43"/>
                  </a:cubicBezTo>
                  <a:cubicBezTo>
                    <a:pt x="99" y="40"/>
                    <a:pt x="99" y="40"/>
                    <a:pt x="99" y="40"/>
                  </a:cubicBezTo>
                  <a:cubicBezTo>
                    <a:pt x="98" y="37"/>
                    <a:pt x="98" y="37"/>
                    <a:pt x="98" y="37"/>
                  </a:cubicBezTo>
                  <a:cubicBezTo>
                    <a:pt x="99" y="34"/>
                    <a:pt x="99" y="34"/>
                    <a:pt x="99" y="34"/>
                  </a:cubicBezTo>
                  <a:cubicBezTo>
                    <a:pt x="100" y="32"/>
                    <a:pt x="100" y="32"/>
                    <a:pt x="100" y="32"/>
                  </a:cubicBezTo>
                  <a:cubicBezTo>
                    <a:pt x="101" y="29"/>
                    <a:pt x="101" y="29"/>
                    <a:pt x="101" y="29"/>
                  </a:cubicBezTo>
                  <a:cubicBezTo>
                    <a:pt x="106" y="24"/>
                    <a:pt x="106" y="24"/>
                    <a:pt x="106" y="24"/>
                  </a:cubicBezTo>
                  <a:cubicBezTo>
                    <a:pt x="108" y="21"/>
                    <a:pt x="108" y="21"/>
                    <a:pt x="108" y="21"/>
                  </a:cubicBezTo>
                  <a:cubicBezTo>
                    <a:pt x="106" y="20"/>
                    <a:pt x="106" y="20"/>
                    <a:pt x="106" y="20"/>
                  </a:cubicBezTo>
                  <a:cubicBezTo>
                    <a:pt x="105" y="17"/>
                    <a:pt x="105" y="17"/>
                    <a:pt x="105" y="17"/>
                  </a:cubicBezTo>
                  <a:cubicBezTo>
                    <a:pt x="105" y="14"/>
                    <a:pt x="105" y="14"/>
                    <a:pt x="105" y="14"/>
                  </a:cubicBezTo>
                  <a:cubicBezTo>
                    <a:pt x="105" y="12"/>
                    <a:pt x="105" y="12"/>
                    <a:pt x="105" y="12"/>
                  </a:cubicBezTo>
                  <a:cubicBezTo>
                    <a:pt x="105" y="12"/>
                    <a:pt x="105" y="12"/>
                    <a:pt x="105" y="12"/>
                  </a:cubicBezTo>
                  <a:cubicBezTo>
                    <a:pt x="104" y="12"/>
                    <a:pt x="103" y="10"/>
                    <a:pt x="102" y="9"/>
                  </a:cubicBezTo>
                  <a:cubicBezTo>
                    <a:pt x="101" y="8"/>
                    <a:pt x="101" y="8"/>
                    <a:pt x="100" y="7"/>
                  </a:cubicBezTo>
                  <a:cubicBezTo>
                    <a:pt x="99" y="6"/>
                    <a:pt x="97" y="5"/>
                    <a:pt x="96" y="6"/>
                  </a:cubicBezTo>
                  <a:cubicBezTo>
                    <a:pt x="95" y="6"/>
                    <a:pt x="94" y="6"/>
                    <a:pt x="92" y="6"/>
                  </a:cubicBezTo>
                  <a:cubicBezTo>
                    <a:pt x="90" y="7"/>
                    <a:pt x="89" y="6"/>
                    <a:pt x="87" y="4"/>
                  </a:cubicBezTo>
                  <a:cubicBezTo>
                    <a:pt x="87" y="3"/>
                    <a:pt x="86" y="3"/>
                    <a:pt x="86" y="2"/>
                  </a:cubicBezTo>
                  <a:cubicBezTo>
                    <a:pt x="85" y="2"/>
                    <a:pt x="85" y="2"/>
                    <a:pt x="84" y="2"/>
                  </a:cubicBezTo>
                  <a:cubicBezTo>
                    <a:pt x="82" y="3"/>
                    <a:pt x="81" y="2"/>
                    <a:pt x="79" y="2"/>
                  </a:cubicBezTo>
                  <a:cubicBezTo>
                    <a:pt x="78" y="2"/>
                    <a:pt x="76" y="0"/>
                    <a:pt x="75" y="1"/>
                  </a:cubicBezTo>
                  <a:cubicBezTo>
                    <a:pt x="74" y="2"/>
                    <a:pt x="73" y="3"/>
                    <a:pt x="71" y="3"/>
                  </a:cubicBezTo>
                  <a:cubicBezTo>
                    <a:pt x="70" y="4"/>
                    <a:pt x="70" y="1"/>
                    <a:pt x="68" y="3"/>
                  </a:cubicBezTo>
                  <a:cubicBezTo>
                    <a:pt x="66" y="5"/>
                    <a:pt x="66" y="5"/>
                    <a:pt x="64" y="5"/>
                  </a:cubicBezTo>
                  <a:cubicBezTo>
                    <a:pt x="62" y="5"/>
                    <a:pt x="61" y="4"/>
                    <a:pt x="60" y="5"/>
                  </a:cubicBezTo>
                  <a:cubicBezTo>
                    <a:pt x="60" y="6"/>
                    <a:pt x="60" y="8"/>
                    <a:pt x="58" y="8"/>
                  </a:cubicBezTo>
                  <a:cubicBezTo>
                    <a:pt x="55" y="8"/>
                    <a:pt x="55" y="7"/>
                    <a:pt x="52" y="7"/>
                  </a:cubicBezTo>
                  <a:cubicBezTo>
                    <a:pt x="49" y="8"/>
                    <a:pt x="48" y="7"/>
                    <a:pt x="46" y="5"/>
                  </a:cubicBezTo>
                  <a:cubicBezTo>
                    <a:pt x="45" y="4"/>
                    <a:pt x="41" y="2"/>
                    <a:pt x="40" y="3"/>
                  </a:cubicBezTo>
                  <a:cubicBezTo>
                    <a:pt x="39" y="4"/>
                    <a:pt x="38" y="5"/>
                    <a:pt x="38" y="7"/>
                  </a:cubicBezTo>
                  <a:cubicBezTo>
                    <a:pt x="37" y="8"/>
                    <a:pt x="37" y="9"/>
                    <a:pt x="37" y="11"/>
                  </a:cubicBezTo>
                  <a:cubicBezTo>
                    <a:pt x="37" y="11"/>
                    <a:pt x="37" y="12"/>
                    <a:pt x="37" y="12"/>
                  </a:cubicBezTo>
                  <a:cubicBezTo>
                    <a:pt x="37" y="12"/>
                    <a:pt x="37" y="12"/>
                    <a:pt x="37" y="12"/>
                  </a:cubicBezTo>
                  <a:cubicBezTo>
                    <a:pt x="37" y="12"/>
                    <a:pt x="37" y="12"/>
                    <a:pt x="37" y="12"/>
                  </a:cubicBezTo>
                  <a:cubicBezTo>
                    <a:pt x="37" y="14"/>
                    <a:pt x="36" y="16"/>
                    <a:pt x="35" y="18"/>
                  </a:cubicBezTo>
                  <a:cubicBezTo>
                    <a:pt x="34" y="20"/>
                    <a:pt x="33" y="22"/>
                    <a:pt x="34" y="24"/>
                  </a:cubicBezTo>
                  <a:cubicBezTo>
                    <a:pt x="34" y="25"/>
                    <a:pt x="33" y="32"/>
                    <a:pt x="33" y="34"/>
                  </a:cubicBezTo>
                  <a:cubicBezTo>
                    <a:pt x="32" y="36"/>
                    <a:pt x="33" y="37"/>
                    <a:pt x="31" y="39"/>
                  </a:cubicBezTo>
                  <a:cubicBezTo>
                    <a:pt x="30" y="40"/>
                    <a:pt x="28" y="43"/>
                    <a:pt x="27" y="44"/>
                  </a:cubicBezTo>
                  <a:cubicBezTo>
                    <a:pt x="25" y="46"/>
                    <a:pt x="23" y="47"/>
                    <a:pt x="23" y="49"/>
                  </a:cubicBezTo>
                  <a:cubicBezTo>
                    <a:pt x="23" y="52"/>
                    <a:pt x="23" y="58"/>
                    <a:pt x="23" y="58"/>
                  </a:cubicBezTo>
                  <a:cubicBezTo>
                    <a:pt x="23" y="58"/>
                    <a:pt x="22" y="60"/>
                    <a:pt x="20" y="61"/>
                  </a:cubicBezTo>
                  <a:cubicBezTo>
                    <a:pt x="19" y="62"/>
                    <a:pt x="16" y="65"/>
                    <a:pt x="16" y="65"/>
                  </a:cubicBezTo>
                  <a:cubicBezTo>
                    <a:pt x="13" y="65"/>
                    <a:pt x="13" y="65"/>
                    <a:pt x="13" y="65"/>
                  </a:cubicBezTo>
                  <a:cubicBezTo>
                    <a:pt x="14" y="62"/>
                    <a:pt x="14" y="62"/>
                    <a:pt x="14" y="62"/>
                  </a:cubicBezTo>
                  <a:cubicBezTo>
                    <a:pt x="12" y="62"/>
                    <a:pt x="12" y="62"/>
                    <a:pt x="12" y="62"/>
                  </a:cubicBezTo>
                  <a:cubicBezTo>
                    <a:pt x="10" y="64"/>
                    <a:pt x="10" y="64"/>
                    <a:pt x="10" y="64"/>
                  </a:cubicBezTo>
                  <a:cubicBezTo>
                    <a:pt x="9" y="66"/>
                    <a:pt x="9" y="66"/>
                    <a:pt x="9" y="66"/>
                  </a:cubicBezTo>
                  <a:cubicBezTo>
                    <a:pt x="7" y="65"/>
                    <a:pt x="7" y="65"/>
                    <a:pt x="7" y="65"/>
                  </a:cubicBezTo>
                  <a:cubicBezTo>
                    <a:pt x="6" y="64"/>
                    <a:pt x="6" y="64"/>
                    <a:pt x="6" y="64"/>
                  </a:cubicBezTo>
                  <a:cubicBezTo>
                    <a:pt x="4" y="62"/>
                    <a:pt x="4" y="62"/>
                    <a:pt x="4" y="62"/>
                  </a:cubicBezTo>
                  <a:cubicBezTo>
                    <a:pt x="4" y="62"/>
                    <a:pt x="4" y="63"/>
                    <a:pt x="3" y="64"/>
                  </a:cubicBezTo>
                  <a:cubicBezTo>
                    <a:pt x="3" y="64"/>
                    <a:pt x="2" y="65"/>
                    <a:pt x="2" y="65"/>
                  </a:cubicBezTo>
                  <a:cubicBezTo>
                    <a:pt x="0" y="66"/>
                    <a:pt x="0" y="66"/>
                    <a:pt x="0" y="66"/>
                  </a:cubicBezTo>
                  <a:cubicBezTo>
                    <a:pt x="1" y="68"/>
                    <a:pt x="2" y="70"/>
                    <a:pt x="2" y="72"/>
                  </a:cubicBezTo>
                  <a:cubicBezTo>
                    <a:pt x="3" y="72"/>
                    <a:pt x="6" y="72"/>
                    <a:pt x="6" y="72"/>
                  </a:cubicBezTo>
                  <a:cubicBezTo>
                    <a:pt x="7" y="72"/>
                    <a:pt x="11" y="72"/>
                    <a:pt x="11" y="7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2" name="Freeform 99"/>
            <p:cNvSpPr/>
            <p:nvPr/>
          </p:nvSpPr>
          <p:spPr bwMode="auto">
            <a:xfrm>
              <a:off x="7575203" y="4749949"/>
              <a:ext cx="414338" cy="387350"/>
            </a:xfrm>
            <a:custGeom>
              <a:avLst/>
              <a:gdLst>
                <a:gd name="T0" fmla="*/ 83 w 91"/>
                <a:gd name="T1" fmla="*/ 32 h 85"/>
                <a:gd name="T2" fmla="*/ 80 w 91"/>
                <a:gd name="T3" fmla="*/ 31 h 85"/>
                <a:gd name="T4" fmla="*/ 78 w 91"/>
                <a:gd name="T5" fmla="*/ 27 h 85"/>
                <a:gd name="T6" fmla="*/ 81 w 91"/>
                <a:gd name="T7" fmla="*/ 23 h 85"/>
                <a:gd name="T8" fmla="*/ 85 w 91"/>
                <a:gd name="T9" fmla="*/ 22 h 85"/>
                <a:gd name="T10" fmla="*/ 84 w 91"/>
                <a:gd name="T11" fmla="*/ 12 h 85"/>
                <a:gd name="T12" fmla="*/ 83 w 91"/>
                <a:gd name="T13" fmla="*/ 10 h 85"/>
                <a:gd name="T14" fmla="*/ 82 w 91"/>
                <a:gd name="T15" fmla="*/ 2 h 85"/>
                <a:gd name="T16" fmla="*/ 81 w 91"/>
                <a:gd name="T17" fmla="*/ 2 h 85"/>
                <a:gd name="T18" fmla="*/ 80 w 91"/>
                <a:gd name="T19" fmla="*/ 2 h 85"/>
                <a:gd name="T20" fmla="*/ 75 w 91"/>
                <a:gd name="T21" fmla="*/ 0 h 85"/>
                <a:gd name="T22" fmla="*/ 69 w 91"/>
                <a:gd name="T23" fmla="*/ 0 h 85"/>
                <a:gd name="T24" fmla="*/ 68 w 91"/>
                <a:gd name="T25" fmla="*/ 2 h 85"/>
                <a:gd name="T26" fmla="*/ 63 w 91"/>
                <a:gd name="T27" fmla="*/ 4 h 85"/>
                <a:gd name="T28" fmla="*/ 59 w 91"/>
                <a:gd name="T29" fmla="*/ 8 h 85"/>
                <a:gd name="T30" fmla="*/ 57 w 91"/>
                <a:gd name="T31" fmla="*/ 13 h 85"/>
                <a:gd name="T32" fmla="*/ 54 w 91"/>
                <a:gd name="T33" fmla="*/ 16 h 85"/>
                <a:gd name="T34" fmla="*/ 51 w 91"/>
                <a:gd name="T35" fmla="*/ 20 h 85"/>
                <a:gd name="T36" fmla="*/ 41 w 91"/>
                <a:gd name="T37" fmla="*/ 22 h 85"/>
                <a:gd name="T38" fmla="*/ 38 w 91"/>
                <a:gd name="T39" fmla="*/ 20 h 85"/>
                <a:gd name="T40" fmla="*/ 34 w 91"/>
                <a:gd name="T41" fmla="*/ 22 h 85"/>
                <a:gd name="T42" fmla="*/ 31 w 91"/>
                <a:gd name="T43" fmla="*/ 27 h 85"/>
                <a:gd name="T44" fmla="*/ 28 w 91"/>
                <a:gd name="T45" fmla="*/ 30 h 85"/>
                <a:gd name="T46" fmla="*/ 22 w 91"/>
                <a:gd name="T47" fmla="*/ 28 h 85"/>
                <a:gd name="T48" fmla="*/ 23 w 91"/>
                <a:gd name="T49" fmla="*/ 22 h 85"/>
                <a:gd name="T50" fmla="*/ 20 w 91"/>
                <a:gd name="T51" fmla="*/ 17 h 85"/>
                <a:gd name="T52" fmla="*/ 19 w 91"/>
                <a:gd name="T53" fmla="*/ 21 h 85"/>
                <a:gd name="T54" fmla="*/ 18 w 91"/>
                <a:gd name="T55" fmla="*/ 39 h 85"/>
                <a:gd name="T56" fmla="*/ 16 w 91"/>
                <a:gd name="T57" fmla="*/ 41 h 85"/>
                <a:gd name="T58" fmla="*/ 14 w 91"/>
                <a:gd name="T59" fmla="*/ 43 h 85"/>
                <a:gd name="T60" fmla="*/ 11 w 91"/>
                <a:gd name="T61" fmla="*/ 42 h 85"/>
                <a:gd name="T62" fmla="*/ 6 w 91"/>
                <a:gd name="T63" fmla="*/ 42 h 85"/>
                <a:gd name="T64" fmla="*/ 5 w 91"/>
                <a:gd name="T65" fmla="*/ 38 h 85"/>
                <a:gd name="T66" fmla="*/ 2 w 91"/>
                <a:gd name="T67" fmla="*/ 37 h 85"/>
                <a:gd name="T68" fmla="*/ 1 w 91"/>
                <a:gd name="T69" fmla="*/ 40 h 85"/>
                <a:gd name="T70" fmla="*/ 1 w 91"/>
                <a:gd name="T71" fmla="*/ 42 h 85"/>
                <a:gd name="T72" fmla="*/ 10 w 91"/>
                <a:gd name="T73" fmla="*/ 77 h 85"/>
                <a:gd name="T74" fmla="*/ 37 w 91"/>
                <a:gd name="T75" fmla="*/ 78 h 85"/>
                <a:gd name="T76" fmla="*/ 63 w 91"/>
                <a:gd name="T77" fmla="*/ 65 h 85"/>
                <a:gd name="T78" fmla="*/ 86 w 91"/>
                <a:gd name="T79" fmla="*/ 39 h 85"/>
                <a:gd name="T80" fmla="*/ 86 w 91"/>
                <a:gd name="T81" fmla="*/ 2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1" h="85">
                  <a:moveTo>
                    <a:pt x="84" y="30"/>
                  </a:moveTo>
                  <a:cubicBezTo>
                    <a:pt x="83" y="32"/>
                    <a:pt x="83" y="32"/>
                    <a:pt x="83" y="32"/>
                  </a:cubicBezTo>
                  <a:cubicBezTo>
                    <a:pt x="81" y="32"/>
                    <a:pt x="81" y="32"/>
                    <a:pt x="81" y="32"/>
                  </a:cubicBezTo>
                  <a:cubicBezTo>
                    <a:pt x="80" y="31"/>
                    <a:pt x="80" y="31"/>
                    <a:pt x="80" y="31"/>
                  </a:cubicBezTo>
                  <a:cubicBezTo>
                    <a:pt x="78" y="29"/>
                    <a:pt x="78" y="29"/>
                    <a:pt x="78" y="29"/>
                  </a:cubicBezTo>
                  <a:cubicBezTo>
                    <a:pt x="78" y="27"/>
                    <a:pt x="78" y="27"/>
                    <a:pt x="78" y="27"/>
                  </a:cubicBezTo>
                  <a:cubicBezTo>
                    <a:pt x="79" y="25"/>
                    <a:pt x="79" y="25"/>
                    <a:pt x="79" y="25"/>
                  </a:cubicBezTo>
                  <a:cubicBezTo>
                    <a:pt x="81" y="23"/>
                    <a:pt x="81" y="23"/>
                    <a:pt x="81" y="23"/>
                  </a:cubicBezTo>
                  <a:cubicBezTo>
                    <a:pt x="83" y="23"/>
                    <a:pt x="83" y="23"/>
                    <a:pt x="83" y="23"/>
                  </a:cubicBezTo>
                  <a:cubicBezTo>
                    <a:pt x="85" y="22"/>
                    <a:pt x="85" y="22"/>
                    <a:pt x="85" y="22"/>
                  </a:cubicBezTo>
                  <a:cubicBezTo>
                    <a:pt x="85" y="14"/>
                    <a:pt x="85" y="14"/>
                    <a:pt x="85" y="14"/>
                  </a:cubicBezTo>
                  <a:cubicBezTo>
                    <a:pt x="84" y="12"/>
                    <a:pt x="84" y="12"/>
                    <a:pt x="84" y="12"/>
                  </a:cubicBezTo>
                  <a:cubicBezTo>
                    <a:pt x="84" y="11"/>
                    <a:pt x="84" y="11"/>
                    <a:pt x="84" y="11"/>
                  </a:cubicBezTo>
                  <a:cubicBezTo>
                    <a:pt x="83" y="10"/>
                    <a:pt x="83" y="10"/>
                    <a:pt x="83" y="10"/>
                  </a:cubicBezTo>
                  <a:cubicBezTo>
                    <a:pt x="82" y="7"/>
                    <a:pt x="82" y="7"/>
                    <a:pt x="82" y="7"/>
                  </a:cubicBezTo>
                  <a:cubicBezTo>
                    <a:pt x="82" y="2"/>
                    <a:pt x="82" y="2"/>
                    <a:pt x="82" y="2"/>
                  </a:cubicBezTo>
                  <a:cubicBezTo>
                    <a:pt x="81" y="2"/>
                    <a:pt x="81" y="2"/>
                    <a:pt x="81" y="2"/>
                  </a:cubicBezTo>
                  <a:cubicBezTo>
                    <a:pt x="81" y="2"/>
                    <a:pt x="81" y="2"/>
                    <a:pt x="81" y="2"/>
                  </a:cubicBezTo>
                  <a:cubicBezTo>
                    <a:pt x="81" y="2"/>
                    <a:pt x="81" y="2"/>
                    <a:pt x="81" y="2"/>
                  </a:cubicBezTo>
                  <a:cubicBezTo>
                    <a:pt x="80" y="2"/>
                    <a:pt x="80" y="2"/>
                    <a:pt x="80" y="2"/>
                  </a:cubicBezTo>
                  <a:cubicBezTo>
                    <a:pt x="79" y="0"/>
                    <a:pt x="79" y="0"/>
                    <a:pt x="79" y="0"/>
                  </a:cubicBezTo>
                  <a:cubicBezTo>
                    <a:pt x="75" y="0"/>
                    <a:pt x="75" y="0"/>
                    <a:pt x="75" y="0"/>
                  </a:cubicBezTo>
                  <a:cubicBezTo>
                    <a:pt x="70" y="0"/>
                    <a:pt x="70" y="0"/>
                    <a:pt x="70" y="0"/>
                  </a:cubicBezTo>
                  <a:cubicBezTo>
                    <a:pt x="69" y="0"/>
                    <a:pt x="69" y="0"/>
                    <a:pt x="69" y="0"/>
                  </a:cubicBezTo>
                  <a:cubicBezTo>
                    <a:pt x="68" y="1"/>
                    <a:pt x="68" y="1"/>
                    <a:pt x="68" y="1"/>
                  </a:cubicBezTo>
                  <a:cubicBezTo>
                    <a:pt x="68" y="2"/>
                    <a:pt x="68" y="2"/>
                    <a:pt x="68" y="2"/>
                  </a:cubicBezTo>
                  <a:cubicBezTo>
                    <a:pt x="65" y="3"/>
                    <a:pt x="65" y="3"/>
                    <a:pt x="65" y="3"/>
                  </a:cubicBezTo>
                  <a:cubicBezTo>
                    <a:pt x="65" y="3"/>
                    <a:pt x="64" y="4"/>
                    <a:pt x="63" y="4"/>
                  </a:cubicBezTo>
                  <a:cubicBezTo>
                    <a:pt x="63" y="5"/>
                    <a:pt x="62" y="7"/>
                    <a:pt x="62" y="7"/>
                  </a:cubicBezTo>
                  <a:cubicBezTo>
                    <a:pt x="59" y="8"/>
                    <a:pt x="59" y="8"/>
                    <a:pt x="59" y="8"/>
                  </a:cubicBezTo>
                  <a:cubicBezTo>
                    <a:pt x="57" y="11"/>
                    <a:pt x="57" y="11"/>
                    <a:pt x="57" y="11"/>
                  </a:cubicBezTo>
                  <a:cubicBezTo>
                    <a:pt x="57" y="13"/>
                    <a:pt x="57" y="13"/>
                    <a:pt x="57" y="13"/>
                  </a:cubicBezTo>
                  <a:cubicBezTo>
                    <a:pt x="55" y="14"/>
                    <a:pt x="55" y="14"/>
                    <a:pt x="55" y="14"/>
                  </a:cubicBezTo>
                  <a:cubicBezTo>
                    <a:pt x="54" y="16"/>
                    <a:pt x="54" y="16"/>
                    <a:pt x="54" y="16"/>
                  </a:cubicBezTo>
                  <a:cubicBezTo>
                    <a:pt x="51" y="16"/>
                    <a:pt x="51" y="16"/>
                    <a:pt x="51" y="16"/>
                  </a:cubicBezTo>
                  <a:cubicBezTo>
                    <a:pt x="51" y="20"/>
                    <a:pt x="51" y="20"/>
                    <a:pt x="51" y="20"/>
                  </a:cubicBezTo>
                  <a:cubicBezTo>
                    <a:pt x="49" y="22"/>
                    <a:pt x="49" y="22"/>
                    <a:pt x="49" y="22"/>
                  </a:cubicBezTo>
                  <a:cubicBezTo>
                    <a:pt x="41" y="22"/>
                    <a:pt x="41" y="22"/>
                    <a:pt x="41" y="22"/>
                  </a:cubicBezTo>
                  <a:cubicBezTo>
                    <a:pt x="40" y="21"/>
                    <a:pt x="40" y="21"/>
                    <a:pt x="40" y="21"/>
                  </a:cubicBezTo>
                  <a:cubicBezTo>
                    <a:pt x="38" y="20"/>
                    <a:pt x="38" y="20"/>
                    <a:pt x="38" y="20"/>
                  </a:cubicBezTo>
                  <a:cubicBezTo>
                    <a:pt x="35" y="20"/>
                    <a:pt x="35" y="20"/>
                    <a:pt x="35" y="20"/>
                  </a:cubicBezTo>
                  <a:cubicBezTo>
                    <a:pt x="34" y="22"/>
                    <a:pt x="34" y="22"/>
                    <a:pt x="34" y="22"/>
                  </a:cubicBezTo>
                  <a:cubicBezTo>
                    <a:pt x="34" y="25"/>
                    <a:pt x="34" y="25"/>
                    <a:pt x="34" y="25"/>
                  </a:cubicBezTo>
                  <a:cubicBezTo>
                    <a:pt x="31" y="27"/>
                    <a:pt x="31" y="27"/>
                    <a:pt x="31" y="27"/>
                  </a:cubicBezTo>
                  <a:cubicBezTo>
                    <a:pt x="29" y="29"/>
                    <a:pt x="29" y="29"/>
                    <a:pt x="29" y="29"/>
                  </a:cubicBezTo>
                  <a:cubicBezTo>
                    <a:pt x="29" y="29"/>
                    <a:pt x="28" y="30"/>
                    <a:pt x="28" y="30"/>
                  </a:cubicBezTo>
                  <a:cubicBezTo>
                    <a:pt x="27" y="30"/>
                    <a:pt x="22" y="30"/>
                    <a:pt x="22" y="30"/>
                  </a:cubicBezTo>
                  <a:cubicBezTo>
                    <a:pt x="22" y="28"/>
                    <a:pt x="22" y="28"/>
                    <a:pt x="22" y="28"/>
                  </a:cubicBezTo>
                  <a:cubicBezTo>
                    <a:pt x="23" y="24"/>
                    <a:pt x="23" y="24"/>
                    <a:pt x="23" y="24"/>
                  </a:cubicBezTo>
                  <a:cubicBezTo>
                    <a:pt x="23" y="22"/>
                    <a:pt x="23" y="22"/>
                    <a:pt x="23" y="22"/>
                  </a:cubicBezTo>
                  <a:cubicBezTo>
                    <a:pt x="22" y="19"/>
                    <a:pt x="22" y="19"/>
                    <a:pt x="22" y="19"/>
                  </a:cubicBezTo>
                  <a:cubicBezTo>
                    <a:pt x="20" y="17"/>
                    <a:pt x="20" y="17"/>
                    <a:pt x="20" y="17"/>
                  </a:cubicBezTo>
                  <a:cubicBezTo>
                    <a:pt x="20" y="21"/>
                    <a:pt x="20" y="21"/>
                    <a:pt x="20" y="21"/>
                  </a:cubicBezTo>
                  <a:cubicBezTo>
                    <a:pt x="19" y="21"/>
                    <a:pt x="19" y="21"/>
                    <a:pt x="19" y="21"/>
                  </a:cubicBezTo>
                  <a:cubicBezTo>
                    <a:pt x="19" y="27"/>
                    <a:pt x="19" y="27"/>
                    <a:pt x="19" y="27"/>
                  </a:cubicBezTo>
                  <a:cubicBezTo>
                    <a:pt x="18" y="39"/>
                    <a:pt x="18" y="39"/>
                    <a:pt x="18" y="39"/>
                  </a:cubicBezTo>
                  <a:cubicBezTo>
                    <a:pt x="18" y="39"/>
                    <a:pt x="18" y="39"/>
                    <a:pt x="18" y="39"/>
                  </a:cubicBezTo>
                  <a:cubicBezTo>
                    <a:pt x="16" y="41"/>
                    <a:pt x="16" y="41"/>
                    <a:pt x="16" y="41"/>
                  </a:cubicBezTo>
                  <a:cubicBezTo>
                    <a:pt x="15" y="42"/>
                    <a:pt x="15" y="42"/>
                    <a:pt x="15" y="42"/>
                  </a:cubicBezTo>
                  <a:cubicBezTo>
                    <a:pt x="14" y="43"/>
                    <a:pt x="14" y="43"/>
                    <a:pt x="14" y="43"/>
                  </a:cubicBezTo>
                  <a:cubicBezTo>
                    <a:pt x="14" y="43"/>
                    <a:pt x="12" y="44"/>
                    <a:pt x="11" y="44"/>
                  </a:cubicBezTo>
                  <a:cubicBezTo>
                    <a:pt x="11" y="44"/>
                    <a:pt x="11" y="42"/>
                    <a:pt x="11" y="42"/>
                  </a:cubicBezTo>
                  <a:cubicBezTo>
                    <a:pt x="10" y="41"/>
                    <a:pt x="9" y="42"/>
                    <a:pt x="8" y="42"/>
                  </a:cubicBezTo>
                  <a:cubicBezTo>
                    <a:pt x="8" y="42"/>
                    <a:pt x="6" y="42"/>
                    <a:pt x="6" y="42"/>
                  </a:cubicBezTo>
                  <a:cubicBezTo>
                    <a:pt x="5" y="40"/>
                    <a:pt x="5" y="40"/>
                    <a:pt x="5" y="40"/>
                  </a:cubicBezTo>
                  <a:cubicBezTo>
                    <a:pt x="5" y="38"/>
                    <a:pt x="5" y="38"/>
                    <a:pt x="5" y="38"/>
                  </a:cubicBezTo>
                  <a:cubicBezTo>
                    <a:pt x="3" y="37"/>
                    <a:pt x="3" y="37"/>
                    <a:pt x="3" y="37"/>
                  </a:cubicBezTo>
                  <a:cubicBezTo>
                    <a:pt x="2" y="37"/>
                    <a:pt x="2" y="37"/>
                    <a:pt x="2" y="37"/>
                  </a:cubicBezTo>
                  <a:cubicBezTo>
                    <a:pt x="2" y="38"/>
                    <a:pt x="2" y="38"/>
                    <a:pt x="2" y="38"/>
                  </a:cubicBezTo>
                  <a:cubicBezTo>
                    <a:pt x="1" y="40"/>
                    <a:pt x="1" y="40"/>
                    <a:pt x="1" y="40"/>
                  </a:cubicBezTo>
                  <a:cubicBezTo>
                    <a:pt x="0" y="41"/>
                    <a:pt x="0" y="41"/>
                    <a:pt x="0" y="41"/>
                  </a:cubicBezTo>
                  <a:cubicBezTo>
                    <a:pt x="0" y="41"/>
                    <a:pt x="0" y="42"/>
                    <a:pt x="1" y="42"/>
                  </a:cubicBezTo>
                  <a:cubicBezTo>
                    <a:pt x="1" y="44"/>
                    <a:pt x="1" y="50"/>
                    <a:pt x="6" y="57"/>
                  </a:cubicBezTo>
                  <a:cubicBezTo>
                    <a:pt x="12" y="63"/>
                    <a:pt x="5" y="68"/>
                    <a:pt x="10" y="77"/>
                  </a:cubicBezTo>
                  <a:cubicBezTo>
                    <a:pt x="15" y="85"/>
                    <a:pt x="19" y="82"/>
                    <a:pt x="25" y="78"/>
                  </a:cubicBezTo>
                  <a:cubicBezTo>
                    <a:pt x="31" y="74"/>
                    <a:pt x="34" y="78"/>
                    <a:pt x="37" y="78"/>
                  </a:cubicBezTo>
                  <a:cubicBezTo>
                    <a:pt x="40" y="78"/>
                    <a:pt x="47" y="74"/>
                    <a:pt x="51" y="74"/>
                  </a:cubicBezTo>
                  <a:cubicBezTo>
                    <a:pt x="55" y="74"/>
                    <a:pt x="54" y="68"/>
                    <a:pt x="63" y="65"/>
                  </a:cubicBezTo>
                  <a:cubicBezTo>
                    <a:pt x="72" y="62"/>
                    <a:pt x="73" y="60"/>
                    <a:pt x="75" y="52"/>
                  </a:cubicBezTo>
                  <a:cubicBezTo>
                    <a:pt x="76" y="45"/>
                    <a:pt x="81" y="43"/>
                    <a:pt x="86" y="39"/>
                  </a:cubicBezTo>
                  <a:cubicBezTo>
                    <a:pt x="91" y="36"/>
                    <a:pt x="91" y="34"/>
                    <a:pt x="89" y="30"/>
                  </a:cubicBezTo>
                  <a:cubicBezTo>
                    <a:pt x="86" y="29"/>
                    <a:pt x="86" y="29"/>
                    <a:pt x="86" y="29"/>
                  </a:cubicBezTo>
                  <a:lnTo>
                    <a:pt x="84" y="3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3" name="Freeform 100"/>
            <p:cNvSpPr/>
            <p:nvPr/>
          </p:nvSpPr>
          <p:spPr bwMode="auto">
            <a:xfrm>
              <a:off x="7438678" y="4003824"/>
              <a:ext cx="195263" cy="250825"/>
            </a:xfrm>
            <a:custGeom>
              <a:avLst/>
              <a:gdLst>
                <a:gd name="T0" fmla="*/ 10 w 43"/>
                <a:gd name="T1" fmla="*/ 51 h 55"/>
                <a:gd name="T2" fmla="*/ 13 w 43"/>
                <a:gd name="T3" fmla="*/ 54 h 55"/>
                <a:gd name="T4" fmla="*/ 16 w 43"/>
                <a:gd name="T5" fmla="*/ 53 h 55"/>
                <a:gd name="T6" fmla="*/ 20 w 43"/>
                <a:gd name="T7" fmla="*/ 51 h 55"/>
                <a:gd name="T8" fmla="*/ 22 w 43"/>
                <a:gd name="T9" fmla="*/ 54 h 55"/>
                <a:gd name="T10" fmla="*/ 29 w 43"/>
                <a:gd name="T11" fmla="*/ 47 h 55"/>
                <a:gd name="T12" fmla="*/ 33 w 43"/>
                <a:gd name="T13" fmla="*/ 33 h 55"/>
                <a:gd name="T14" fmla="*/ 39 w 43"/>
                <a:gd name="T15" fmla="*/ 23 h 55"/>
                <a:gd name="T16" fmla="*/ 41 w 43"/>
                <a:gd name="T17" fmla="*/ 7 h 55"/>
                <a:gd name="T18" fmla="*/ 40 w 43"/>
                <a:gd name="T19" fmla="*/ 1 h 55"/>
                <a:gd name="T20" fmla="*/ 35 w 43"/>
                <a:gd name="T21" fmla="*/ 0 h 55"/>
                <a:gd name="T22" fmla="*/ 32 w 43"/>
                <a:gd name="T23" fmla="*/ 1 h 55"/>
                <a:gd name="T24" fmla="*/ 31 w 43"/>
                <a:gd name="T25" fmla="*/ 7 h 55"/>
                <a:gd name="T26" fmla="*/ 29 w 43"/>
                <a:gd name="T27" fmla="*/ 11 h 55"/>
                <a:gd name="T28" fmla="*/ 25 w 43"/>
                <a:gd name="T29" fmla="*/ 12 h 55"/>
                <a:gd name="T30" fmla="*/ 16 w 43"/>
                <a:gd name="T31" fmla="*/ 10 h 55"/>
                <a:gd name="T32" fmla="*/ 13 w 43"/>
                <a:gd name="T33" fmla="*/ 12 h 55"/>
                <a:gd name="T34" fmla="*/ 13 w 43"/>
                <a:gd name="T35" fmla="*/ 15 h 55"/>
                <a:gd name="T36" fmla="*/ 17 w 43"/>
                <a:gd name="T37" fmla="*/ 14 h 55"/>
                <a:gd name="T38" fmla="*/ 19 w 43"/>
                <a:gd name="T39" fmla="*/ 17 h 55"/>
                <a:gd name="T40" fmla="*/ 20 w 43"/>
                <a:gd name="T41" fmla="*/ 19 h 55"/>
                <a:gd name="T42" fmla="*/ 17 w 43"/>
                <a:gd name="T43" fmla="*/ 21 h 55"/>
                <a:gd name="T44" fmla="*/ 18 w 43"/>
                <a:gd name="T45" fmla="*/ 25 h 55"/>
                <a:gd name="T46" fmla="*/ 20 w 43"/>
                <a:gd name="T47" fmla="*/ 36 h 55"/>
                <a:gd name="T48" fmla="*/ 18 w 43"/>
                <a:gd name="T49" fmla="*/ 41 h 55"/>
                <a:gd name="T50" fmla="*/ 17 w 43"/>
                <a:gd name="T51" fmla="*/ 37 h 55"/>
                <a:gd name="T52" fmla="*/ 15 w 43"/>
                <a:gd name="T53" fmla="*/ 40 h 55"/>
                <a:gd name="T54" fmla="*/ 13 w 43"/>
                <a:gd name="T55" fmla="*/ 38 h 55"/>
                <a:gd name="T56" fmla="*/ 11 w 43"/>
                <a:gd name="T57" fmla="*/ 35 h 55"/>
                <a:gd name="T58" fmla="*/ 9 w 43"/>
                <a:gd name="T59" fmla="*/ 39 h 55"/>
                <a:gd name="T60" fmla="*/ 4 w 43"/>
                <a:gd name="T61" fmla="*/ 38 h 55"/>
                <a:gd name="T62" fmla="*/ 3 w 43"/>
                <a:gd name="T63" fmla="*/ 41 h 55"/>
                <a:gd name="T64" fmla="*/ 5 w 43"/>
                <a:gd name="T65" fmla="*/ 44 h 55"/>
                <a:gd name="T66" fmla="*/ 5 w 43"/>
                <a:gd name="T67" fmla="*/ 47 h 55"/>
                <a:gd name="T68" fmla="*/ 1 w 43"/>
                <a:gd name="T69" fmla="*/ 47 h 55"/>
                <a:gd name="T70" fmla="*/ 3 w 43"/>
                <a:gd name="T71" fmla="*/ 51 h 55"/>
                <a:gd name="T72" fmla="*/ 8 w 43"/>
                <a:gd name="T73" fmla="*/ 5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 h="55">
                  <a:moveTo>
                    <a:pt x="9" y="53"/>
                  </a:moveTo>
                  <a:cubicBezTo>
                    <a:pt x="10" y="52"/>
                    <a:pt x="10" y="51"/>
                    <a:pt x="10" y="51"/>
                  </a:cubicBezTo>
                  <a:cubicBezTo>
                    <a:pt x="12" y="53"/>
                    <a:pt x="12" y="53"/>
                    <a:pt x="12" y="53"/>
                  </a:cubicBezTo>
                  <a:cubicBezTo>
                    <a:pt x="13" y="54"/>
                    <a:pt x="13" y="54"/>
                    <a:pt x="13" y="54"/>
                  </a:cubicBezTo>
                  <a:cubicBezTo>
                    <a:pt x="15" y="55"/>
                    <a:pt x="15" y="55"/>
                    <a:pt x="15" y="55"/>
                  </a:cubicBezTo>
                  <a:cubicBezTo>
                    <a:pt x="16" y="53"/>
                    <a:pt x="16" y="53"/>
                    <a:pt x="16" y="53"/>
                  </a:cubicBezTo>
                  <a:cubicBezTo>
                    <a:pt x="18" y="51"/>
                    <a:pt x="18" y="51"/>
                    <a:pt x="18" y="51"/>
                  </a:cubicBezTo>
                  <a:cubicBezTo>
                    <a:pt x="20" y="51"/>
                    <a:pt x="20" y="51"/>
                    <a:pt x="20" y="51"/>
                  </a:cubicBezTo>
                  <a:cubicBezTo>
                    <a:pt x="19" y="54"/>
                    <a:pt x="19" y="54"/>
                    <a:pt x="19" y="54"/>
                  </a:cubicBezTo>
                  <a:cubicBezTo>
                    <a:pt x="22" y="54"/>
                    <a:pt x="22" y="54"/>
                    <a:pt x="22" y="54"/>
                  </a:cubicBezTo>
                  <a:cubicBezTo>
                    <a:pt x="22" y="54"/>
                    <a:pt x="25" y="51"/>
                    <a:pt x="26" y="50"/>
                  </a:cubicBezTo>
                  <a:cubicBezTo>
                    <a:pt x="28" y="49"/>
                    <a:pt x="29" y="47"/>
                    <a:pt x="29" y="47"/>
                  </a:cubicBezTo>
                  <a:cubicBezTo>
                    <a:pt x="29" y="47"/>
                    <a:pt x="29" y="41"/>
                    <a:pt x="29" y="38"/>
                  </a:cubicBezTo>
                  <a:cubicBezTo>
                    <a:pt x="29" y="36"/>
                    <a:pt x="31" y="35"/>
                    <a:pt x="33" y="33"/>
                  </a:cubicBezTo>
                  <a:cubicBezTo>
                    <a:pt x="34" y="32"/>
                    <a:pt x="36" y="29"/>
                    <a:pt x="37" y="28"/>
                  </a:cubicBezTo>
                  <a:cubicBezTo>
                    <a:pt x="39" y="26"/>
                    <a:pt x="38" y="25"/>
                    <a:pt x="39" y="23"/>
                  </a:cubicBezTo>
                  <a:cubicBezTo>
                    <a:pt x="39" y="21"/>
                    <a:pt x="40" y="14"/>
                    <a:pt x="40" y="13"/>
                  </a:cubicBezTo>
                  <a:cubicBezTo>
                    <a:pt x="39" y="11"/>
                    <a:pt x="40" y="9"/>
                    <a:pt x="41" y="7"/>
                  </a:cubicBezTo>
                  <a:cubicBezTo>
                    <a:pt x="42" y="5"/>
                    <a:pt x="43" y="3"/>
                    <a:pt x="43" y="1"/>
                  </a:cubicBezTo>
                  <a:cubicBezTo>
                    <a:pt x="40" y="1"/>
                    <a:pt x="40" y="1"/>
                    <a:pt x="40" y="1"/>
                  </a:cubicBezTo>
                  <a:cubicBezTo>
                    <a:pt x="38" y="0"/>
                    <a:pt x="38" y="0"/>
                    <a:pt x="38" y="0"/>
                  </a:cubicBezTo>
                  <a:cubicBezTo>
                    <a:pt x="35" y="0"/>
                    <a:pt x="35" y="0"/>
                    <a:pt x="35" y="0"/>
                  </a:cubicBezTo>
                  <a:cubicBezTo>
                    <a:pt x="33" y="1"/>
                    <a:pt x="33" y="1"/>
                    <a:pt x="33" y="1"/>
                  </a:cubicBezTo>
                  <a:cubicBezTo>
                    <a:pt x="32" y="1"/>
                    <a:pt x="32" y="1"/>
                    <a:pt x="32" y="1"/>
                  </a:cubicBezTo>
                  <a:cubicBezTo>
                    <a:pt x="31" y="5"/>
                    <a:pt x="31" y="5"/>
                    <a:pt x="31" y="5"/>
                  </a:cubicBezTo>
                  <a:cubicBezTo>
                    <a:pt x="31" y="7"/>
                    <a:pt x="31" y="7"/>
                    <a:pt x="31" y="7"/>
                  </a:cubicBezTo>
                  <a:cubicBezTo>
                    <a:pt x="30" y="7"/>
                    <a:pt x="30" y="7"/>
                    <a:pt x="30" y="7"/>
                  </a:cubicBezTo>
                  <a:cubicBezTo>
                    <a:pt x="30" y="9"/>
                    <a:pt x="30" y="9"/>
                    <a:pt x="29" y="11"/>
                  </a:cubicBezTo>
                  <a:cubicBezTo>
                    <a:pt x="29" y="12"/>
                    <a:pt x="29" y="13"/>
                    <a:pt x="28" y="13"/>
                  </a:cubicBezTo>
                  <a:cubicBezTo>
                    <a:pt x="28" y="12"/>
                    <a:pt x="28" y="11"/>
                    <a:pt x="25" y="12"/>
                  </a:cubicBezTo>
                  <a:cubicBezTo>
                    <a:pt x="22" y="12"/>
                    <a:pt x="23" y="11"/>
                    <a:pt x="21" y="10"/>
                  </a:cubicBezTo>
                  <a:cubicBezTo>
                    <a:pt x="20" y="9"/>
                    <a:pt x="20" y="10"/>
                    <a:pt x="16" y="10"/>
                  </a:cubicBezTo>
                  <a:cubicBezTo>
                    <a:pt x="14" y="10"/>
                    <a:pt x="14" y="10"/>
                    <a:pt x="14" y="10"/>
                  </a:cubicBezTo>
                  <a:cubicBezTo>
                    <a:pt x="14" y="11"/>
                    <a:pt x="13" y="12"/>
                    <a:pt x="13" y="12"/>
                  </a:cubicBezTo>
                  <a:cubicBezTo>
                    <a:pt x="13" y="13"/>
                    <a:pt x="13" y="13"/>
                    <a:pt x="13" y="13"/>
                  </a:cubicBezTo>
                  <a:cubicBezTo>
                    <a:pt x="13" y="15"/>
                    <a:pt x="13" y="15"/>
                    <a:pt x="13" y="15"/>
                  </a:cubicBezTo>
                  <a:cubicBezTo>
                    <a:pt x="15" y="15"/>
                    <a:pt x="15" y="15"/>
                    <a:pt x="15" y="15"/>
                  </a:cubicBezTo>
                  <a:cubicBezTo>
                    <a:pt x="17" y="14"/>
                    <a:pt x="17" y="14"/>
                    <a:pt x="17" y="14"/>
                  </a:cubicBezTo>
                  <a:cubicBezTo>
                    <a:pt x="19" y="15"/>
                    <a:pt x="19" y="15"/>
                    <a:pt x="19" y="15"/>
                  </a:cubicBezTo>
                  <a:cubicBezTo>
                    <a:pt x="19" y="17"/>
                    <a:pt x="19" y="17"/>
                    <a:pt x="19" y="17"/>
                  </a:cubicBezTo>
                  <a:cubicBezTo>
                    <a:pt x="20" y="18"/>
                    <a:pt x="20" y="18"/>
                    <a:pt x="20" y="18"/>
                  </a:cubicBezTo>
                  <a:cubicBezTo>
                    <a:pt x="20" y="19"/>
                    <a:pt x="20" y="19"/>
                    <a:pt x="20" y="19"/>
                  </a:cubicBezTo>
                  <a:cubicBezTo>
                    <a:pt x="20" y="19"/>
                    <a:pt x="19" y="20"/>
                    <a:pt x="19" y="20"/>
                  </a:cubicBezTo>
                  <a:cubicBezTo>
                    <a:pt x="19" y="20"/>
                    <a:pt x="17" y="21"/>
                    <a:pt x="17" y="21"/>
                  </a:cubicBezTo>
                  <a:cubicBezTo>
                    <a:pt x="17" y="23"/>
                    <a:pt x="17" y="23"/>
                    <a:pt x="17" y="23"/>
                  </a:cubicBezTo>
                  <a:cubicBezTo>
                    <a:pt x="18" y="25"/>
                    <a:pt x="18" y="25"/>
                    <a:pt x="18" y="25"/>
                  </a:cubicBezTo>
                  <a:cubicBezTo>
                    <a:pt x="20" y="27"/>
                    <a:pt x="20" y="27"/>
                    <a:pt x="20" y="27"/>
                  </a:cubicBezTo>
                  <a:cubicBezTo>
                    <a:pt x="20" y="36"/>
                    <a:pt x="20" y="36"/>
                    <a:pt x="20" y="36"/>
                  </a:cubicBezTo>
                  <a:cubicBezTo>
                    <a:pt x="18" y="37"/>
                    <a:pt x="18" y="37"/>
                    <a:pt x="18" y="37"/>
                  </a:cubicBezTo>
                  <a:cubicBezTo>
                    <a:pt x="18" y="41"/>
                    <a:pt x="18" y="41"/>
                    <a:pt x="18" y="41"/>
                  </a:cubicBezTo>
                  <a:cubicBezTo>
                    <a:pt x="17" y="40"/>
                    <a:pt x="17" y="40"/>
                    <a:pt x="17" y="40"/>
                  </a:cubicBezTo>
                  <a:cubicBezTo>
                    <a:pt x="17" y="37"/>
                    <a:pt x="17" y="37"/>
                    <a:pt x="17" y="37"/>
                  </a:cubicBezTo>
                  <a:cubicBezTo>
                    <a:pt x="16" y="37"/>
                    <a:pt x="16" y="37"/>
                    <a:pt x="16" y="37"/>
                  </a:cubicBezTo>
                  <a:cubicBezTo>
                    <a:pt x="15" y="40"/>
                    <a:pt x="15" y="40"/>
                    <a:pt x="15" y="40"/>
                  </a:cubicBezTo>
                  <a:cubicBezTo>
                    <a:pt x="13" y="40"/>
                    <a:pt x="13" y="40"/>
                    <a:pt x="13" y="40"/>
                  </a:cubicBezTo>
                  <a:cubicBezTo>
                    <a:pt x="13" y="38"/>
                    <a:pt x="13" y="38"/>
                    <a:pt x="13" y="38"/>
                  </a:cubicBezTo>
                  <a:cubicBezTo>
                    <a:pt x="12" y="38"/>
                    <a:pt x="12" y="38"/>
                    <a:pt x="12" y="38"/>
                  </a:cubicBezTo>
                  <a:cubicBezTo>
                    <a:pt x="11" y="35"/>
                    <a:pt x="11" y="35"/>
                    <a:pt x="11" y="35"/>
                  </a:cubicBezTo>
                  <a:cubicBezTo>
                    <a:pt x="9" y="35"/>
                    <a:pt x="9" y="35"/>
                    <a:pt x="9" y="35"/>
                  </a:cubicBezTo>
                  <a:cubicBezTo>
                    <a:pt x="9" y="39"/>
                    <a:pt x="9" y="39"/>
                    <a:pt x="9" y="39"/>
                  </a:cubicBezTo>
                  <a:cubicBezTo>
                    <a:pt x="6" y="39"/>
                    <a:pt x="6" y="39"/>
                    <a:pt x="6" y="39"/>
                  </a:cubicBezTo>
                  <a:cubicBezTo>
                    <a:pt x="4" y="38"/>
                    <a:pt x="4" y="38"/>
                    <a:pt x="4" y="38"/>
                  </a:cubicBezTo>
                  <a:cubicBezTo>
                    <a:pt x="4" y="38"/>
                    <a:pt x="4" y="38"/>
                    <a:pt x="4" y="38"/>
                  </a:cubicBezTo>
                  <a:cubicBezTo>
                    <a:pt x="3" y="41"/>
                    <a:pt x="3" y="41"/>
                    <a:pt x="3" y="41"/>
                  </a:cubicBezTo>
                  <a:cubicBezTo>
                    <a:pt x="5" y="42"/>
                    <a:pt x="5" y="42"/>
                    <a:pt x="5" y="42"/>
                  </a:cubicBezTo>
                  <a:cubicBezTo>
                    <a:pt x="5" y="44"/>
                    <a:pt x="5" y="44"/>
                    <a:pt x="5" y="44"/>
                  </a:cubicBezTo>
                  <a:cubicBezTo>
                    <a:pt x="5" y="44"/>
                    <a:pt x="6" y="44"/>
                    <a:pt x="6" y="45"/>
                  </a:cubicBezTo>
                  <a:cubicBezTo>
                    <a:pt x="6" y="45"/>
                    <a:pt x="5" y="47"/>
                    <a:pt x="5" y="47"/>
                  </a:cubicBezTo>
                  <a:cubicBezTo>
                    <a:pt x="5" y="47"/>
                    <a:pt x="3" y="46"/>
                    <a:pt x="3" y="46"/>
                  </a:cubicBezTo>
                  <a:cubicBezTo>
                    <a:pt x="3" y="46"/>
                    <a:pt x="1" y="47"/>
                    <a:pt x="1" y="47"/>
                  </a:cubicBezTo>
                  <a:cubicBezTo>
                    <a:pt x="0" y="48"/>
                    <a:pt x="0" y="48"/>
                    <a:pt x="0" y="48"/>
                  </a:cubicBezTo>
                  <a:cubicBezTo>
                    <a:pt x="1" y="49"/>
                    <a:pt x="2" y="50"/>
                    <a:pt x="3" y="51"/>
                  </a:cubicBezTo>
                  <a:cubicBezTo>
                    <a:pt x="5" y="52"/>
                    <a:pt x="6" y="54"/>
                    <a:pt x="6" y="55"/>
                  </a:cubicBezTo>
                  <a:cubicBezTo>
                    <a:pt x="8" y="54"/>
                    <a:pt x="8" y="54"/>
                    <a:pt x="8" y="54"/>
                  </a:cubicBezTo>
                  <a:cubicBezTo>
                    <a:pt x="8" y="54"/>
                    <a:pt x="9" y="53"/>
                    <a:pt x="9" y="5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4" name="Freeform 101"/>
            <p:cNvSpPr/>
            <p:nvPr/>
          </p:nvSpPr>
          <p:spPr bwMode="auto">
            <a:xfrm>
              <a:off x="7926041" y="4408637"/>
              <a:ext cx="266700" cy="487363"/>
            </a:xfrm>
            <a:custGeom>
              <a:avLst/>
              <a:gdLst>
                <a:gd name="T0" fmla="*/ 54 w 59"/>
                <a:gd name="T1" fmla="*/ 1 h 107"/>
                <a:gd name="T2" fmla="*/ 52 w 59"/>
                <a:gd name="T3" fmla="*/ 3 h 107"/>
                <a:gd name="T4" fmla="*/ 49 w 59"/>
                <a:gd name="T5" fmla="*/ 4 h 107"/>
                <a:gd name="T6" fmla="*/ 46 w 59"/>
                <a:gd name="T7" fmla="*/ 7 h 107"/>
                <a:gd name="T8" fmla="*/ 44 w 59"/>
                <a:gd name="T9" fmla="*/ 5 h 107"/>
                <a:gd name="T10" fmla="*/ 42 w 59"/>
                <a:gd name="T11" fmla="*/ 7 h 107"/>
                <a:gd name="T12" fmla="*/ 37 w 59"/>
                <a:gd name="T13" fmla="*/ 7 h 107"/>
                <a:gd name="T14" fmla="*/ 33 w 59"/>
                <a:gd name="T15" fmla="*/ 8 h 107"/>
                <a:gd name="T16" fmla="*/ 31 w 59"/>
                <a:gd name="T17" fmla="*/ 6 h 107"/>
                <a:gd name="T18" fmla="*/ 27 w 59"/>
                <a:gd name="T19" fmla="*/ 8 h 107"/>
                <a:gd name="T20" fmla="*/ 26 w 59"/>
                <a:gd name="T21" fmla="*/ 10 h 107"/>
                <a:gd name="T22" fmla="*/ 25 w 59"/>
                <a:gd name="T23" fmla="*/ 14 h 107"/>
                <a:gd name="T24" fmla="*/ 26 w 59"/>
                <a:gd name="T25" fmla="*/ 20 h 107"/>
                <a:gd name="T26" fmla="*/ 30 w 59"/>
                <a:gd name="T27" fmla="*/ 24 h 107"/>
                <a:gd name="T28" fmla="*/ 31 w 59"/>
                <a:gd name="T29" fmla="*/ 26 h 107"/>
                <a:gd name="T30" fmla="*/ 29 w 59"/>
                <a:gd name="T31" fmla="*/ 36 h 107"/>
                <a:gd name="T32" fmla="*/ 28 w 59"/>
                <a:gd name="T33" fmla="*/ 37 h 107"/>
                <a:gd name="T34" fmla="*/ 26 w 59"/>
                <a:gd name="T35" fmla="*/ 43 h 107"/>
                <a:gd name="T36" fmla="*/ 24 w 59"/>
                <a:gd name="T37" fmla="*/ 38 h 107"/>
                <a:gd name="T38" fmla="*/ 23 w 59"/>
                <a:gd name="T39" fmla="*/ 33 h 107"/>
                <a:gd name="T40" fmla="*/ 24 w 59"/>
                <a:gd name="T41" fmla="*/ 26 h 107"/>
                <a:gd name="T42" fmla="*/ 19 w 59"/>
                <a:gd name="T43" fmla="*/ 27 h 107"/>
                <a:gd name="T44" fmla="*/ 18 w 59"/>
                <a:gd name="T45" fmla="*/ 25 h 107"/>
                <a:gd name="T46" fmla="*/ 16 w 59"/>
                <a:gd name="T47" fmla="*/ 23 h 107"/>
                <a:gd name="T48" fmla="*/ 13 w 59"/>
                <a:gd name="T49" fmla="*/ 25 h 107"/>
                <a:gd name="T50" fmla="*/ 9 w 59"/>
                <a:gd name="T51" fmla="*/ 27 h 107"/>
                <a:gd name="T52" fmla="*/ 6 w 59"/>
                <a:gd name="T53" fmla="*/ 27 h 107"/>
                <a:gd name="T54" fmla="*/ 3 w 59"/>
                <a:gd name="T55" fmla="*/ 29 h 107"/>
                <a:gd name="T56" fmla="*/ 0 w 59"/>
                <a:gd name="T57" fmla="*/ 31 h 107"/>
                <a:gd name="T58" fmla="*/ 1 w 59"/>
                <a:gd name="T59" fmla="*/ 33 h 107"/>
                <a:gd name="T60" fmla="*/ 1 w 59"/>
                <a:gd name="T61" fmla="*/ 35 h 107"/>
                <a:gd name="T62" fmla="*/ 3 w 59"/>
                <a:gd name="T63" fmla="*/ 36 h 107"/>
                <a:gd name="T64" fmla="*/ 6 w 59"/>
                <a:gd name="T65" fmla="*/ 37 h 107"/>
                <a:gd name="T66" fmla="*/ 9 w 59"/>
                <a:gd name="T67" fmla="*/ 38 h 107"/>
                <a:gd name="T68" fmla="*/ 12 w 59"/>
                <a:gd name="T69" fmla="*/ 39 h 107"/>
                <a:gd name="T70" fmla="*/ 15 w 59"/>
                <a:gd name="T71" fmla="*/ 41 h 107"/>
                <a:gd name="T72" fmla="*/ 14 w 59"/>
                <a:gd name="T73" fmla="*/ 51 h 107"/>
                <a:gd name="T74" fmla="*/ 13 w 59"/>
                <a:gd name="T75" fmla="*/ 54 h 107"/>
                <a:gd name="T76" fmla="*/ 14 w 59"/>
                <a:gd name="T77" fmla="*/ 57 h 107"/>
                <a:gd name="T78" fmla="*/ 15 w 59"/>
                <a:gd name="T79" fmla="*/ 62 h 107"/>
                <a:gd name="T80" fmla="*/ 12 w 59"/>
                <a:gd name="T81" fmla="*/ 65 h 107"/>
                <a:gd name="T82" fmla="*/ 10 w 59"/>
                <a:gd name="T83" fmla="*/ 70 h 107"/>
                <a:gd name="T84" fmla="*/ 8 w 59"/>
                <a:gd name="T85" fmla="*/ 74 h 107"/>
                <a:gd name="T86" fmla="*/ 4 w 59"/>
                <a:gd name="T87" fmla="*/ 77 h 107"/>
                <a:gd name="T88" fmla="*/ 5 w 59"/>
                <a:gd name="T89" fmla="*/ 82 h 107"/>
                <a:gd name="T90" fmla="*/ 7 w 59"/>
                <a:gd name="T91" fmla="*/ 86 h 107"/>
                <a:gd name="T92" fmla="*/ 8 w 59"/>
                <a:gd name="T93" fmla="*/ 89 h 107"/>
                <a:gd name="T94" fmla="*/ 6 w 59"/>
                <a:gd name="T95" fmla="*/ 98 h 107"/>
                <a:gd name="T96" fmla="*/ 2 w 59"/>
                <a:gd name="T97" fmla="*/ 100 h 107"/>
                <a:gd name="T98" fmla="*/ 1 w 59"/>
                <a:gd name="T99" fmla="*/ 104 h 107"/>
                <a:gd name="T100" fmla="*/ 4 w 59"/>
                <a:gd name="T101" fmla="*/ 107 h 107"/>
                <a:gd name="T102" fmla="*/ 7 w 59"/>
                <a:gd name="T103" fmla="*/ 105 h 107"/>
                <a:gd name="T104" fmla="*/ 12 w 59"/>
                <a:gd name="T105" fmla="*/ 105 h 107"/>
                <a:gd name="T106" fmla="*/ 22 w 59"/>
                <a:gd name="T107" fmla="*/ 92 h 107"/>
                <a:gd name="T108" fmla="*/ 23 w 59"/>
                <a:gd name="T109" fmla="*/ 65 h 107"/>
                <a:gd name="T110" fmla="*/ 34 w 59"/>
                <a:gd name="T111" fmla="*/ 53 h 107"/>
                <a:gd name="T112" fmla="*/ 48 w 59"/>
                <a:gd name="T113" fmla="*/ 42 h 107"/>
                <a:gd name="T114" fmla="*/ 58 w 59"/>
                <a:gd name="T115" fmla="*/ 26 h 107"/>
                <a:gd name="T116" fmla="*/ 59 w 59"/>
                <a:gd name="T117" fmla="*/ 5 h 107"/>
                <a:gd name="T118" fmla="*/ 56 w 59"/>
                <a:gd name="T119" fmla="*/ 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9" h="107">
                  <a:moveTo>
                    <a:pt x="56" y="1"/>
                  </a:moveTo>
                  <a:cubicBezTo>
                    <a:pt x="54" y="1"/>
                    <a:pt x="54" y="1"/>
                    <a:pt x="54" y="1"/>
                  </a:cubicBezTo>
                  <a:cubicBezTo>
                    <a:pt x="54" y="2"/>
                    <a:pt x="54" y="2"/>
                    <a:pt x="54" y="2"/>
                  </a:cubicBezTo>
                  <a:cubicBezTo>
                    <a:pt x="52" y="3"/>
                    <a:pt x="52" y="3"/>
                    <a:pt x="52" y="3"/>
                  </a:cubicBezTo>
                  <a:cubicBezTo>
                    <a:pt x="52" y="4"/>
                    <a:pt x="52" y="4"/>
                    <a:pt x="52" y="4"/>
                  </a:cubicBezTo>
                  <a:cubicBezTo>
                    <a:pt x="49" y="4"/>
                    <a:pt x="49" y="4"/>
                    <a:pt x="49" y="4"/>
                  </a:cubicBezTo>
                  <a:cubicBezTo>
                    <a:pt x="48" y="5"/>
                    <a:pt x="48" y="5"/>
                    <a:pt x="48" y="5"/>
                  </a:cubicBezTo>
                  <a:cubicBezTo>
                    <a:pt x="46" y="7"/>
                    <a:pt x="46" y="7"/>
                    <a:pt x="46" y="7"/>
                  </a:cubicBezTo>
                  <a:cubicBezTo>
                    <a:pt x="46" y="7"/>
                    <a:pt x="46" y="6"/>
                    <a:pt x="46" y="6"/>
                  </a:cubicBezTo>
                  <a:cubicBezTo>
                    <a:pt x="46" y="5"/>
                    <a:pt x="44" y="5"/>
                    <a:pt x="44" y="5"/>
                  </a:cubicBezTo>
                  <a:cubicBezTo>
                    <a:pt x="42" y="6"/>
                    <a:pt x="42" y="6"/>
                    <a:pt x="42" y="6"/>
                  </a:cubicBezTo>
                  <a:cubicBezTo>
                    <a:pt x="42" y="7"/>
                    <a:pt x="42" y="7"/>
                    <a:pt x="42" y="7"/>
                  </a:cubicBezTo>
                  <a:cubicBezTo>
                    <a:pt x="41" y="8"/>
                    <a:pt x="41" y="8"/>
                    <a:pt x="41" y="8"/>
                  </a:cubicBezTo>
                  <a:cubicBezTo>
                    <a:pt x="37" y="7"/>
                    <a:pt x="37" y="7"/>
                    <a:pt x="37" y="7"/>
                  </a:cubicBezTo>
                  <a:cubicBezTo>
                    <a:pt x="36" y="9"/>
                    <a:pt x="36" y="9"/>
                    <a:pt x="36" y="9"/>
                  </a:cubicBezTo>
                  <a:cubicBezTo>
                    <a:pt x="33" y="8"/>
                    <a:pt x="33" y="8"/>
                    <a:pt x="33" y="8"/>
                  </a:cubicBezTo>
                  <a:cubicBezTo>
                    <a:pt x="32" y="7"/>
                    <a:pt x="32" y="7"/>
                    <a:pt x="32" y="7"/>
                  </a:cubicBezTo>
                  <a:cubicBezTo>
                    <a:pt x="31" y="6"/>
                    <a:pt x="31" y="6"/>
                    <a:pt x="31" y="6"/>
                  </a:cubicBezTo>
                  <a:cubicBezTo>
                    <a:pt x="30" y="8"/>
                    <a:pt x="30" y="8"/>
                    <a:pt x="30" y="8"/>
                  </a:cubicBezTo>
                  <a:cubicBezTo>
                    <a:pt x="27" y="8"/>
                    <a:pt x="27" y="8"/>
                    <a:pt x="27" y="8"/>
                  </a:cubicBezTo>
                  <a:cubicBezTo>
                    <a:pt x="27" y="8"/>
                    <a:pt x="27" y="8"/>
                    <a:pt x="27" y="8"/>
                  </a:cubicBezTo>
                  <a:cubicBezTo>
                    <a:pt x="26" y="10"/>
                    <a:pt x="26" y="10"/>
                    <a:pt x="26" y="10"/>
                  </a:cubicBezTo>
                  <a:cubicBezTo>
                    <a:pt x="25" y="10"/>
                    <a:pt x="25" y="10"/>
                    <a:pt x="25" y="10"/>
                  </a:cubicBezTo>
                  <a:cubicBezTo>
                    <a:pt x="25" y="14"/>
                    <a:pt x="25" y="14"/>
                    <a:pt x="25" y="14"/>
                  </a:cubicBezTo>
                  <a:cubicBezTo>
                    <a:pt x="26" y="18"/>
                    <a:pt x="26" y="18"/>
                    <a:pt x="26" y="18"/>
                  </a:cubicBezTo>
                  <a:cubicBezTo>
                    <a:pt x="26" y="20"/>
                    <a:pt x="26" y="20"/>
                    <a:pt x="26" y="20"/>
                  </a:cubicBezTo>
                  <a:cubicBezTo>
                    <a:pt x="29" y="23"/>
                    <a:pt x="29" y="23"/>
                    <a:pt x="29" y="23"/>
                  </a:cubicBezTo>
                  <a:cubicBezTo>
                    <a:pt x="30" y="24"/>
                    <a:pt x="30" y="24"/>
                    <a:pt x="30" y="24"/>
                  </a:cubicBezTo>
                  <a:cubicBezTo>
                    <a:pt x="30" y="25"/>
                    <a:pt x="30" y="25"/>
                    <a:pt x="30" y="25"/>
                  </a:cubicBezTo>
                  <a:cubicBezTo>
                    <a:pt x="31" y="26"/>
                    <a:pt x="31" y="26"/>
                    <a:pt x="31" y="26"/>
                  </a:cubicBezTo>
                  <a:cubicBezTo>
                    <a:pt x="31" y="36"/>
                    <a:pt x="31" y="36"/>
                    <a:pt x="31" y="36"/>
                  </a:cubicBezTo>
                  <a:cubicBezTo>
                    <a:pt x="29" y="36"/>
                    <a:pt x="29" y="36"/>
                    <a:pt x="29" y="36"/>
                  </a:cubicBezTo>
                  <a:cubicBezTo>
                    <a:pt x="28" y="37"/>
                    <a:pt x="28" y="37"/>
                    <a:pt x="28" y="37"/>
                  </a:cubicBezTo>
                  <a:cubicBezTo>
                    <a:pt x="28" y="37"/>
                    <a:pt x="28" y="37"/>
                    <a:pt x="28" y="37"/>
                  </a:cubicBezTo>
                  <a:cubicBezTo>
                    <a:pt x="27" y="43"/>
                    <a:pt x="27" y="43"/>
                    <a:pt x="27" y="43"/>
                  </a:cubicBezTo>
                  <a:cubicBezTo>
                    <a:pt x="26" y="43"/>
                    <a:pt x="26" y="43"/>
                    <a:pt x="26" y="43"/>
                  </a:cubicBezTo>
                  <a:cubicBezTo>
                    <a:pt x="25" y="41"/>
                    <a:pt x="25" y="41"/>
                    <a:pt x="25" y="41"/>
                  </a:cubicBezTo>
                  <a:cubicBezTo>
                    <a:pt x="24" y="38"/>
                    <a:pt x="24" y="38"/>
                    <a:pt x="24" y="38"/>
                  </a:cubicBezTo>
                  <a:cubicBezTo>
                    <a:pt x="22" y="35"/>
                    <a:pt x="22" y="35"/>
                    <a:pt x="22" y="35"/>
                  </a:cubicBezTo>
                  <a:cubicBezTo>
                    <a:pt x="23" y="33"/>
                    <a:pt x="23" y="33"/>
                    <a:pt x="23" y="33"/>
                  </a:cubicBezTo>
                  <a:cubicBezTo>
                    <a:pt x="24" y="29"/>
                    <a:pt x="24" y="29"/>
                    <a:pt x="24" y="29"/>
                  </a:cubicBezTo>
                  <a:cubicBezTo>
                    <a:pt x="24" y="26"/>
                    <a:pt x="24" y="26"/>
                    <a:pt x="24" y="26"/>
                  </a:cubicBezTo>
                  <a:cubicBezTo>
                    <a:pt x="22" y="26"/>
                    <a:pt x="22" y="26"/>
                    <a:pt x="22" y="26"/>
                  </a:cubicBezTo>
                  <a:cubicBezTo>
                    <a:pt x="19" y="27"/>
                    <a:pt x="19" y="27"/>
                    <a:pt x="19" y="27"/>
                  </a:cubicBezTo>
                  <a:cubicBezTo>
                    <a:pt x="18" y="26"/>
                    <a:pt x="18" y="26"/>
                    <a:pt x="18" y="26"/>
                  </a:cubicBezTo>
                  <a:cubicBezTo>
                    <a:pt x="18" y="25"/>
                    <a:pt x="18" y="25"/>
                    <a:pt x="18" y="25"/>
                  </a:cubicBezTo>
                  <a:cubicBezTo>
                    <a:pt x="18" y="24"/>
                    <a:pt x="18" y="24"/>
                    <a:pt x="18" y="24"/>
                  </a:cubicBezTo>
                  <a:cubicBezTo>
                    <a:pt x="16" y="23"/>
                    <a:pt x="16" y="23"/>
                    <a:pt x="16" y="23"/>
                  </a:cubicBezTo>
                  <a:cubicBezTo>
                    <a:pt x="13" y="24"/>
                    <a:pt x="13" y="24"/>
                    <a:pt x="13" y="24"/>
                  </a:cubicBezTo>
                  <a:cubicBezTo>
                    <a:pt x="13" y="25"/>
                    <a:pt x="13" y="25"/>
                    <a:pt x="13" y="25"/>
                  </a:cubicBezTo>
                  <a:cubicBezTo>
                    <a:pt x="13" y="25"/>
                    <a:pt x="10" y="25"/>
                    <a:pt x="9" y="25"/>
                  </a:cubicBezTo>
                  <a:cubicBezTo>
                    <a:pt x="9" y="25"/>
                    <a:pt x="9" y="27"/>
                    <a:pt x="9" y="27"/>
                  </a:cubicBezTo>
                  <a:cubicBezTo>
                    <a:pt x="7" y="26"/>
                    <a:pt x="7" y="26"/>
                    <a:pt x="7" y="26"/>
                  </a:cubicBezTo>
                  <a:cubicBezTo>
                    <a:pt x="6" y="27"/>
                    <a:pt x="6" y="27"/>
                    <a:pt x="6" y="27"/>
                  </a:cubicBezTo>
                  <a:cubicBezTo>
                    <a:pt x="4" y="27"/>
                    <a:pt x="4" y="27"/>
                    <a:pt x="4" y="27"/>
                  </a:cubicBezTo>
                  <a:cubicBezTo>
                    <a:pt x="3" y="29"/>
                    <a:pt x="3" y="29"/>
                    <a:pt x="3" y="29"/>
                  </a:cubicBezTo>
                  <a:cubicBezTo>
                    <a:pt x="0" y="29"/>
                    <a:pt x="0" y="29"/>
                    <a:pt x="0" y="29"/>
                  </a:cubicBezTo>
                  <a:cubicBezTo>
                    <a:pt x="0" y="31"/>
                    <a:pt x="0" y="31"/>
                    <a:pt x="0" y="31"/>
                  </a:cubicBezTo>
                  <a:cubicBezTo>
                    <a:pt x="1" y="32"/>
                    <a:pt x="1" y="32"/>
                    <a:pt x="1" y="32"/>
                  </a:cubicBezTo>
                  <a:cubicBezTo>
                    <a:pt x="1" y="33"/>
                    <a:pt x="1" y="33"/>
                    <a:pt x="1" y="33"/>
                  </a:cubicBezTo>
                  <a:cubicBezTo>
                    <a:pt x="0" y="33"/>
                    <a:pt x="0" y="33"/>
                    <a:pt x="0" y="33"/>
                  </a:cubicBezTo>
                  <a:cubicBezTo>
                    <a:pt x="1" y="35"/>
                    <a:pt x="1" y="35"/>
                    <a:pt x="1" y="35"/>
                  </a:cubicBezTo>
                  <a:cubicBezTo>
                    <a:pt x="2" y="35"/>
                    <a:pt x="2" y="35"/>
                    <a:pt x="2" y="35"/>
                  </a:cubicBezTo>
                  <a:cubicBezTo>
                    <a:pt x="3" y="36"/>
                    <a:pt x="3" y="36"/>
                    <a:pt x="3" y="36"/>
                  </a:cubicBezTo>
                  <a:cubicBezTo>
                    <a:pt x="6" y="35"/>
                    <a:pt x="6" y="35"/>
                    <a:pt x="6" y="35"/>
                  </a:cubicBezTo>
                  <a:cubicBezTo>
                    <a:pt x="6" y="37"/>
                    <a:pt x="6" y="37"/>
                    <a:pt x="6" y="37"/>
                  </a:cubicBezTo>
                  <a:cubicBezTo>
                    <a:pt x="8" y="37"/>
                    <a:pt x="8" y="37"/>
                    <a:pt x="8" y="37"/>
                  </a:cubicBezTo>
                  <a:cubicBezTo>
                    <a:pt x="9" y="38"/>
                    <a:pt x="9" y="38"/>
                    <a:pt x="9" y="38"/>
                  </a:cubicBezTo>
                  <a:cubicBezTo>
                    <a:pt x="11" y="38"/>
                    <a:pt x="11" y="38"/>
                    <a:pt x="11" y="38"/>
                  </a:cubicBezTo>
                  <a:cubicBezTo>
                    <a:pt x="12" y="39"/>
                    <a:pt x="12" y="39"/>
                    <a:pt x="12" y="39"/>
                  </a:cubicBezTo>
                  <a:cubicBezTo>
                    <a:pt x="14" y="40"/>
                    <a:pt x="14" y="40"/>
                    <a:pt x="14" y="40"/>
                  </a:cubicBezTo>
                  <a:cubicBezTo>
                    <a:pt x="15" y="41"/>
                    <a:pt x="15" y="41"/>
                    <a:pt x="15" y="41"/>
                  </a:cubicBezTo>
                  <a:cubicBezTo>
                    <a:pt x="15" y="45"/>
                    <a:pt x="15" y="45"/>
                    <a:pt x="15" y="45"/>
                  </a:cubicBezTo>
                  <a:cubicBezTo>
                    <a:pt x="14" y="51"/>
                    <a:pt x="14" y="51"/>
                    <a:pt x="14" y="51"/>
                  </a:cubicBezTo>
                  <a:cubicBezTo>
                    <a:pt x="14" y="53"/>
                    <a:pt x="14" y="53"/>
                    <a:pt x="14" y="53"/>
                  </a:cubicBezTo>
                  <a:cubicBezTo>
                    <a:pt x="13" y="54"/>
                    <a:pt x="13" y="54"/>
                    <a:pt x="13" y="54"/>
                  </a:cubicBezTo>
                  <a:cubicBezTo>
                    <a:pt x="13" y="55"/>
                    <a:pt x="13" y="55"/>
                    <a:pt x="13" y="55"/>
                  </a:cubicBezTo>
                  <a:cubicBezTo>
                    <a:pt x="14" y="57"/>
                    <a:pt x="14" y="57"/>
                    <a:pt x="14" y="57"/>
                  </a:cubicBezTo>
                  <a:cubicBezTo>
                    <a:pt x="15" y="58"/>
                    <a:pt x="15" y="58"/>
                    <a:pt x="15" y="58"/>
                  </a:cubicBezTo>
                  <a:cubicBezTo>
                    <a:pt x="15" y="62"/>
                    <a:pt x="15" y="62"/>
                    <a:pt x="15" y="62"/>
                  </a:cubicBezTo>
                  <a:cubicBezTo>
                    <a:pt x="13" y="64"/>
                    <a:pt x="13" y="64"/>
                    <a:pt x="13" y="64"/>
                  </a:cubicBezTo>
                  <a:cubicBezTo>
                    <a:pt x="12" y="65"/>
                    <a:pt x="12" y="65"/>
                    <a:pt x="12" y="65"/>
                  </a:cubicBezTo>
                  <a:cubicBezTo>
                    <a:pt x="12" y="68"/>
                    <a:pt x="12" y="68"/>
                    <a:pt x="12" y="68"/>
                  </a:cubicBezTo>
                  <a:cubicBezTo>
                    <a:pt x="10" y="70"/>
                    <a:pt x="10" y="70"/>
                    <a:pt x="10" y="70"/>
                  </a:cubicBezTo>
                  <a:cubicBezTo>
                    <a:pt x="9" y="71"/>
                    <a:pt x="9" y="71"/>
                    <a:pt x="9" y="71"/>
                  </a:cubicBezTo>
                  <a:cubicBezTo>
                    <a:pt x="8" y="74"/>
                    <a:pt x="8" y="74"/>
                    <a:pt x="8" y="74"/>
                  </a:cubicBezTo>
                  <a:cubicBezTo>
                    <a:pt x="5" y="75"/>
                    <a:pt x="5" y="75"/>
                    <a:pt x="5" y="75"/>
                  </a:cubicBezTo>
                  <a:cubicBezTo>
                    <a:pt x="4" y="77"/>
                    <a:pt x="4" y="77"/>
                    <a:pt x="4" y="77"/>
                  </a:cubicBezTo>
                  <a:cubicBezTo>
                    <a:pt x="5" y="77"/>
                    <a:pt x="5" y="77"/>
                    <a:pt x="5" y="77"/>
                  </a:cubicBezTo>
                  <a:cubicBezTo>
                    <a:pt x="5" y="82"/>
                    <a:pt x="5" y="82"/>
                    <a:pt x="5" y="82"/>
                  </a:cubicBezTo>
                  <a:cubicBezTo>
                    <a:pt x="6" y="85"/>
                    <a:pt x="6" y="85"/>
                    <a:pt x="6" y="85"/>
                  </a:cubicBezTo>
                  <a:cubicBezTo>
                    <a:pt x="7" y="86"/>
                    <a:pt x="7" y="86"/>
                    <a:pt x="7" y="86"/>
                  </a:cubicBezTo>
                  <a:cubicBezTo>
                    <a:pt x="7" y="87"/>
                    <a:pt x="7" y="87"/>
                    <a:pt x="7" y="87"/>
                  </a:cubicBezTo>
                  <a:cubicBezTo>
                    <a:pt x="8" y="89"/>
                    <a:pt x="8" y="89"/>
                    <a:pt x="8" y="89"/>
                  </a:cubicBezTo>
                  <a:cubicBezTo>
                    <a:pt x="8" y="97"/>
                    <a:pt x="8" y="97"/>
                    <a:pt x="8" y="97"/>
                  </a:cubicBezTo>
                  <a:cubicBezTo>
                    <a:pt x="6" y="98"/>
                    <a:pt x="6" y="98"/>
                    <a:pt x="6" y="98"/>
                  </a:cubicBezTo>
                  <a:cubicBezTo>
                    <a:pt x="4" y="98"/>
                    <a:pt x="4" y="98"/>
                    <a:pt x="4" y="98"/>
                  </a:cubicBezTo>
                  <a:cubicBezTo>
                    <a:pt x="2" y="100"/>
                    <a:pt x="2" y="100"/>
                    <a:pt x="2" y="100"/>
                  </a:cubicBezTo>
                  <a:cubicBezTo>
                    <a:pt x="1" y="102"/>
                    <a:pt x="1" y="102"/>
                    <a:pt x="1" y="102"/>
                  </a:cubicBezTo>
                  <a:cubicBezTo>
                    <a:pt x="1" y="104"/>
                    <a:pt x="1" y="104"/>
                    <a:pt x="1" y="104"/>
                  </a:cubicBezTo>
                  <a:cubicBezTo>
                    <a:pt x="3" y="106"/>
                    <a:pt x="3" y="106"/>
                    <a:pt x="3" y="106"/>
                  </a:cubicBezTo>
                  <a:cubicBezTo>
                    <a:pt x="4" y="107"/>
                    <a:pt x="4" y="107"/>
                    <a:pt x="4" y="107"/>
                  </a:cubicBezTo>
                  <a:cubicBezTo>
                    <a:pt x="6" y="107"/>
                    <a:pt x="6" y="107"/>
                    <a:pt x="6" y="107"/>
                  </a:cubicBezTo>
                  <a:cubicBezTo>
                    <a:pt x="7" y="105"/>
                    <a:pt x="7" y="105"/>
                    <a:pt x="7" y="105"/>
                  </a:cubicBezTo>
                  <a:cubicBezTo>
                    <a:pt x="9" y="104"/>
                    <a:pt x="9" y="104"/>
                    <a:pt x="9" y="104"/>
                  </a:cubicBezTo>
                  <a:cubicBezTo>
                    <a:pt x="12" y="105"/>
                    <a:pt x="12" y="105"/>
                    <a:pt x="12" y="105"/>
                  </a:cubicBezTo>
                  <a:cubicBezTo>
                    <a:pt x="11" y="104"/>
                    <a:pt x="11" y="103"/>
                    <a:pt x="11" y="102"/>
                  </a:cubicBezTo>
                  <a:cubicBezTo>
                    <a:pt x="8" y="96"/>
                    <a:pt x="22" y="92"/>
                    <a:pt x="22" y="92"/>
                  </a:cubicBezTo>
                  <a:cubicBezTo>
                    <a:pt x="25" y="92"/>
                    <a:pt x="27" y="89"/>
                    <a:pt x="28" y="82"/>
                  </a:cubicBezTo>
                  <a:cubicBezTo>
                    <a:pt x="28" y="74"/>
                    <a:pt x="28" y="69"/>
                    <a:pt x="23" y="65"/>
                  </a:cubicBezTo>
                  <a:cubicBezTo>
                    <a:pt x="19" y="61"/>
                    <a:pt x="25" y="60"/>
                    <a:pt x="27" y="58"/>
                  </a:cubicBezTo>
                  <a:cubicBezTo>
                    <a:pt x="30" y="57"/>
                    <a:pt x="32" y="55"/>
                    <a:pt x="34" y="53"/>
                  </a:cubicBezTo>
                  <a:cubicBezTo>
                    <a:pt x="36" y="50"/>
                    <a:pt x="37" y="48"/>
                    <a:pt x="39" y="46"/>
                  </a:cubicBezTo>
                  <a:cubicBezTo>
                    <a:pt x="40" y="45"/>
                    <a:pt x="46" y="43"/>
                    <a:pt x="48" y="42"/>
                  </a:cubicBezTo>
                  <a:cubicBezTo>
                    <a:pt x="50" y="40"/>
                    <a:pt x="54" y="38"/>
                    <a:pt x="56" y="34"/>
                  </a:cubicBezTo>
                  <a:cubicBezTo>
                    <a:pt x="59" y="31"/>
                    <a:pt x="59" y="30"/>
                    <a:pt x="58" y="26"/>
                  </a:cubicBezTo>
                  <a:cubicBezTo>
                    <a:pt x="57" y="22"/>
                    <a:pt x="58" y="22"/>
                    <a:pt x="58" y="14"/>
                  </a:cubicBezTo>
                  <a:cubicBezTo>
                    <a:pt x="58" y="6"/>
                    <a:pt x="59" y="5"/>
                    <a:pt x="59" y="5"/>
                  </a:cubicBezTo>
                  <a:cubicBezTo>
                    <a:pt x="59" y="5"/>
                    <a:pt x="58" y="3"/>
                    <a:pt x="57" y="0"/>
                  </a:cubicBezTo>
                  <a:cubicBezTo>
                    <a:pt x="56" y="1"/>
                    <a:pt x="56" y="1"/>
                    <a:pt x="56"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5" name="Freeform 102"/>
            <p:cNvSpPr/>
            <p:nvPr/>
          </p:nvSpPr>
          <p:spPr bwMode="auto">
            <a:xfrm>
              <a:off x="8202266" y="3762524"/>
              <a:ext cx="268288" cy="400050"/>
            </a:xfrm>
            <a:custGeom>
              <a:avLst/>
              <a:gdLst>
                <a:gd name="T0" fmla="*/ 10 w 59"/>
                <a:gd name="T1" fmla="*/ 6 h 88"/>
                <a:gd name="T2" fmla="*/ 9 w 59"/>
                <a:gd name="T3" fmla="*/ 8 h 88"/>
                <a:gd name="T4" fmla="*/ 9 w 59"/>
                <a:gd name="T5" fmla="*/ 10 h 88"/>
                <a:gd name="T6" fmla="*/ 10 w 59"/>
                <a:gd name="T7" fmla="*/ 13 h 88"/>
                <a:gd name="T8" fmla="*/ 13 w 59"/>
                <a:gd name="T9" fmla="*/ 17 h 88"/>
                <a:gd name="T10" fmla="*/ 17 w 59"/>
                <a:gd name="T11" fmla="*/ 20 h 88"/>
                <a:gd name="T12" fmla="*/ 23 w 59"/>
                <a:gd name="T13" fmla="*/ 22 h 88"/>
                <a:gd name="T14" fmla="*/ 27 w 59"/>
                <a:gd name="T15" fmla="*/ 24 h 88"/>
                <a:gd name="T16" fmla="*/ 35 w 59"/>
                <a:gd name="T17" fmla="*/ 26 h 88"/>
                <a:gd name="T18" fmla="*/ 38 w 59"/>
                <a:gd name="T19" fmla="*/ 26 h 88"/>
                <a:gd name="T20" fmla="*/ 37 w 59"/>
                <a:gd name="T21" fmla="*/ 28 h 88"/>
                <a:gd name="T22" fmla="*/ 33 w 59"/>
                <a:gd name="T23" fmla="*/ 33 h 88"/>
                <a:gd name="T24" fmla="*/ 29 w 59"/>
                <a:gd name="T25" fmla="*/ 37 h 88"/>
                <a:gd name="T26" fmla="*/ 24 w 59"/>
                <a:gd name="T27" fmla="*/ 43 h 88"/>
                <a:gd name="T28" fmla="*/ 20 w 59"/>
                <a:gd name="T29" fmla="*/ 46 h 88"/>
                <a:gd name="T30" fmla="*/ 14 w 59"/>
                <a:gd name="T31" fmla="*/ 46 h 88"/>
                <a:gd name="T32" fmla="*/ 12 w 59"/>
                <a:gd name="T33" fmla="*/ 47 h 88"/>
                <a:gd name="T34" fmla="*/ 10 w 59"/>
                <a:gd name="T35" fmla="*/ 50 h 88"/>
                <a:gd name="T36" fmla="*/ 8 w 59"/>
                <a:gd name="T37" fmla="*/ 50 h 88"/>
                <a:gd name="T38" fmla="*/ 5 w 59"/>
                <a:gd name="T39" fmla="*/ 51 h 88"/>
                <a:gd name="T40" fmla="*/ 3 w 59"/>
                <a:gd name="T41" fmla="*/ 51 h 88"/>
                <a:gd name="T42" fmla="*/ 4 w 59"/>
                <a:gd name="T43" fmla="*/ 51 h 88"/>
                <a:gd name="T44" fmla="*/ 5 w 59"/>
                <a:gd name="T45" fmla="*/ 52 h 88"/>
                <a:gd name="T46" fmla="*/ 3 w 59"/>
                <a:gd name="T47" fmla="*/ 55 h 88"/>
                <a:gd name="T48" fmla="*/ 1 w 59"/>
                <a:gd name="T49" fmla="*/ 58 h 88"/>
                <a:gd name="T50" fmla="*/ 0 w 59"/>
                <a:gd name="T51" fmla="*/ 63 h 88"/>
                <a:gd name="T52" fmla="*/ 0 w 59"/>
                <a:gd name="T53" fmla="*/ 73 h 88"/>
                <a:gd name="T54" fmla="*/ 0 w 59"/>
                <a:gd name="T55" fmla="*/ 80 h 88"/>
                <a:gd name="T56" fmla="*/ 1 w 59"/>
                <a:gd name="T57" fmla="*/ 84 h 88"/>
                <a:gd name="T58" fmla="*/ 3 w 59"/>
                <a:gd name="T59" fmla="*/ 86 h 88"/>
                <a:gd name="T60" fmla="*/ 3 w 59"/>
                <a:gd name="T61" fmla="*/ 88 h 88"/>
                <a:gd name="T62" fmla="*/ 3 w 59"/>
                <a:gd name="T63" fmla="*/ 87 h 88"/>
                <a:gd name="T64" fmla="*/ 8 w 59"/>
                <a:gd name="T65" fmla="*/ 82 h 88"/>
                <a:gd name="T66" fmla="*/ 15 w 59"/>
                <a:gd name="T67" fmla="*/ 73 h 88"/>
                <a:gd name="T68" fmla="*/ 22 w 59"/>
                <a:gd name="T69" fmla="*/ 66 h 88"/>
                <a:gd name="T70" fmla="*/ 28 w 59"/>
                <a:gd name="T71" fmla="*/ 63 h 88"/>
                <a:gd name="T72" fmla="*/ 35 w 59"/>
                <a:gd name="T73" fmla="*/ 54 h 88"/>
                <a:gd name="T74" fmla="*/ 42 w 59"/>
                <a:gd name="T75" fmla="*/ 45 h 88"/>
                <a:gd name="T76" fmla="*/ 49 w 59"/>
                <a:gd name="T77" fmla="*/ 30 h 88"/>
                <a:gd name="T78" fmla="*/ 57 w 59"/>
                <a:gd name="T79" fmla="*/ 3 h 88"/>
                <a:gd name="T80" fmla="*/ 55 w 59"/>
                <a:gd name="T81" fmla="*/ 2 h 88"/>
                <a:gd name="T82" fmla="*/ 50 w 59"/>
                <a:gd name="T83" fmla="*/ 5 h 88"/>
                <a:gd name="T84" fmla="*/ 40 w 59"/>
                <a:gd name="T85" fmla="*/ 6 h 88"/>
                <a:gd name="T86" fmla="*/ 32 w 59"/>
                <a:gd name="T87" fmla="*/ 7 h 88"/>
                <a:gd name="T88" fmla="*/ 26 w 59"/>
                <a:gd name="T89" fmla="*/ 10 h 88"/>
                <a:gd name="T90" fmla="*/ 18 w 59"/>
                <a:gd name="T91" fmla="*/ 11 h 88"/>
                <a:gd name="T92" fmla="*/ 14 w 59"/>
                <a:gd name="T93" fmla="*/ 8 h 88"/>
                <a:gd name="T94" fmla="*/ 12 w 59"/>
                <a:gd name="T95" fmla="*/ 6 h 88"/>
                <a:gd name="T96" fmla="*/ 10 w 59"/>
                <a:gd name="T97" fmla="*/ 6 h 88"/>
                <a:gd name="T98" fmla="*/ 10 w 59"/>
                <a:gd name="T99" fmla="*/ 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 h="88">
                  <a:moveTo>
                    <a:pt x="10" y="6"/>
                  </a:moveTo>
                  <a:cubicBezTo>
                    <a:pt x="9" y="8"/>
                    <a:pt x="9" y="8"/>
                    <a:pt x="9" y="8"/>
                  </a:cubicBezTo>
                  <a:cubicBezTo>
                    <a:pt x="9" y="10"/>
                    <a:pt x="9" y="10"/>
                    <a:pt x="9" y="10"/>
                  </a:cubicBezTo>
                  <a:cubicBezTo>
                    <a:pt x="10" y="13"/>
                    <a:pt x="10" y="13"/>
                    <a:pt x="10" y="13"/>
                  </a:cubicBezTo>
                  <a:cubicBezTo>
                    <a:pt x="13" y="17"/>
                    <a:pt x="13" y="17"/>
                    <a:pt x="13" y="17"/>
                  </a:cubicBezTo>
                  <a:cubicBezTo>
                    <a:pt x="13" y="17"/>
                    <a:pt x="17" y="20"/>
                    <a:pt x="17" y="20"/>
                  </a:cubicBezTo>
                  <a:cubicBezTo>
                    <a:pt x="18" y="20"/>
                    <a:pt x="23" y="22"/>
                    <a:pt x="23" y="22"/>
                  </a:cubicBezTo>
                  <a:cubicBezTo>
                    <a:pt x="27" y="24"/>
                    <a:pt x="27" y="24"/>
                    <a:pt x="27" y="24"/>
                  </a:cubicBezTo>
                  <a:cubicBezTo>
                    <a:pt x="35" y="26"/>
                    <a:pt x="35" y="26"/>
                    <a:pt x="35" y="26"/>
                  </a:cubicBezTo>
                  <a:cubicBezTo>
                    <a:pt x="38" y="26"/>
                    <a:pt x="38" y="26"/>
                    <a:pt x="38" y="26"/>
                  </a:cubicBezTo>
                  <a:cubicBezTo>
                    <a:pt x="37" y="28"/>
                    <a:pt x="37" y="28"/>
                    <a:pt x="37" y="28"/>
                  </a:cubicBezTo>
                  <a:cubicBezTo>
                    <a:pt x="33" y="33"/>
                    <a:pt x="33" y="33"/>
                    <a:pt x="33" y="33"/>
                  </a:cubicBezTo>
                  <a:cubicBezTo>
                    <a:pt x="29" y="37"/>
                    <a:pt x="29" y="37"/>
                    <a:pt x="29" y="37"/>
                  </a:cubicBezTo>
                  <a:cubicBezTo>
                    <a:pt x="24" y="43"/>
                    <a:pt x="24" y="43"/>
                    <a:pt x="24" y="43"/>
                  </a:cubicBezTo>
                  <a:cubicBezTo>
                    <a:pt x="24" y="43"/>
                    <a:pt x="21" y="46"/>
                    <a:pt x="20" y="46"/>
                  </a:cubicBezTo>
                  <a:cubicBezTo>
                    <a:pt x="19" y="46"/>
                    <a:pt x="15" y="46"/>
                    <a:pt x="14" y="46"/>
                  </a:cubicBezTo>
                  <a:cubicBezTo>
                    <a:pt x="14" y="46"/>
                    <a:pt x="12" y="47"/>
                    <a:pt x="12" y="47"/>
                  </a:cubicBezTo>
                  <a:cubicBezTo>
                    <a:pt x="10" y="50"/>
                    <a:pt x="10" y="50"/>
                    <a:pt x="10" y="50"/>
                  </a:cubicBezTo>
                  <a:cubicBezTo>
                    <a:pt x="10" y="50"/>
                    <a:pt x="8" y="50"/>
                    <a:pt x="8" y="50"/>
                  </a:cubicBezTo>
                  <a:cubicBezTo>
                    <a:pt x="7" y="50"/>
                    <a:pt x="5" y="51"/>
                    <a:pt x="5" y="51"/>
                  </a:cubicBezTo>
                  <a:cubicBezTo>
                    <a:pt x="3" y="51"/>
                    <a:pt x="3" y="51"/>
                    <a:pt x="3" y="51"/>
                  </a:cubicBezTo>
                  <a:cubicBezTo>
                    <a:pt x="4" y="51"/>
                    <a:pt x="4" y="51"/>
                    <a:pt x="4" y="51"/>
                  </a:cubicBezTo>
                  <a:cubicBezTo>
                    <a:pt x="5" y="52"/>
                    <a:pt x="5" y="52"/>
                    <a:pt x="5" y="52"/>
                  </a:cubicBezTo>
                  <a:cubicBezTo>
                    <a:pt x="3" y="55"/>
                    <a:pt x="3" y="55"/>
                    <a:pt x="3" y="55"/>
                  </a:cubicBezTo>
                  <a:cubicBezTo>
                    <a:pt x="1" y="58"/>
                    <a:pt x="1" y="58"/>
                    <a:pt x="1" y="58"/>
                  </a:cubicBezTo>
                  <a:cubicBezTo>
                    <a:pt x="0" y="63"/>
                    <a:pt x="0" y="63"/>
                    <a:pt x="0" y="63"/>
                  </a:cubicBezTo>
                  <a:cubicBezTo>
                    <a:pt x="0" y="73"/>
                    <a:pt x="0" y="73"/>
                    <a:pt x="0" y="73"/>
                  </a:cubicBezTo>
                  <a:cubicBezTo>
                    <a:pt x="0" y="80"/>
                    <a:pt x="0" y="80"/>
                    <a:pt x="0" y="80"/>
                  </a:cubicBezTo>
                  <a:cubicBezTo>
                    <a:pt x="1" y="84"/>
                    <a:pt x="1" y="84"/>
                    <a:pt x="1" y="84"/>
                  </a:cubicBezTo>
                  <a:cubicBezTo>
                    <a:pt x="3" y="86"/>
                    <a:pt x="3" y="86"/>
                    <a:pt x="3" y="86"/>
                  </a:cubicBezTo>
                  <a:cubicBezTo>
                    <a:pt x="3" y="88"/>
                    <a:pt x="3" y="88"/>
                    <a:pt x="3" y="88"/>
                  </a:cubicBezTo>
                  <a:cubicBezTo>
                    <a:pt x="3" y="87"/>
                    <a:pt x="3" y="87"/>
                    <a:pt x="3" y="87"/>
                  </a:cubicBezTo>
                  <a:cubicBezTo>
                    <a:pt x="3" y="87"/>
                    <a:pt x="7" y="84"/>
                    <a:pt x="8" y="82"/>
                  </a:cubicBezTo>
                  <a:cubicBezTo>
                    <a:pt x="9" y="81"/>
                    <a:pt x="13" y="76"/>
                    <a:pt x="15" y="73"/>
                  </a:cubicBezTo>
                  <a:cubicBezTo>
                    <a:pt x="16" y="71"/>
                    <a:pt x="21" y="67"/>
                    <a:pt x="22" y="66"/>
                  </a:cubicBezTo>
                  <a:cubicBezTo>
                    <a:pt x="23" y="65"/>
                    <a:pt x="27" y="65"/>
                    <a:pt x="28" y="63"/>
                  </a:cubicBezTo>
                  <a:cubicBezTo>
                    <a:pt x="28" y="62"/>
                    <a:pt x="34" y="55"/>
                    <a:pt x="35" y="54"/>
                  </a:cubicBezTo>
                  <a:cubicBezTo>
                    <a:pt x="37" y="53"/>
                    <a:pt x="41" y="48"/>
                    <a:pt x="42" y="45"/>
                  </a:cubicBezTo>
                  <a:cubicBezTo>
                    <a:pt x="44" y="41"/>
                    <a:pt x="45" y="38"/>
                    <a:pt x="49" y="30"/>
                  </a:cubicBezTo>
                  <a:cubicBezTo>
                    <a:pt x="53" y="22"/>
                    <a:pt x="54" y="7"/>
                    <a:pt x="57" y="3"/>
                  </a:cubicBezTo>
                  <a:cubicBezTo>
                    <a:pt x="59" y="0"/>
                    <a:pt x="55" y="2"/>
                    <a:pt x="55" y="2"/>
                  </a:cubicBezTo>
                  <a:cubicBezTo>
                    <a:pt x="55" y="2"/>
                    <a:pt x="52" y="4"/>
                    <a:pt x="50" y="5"/>
                  </a:cubicBezTo>
                  <a:cubicBezTo>
                    <a:pt x="48" y="7"/>
                    <a:pt x="45" y="6"/>
                    <a:pt x="40" y="6"/>
                  </a:cubicBezTo>
                  <a:cubicBezTo>
                    <a:pt x="35" y="6"/>
                    <a:pt x="36" y="7"/>
                    <a:pt x="32" y="7"/>
                  </a:cubicBezTo>
                  <a:cubicBezTo>
                    <a:pt x="28" y="7"/>
                    <a:pt x="30" y="10"/>
                    <a:pt x="26" y="10"/>
                  </a:cubicBezTo>
                  <a:cubicBezTo>
                    <a:pt x="22" y="11"/>
                    <a:pt x="20" y="11"/>
                    <a:pt x="18" y="11"/>
                  </a:cubicBezTo>
                  <a:cubicBezTo>
                    <a:pt x="15" y="11"/>
                    <a:pt x="15" y="8"/>
                    <a:pt x="14" y="8"/>
                  </a:cubicBezTo>
                  <a:cubicBezTo>
                    <a:pt x="13" y="8"/>
                    <a:pt x="12" y="7"/>
                    <a:pt x="12" y="6"/>
                  </a:cubicBezTo>
                  <a:cubicBezTo>
                    <a:pt x="10" y="6"/>
                    <a:pt x="10" y="6"/>
                    <a:pt x="10" y="6"/>
                  </a:cubicBezTo>
                  <a:cubicBezTo>
                    <a:pt x="10" y="6"/>
                    <a:pt x="10" y="6"/>
                    <a:pt x="10"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6" name="Freeform 103"/>
            <p:cNvSpPr/>
            <p:nvPr/>
          </p:nvSpPr>
          <p:spPr bwMode="auto">
            <a:xfrm>
              <a:off x="8026053" y="3976837"/>
              <a:ext cx="200025" cy="277813"/>
            </a:xfrm>
            <a:custGeom>
              <a:avLst/>
              <a:gdLst>
                <a:gd name="T0" fmla="*/ 40 w 44"/>
                <a:gd name="T1" fmla="*/ 37 h 61"/>
                <a:gd name="T2" fmla="*/ 39 w 44"/>
                <a:gd name="T3" fmla="*/ 33 h 61"/>
                <a:gd name="T4" fmla="*/ 39 w 44"/>
                <a:gd name="T5" fmla="*/ 26 h 61"/>
                <a:gd name="T6" fmla="*/ 39 w 44"/>
                <a:gd name="T7" fmla="*/ 16 h 61"/>
                <a:gd name="T8" fmla="*/ 40 w 44"/>
                <a:gd name="T9" fmla="*/ 11 h 61"/>
                <a:gd name="T10" fmla="*/ 42 w 44"/>
                <a:gd name="T11" fmla="*/ 8 h 61"/>
                <a:gd name="T12" fmla="*/ 44 w 44"/>
                <a:gd name="T13" fmla="*/ 5 h 61"/>
                <a:gd name="T14" fmla="*/ 43 w 44"/>
                <a:gd name="T15" fmla="*/ 4 h 61"/>
                <a:gd name="T16" fmla="*/ 42 w 44"/>
                <a:gd name="T17" fmla="*/ 4 h 61"/>
                <a:gd name="T18" fmla="*/ 42 w 44"/>
                <a:gd name="T19" fmla="*/ 4 h 61"/>
                <a:gd name="T20" fmla="*/ 42 w 44"/>
                <a:gd name="T21" fmla="*/ 4 h 61"/>
                <a:gd name="T22" fmla="*/ 40 w 44"/>
                <a:gd name="T23" fmla="*/ 4 h 61"/>
                <a:gd name="T24" fmla="*/ 38 w 44"/>
                <a:gd name="T25" fmla="*/ 3 h 61"/>
                <a:gd name="T26" fmla="*/ 36 w 44"/>
                <a:gd name="T27" fmla="*/ 3 h 61"/>
                <a:gd name="T28" fmla="*/ 33 w 44"/>
                <a:gd name="T29" fmla="*/ 5 h 61"/>
                <a:gd name="T30" fmla="*/ 31 w 44"/>
                <a:gd name="T31" fmla="*/ 7 h 61"/>
                <a:gd name="T32" fmla="*/ 26 w 44"/>
                <a:gd name="T33" fmla="*/ 7 h 61"/>
                <a:gd name="T34" fmla="*/ 20 w 44"/>
                <a:gd name="T35" fmla="*/ 5 h 61"/>
                <a:gd name="T36" fmla="*/ 19 w 44"/>
                <a:gd name="T37" fmla="*/ 4 h 61"/>
                <a:gd name="T38" fmla="*/ 15 w 44"/>
                <a:gd name="T39" fmla="*/ 2 h 61"/>
                <a:gd name="T40" fmla="*/ 10 w 44"/>
                <a:gd name="T41" fmla="*/ 1 h 61"/>
                <a:gd name="T42" fmla="*/ 10 w 44"/>
                <a:gd name="T43" fmla="*/ 1 h 61"/>
                <a:gd name="T44" fmla="*/ 10 w 44"/>
                <a:gd name="T45" fmla="*/ 1 h 61"/>
                <a:gd name="T46" fmla="*/ 10 w 44"/>
                <a:gd name="T47" fmla="*/ 1 h 61"/>
                <a:gd name="T48" fmla="*/ 2 w 44"/>
                <a:gd name="T49" fmla="*/ 1 h 61"/>
                <a:gd name="T50" fmla="*/ 0 w 44"/>
                <a:gd name="T51" fmla="*/ 3 h 61"/>
                <a:gd name="T52" fmla="*/ 1 w 44"/>
                <a:gd name="T53" fmla="*/ 6 h 61"/>
                <a:gd name="T54" fmla="*/ 3 w 44"/>
                <a:gd name="T55" fmla="*/ 9 h 61"/>
                <a:gd name="T56" fmla="*/ 5 w 44"/>
                <a:gd name="T57" fmla="*/ 12 h 61"/>
                <a:gd name="T58" fmla="*/ 6 w 44"/>
                <a:gd name="T59" fmla="*/ 14 h 61"/>
                <a:gd name="T60" fmla="*/ 6 w 44"/>
                <a:gd name="T61" fmla="*/ 18 h 61"/>
                <a:gd name="T62" fmla="*/ 3 w 44"/>
                <a:gd name="T63" fmla="*/ 23 h 61"/>
                <a:gd name="T64" fmla="*/ 2 w 44"/>
                <a:gd name="T65" fmla="*/ 26 h 61"/>
                <a:gd name="T66" fmla="*/ 1 w 44"/>
                <a:gd name="T67" fmla="*/ 28 h 61"/>
                <a:gd name="T68" fmla="*/ 1 w 44"/>
                <a:gd name="T69" fmla="*/ 28 h 61"/>
                <a:gd name="T70" fmla="*/ 1 w 44"/>
                <a:gd name="T71" fmla="*/ 28 h 61"/>
                <a:gd name="T72" fmla="*/ 1 w 44"/>
                <a:gd name="T73" fmla="*/ 28 h 61"/>
                <a:gd name="T74" fmla="*/ 1 w 44"/>
                <a:gd name="T75" fmla="*/ 32 h 61"/>
                <a:gd name="T76" fmla="*/ 1 w 44"/>
                <a:gd name="T77" fmla="*/ 35 h 61"/>
                <a:gd name="T78" fmla="*/ 2 w 44"/>
                <a:gd name="T79" fmla="*/ 37 h 61"/>
                <a:gd name="T80" fmla="*/ 6 w 44"/>
                <a:gd name="T81" fmla="*/ 40 h 61"/>
                <a:gd name="T82" fmla="*/ 15 w 44"/>
                <a:gd name="T83" fmla="*/ 45 h 61"/>
                <a:gd name="T84" fmla="*/ 19 w 44"/>
                <a:gd name="T85" fmla="*/ 48 h 61"/>
                <a:gd name="T86" fmla="*/ 21 w 44"/>
                <a:gd name="T87" fmla="*/ 50 h 61"/>
                <a:gd name="T88" fmla="*/ 21 w 44"/>
                <a:gd name="T89" fmla="*/ 53 h 61"/>
                <a:gd name="T90" fmla="*/ 24 w 44"/>
                <a:gd name="T91" fmla="*/ 55 h 61"/>
                <a:gd name="T92" fmla="*/ 27 w 44"/>
                <a:gd name="T93" fmla="*/ 58 h 61"/>
                <a:gd name="T94" fmla="*/ 31 w 44"/>
                <a:gd name="T95" fmla="*/ 61 h 61"/>
                <a:gd name="T96" fmla="*/ 31 w 44"/>
                <a:gd name="T97" fmla="*/ 61 h 61"/>
                <a:gd name="T98" fmla="*/ 34 w 44"/>
                <a:gd name="T99" fmla="*/ 54 h 61"/>
                <a:gd name="T100" fmla="*/ 36 w 44"/>
                <a:gd name="T101" fmla="*/ 46 h 61"/>
                <a:gd name="T102" fmla="*/ 42 w 44"/>
                <a:gd name="T103" fmla="*/ 41 h 61"/>
                <a:gd name="T104" fmla="*/ 42 w 44"/>
                <a:gd name="T105" fmla="*/ 39 h 61"/>
                <a:gd name="T106" fmla="*/ 40 w 44"/>
                <a:gd name="T107" fmla="*/ 3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 h="61">
                  <a:moveTo>
                    <a:pt x="40" y="37"/>
                  </a:moveTo>
                  <a:cubicBezTo>
                    <a:pt x="39" y="33"/>
                    <a:pt x="39" y="33"/>
                    <a:pt x="39" y="33"/>
                  </a:cubicBezTo>
                  <a:cubicBezTo>
                    <a:pt x="39" y="26"/>
                    <a:pt x="39" y="26"/>
                    <a:pt x="39" y="26"/>
                  </a:cubicBezTo>
                  <a:cubicBezTo>
                    <a:pt x="39" y="16"/>
                    <a:pt x="39" y="16"/>
                    <a:pt x="39" y="16"/>
                  </a:cubicBezTo>
                  <a:cubicBezTo>
                    <a:pt x="40" y="11"/>
                    <a:pt x="40" y="11"/>
                    <a:pt x="40" y="11"/>
                  </a:cubicBezTo>
                  <a:cubicBezTo>
                    <a:pt x="42" y="8"/>
                    <a:pt x="42" y="8"/>
                    <a:pt x="42" y="8"/>
                  </a:cubicBezTo>
                  <a:cubicBezTo>
                    <a:pt x="44" y="5"/>
                    <a:pt x="44" y="5"/>
                    <a:pt x="44" y="5"/>
                  </a:cubicBezTo>
                  <a:cubicBezTo>
                    <a:pt x="43" y="4"/>
                    <a:pt x="43" y="4"/>
                    <a:pt x="43" y="4"/>
                  </a:cubicBezTo>
                  <a:cubicBezTo>
                    <a:pt x="42" y="4"/>
                    <a:pt x="42" y="4"/>
                    <a:pt x="42" y="4"/>
                  </a:cubicBezTo>
                  <a:cubicBezTo>
                    <a:pt x="42" y="4"/>
                    <a:pt x="42" y="4"/>
                    <a:pt x="42" y="4"/>
                  </a:cubicBezTo>
                  <a:cubicBezTo>
                    <a:pt x="42" y="4"/>
                    <a:pt x="42" y="4"/>
                    <a:pt x="42" y="4"/>
                  </a:cubicBezTo>
                  <a:cubicBezTo>
                    <a:pt x="40" y="4"/>
                    <a:pt x="40" y="4"/>
                    <a:pt x="40" y="4"/>
                  </a:cubicBezTo>
                  <a:cubicBezTo>
                    <a:pt x="38" y="3"/>
                    <a:pt x="38" y="3"/>
                    <a:pt x="38" y="3"/>
                  </a:cubicBezTo>
                  <a:cubicBezTo>
                    <a:pt x="36" y="3"/>
                    <a:pt x="36" y="3"/>
                    <a:pt x="36" y="3"/>
                  </a:cubicBezTo>
                  <a:cubicBezTo>
                    <a:pt x="36" y="3"/>
                    <a:pt x="33" y="5"/>
                    <a:pt x="33" y="5"/>
                  </a:cubicBezTo>
                  <a:cubicBezTo>
                    <a:pt x="33" y="5"/>
                    <a:pt x="31" y="7"/>
                    <a:pt x="31" y="7"/>
                  </a:cubicBezTo>
                  <a:cubicBezTo>
                    <a:pt x="31" y="7"/>
                    <a:pt x="27" y="7"/>
                    <a:pt x="26" y="7"/>
                  </a:cubicBezTo>
                  <a:cubicBezTo>
                    <a:pt x="25" y="7"/>
                    <a:pt x="20" y="5"/>
                    <a:pt x="20" y="5"/>
                  </a:cubicBezTo>
                  <a:cubicBezTo>
                    <a:pt x="20" y="5"/>
                    <a:pt x="21" y="5"/>
                    <a:pt x="19" y="4"/>
                  </a:cubicBezTo>
                  <a:cubicBezTo>
                    <a:pt x="18" y="3"/>
                    <a:pt x="17" y="2"/>
                    <a:pt x="15" y="2"/>
                  </a:cubicBezTo>
                  <a:cubicBezTo>
                    <a:pt x="14" y="1"/>
                    <a:pt x="12" y="1"/>
                    <a:pt x="10" y="1"/>
                  </a:cubicBezTo>
                  <a:cubicBezTo>
                    <a:pt x="10" y="1"/>
                    <a:pt x="10" y="1"/>
                    <a:pt x="10" y="1"/>
                  </a:cubicBezTo>
                  <a:cubicBezTo>
                    <a:pt x="10" y="1"/>
                    <a:pt x="10" y="1"/>
                    <a:pt x="10" y="1"/>
                  </a:cubicBezTo>
                  <a:cubicBezTo>
                    <a:pt x="10" y="1"/>
                    <a:pt x="10" y="1"/>
                    <a:pt x="10" y="1"/>
                  </a:cubicBezTo>
                  <a:cubicBezTo>
                    <a:pt x="8" y="0"/>
                    <a:pt x="4" y="0"/>
                    <a:pt x="2" y="1"/>
                  </a:cubicBezTo>
                  <a:cubicBezTo>
                    <a:pt x="1" y="2"/>
                    <a:pt x="0" y="2"/>
                    <a:pt x="0" y="3"/>
                  </a:cubicBezTo>
                  <a:cubicBezTo>
                    <a:pt x="1" y="6"/>
                    <a:pt x="1" y="6"/>
                    <a:pt x="1" y="6"/>
                  </a:cubicBezTo>
                  <a:cubicBezTo>
                    <a:pt x="3" y="9"/>
                    <a:pt x="3" y="9"/>
                    <a:pt x="3" y="9"/>
                  </a:cubicBezTo>
                  <a:cubicBezTo>
                    <a:pt x="5" y="12"/>
                    <a:pt x="5" y="12"/>
                    <a:pt x="5" y="12"/>
                  </a:cubicBezTo>
                  <a:cubicBezTo>
                    <a:pt x="6" y="14"/>
                    <a:pt x="6" y="14"/>
                    <a:pt x="6" y="14"/>
                  </a:cubicBezTo>
                  <a:cubicBezTo>
                    <a:pt x="6" y="18"/>
                    <a:pt x="6" y="18"/>
                    <a:pt x="6" y="18"/>
                  </a:cubicBezTo>
                  <a:cubicBezTo>
                    <a:pt x="6" y="18"/>
                    <a:pt x="4" y="22"/>
                    <a:pt x="3" y="23"/>
                  </a:cubicBezTo>
                  <a:cubicBezTo>
                    <a:pt x="3" y="23"/>
                    <a:pt x="2" y="26"/>
                    <a:pt x="2" y="26"/>
                  </a:cubicBezTo>
                  <a:cubicBezTo>
                    <a:pt x="1" y="28"/>
                    <a:pt x="1" y="28"/>
                    <a:pt x="1" y="28"/>
                  </a:cubicBezTo>
                  <a:cubicBezTo>
                    <a:pt x="1" y="28"/>
                    <a:pt x="1" y="28"/>
                    <a:pt x="1" y="28"/>
                  </a:cubicBezTo>
                  <a:cubicBezTo>
                    <a:pt x="1" y="28"/>
                    <a:pt x="1" y="28"/>
                    <a:pt x="1" y="28"/>
                  </a:cubicBezTo>
                  <a:cubicBezTo>
                    <a:pt x="1" y="28"/>
                    <a:pt x="1" y="28"/>
                    <a:pt x="1" y="28"/>
                  </a:cubicBezTo>
                  <a:cubicBezTo>
                    <a:pt x="1" y="32"/>
                    <a:pt x="1" y="32"/>
                    <a:pt x="1" y="32"/>
                  </a:cubicBezTo>
                  <a:cubicBezTo>
                    <a:pt x="1" y="35"/>
                    <a:pt x="1" y="35"/>
                    <a:pt x="1" y="35"/>
                  </a:cubicBezTo>
                  <a:cubicBezTo>
                    <a:pt x="1" y="35"/>
                    <a:pt x="1" y="37"/>
                    <a:pt x="2" y="37"/>
                  </a:cubicBezTo>
                  <a:cubicBezTo>
                    <a:pt x="2" y="37"/>
                    <a:pt x="5" y="40"/>
                    <a:pt x="6" y="40"/>
                  </a:cubicBezTo>
                  <a:cubicBezTo>
                    <a:pt x="7" y="41"/>
                    <a:pt x="15" y="45"/>
                    <a:pt x="15" y="45"/>
                  </a:cubicBezTo>
                  <a:cubicBezTo>
                    <a:pt x="15" y="45"/>
                    <a:pt x="19" y="48"/>
                    <a:pt x="19" y="48"/>
                  </a:cubicBezTo>
                  <a:cubicBezTo>
                    <a:pt x="19" y="48"/>
                    <a:pt x="21" y="50"/>
                    <a:pt x="21" y="50"/>
                  </a:cubicBezTo>
                  <a:cubicBezTo>
                    <a:pt x="21" y="50"/>
                    <a:pt x="21" y="53"/>
                    <a:pt x="21" y="53"/>
                  </a:cubicBezTo>
                  <a:cubicBezTo>
                    <a:pt x="22" y="54"/>
                    <a:pt x="24" y="55"/>
                    <a:pt x="24" y="55"/>
                  </a:cubicBezTo>
                  <a:cubicBezTo>
                    <a:pt x="24" y="55"/>
                    <a:pt x="27" y="58"/>
                    <a:pt x="27" y="58"/>
                  </a:cubicBezTo>
                  <a:cubicBezTo>
                    <a:pt x="28" y="58"/>
                    <a:pt x="31" y="60"/>
                    <a:pt x="31" y="61"/>
                  </a:cubicBezTo>
                  <a:cubicBezTo>
                    <a:pt x="31" y="61"/>
                    <a:pt x="31" y="61"/>
                    <a:pt x="31" y="61"/>
                  </a:cubicBezTo>
                  <a:cubicBezTo>
                    <a:pt x="31" y="57"/>
                    <a:pt x="32" y="55"/>
                    <a:pt x="34" y="54"/>
                  </a:cubicBezTo>
                  <a:cubicBezTo>
                    <a:pt x="36" y="52"/>
                    <a:pt x="33" y="47"/>
                    <a:pt x="36" y="46"/>
                  </a:cubicBezTo>
                  <a:cubicBezTo>
                    <a:pt x="38" y="46"/>
                    <a:pt x="41" y="42"/>
                    <a:pt x="42" y="41"/>
                  </a:cubicBezTo>
                  <a:cubicBezTo>
                    <a:pt x="42" y="39"/>
                    <a:pt x="42" y="39"/>
                    <a:pt x="42" y="39"/>
                  </a:cubicBezTo>
                  <a:lnTo>
                    <a:pt x="40" y="3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7" name="Freeform 104"/>
            <p:cNvSpPr/>
            <p:nvPr/>
          </p:nvSpPr>
          <p:spPr bwMode="auto">
            <a:xfrm>
              <a:off x="7965728" y="4094312"/>
              <a:ext cx="68263" cy="92075"/>
            </a:xfrm>
            <a:custGeom>
              <a:avLst/>
              <a:gdLst>
                <a:gd name="T0" fmla="*/ 10 w 15"/>
                <a:gd name="T1" fmla="*/ 1 h 20"/>
                <a:gd name="T2" fmla="*/ 8 w 15"/>
                <a:gd name="T3" fmla="*/ 0 h 20"/>
                <a:gd name="T4" fmla="*/ 8 w 15"/>
                <a:gd name="T5" fmla="*/ 2 h 20"/>
                <a:gd name="T6" fmla="*/ 5 w 15"/>
                <a:gd name="T7" fmla="*/ 2 h 20"/>
                <a:gd name="T8" fmla="*/ 4 w 15"/>
                <a:gd name="T9" fmla="*/ 4 h 20"/>
                <a:gd name="T10" fmla="*/ 2 w 15"/>
                <a:gd name="T11" fmla="*/ 4 h 20"/>
                <a:gd name="T12" fmla="*/ 2 w 15"/>
                <a:gd name="T13" fmla="*/ 6 h 20"/>
                <a:gd name="T14" fmla="*/ 1 w 15"/>
                <a:gd name="T15" fmla="*/ 7 h 20"/>
                <a:gd name="T16" fmla="*/ 1 w 15"/>
                <a:gd name="T17" fmla="*/ 7 h 20"/>
                <a:gd name="T18" fmla="*/ 1 w 15"/>
                <a:gd name="T19" fmla="*/ 7 h 20"/>
                <a:gd name="T20" fmla="*/ 1 w 15"/>
                <a:gd name="T21" fmla="*/ 7 h 20"/>
                <a:gd name="T22" fmla="*/ 0 w 15"/>
                <a:gd name="T23" fmla="*/ 8 h 20"/>
                <a:gd name="T24" fmla="*/ 0 w 15"/>
                <a:gd name="T25" fmla="*/ 8 h 20"/>
                <a:gd name="T26" fmla="*/ 0 w 15"/>
                <a:gd name="T27" fmla="*/ 8 h 20"/>
                <a:gd name="T28" fmla="*/ 0 w 15"/>
                <a:gd name="T29" fmla="*/ 8 h 20"/>
                <a:gd name="T30" fmla="*/ 0 w 15"/>
                <a:gd name="T31" fmla="*/ 8 h 20"/>
                <a:gd name="T32" fmla="*/ 0 w 15"/>
                <a:gd name="T33" fmla="*/ 9 h 20"/>
                <a:gd name="T34" fmla="*/ 0 w 15"/>
                <a:gd name="T35" fmla="*/ 9 h 20"/>
                <a:gd name="T36" fmla="*/ 0 w 15"/>
                <a:gd name="T37" fmla="*/ 9 h 20"/>
                <a:gd name="T38" fmla="*/ 2 w 15"/>
                <a:gd name="T39" fmla="*/ 11 h 20"/>
                <a:gd name="T40" fmla="*/ 0 w 15"/>
                <a:gd name="T41" fmla="*/ 15 h 20"/>
                <a:gd name="T42" fmla="*/ 1 w 15"/>
                <a:gd name="T43" fmla="*/ 20 h 20"/>
                <a:gd name="T44" fmla="*/ 3 w 15"/>
                <a:gd name="T45" fmla="*/ 17 h 20"/>
                <a:gd name="T46" fmla="*/ 6 w 15"/>
                <a:gd name="T47" fmla="*/ 18 h 20"/>
                <a:gd name="T48" fmla="*/ 10 w 15"/>
                <a:gd name="T49" fmla="*/ 19 h 20"/>
                <a:gd name="T50" fmla="*/ 11 w 15"/>
                <a:gd name="T51" fmla="*/ 18 h 20"/>
                <a:gd name="T52" fmla="*/ 11 w 15"/>
                <a:gd name="T53" fmla="*/ 16 h 20"/>
                <a:gd name="T54" fmla="*/ 9 w 15"/>
                <a:gd name="T55" fmla="*/ 17 h 20"/>
                <a:gd name="T56" fmla="*/ 9 w 15"/>
                <a:gd name="T57" fmla="*/ 15 h 20"/>
                <a:gd name="T58" fmla="*/ 11 w 15"/>
                <a:gd name="T59" fmla="*/ 14 h 20"/>
                <a:gd name="T60" fmla="*/ 11 w 15"/>
                <a:gd name="T61" fmla="*/ 12 h 20"/>
                <a:gd name="T62" fmla="*/ 13 w 15"/>
                <a:gd name="T63" fmla="*/ 12 h 20"/>
                <a:gd name="T64" fmla="*/ 13 w 15"/>
                <a:gd name="T65" fmla="*/ 11 h 20"/>
                <a:gd name="T66" fmla="*/ 15 w 15"/>
                <a:gd name="T67" fmla="*/ 11 h 20"/>
                <a:gd name="T68" fmla="*/ 14 w 15"/>
                <a:gd name="T69" fmla="*/ 9 h 20"/>
                <a:gd name="T70" fmla="*/ 14 w 15"/>
                <a:gd name="T71" fmla="*/ 6 h 20"/>
                <a:gd name="T72" fmla="*/ 14 w 15"/>
                <a:gd name="T73" fmla="*/ 2 h 20"/>
                <a:gd name="T74" fmla="*/ 14 w 15"/>
                <a:gd name="T75" fmla="*/ 2 h 20"/>
                <a:gd name="T76" fmla="*/ 10 w 15"/>
                <a:gd name="T77" fmla="*/ 2 h 20"/>
                <a:gd name="T78" fmla="*/ 10 w 15"/>
                <a:gd name="T79"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 h="20">
                  <a:moveTo>
                    <a:pt x="10" y="1"/>
                  </a:moveTo>
                  <a:cubicBezTo>
                    <a:pt x="8" y="0"/>
                    <a:pt x="8" y="0"/>
                    <a:pt x="8" y="0"/>
                  </a:cubicBezTo>
                  <a:cubicBezTo>
                    <a:pt x="8" y="2"/>
                    <a:pt x="8" y="2"/>
                    <a:pt x="8" y="2"/>
                  </a:cubicBezTo>
                  <a:cubicBezTo>
                    <a:pt x="5" y="2"/>
                    <a:pt x="5" y="2"/>
                    <a:pt x="5" y="2"/>
                  </a:cubicBezTo>
                  <a:cubicBezTo>
                    <a:pt x="4" y="4"/>
                    <a:pt x="4" y="4"/>
                    <a:pt x="4" y="4"/>
                  </a:cubicBezTo>
                  <a:cubicBezTo>
                    <a:pt x="4" y="4"/>
                    <a:pt x="2" y="4"/>
                    <a:pt x="2" y="4"/>
                  </a:cubicBezTo>
                  <a:cubicBezTo>
                    <a:pt x="2" y="4"/>
                    <a:pt x="2" y="6"/>
                    <a:pt x="2" y="6"/>
                  </a:cubicBezTo>
                  <a:cubicBezTo>
                    <a:pt x="1" y="7"/>
                    <a:pt x="1" y="7"/>
                    <a:pt x="1" y="7"/>
                  </a:cubicBezTo>
                  <a:cubicBezTo>
                    <a:pt x="1" y="7"/>
                    <a:pt x="1" y="7"/>
                    <a:pt x="1" y="7"/>
                  </a:cubicBezTo>
                  <a:cubicBezTo>
                    <a:pt x="1" y="7"/>
                    <a:pt x="1" y="7"/>
                    <a:pt x="1" y="7"/>
                  </a:cubicBezTo>
                  <a:cubicBezTo>
                    <a:pt x="1" y="7"/>
                    <a:pt x="1" y="7"/>
                    <a:pt x="1" y="7"/>
                  </a:cubicBezTo>
                  <a:cubicBezTo>
                    <a:pt x="1" y="7"/>
                    <a:pt x="0" y="8"/>
                    <a:pt x="0" y="8"/>
                  </a:cubicBezTo>
                  <a:cubicBezTo>
                    <a:pt x="0" y="8"/>
                    <a:pt x="0" y="8"/>
                    <a:pt x="0" y="8"/>
                  </a:cubicBezTo>
                  <a:cubicBezTo>
                    <a:pt x="0" y="8"/>
                    <a:pt x="0" y="8"/>
                    <a:pt x="0" y="8"/>
                  </a:cubicBezTo>
                  <a:cubicBezTo>
                    <a:pt x="0" y="8"/>
                    <a:pt x="0" y="8"/>
                    <a:pt x="0" y="8"/>
                  </a:cubicBezTo>
                  <a:cubicBezTo>
                    <a:pt x="0" y="8"/>
                    <a:pt x="0" y="8"/>
                    <a:pt x="0" y="8"/>
                  </a:cubicBezTo>
                  <a:cubicBezTo>
                    <a:pt x="0" y="8"/>
                    <a:pt x="0" y="8"/>
                    <a:pt x="0" y="9"/>
                  </a:cubicBezTo>
                  <a:cubicBezTo>
                    <a:pt x="0" y="9"/>
                    <a:pt x="0" y="9"/>
                    <a:pt x="0" y="9"/>
                  </a:cubicBezTo>
                  <a:cubicBezTo>
                    <a:pt x="0" y="9"/>
                    <a:pt x="0" y="9"/>
                    <a:pt x="0" y="9"/>
                  </a:cubicBezTo>
                  <a:cubicBezTo>
                    <a:pt x="2" y="11"/>
                    <a:pt x="2" y="11"/>
                    <a:pt x="2" y="11"/>
                  </a:cubicBezTo>
                  <a:cubicBezTo>
                    <a:pt x="2" y="11"/>
                    <a:pt x="0" y="14"/>
                    <a:pt x="0" y="15"/>
                  </a:cubicBezTo>
                  <a:cubicBezTo>
                    <a:pt x="0" y="15"/>
                    <a:pt x="1" y="20"/>
                    <a:pt x="1" y="20"/>
                  </a:cubicBezTo>
                  <a:cubicBezTo>
                    <a:pt x="3" y="17"/>
                    <a:pt x="3" y="17"/>
                    <a:pt x="3" y="17"/>
                  </a:cubicBezTo>
                  <a:cubicBezTo>
                    <a:pt x="3" y="17"/>
                    <a:pt x="6" y="18"/>
                    <a:pt x="6" y="18"/>
                  </a:cubicBezTo>
                  <a:cubicBezTo>
                    <a:pt x="6" y="18"/>
                    <a:pt x="10" y="19"/>
                    <a:pt x="10" y="19"/>
                  </a:cubicBezTo>
                  <a:cubicBezTo>
                    <a:pt x="11" y="18"/>
                    <a:pt x="11" y="18"/>
                    <a:pt x="11" y="18"/>
                  </a:cubicBezTo>
                  <a:cubicBezTo>
                    <a:pt x="11" y="16"/>
                    <a:pt x="11" y="16"/>
                    <a:pt x="11" y="16"/>
                  </a:cubicBezTo>
                  <a:cubicBezTo>
                    <a:pt x="9" y="17"/>
                    <a:pt x="9" y="17"/>
                    <a:pt x="9" y="17"/>
                  </a:cubicBezTo>
                  <a:cubicBezTo>
                    <a:pt x="9" y="15"/>
                    <a:pt x="9" y="15"/>
                    <a:pt x="9" y="15"/>
                  </a:cubicBezTo>
                  <a:cubicBezTo>
                    <a:pt x="11" y="14"/>
                    <a:pt x="11" y="14"/>
                    <a:pt x="11" y="14"/>
                  </a:cubicBezTo>
                  <a:cubicBezTo>
                    <a:pt x="11" y="12"/>
                    <a:pt x="11" y="12"/>
                    <a:pt x="11" y="12"/>
                  </a:cubicBezTo>
                  <a:cubicBezTo>
                    <a:pt x="13" y="12"/>
                    <a:pt x="13" y="12"/>
                    <a:pt x="13" y="12"/>
                  </a:cubicBezTo>
                  <a:cubicBezTo>
                    <a:pt x="13" y="11"/>
                    <a:pt x="13" y="11"/>
                    <a:pt x="13" y="11"/>
                  </a:cubicBezTo>
                  <a:cubicBezTo>
                    <a:pt x="15" y="11"/>
                    <a:pt x="15" y="11"/>
                    <a:pt x="15" y="11"/>
                  </a:cubicBezTo>
                  <a:cubicBezTo>
                    <a:pt x="14" y="11"/>
                    <a:pt x="14" y="9"/>
                    <a:pt x="14" y="9"/>
                  </a:cubicBezTo>
                  <a:cubicBezTo>
                    <a:pt x="14" y="6"/>
                    <a:pt x="14" y="6"/>
                    <a:pt x="14" y="6"/>
                  </a:cubicBezTo>
                  <a:cubicBezTo>
                    <a:pt x="14" y="2"/>
                    <a:pt x="14" y="2"/>
                    <a:pt x="14" y="2"/>
                  </a:cubicBezTo>
                  <a:cubicBezTo>
                    <a:pt x="14" y="2"/>
                    <a:pt x="14" y="2"/>
                    <a:pt x="14" y="2"/>
                  </a:cubicBezTo>
                  <a:cubicBezTo>
                    <a:pt x="14" y="2"/>
                    <a:pt x="11" y="2"/>
                    <a:pt x="10" y="2"/>
                  </a:cubicBezTo>
                  <a:cubicBezTo>
                    <a:pt x="10" y="2"/>
                    <a:pt x="10" y="1"/>
                    <a:pt x="10"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8" name="Freeform 105"/>
            <p:cNvSpPr/>
            <p:nvPr/>
          </p:nvSpPr>
          <p:spPr bwMode="auto">
            <a:xfrm>
              <a:off x="7902228" y="4135587"/>
              <a:ext cx="282575" cy="314325"/>
            </a:xfrm>
            <a:custGeom>
              <a:avLst/>
              <a:gdLst>
                <a:gd name="T0" fmla="*/ 48 w 62"/>
                <a:gd name="T1" fmla="*/ 18 h 69"/>
                <a:gd name="T2" fmla="*/ 46 w 62"/>
                <a:gd name="T3" fmla="*/ 13 h 69"/>
                <a:gd name="T4" fmla="*/ 33 w 62"/>
                <a:gd name="T5" fmla="*/ 5 h 69"/>
                <a:gd name="T6" fmla="*/ 27 w 62"/>
                <a:gd name="T7" fmla="*/ 2 h 69"/>
                <a:gd name="T8" fmla="*/ 25 w 62"/>
                <a:gd name="T9" fmla="*/ 4 h 69"/>
                <a:gd name="T10" fmla="*/ 23 w 62"/>
                <a:gd name="T11" fmla="*/ 6 h 69"/>
                <a:gd name="T12" fmla="*/ 25 w 62"/>
                <a:gd name="T13" fmla="*/ 8 h 69"/>
                <a:gd name="T14" fmla="*/ 24 w 62"/>
                <a:gd name="T15" fmla="*/ 10 h 69"/>
                <a:gd name="T16" fmla="*/ 17 w 62"/>
                <a:gd name="T17" fmla="*/ 9 h 69"/>
                <a:gd name="T18" fmla="*/ 14 w 62"/>
                <a:gd name="T19" fmla="*/ 6 h 69"/>
                <a:gd name="T20" fmla="*/ 14 w 62"/>
                <a:gd name="T21" fmla="*/ 0 h 69"/>
                <a:gd name="T22" fmla="*/ 14 w 62"/>
                <a:gd name="T23" fmla="*/ 0 h 69"/>
                <a:gd name="T24" fmla="*/ 13 w 62"/>
                <a:gd name="T25" fmla="*/ 0 h 69"/>
                <a:gd name="T26" fmla="*/ 7 w 62"/>
                <a:gd name="T27" fmla="*/ 1 h 69"/>
                <a:gd name="T28" fmla="*/ 8 w 62"/>
                <a:gd name="T29" fmla="*/ 5 h 69"/>
                <a:gd name="T30" fmla="*/ 8 w 62"/>
                <a:gd name="T31" fmla="*/ 9 h 69"/>
                <a:gd name="T32" fmla="*/ 7 w 62"/>
                <a:gd name="T33" fmla="*/ 12 h 69"/>
                <a:gd name="T34" fmla="*/ 10 w 62"/>
                <a:gd name="T35" fmla="*/ 14 h 69"/>
                <a:gd name="T36" fmla="*/ 7 w 62"/>
                <a:gd name="T37" fmla="*/ 19 h 69"/>
                <a:gd name="T38" fmla="*/ 3 w 62"/>
                <a:gd name="T39" fmla="*/ 22 h 69"/>
                <a:gd name="T40" fmla="*/ 0 w 62"/>
                <a:gd name="T41" fmla="*/ 22 h 69"/>
                <a:gd name="T42" fmla="*/ 0 w 62"/>
                <a:gd name="T43" fmla="*/ 29 h 69"/>
                <a:gd name="T44" fmla="*/ 4 w 62"/>
                <a:gd name="T45" fmla="*/ 38 h 69"/>
                <a:gd name="T46" fmla="*/ 9 w 62"/>
                <a:gd name="T47" fmla="*/ 47 h 69"/>
                <a:gd name="T48" fmla="*/ 11 w 62"/>
                <a:gd name="T49" fmla="*/ 49 h 69"/>
                <a:gd name="T50" fmla="*/ 20 w 62"/>
                <a:gd name="T51" fmla="*/ 55 h 69"/>
                <a:gd name="T52" fmla="*/ 21 w 62"/>
                <a:gd name="T53" fmla="*/ 54 h 69"/>
                <a:gd name="T54" fmla="*/ 23 w 62"/>
                <a:gd name="T55" fmla="*/ 55 h 69"/>
                <a:gd name="T56" fmla="*/ 26 w 62"/>
                <a:gd name="T57" fmla="*/ 56 h 69"/>
                <a:gd name="T58" fmla="*/ 28 w 62"/>
                <a:gd name="T59" fmla="*/ 55 h 69"/>
                <a:gd name="T60" fmla="*/ 30 w 62"/>
                <a:gd name="T61" fmla="*/ 59 h 69"/>
                <a:gd name="T62" fmla="*/ 32 w 62"/>
                <a:gd name="T63" fmla="*/ 66 h 69"/>
                <a:gd name="T64" fmla="*/ 32 w 62"/>
                <a:gd name="T65" fmla="*/ 68 h 69"/>
                <a:gd name="T66" fmla="*/ 32 w 62"/>
                <a:gd name="T67" fmla="*/ 68 h 69"/>
                <a:gd name="T68" fmla="*/ 36 w 62"/>
                <a:gd name="T69" fmla="*/ 66 h 69"/>
                <a:gd name="T70" fmla="*/ 38 w 62"/>
                <a:gd name="T71" fmla="*/ 68 h 69"/>
                <a:gd name="T72" fmla="*/ 42 w 62"/>
                <a:gd name="T73" fmla="*/ 67 h 69"/>
                <a:gd name="T74" fmla="*/ 47 w 62"/>
                <a:gd name="T75" fmla="*/ 67 h 69"/>
                <a:gd name="T76" fmla="*/ 49 w 62"/>
                <a:gd name="T77" fmla="*/ 65 h 69"/>
                <a:gd name="T78" fmla="*/ 51 w 62"/>
                <a:gd name="T79" fmla="*/ 67 h 69"/>
                <a:gd name="T80" fmla="*/ 54 w 62"/>
                <a:gd name="T81" fmla="*/ 64 h 69"/>
                <a:gd name="T82" fmla="*/ 57 w 62"/>
                <a:gd name="T83" fmla="*/ 63 h 69"/>
                <a:gd name="T84" fmla="*/ 59 w 62"/>
                <a:gd name="T85" fmla="*/ 61 h 69"/>
                <a:gd name="T86" fmla="*/ 61 w 62"/>
                <a:gd name="T87" fmla="*/ 61 h 69"/>
                <a:gd name="T88" fmla="*/ 59 w 62"/>
                <a:gd name="T89" fmla="*/ 51 h 69"/>
                <a:gd name="T90" fmla="*/ 55 w 62"/>
                <a:gd name="T91" fmla="*/ 32 h 69"/>
                <a:gd name="T92" fmla="*/ 54 w 62"/>
                <a:gd name="T93" fmla="*/ 2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 h="69">
                  <a:moveTo>
                    <a:pt x="51" y="20"/>
                  </a:moveTo>
                  <a:cubicBezTo>
                    <a:pt x="51" y="20"/>
                    <a:pt x="49" y="19"/>
                    <a:pt x="48" y="18"/>
                  </a:cubicBezTo>
                  <a:cubicBezTo>
                    <a:pt x="48" y="18"/>
                    <a:pt x="48" y="15"/>
                    <a:pt x="48" y="15"/>
                  </a:cubicBezTo>
                  <a:cubicBezTo>
                    <a:pt x="48" y="15"/>
                    <a:pt x="46" y="13"/>
                    <a:pt x="46" y="13"/>
                  </a:cubicBezTo>
                  <a:cubicBezTo>
                    <a:pt x="46" y="13"/>
                    <a:pt x="42" y="10"/>
                    <a:pt x="42" y="10"/>
                  </a:cubicBezTo>
                  <a:cubicBezTo>
                    <a:pt x="42" y="10"/>
                    <a:pt x="34" y="6"/>
                    <a:pt x="33" y="5"/>
                  </a:cubicBezTo>
                  <a:cubicBezTo>
                    <a:pt x="32" y="5"/>
                    <a:pt x="29" y="2"/>
                    <a:pt x="29" y="2"/>
                  </a:cubicBezTo>
                  <a:cubicBezTo>
                    <a:pt x="27" y="2"/>
                    <a:pt x="27" y="2"/>
                    <a:pt x="27" y="2"/>
                  </a:cubicBezTo>
                  <a:cubicBezTo>
                    <a:pt x="27" y="4"/>
                    <a:pt x="27" y="4"/>
                    <a:pt x="27" y="4"/>
                  </a:cubicBezTo>
                  <a:cubicBezTo>
                    <a:pt x="25" y="4"/>
                    <a:pt x="25" y="4"/>
                    <a:pt x="25" y="4"/>
                  </a:cubicBezTo>
                  <a:cubicBezTo>
                    <a:pt x="25" y="6"/>
                    <a:pt x="25" y="6"/>
                    <a:pt x="25" y="6"/>
                  </a:cubicBezTo>
                  <a:cubicBezTo>
                    <a:pt x="23" y="6"/>
                    <a:pt x="23" y="6"/>
                    <a:pt x="23" y="6"/>
                  </a:cubicBezTo>
                  <a:cubicBezTo>
                    <a:pt x="23" y="8"/>
                    <a:pt x="23" y="8"/>
                    <a:pt x="23" y="8"/>
                  </a:cubicBezTo>
                  <a:cubicBezTo>
                    <a:pt x="25" y="8"/>
                    <a:pt x="25" y="8"/>
                    <a:pt x="25" y="8"/>
                  </a:cubicBezTo>
                  <a:cubicBezTo>
                    <a:pt x="25" y="9"/>
                    <a:pt x="25" y="9"/>
                    <a:pt x="25" y="9"/>
                  </a:cubicBezTo>
                  <a:cubicBezTo>
                    <a:pt x="24" y="10"/>
                    <a:pt x="24" y="10"/>
                    <a:pt x="24" y="10"/>
                  </a:cubicBezTo>
                  <a:cubicBezTo>
                    <a:pt x="24" y="10"/>
                    <a:pt x="20" y="10"/>
                    <a:pt x="20" y="9"/>
                  </a:cubicBezTo>
                  <a:cubicBezTo>
                    <a:pt x="20" y="9"/>
                    <a:pt x="17" y="9"/>
                    <a:pt x="17" y="9"/>
                  </a:cubicBezTo>
                  <a:cubicBezTo>
                    <a:pt x="15" y="11"/>
                    <a:pt x="15" y="11"/>
                    <a:pt x="15" y="11"/>
                  </a:cubicBezTo>
                  <a:cubicBezTo>
                    <a:pt x="15" y="11"/>
                    <a:pt x="14" y="7"/>
                    <a:pt x="14" y="6"/>
                  </a:cubicBezTo>
                  <a:cubicBezTo>
                    <a:pt x="14" y="5"/>
                    <a:pt x="16" y="3"/>
                    <a:pt x="16" y="3"/>
                  </a:cubicBezTo>
                  <a:cubicBezTo>
                    <a:pt x="14" y="0"/>
                    <a:pt x="14" y="0"/>
                    <a:pt x="14" y="0"/>
                  </a:cubicBezTo>
                  <a:cubicBezTo>
                    <a:pt x="14" y="0"/>
                    <a:pt x="14" y="0"/>
                    <a:pt x="14" y="0"/>
                  </a:cubicBezTo>
                  <a:cubicBezTo>
                    <a:pt x="14" y="0"/>
                    <a:pt x="14" y="0"/>
                    <a:pt x="14" y="0"/>
                  </a:cubicBezTo>
                  <a:cubicBezTo>
                    <a:pt x="14" y="0"/>
                    <a:pt x="14" y="0"/>
                    <a:pt x="13" y="0"/>
                  </a:cubicBezTo>
                  <a:cubicBezTo>
                    <a:pt x="13" y="0"/>
                    <a:pt x="13" y="0"/>
                    <a:pt x="13" y="0"/>
                  </a:cubicBezTo>
                  <a:cubicBezTo>
                    <a:pt x="13" y="1"/>
                    <a:pt x="13" y="1"/>
                    <a:pt x="13" y="1"/>
                  </a:cubicBezTo>
                  <a:cubicBezTo>
                    <a:pt x="12" y="1"/>
                    <a:pt x="8" y="1"/>
                    <a:pt x="7" y="1"/>
                  </a:cubicBezTo>
                  <a:cubicBezTo>
                    <a:pt x="8" y="3"/>
                    <a:pt x="8" y="3"/>
                    <a:pt x="8" y="3"/>
                  </a:cubicBezTo>
                  <a:cubicBezTo>
                    <a:pt x="8" y="5"/>
                    <a:pt x="8" y="5"/>
                    <a:pt x="8" y="5"/>
                  </a:cubicBezTo>
                  <a:cubicBezTo>
                    <a:pt x="10" y="6"/>
                    <a:pt x="10" y="6"/>
                    <a:pt x="10" y="6"/>
                  </a:cubicBezTo>
                  <a:cubicBezTo>
                    <a:pt x="8" y="9"/>
                    <a:pt x="8" y="9"/>
                    <a:pt x="8" y="9"/>
                  </a:cubicBezTo>
                  <a:cubicBezTo>
                    <a:pt x="7" y="10"/>
                    <a:pt x="7" y="10"/>
                    <a:pt x="7" y="10"/>
                  </a:cubicBezTo>
                  <a:cubicBezTo>
                    <a:pt x="7" y="12"/>
                    <a:pt x="7" y="12"/>
                    <a:pt x="7" y="12"/>
                  </a:cubicBezTo>
                  <a:cubicBezTo>
                    <a:pt x="8" y="14"/>
                    <a:pt x="8" y="14"/>
                    <a:pt x="8" y="14"/>
                  </a:cubicBezTo>
                  <a:cubicBezTo>
                    <a:pt x="10" y="14"/>
                    <a:pt x="10" y="14"/>
                    <a:pt x="10" y="14"/>
                  </a:cubicBezTo>
                  <a:cubicBezTo>
                    <a:pt x="10" y="14"/>
                    <a:pt x="9" y="16"/>
                    <a:pt x="9" y="16"/>
                  </a:cubicBezTo>
                  <a:cubicBezTo>
                    <a:pt x="8" y="17"/>
                    <a:pt x="7" y="19"/>
                    <a:pt x="7" y="19"/>
                  </a:cubicBezTo>
                  <a:cubicBezTo>
                    <a:pt x="6" y="20"/>
                    <a:pt x="5" y="22"/>
                    <a:pt x="5" y="22"/>
                  </a:cubicBezTo>
                  <a:cubicBezTo>
                    <a:pt x="4" y="22"/>
                    <a:pt x="3" y="22"/>
                    <a:pt x="3" y="22"/>
                  </a:cubicBezTo>
                  <a:cubicBezTo>
                    <a:pt x="2" y="21"/>
                    <a:pt x="2" y="21"/>
                    <a:pt x="2" y="21"/>
                  </a:cubicBezTo>
                  <a:cubicBezTo>
                    <a:pt x="0" y="22"/>
                    <a:pt x="0" y="22"/>
                    <a:pt x="0" y="22"/>
                  </a:cubicBezTo>
                  <a:cubicBezTo>
                    <a:pt x="0" y="23"/>
                    <a:pt x="0" y="23"/>
                    <a:pt x="0" y="23"/>
                  </a:cubicBezTo>
                  <a:cubicBezTo>
                    <a:pt x="0" y="29"/>
                    <a:pt x="0" y="29"/>
                    <a:pt x="0" y="29"/>
                  </a:cubicBezTo>
                  <a:cubicBezTo>
                    <a:pt x="2" y="34"/>
                    <a:pt x="2" y="34"/>
                    <a:pt x="2" y="34"/>
                  </a:cubicBezTo>
                  <a:cubicBezTo>
                    <a:pt x="4" y="38"/>
                    <a:pt x="4" y="38"/>
                    <a:pt x="4" y="38"/>
                  </a:cubicBezTo>
                  <a:cubicBezTo>
                    <a:pt x="7" y="42"/>
                    <a:pt x="7" y="42"/>
                    <a:pt x="7" y="42"/>
                  </a:cubicBezTo>
                  <a:cubicBezTo>
                    <a:pt x="9" y="47"/>
                    <a:pt x="9" y="47"/>
                    <a:pt x="9" y="47"/>
                  </a:cubicBezTo>
                  <a:cubicBezTo>
                    <a:pt x="9" y="48"/>
                    <a:pt x="9" y="48"/>
                    <a:pt x="9" y="48"/>
                  </a:cubicBezTo>
                  <a:cubicBezTo>
                    <a:pt x="11" y="49"/>
                    <a:pt x="11" y="49"/>
                    <a:pt x="11" y="49"/>
                  </a:cubicBezTo>
                  <a:cubicBezTo>
                    <a:pt x="16" y="52"/>
                    <a:pt x="16" y="52"/>
                    <a:pt x="16" y="52"/>
                  </a:cubicBezTo>
                  <a:cubicBezTo>
                    <a:pt x="20" y="55"/>
                    <a:pt x="20" y="55"/>
                    <a:pt x="20" y="55"/>
                  </a:cubicBezTo>
                  <a:cubicBezTo>
                    <a:pt x="20" y="55"/>
                    <a:pt x="20" y="55"/>
                    <a:pt x="21" y="55"/>
                  </a:cubicBezTo>
                  <a:cubicBezTo>
                    <a:pt x="21" y="54"/>
                    <a:pt x="21" y="54"/>
                    <a:pt x="21" y="54"/>
                  </a:cubicBezTo>
                  <a:cubicBezTo>
                    <a:pt x="21" y="55"/>
                    <a:pt x="21" y="55"/>
                    <a:pt x="21" y="55"/>
                  </a:cubicBezTo>
                  <a:cubicBezTo>
                    <a:pt x="22" y="55"/>
                    <a:pt x="23" y="55"/>
                    <a:pt x="23" y="55"/>
                  </a:cubicBezTo>
                  <a:cubicBezTo>
                    <a:pt x="24" y="55"/>
                    <a:pt x="24" y="56"/>
                    <a:pt x="24" y="56"/>
                  </a:cubicBezTo>
                  <a:cubicBezTo>
                    <a:pt x="26" y="56"/>
                    <a:pt x="26" y="56"/>
                    <a:pt x="26" y="56"/>
                  </a:cubicBezTo>
                  <a:cubicBezTo>
                    <a:pt x="27" y="54"/>
                    <a:pt x="27" y="54"/>
                    <a:pt x="27" y="54"/>
                  </a:cubicBezTo>
                  <a:cubicBezTo>
                    <a:pt x="28" y="55"/>
                    <a:pt x="28" y="55"/>
                    <a:pt x="28" y="55"/>
                  </a:cubicBezTo>
                  <a:cubicBezTo>
                    <a:pt x="29" y="57"/>
                    <a:pt x="29" y="57"/>
                    <a:pt x="29" y="57"/>
                  </a:cubicBezTo>
                  <a:cubicBezTo>
                    <a:pt x="30" y="59"/>
                    <a:pt x="30" y="59"/>
                    <a:pt x="30" y="59"/>
                  </a:cubicBezTo>
                  <a:cubicBezTo>
                    <a:pt x="30" y="65"/>
                    <a:pt x="30" y="65"/>
                    <a:pt x="30" y="65"/>
                  </a:cubicBezTo>
                  <a:cubicBezTo>
                    <a:pt x="32" y="66"/>
                    <a:pt x="32" y="66"/>
                    <a:pt x="32" y="66"/>
                  </a:cubicBezTo>
                  <a:cubicBezTo>
                    <a:pt x="32" y="68"/>
                    <a:pt x="32" y="68"/>
                    <a:pt x="32" y="68"/>
                  </a:cubicBezTo>
                  <a:cubicBezTo>
                    <a:pt x="32" y="68"/>
                    <a:pt x="32" y="68"/>
                    <a:pt x="32" y="68"/>
                  </a:cubicBezTo>
                  <a:cubicBezTo>
                    <a:pt x="32" y="67"/>
                    <a:pt x="32" y="67"/>
                    <a:pt x="32" y="67"/>
                  </a:cubicBezTo>
                  <a:cubicBezTo>
                    <a:pt x="32" y="68"/>
                    <a:pt x="32" y="68"/>
                    <a:pt x="32" y="68"/>
                  </a:cubicBezTo>
                  <a:cubicBezTo>
                    <a:pt x="35" y="68"/>
                    <a:pt x="35" y="68"/>
                    <a:pt x="35" y="68"/>
                  </a:cubicBezTo>
                  <a:cubicBezTo>
                    <a:pt x="36" y="66"/>
                    <a:pt x="36" y="66"/>
                    <a:pt x="36" y="66"/>
                  </a:cubicBezTo>
                  <a:cubicBezTo>
                    <a:pt x="37" y="67"/>
                    <a:pt x="37" y="67"/>
                    <a:pt x="37" y="67"/>
                  </a:cubicBezTo>
                  <a:cubicBezTo>
                    <a:pt x="38" y="68"/>
                    <a:pt x="38" y="68"/>
                    <a:pt x="38" y="68"/>
                  </a:cubicBezTo>
                  <a:cubicBezTo>
                    <a:pt x="41" y="69"/>
                    <a:pt x="41" y="69"/>
                    <a:pt x="41" y="69"/>
                  </a:cubicBezTo>
                  <a:cubicBezTo>
                    <a:pt x="42" y="67"/>
                    <a:pt x="42" y="67"/>
                    <a:pt x="42" y="67"/>
                  </a:cubicBezTo>
                  <a:cubicBezTo>
                    <a:pt x="46" y="68"/>
                    <a:pt x="46" y="68"/>
                    <a:pt x="46" y="68"/>
                  </a:cubicBezTo>
                  <a:cubicBezTo>
                    <a:pt x="47" y="67"/>
                    <a:pt x="47" y="67"/>
                    <a:pt x="47" y="67"/>
                  </a:cubicBezTo>
                  <a:cubicBezTo>
                    <a:pt x="47" y="66"/>
                    <a:pt x="47" y="66"/>
                    <a:pt x="47" y="66"/>
                  </a:cubicBezTo>
                  <a:cubicBezTo>
                    <a:pt x="49" y="65"/>
                    <a:pt x="49" y="65"/>
                    <a:pt x="49" y="65"/>
                  </a:cubicBezTo>
                  <a:cubicBezTo>
                    <a:pt x="49" y="65"/>
                    <a:pt x="51" y="65"/>
                    <a:pt x="51" y="66"/>
                  </a:cubicBezTo>
                  <a:cubicBezTo>
                    <a:pt x="51" y="66"/>
                    <a:pt x="51" y="67"/>
                    <a:pt x="51" y="67"/>
                  </a:cubicBezTo>
                  <a:cubicBezTo>
                    <a:pt x="53" y="65"/>
                    <a:pt x="53" y="65"/>
                    <a:pt x="53" y="65"/>
                  </a:cubicBezTo>
                  <a:cubicBezTo>
                    <a:pt x="54" y="64"/>
                    <a:pt x="54" y="64"/>
                    <a:pt x="54" y="64"/>
                  </a:cubicBezTo>
                  <a:cubicBezTo>
                    <a:pt x="57" y="64"/>
                    <a:pt x="57" y="64"/>
                    <a:pt x="57" y="64"/>
                  </a:cubicBezTo>
                  <a:cubicBezTo>
                    <a:pt x="57" y="63"/>
                    <a:pt x="57" y="63"/>
                    <a:pt x="57" y="63"/>
                  </a:cubicBezTo>
                  <a:cubicBezTo>
                    <a:pt x="59" y="62"/>
                    <a:pt x="59" y="62"/>
                    <a:pt x="59" y="62"/>
                  </a:cubicBezTo>
                  <a:cubicBezTo>
                    <a:pt x="59" y="61"/>
                    <a:pt x="59" y="61"/>
                    <a:pt x="59" y="61"/>
                  </a:cubicBezTo>
                  <a:cubicBezTo>
                    <a:pt x="61" y="61"/>
                    <a:pt x="61" y="61"/>
                    <a:pt x="61" y="61"/>
                  </a:cubicBezTo>
                  <a:cubicBezTo>
                    <a:pt x="61" y="61"/>
                    <a:pt x="61" y="61"/>
                    <a:pt x="61" y="61"/>
                  </a:cubicBezTo>
                  <a:cubicBezTo>
                    <a:pt x="62" y="60"/>
                    <a:pt x="62" y="60"/>
                    <a:pt x="62" y="60"/>
                  </a:cubicBezTo>
                  <a:cubicBezTo>
                    <a:pt x="61" y="57"/>
                    <a:pt x="60" y="54"/>
                    <a:pt x="59" y="51"/>
                  </a:cubicBezTo>
                  <a:cubicBezTo>
                    <a:pt x="58" y="46"/>
                    <a:pt x="59" y="43"/>
                    <a:pt x="57" y="41"/>
                  </a:cubicBezTo>
                  <a:cubicBezTo>
                    <a:pt x="56" y="39"/>
                    <a:pt x="55" y="37"/>
                    <a:pt x="55" y="32"/>
                  </a:cubicBezTo>
                  <a:cubicBezTo>
                    <a:pt x="55" y="27"/>
                    <a:pt x="58" y="30"/>
                    <a:pt x="58" y="26"/>
                  </a:cubicBezTo>
                  <a:cubicBezTo>
                    <a:pt x="58" y="25"/>
                    <a:pt x="55" y="23"/>
                    <a:pt x="54" y="23"/>
                  </a:cubicBezTo>
                  <a:cubicBezTo>
                    <a:pt x="54" y="23"/>
                    <a:pt x="51" y="20"/>
                    <a:pt x="51" y="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9" name="Freeform 106"/>
            <p:cNvSpPr/>
            <p:nvPr/>
          </p:nvSpPr>
          <p:spPr bwMode="auto">
            <a:xfrm>
              <a:off x="6743353" y="3743474"/>
              <a:ext cx="82550" cy="50800"/>
            </a:xfrm>
            <a:custGeom>
              <a:avLst/>
              <a:gdLst>
                <a:gd name="T0" fmla="*/ 12 w 18"/>
                <a:gd name="T1" fmla="*/ 7 h 11"/>
                <a:gd name="T2" fmla="*/ 14 w 18"/>
                <a:gd name="T3" fmla="*/ 6 h 11"/>
                <a:gd name="T4" fmla="*/ 17 w 18"/>
                <a:gd name="T5" fmla="*/ 6 h 11"/>
                <a:gd name="T6" fmla="*/ 17 w 18"/>
                <a:gd name="T7" fmla="*/ 4 h 11"/>
                <a:gd name="T8" fmla="*/ 17 w 18"/>
                <a:gd name="T9" fmla="*/ 3 h 11"/>
                <a:gd name="T10" fmla="*/ 17 w 18"/>
                <a:gd name="T11" fmla="*/ 2 h 11"/>
                <a:gd name="T12" fmla="*/ 18 w 18"/>
                <a:gd name="T13" fmla="*/ 0 h 11"/>
                <a:gd name="T14" fmla="*/ 15 w 18"/>
                <a:gd name="T15" fmla="*/ 0 h 11"/>
                <a:gd name="T16" fmla="*/ 10 w 18"/>
                <a:gd name="T17" fmla="*/ 0 h 11"/>
                <a:gd name="T18" fmla="*/ 7 w 18"/>
                <a:gd name="T19" fmla="*/ 1 h 11"/>
                <a:gd name="T20" fmla="*/ 3 w 18"/>
                <a:gd name="T21" fmla="*/ 2 h 11"/>
                <a:gd name="T22" fmla="*/ 0 w 18"/>
                <a:gd name="T23" fmla="*/ 4 h 11"/>
                <a:gd name="T24" fmla="*/ 1 w 18"/>
                <a:gd name="T25" fmla="*/ 6 h 11"/>
                <a:gd name="T26" fmla="*/ 6 w 18"/>
                <a:gd name="T27" fmla="*/ 7 h 11"/>
                <a:gd name="T28" fmla="*/ 8 w 18"/>
                <a:gd name="T29" fmla="*/ 11 h 11"/>
                <a:gd name="T30" fmla="*/ 11 w 18"/>
                <a:gd name="T31" fmla="*/ 9 h 11"/>
                <a:gd name="T32" fmla="*/ 12 w 18"/>
                <a:gd name="T33"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11">
                  <a:moveTo>
                    <a:pt x="12" y="7"/>
                  </a:moveTo>
                  <a:cubicBezTo>
                    <a:pt x="14" y="6"/>
                    <a:pt x="14" y="6"/>
                    <a:pt x="14" y="6"/>
                  </a:cubicBezTo>
                  <a:cubicBezTo>
                    <a:pt x="17" y="6"/>
                    <a:pt x="17" y="6"/>
                    <a:pt x="17" y="6"/>
                  </a:cubicBezTo>
                  <a:cubicBezTo>
                    <a:pt x="17" y="4"/>
                    <a:pt x="17" y="4"/>
                    <a:pt x="17" y="4"/>
                  </a:cubicBezTo>
                  <a:cubicBezTo>
                    <a:pt x="17" y="3"/>
                    <a:pt x="17" y="3"/>
                    <a:pt x="17" y="3"/>
                  </a:cubicBezTo>
                  <a:cubicBezTo>
                    <a:pt x="17" y="2"/>
                    <a:pt x="17" y="2"/>
                    <a:pt x="17" y="2"/>
                  </a:cubicBezTo>
                  <a:cubicBezTo>
                    <a:pt x="18" y="0"/>
                    <a:pt x="18" y="0"/>
                    <a:pt x="18" y="0"/>
                  </a:cubicBezTo>
                  <a:cubicBezTo>
                    <a:pt x="15" y="0"/>
                    <a:pt x="15" y="0"/>
                    <a:pt x="15" y="0"/>
                  </a:cubicBezTo>
                  <a:cubicBezTo>
                    <a:pt x="15" y="0"/>
                    <a:pt x="11" y="0"/>
                    <a:pt x="10" y="0"/>
                  </a:cubicBezTo>
                  <a:cubicBezTo>
                    <a:pt x="10" y="0"/>
                    <a:pt x="7" y="1"/>
                    <a:pt x="7" y="1"/>
                  </a:cubicBezTo>
                  <a:cubicBezTo>
                    <a:pt x="6" y="1"/>
                    <a:pt x="4" y="2"/>
                    <a:pt x="3" y="2"/>
                  </a:cubicBezTo>
                  <a:cubicBezTo>
                    <a:pt x="3" y="3"/>
                    <a:pt x="1" y="3"/>
                    <a:pt x="0" y="4"/>
                  </a:cubicBezTo>
                  <a:cubicBezTo>
                    <a:pt x="0" y="4"/>
                    <a:pt x="0" y="4"/>
                    <a:pt x="1" y="6"/>
                  </a:cubicBezTo>
                  <a:cubicBezTo>
                    <a:pt x="3" y="8"/>
                    <a:pt x="6" y="7"/>
                    <a:pt x="6" y="7"/>
                  </a:cubicBezTo>
                  <a:cubicBezTo>
                    <a:pt x="5" y="9"/>
                    <a:pt x="7" y="10"/>
                    <a:pt x="8" y="11"/>
                  </a:cubicBezTo>
                  <a:cubicBezTo>
                    <a:pt x="11" y="9"/>
                    <a:pt x="11" y="9"/>
                    <a:pt x="11" y="9"/>
                  </a:cubicBezTo>
                  <a:lnTo>
                    <a:pt x="12" y="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0" name="Freeform 107"/>
            <p:cNvSpPr/>
            <p:nvPr/>
          </p:nvSpPr>
          <p:spPr bwMode="auto">
            <a:xfrm>
              <a:off x="6948141" y="3799037"/>
              <a:ext cx="158750" cy="185738"/>
            </a:xfrm>
            <a:custGeom>
              <a:avLst/>
              <a:gdLst>
                <a:gd name="T0" fmla="*/ 32 w 35"/>
                <a:gd name="T1" fmla="*/ 34 h 41"/>
                <a:gd name="T2" fmla="*/ 30 w 35"/>
                <a:gd name="T3" fmla="*/ 25 h 41"/>
                <a:gd name="T4" fmla="*/ 32 w 35"/>
                <a:gd name="T5" fmla="*/ 18 h 41"/>
                <a:gd name="T6" fmla="*/ 33 w 35"/>
                <a:gd name="T7" fmla="*/ 13 h 41"/>
                <a:gd name="T8" fmla="*/ 32 w 35"/>
                <a:gd name="T9" fmla="*/ 9 h 41"/>
                <a:gd name="T10" fmla="*/ 32 w 35"/>
                <a:gd name="T11" fmla="*/ 9 h 41"/>
                <a:gd name="T12" fmla="*/ 32 w 35"/>
                <a:gd name="T13" fmla="*/ 7 h 41"/>
                <a:gd name="T14" fmla="*/ 25 w 35"/>
                <a:gd name="T15" fmla="*/ 6 h 41"/>
                <a:gd name="T16" fmla="*/ 22 w 35"/>
                <a:gd name="T17" fmla="*/ 8 h 41"/>
                <a:gd name="T18" fmla="*/ 19 w 35"/>
                <a:gd name="T19" fmla="*/ 5 h 41"/>
                <a:gd name="T20" fmla="*/ 17 w 35"/>
                <a:gd name="T21" fmla="*/ 3 h 41"/>
                <a:gd name="T22" fmla="*/ 13 w 35"/>
                <a:gd name="T23" fmla="*/ 3 h 41"/>
                <a:gd name="T24" fmla="*/ 11 w 35"/>
                <a:gd name="T25" fmla="*/ 1 h 41"/>
                <a:gd name="T26" fmla="*/ 7 w 35"/>
                <a:gd name="T27" fmla="*/ 3 h 41"/>
                <a:gd name="T28" fmla="*/ 6 w 35"/>
                <a:gd name="T29" fmla="*/ 2 h 41"/>
                <a:gd name="T30" fmla="*/ 4 w 35"/>
                <a:gd name="T31" fmla="*/ 3 h 41"/>
                <a:gd name="T32" fmla="*/ 3 w 35"/>
                <a:gd name="T33" fmla="*/ 3 h 41"/>
                <a:gd name="T34" fmla="*/ 2 w 35"/>
                <a:gd name="T35" fmla="*/ 3 h 41"/>
                <a:gd name="T36" fmla="*/ 1 w 35"/>
                <a:gd name="T37" fmla="*/ 6 h 41"/>
                <a:gd name="T38" fmla="*/ 4 w 35"/>
                <a:gd name="T39" fmla="*/ 9 h 41"/>
                <a:gd name="T40" fmla="*/ 3 w 35"/>
                <a:gd name="T41" fmla="*/ 15 h 41"/>
                <a:gd name="T42" fmla="*/ 2 w 35"/>
                <a:gd name="T43" fmla="*/ 17 h 41"/>
                <a:gd name="T44" fmla="*/ 2 w 35"/>
                <a:gd name="T45" fmla="*/ 22 h 41"/>
                <a:gd name="T46" fmla="*/ 2 w 35"/>
                <a:gd name="T47" fmla="*/ 22 h 41"/>
                <a:gd name="T48" fmla="*/ 1 w 35"/>
                <a:gd name="T49" fmla="*/ 24 h 41"/>
                <a:gd name="T50" fmla="*/ 0 w 35"/>
                <a:gd name="T51" fmla="*/ 28 h 41"/>
                <a:gd name="T52" fmla="*/ 5 w 35"/>
                <a:gd name="T53" fmla="*/ 32 h 41"/>
                <a:gd name="T54" fmla="*/ 5 w 35"/>
                <a:gd name="T55" fmla="*/ 37 h 41"/>
                <a:gd name="T56" fmla="*/ 8 w 35"/>
                <a:gd name="T57" fmla="*/ 41 h 41"/>
                <a:gd name="T58" fmla="*/ 20 w 35"/>
                <a:gd name="T59" fmla="*/ 37 h 41"/>
                <a:gd name="T60" fmla="*/ 32 w 35"/>
                <a:gd name="T61" fmla="*/ 39 h 41"/>
                <a:gd name="T62" fmla="*/ 35 w 35"/>
                <a:gd name="T63" fmla="*/ 3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5" h="41">
                  <a:moveTo>
                    <a:pt x="33" y="37"/>
                  </a:moveTo>
                  <a:cubicBezTo>
                    <a:pt x="33" y="37"/>
                    <a:pt x="32" y="35"/>
                    <a:pt x="32" y="34"/>
                  </a:cubicBezTo>
                  <a:cubicBezTo>
                    <a:pt x="32" y="34"/>
                    <a:pt x="30" y="30"/>
                    <a:pt x="30" y="30"/>
                  </a:cubicBezTo>
                  <a:cubicBezTo>
                    <a:pt x="30" y="25"/>
                    <a:pt x="30" y="25"/>
                    <a:pt x="30" y="25"/>
                  </a:cubicBezTo>
                  <a:cubicBezTo>
                    <a:pt x="31" y="21"/>
                    <a:pt x="31" y="21"/>
                    <a:pt x="31" y="21"/>
                  </a:cubicBezTo>
                  <a:cubicBezTo>
                    <a:pt x="31" y="21"/>
                    <a:pt x="32" y="18"/>
                    <a:pt x="32" y="18"/>
                  </a:cubicBezTo>
                  <a:cubicBezTo>
                    <a:pt x="33" y="18"/>
                    <a:pt x="34" y="15"/>
                    <a:pt x="34" y="15"/>
                  </a:cubicBezTo>
                  <a:cubicBezTo>
                    <a:pt x="33" y="13"/>
                    <a:pt x="33" y="13"/>
                    <a:pt x="33" y="13"/>
                  </a:cubicBezTo>
                  <a:cubicBezTo>
                    <a:pt x="32" y="12"/>
                    <a:pt x="32" y="12"/>
                    <a:pt x="32" y="12"/>
                  </a:cubicBezTo>
                  <a:cubicBezTo>
                    <a:pt x="32" y="9"/>
                    <a:pt x="32" y="9"/>
                    <a:pt x="32" y="9"/>
                  </a:cubicBezTo>
                  <a:cubicBezTo>
                    <a:pt x="32" y="8"/>
                    <a:pt x="32" y="8"/>
                    <a:pt x="32" y="8"/>
                  </a:cubicBezTo>
                  <a:cubicBezTo>
                    <a:pt x="32" y="9"/>
                    <a:pt x="32" y="9"/>
                    <a:pt x="32" y="9"/>
                  </a:cubicBezTo>
                  <a:cubicBezTo>
                    <a:pt x="32" y="8"/>
                    <a:pt x="32" y="8"/>
                    <a:pt x="32" y="8"/>
                  </a:cubicBezTo>
                  <a:cubicBezTo>
                    <a:pt x="32" y="7"/>
                    <a:pt x="32" y="7"/>
                    <a:pt x="32" y="7"/>
                  </a:cubicBezTo>
                  <a:cubicBezTo>
                    <a:pt x="29" y="6"/>
                    <a:pt x="29" y="6"/>
                    <a:pt x="29" y="6"/>
                  </a:cubicBezTo>
                  <a:cubicBezTo>
                    <a:pt x="25" y="6"/>
                    <a:pt x="25" y="6"/>
                    <a:pt x="25" y="6"/>
                  </a:cubicBezTo>
                  <a:cubicBezTo>
                    <a:pt x="24" y="7"/>
                    <a:pt x="24" y="7"/>
                    <a:pt x="24" y="7"/>
                  </a:cubicBezTo>
                  <a:cubicBezTo>
                    <a:pt x="22" y="8"/>
                    <a:pt x="22" y="8"/>
                    <a:pt x="22" y="8"/>
                  </a:cubicBezTo>
                  <a:cubicBezTo>
                    <a:pt x="20" y="7"/>
                    <a:pt x="20" y="7"/>
                    <a:pt x="20" y="7"/>
                  </a:cubicBezTo>
                  <a:cubicBezTo>
                    <a:pt x="19" y="5"/>
                    <a:pt x="19" y="5"/>
                    <a:pt x="19" y="5"/>
                  </a:cubicBezTo>
                  <a:cubicBezTo>
                    <a:pt x="19" y="4"/>
                    <a:pt x="19" y="4"/>
                    <a:pt x="19" y="4"/>
                  </a:cubicBezTo>
                  <a:cubicBezTo>
                    <a:pt x="17" y="3"/>
                    <a:pt x="17" y="3"/>
                    <a:pt x="17" y="3"/>
                  </a:cubicBezTo>
                  <a:cubicBezTo>
                    <a:pt x="17" y="3"/>
                    <a:pt x="17" y="3"/>
                    <a:pt x="17" y="3"/>
                  </a:cubicBezTo>
                  <a:cubicBezTo>
                    <a:pt x="13" y="3"/>
                    <a:pt x="13" y="3"/>
                    <a:pt x="13" y="3"/>
                  </a:cubicBezTo>
                  <a:cubicBezTo>
                    <a:pt x="13" y="0"/>
                    <a:pt x="13" y="0"/>
                    <a:pt x="13" y="0"/>
                  </a:cubicBezTo>
                  <a:cubicBezTo>
                    <a:pt x="11" y="1"/>
                    <a:pt x="11" y="1"/>
                    <a:pt x="11" y="1"/>
                  </a:cubicBezTo>
                  <a:cubicBezTo>
                    <a:pt x="10" y="4"/>
                    <a:pt x="10" y="4"/>
                    <a:pt x="10" y="4"/>
                  </a:cubicBezTo>
                  <a:cubicBezTo>
                    <a:pt x="7" y="3"/>
                    <a:pt x="7" y="3"/>
                    <a:pt x="7" y="3"/>
                  </a:cubicBezTo>
                  <a:cubicBezTo>
                    <a:pt x="6" y="3"/>
                    <a:pt x="6" y="3"/>
                    <a:pt x="6" y="3"/>
                  </a:cubicBezTo>
                  <a:cubicBezTo>
                    <a:pt x="6" y="2"/>
                    <a:pt x="6" y="2"/>
                    <a:pt x="6" y="2"/>
                  </a:cubicBezTo>
                  <a:cubicBezTo>
                    <a:pt x="4" y="2"/>
                    <a:pt x="4" y="2"/>
                    <a:pt x="4" y="2"/>
                  </a:cubicBezTo>
                  <a:cubicBezTo>
                    <a:pt x="4" y="2"/>
                    <a:pt x="5" y="3"/>
                    <a:pt x="4" y="3"/>
                  </a:cubicBezTo>
                  <a:cubicBezTo>
                    <a:pt x="4" y="3"/>
                    <a:pt x="3" y="3"/>
                    <a:pt x="3" y="3"/>
                  </a:cubicBezTo>
                  <a:cubicBezTo>
                    <a:pt x="3" y="3"/>
                    <a:pt x="3" y="3"/>
                    <a:pt x="3" y="3"/>
                  </a:cubicBezTo>
                  <a:cubicBezTo>
                    <a:pt x="3" y="3"/>
                    <a:pt x="3" y="3"/>
                    <a:pt x="3" y="3"/>
                  </a:cubicBezTo>
                  <a:cubicBezTo>
                    <a:pt x="2" y="3"/>
                    <a:pt x="2" y="3"/>
                    <a:pt x="2" y="3"/>
                  </a:cubicBezTo>
                  <a:cubicBezTo>
                    <a:pt x="2" y="6"/>
                    <a:pt x="2" y="6"/>
                    <a:pt x="2" y="6"/>
                  </a:cubicBezTo>
                  <a:cubicBezTo>
                    <a:pt x="1" y="6"/>
                    <a:pt x="1" y="6"/>
                    <a:pt x="1" y="6"/>
                  </a:cubicBezTo>
                  <a:cubicBezTo>
                    <a:pt x="1" y="8"/>
                    <a:pt x="1" y="8"/>
                    <a:pt x="1" y="8"/>
                  </a:cubicBezTo>
                  <a:cubicBezTo>
                    <a:pt x="4" y="9"/>
                    <a:pt x="4" y="9"/>
                    <a:pt x="4" y="9"/>
                  </a:cubicBezTo>
                  <a:cubicBezTo>
                    <a:pt x="3" y="12"/>
                    <a:pt x="3" y="12"/>
                    <a:pt x="3" y="12"/>
                  </a:cubicBezTo>
                  <a:cubicBezTo>
                    <a:pt x="3" y="15"/>
                    <a:pt x="3" y="15"/>
                    <a:pt x="3" y="15"/>
                  </a:cubicBezTo>
                  <a:cubicBezTo>
                    <a:pt x="2" y="15"/>
                    <a:pt x="2" y="15"/>
                    <a:pt x="2" y="15"/>
                  </a:cubicBezTo>
                  <a:cubicBezTo>
                    <a:pt x="2" y="17"/>
                    <a:pt x="2" y="17"/>
                    <a:pt x="2" y="17"/>
                  </a:cubicBezTo>
                  <a:cubicBezTo>
                    <a:pt x="3" y="18"/>
                    <a:pt x="3" y="18"/>
                    <a:pt x="3" y="18"/>
                  </a:cubicBezTo>
                  <a:cubicBezTo>
                    <a:pt x="2" y="22"/>
                    <a:pt x="2" y="22"/>
                    <a:pt x="2" y="22"/>
                  </a:cubicBezTo>
                  <a:cubicBezTo>
                    <a:pt x="2" y="22"/>
                    <a:pt x="2" y="22"/>
                    <a:pt x="2" y="22"/>
                  </a:cubicBezTo>
                  <a:cubicBezTo>
                    <a:pt x="2" y="22"/>
                    <a:pt x="2" y="22"/>
                    <a:pt x="2" y="22"/>
                  </a:cubicBezTo>
                  <a:cubicBezTo>
                    <a:pt x="2" y="22"/>
                    <a:pt x="2" y="22"/>
                    <a:pt x="2" y="22"/>
                  </a:cubicBezTo>
                  <a:cubicBezTo>
                    <a:pt x="1" y="24"/>
                    <a:pt x="1" y="24"/>
                    <a:pt x="1" y="24"/>
                  </a:cubicBezTo>
                  <a:cubicBezTo>
                    <a:pt x="0" y="26"/>
                    <a:pt x="0" y="26"/>
                    <a:pt x="0" y="26"/>
                  </a:cubicBezTo>
                  <a:cubicBezTo>
                    <a:pt x="0" y="28"/>
                    <a:pt x="0" y="28"/>
                    <a:pt x="0" y="28"/>
                  </a:cubicBezTo>
                  <a:cubicBezTo>
                    <a:pt x="3" y="29"/>
                    <a:pt x="3" y="29"/>
                    <a:pt x="3" y="29"/>
                  </a:cubicBezTo>
                  <a:cubicBezTo>
                    <a:pt x="5" y="32"/>
                    <a:pt x="5" y="32"/>
                    <a:pt x="5" y="32"/>
                  </a:cubicBezTo>
                  <a:cubicBezTo>
                    <a:pt x="6" y="34"/>
                    <a:pt x="6" y="34"/>
                    <a:pt x="6" y="34"/>
                  </a:cubicBezTo>
                  <a:cubicBezTo>
                    <a:pt x="6" y="34"/>
                    <a:pt x="5" y="37"/>
                    <a:pt x="5" y="37"/>
                  </a:cubicBezTo>
                  <a:cubicBezTo>
                    <a:pt x="5" y="38"/>
                    <a:pt x="5" y="40"/>
                    <a:pt x="5" y="41"/>
                  </a:cubicBezTo>
                  <a:cubicBezTo>
                    <a:pt x="8" y="41"/>
                    <a:pt x="8" y="41"/>
                    <a:pt x="8" y="41"/>
                  </a:cubicBezTo>
                  <a:cubicBezTo>
                    <a:pt x="8" y="41"/>
                    <a:pt x="12" y="39"/>
                    <a:pt x="13" y="39"/>
                  </a:cubicBezTo>
                  <a:cubicBezTo>
                    <a:pt x="14" y="39"/>
                    <a:pt x="16" y="37"/>
                    <a:pt x="20" y="37"/>
                  </a:cubicBezTo>
                  <a:cubicBezTo>
                    <a:pt x="24" y="37"/>
                    <a:pt x="25" y="37"/>
                    <a:pt x="28" y="37"/>
                  </a:cubicBezTo>
                  <a:cubicBezTo>
                    <a:pt x="32" y="37"/>
                    <a:pt x="30" y="38"/>
                    <a:pt x="32" y="39"/>
                  </a:cubicBezTo>
                  <a:cubicBezTo>
                    <a:pt x="33" y="40"/>
                    <a:pt x="34" y="39"/>
                    <a:pt x="35" y="39"/>
                  </a:cubicBezTo>
                  <a:cubicBezTo>
                    <a:pt x="35" y="38"/>
                    <a:pt x="35" y="38"/>
                    <a:pt x="35" y="38"/>
                  </a:cubicBezTo>
                  <a:lnTo>
                    <a:pt x="33" y="3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1" name="Freeform 108"/>
            <p:cNvSpPr/>
            <p:nvPr/>
          </p:nvSpPr>
          <p:spPr bwMode="auto">
            <a:xfrm>
              <a:off x="7084666" y="3794274"/>
              <a:ext cx="109538" cy="182563"/>
            </a:xfrm>
            <a:custGeom>
              <a:avLst/>
              <a:gdLst>
                <a:gd name="T0" fmla="*/ 21 w 24"/>
                <a:gd name="T1" fmla="*/ 28 h 40"/>
                <a:gd name="T2" fmla="*/ 20 w 24"/>
                <a:gd name="T3" fmla="*/ 25 h 40"/>
                <a:gd name="T4" fmla="*/ 20 w 24"/>
                <a:gd name="T5" fmla="*/ 19 h 40"/>
                <a:gd name="T6" fmla="*/ 20 w 24"/>
                <a:gd name="T7" fmla="*/ 15 h 40"/>
                <a:gd name="T8" fmla="*/ 20 w 24"/>
                <a:gd name="T9" fmla="*/ 13 h 40"/>
                <a:gd name="T10" fmla="*/ 20 w 24"/>
                <a:gd name="T11" fmla="*/ 9 h 40"/>
                <a:gd name="T12" fmla="*/ 19 w 24"/>
                <a:gd name="T13" fmla="*/ 7 h 40"/>
                <a:gd name="T14" fmla="*/ 19 w 24"/>
                <a:gd name="T15" fmla="*/ 4 h 40"/>
                <a:gd name="T16" fmla="*/ 18 w 24"/>
                <a:gd name="T17" fmla="*/ 4 h 40"/>
                <a:gd name="T18" fmla="*/ 16 w 24"/>
                <a:gd name="T19" fmla="*/ 4 h 40"/>
                <a:gd name="T20" fmla="*/ 16 w 24"/>
                <a:gd name="T21" fmla="*/ 0 h 40"/>
                <a:gd name="T22" fmla="*/ 14 w 24"/>
                <a:gd name="T23" fmla="*/ 0 h 40"/>
                <a:gd name="T24" fmla="*/ 11 w 24"/>
                <a:gd name="T25" fmla="*/ 0 h 40"/>
                <a:gd name="T26" fmla="*/ 8 w 24"/>
                <a:gd name="T27" fmla="*/ 0 h 40"/>
                <a:gd name="T28" fmla="*/ 4 w 24"/>
                <a:gd name="T29" fmla="*/ 0 h 40"/>
                <a:gd name="T30" fmla="*/ 1 w 24"/>
                <a:gd name="T31" fmla="*/ 0 h 40"/>
                <a:gd name="T32" fmla="*/ 1 w 24"/>
                <a:gd name="T33" fmla="*/ 4 h 40"/>
                <a:gd name="T34" fmla="*/ 2 w 24"/>
                <a:gd name="T35" fmla="*/ 5 h 40"/>
                <a:gd name="T36" fmla="*/ 2 w 24"/>
                <a:gd name="T37" fmla="*/ 9 h 40"/>
                <a:gd name="T38" fmla="*/ 2 w 24"/>
                <a:gd name="T39" fmla="*/ 10 h 40"/>
                <a:gd name="T40" fmla="*/ 2 w 24"/>
                <a:gd name="T41" fmla="*/ 13 h 40"/>
                <a:gd name="T42" fmla="*/ 3 w 24"/>
                <a:gd name="T43" fmla="*/ 14 h 40"/>
                <a:gd name="T44" fmla="*/ 4 w 24"/>
                <a:gd name="T45" fmla="*/ 16 h 40"/>
                <a:gd name="T46" fmla="*/ 2 w 24"/>
                <a:gd name="T47" fmla="*/ 19 h 40"/>
                <a:gd name="T48" fmla="*/ 1 w 24"/>
                <a:gd name="T49" fmla="*/ 22 h 40"/>
                <a:gd name="T50" fmla="*/ 0 w 24"/>
                <a:gd name="T51" fmla="*/ 26 h 40"/>
                <a:gd name="T52" fmla="*/ 0 w 24"/>
                <a:gd name="T53" fmla="*/ 31 h 40"/>
                <a:gd name="T54" fmla="*/ 2 w 24"/>
                <a:gd name="T55" fmla="*/ 35 h 40"/>
                <a:gd name="T56" fmla="*/ 3 w 24"/>
                <a:gd name="T57" fmla="*/ 38 h 40"/>
                <a:gd name="T58" fmla="*/ 5 w 24"/>
                <a:gd name="T59" fmla="*/ 39 h 40"/>
                <a:gd name="T60" fmla="*/ 5 w 24"/>
                <a:gd name="T61" fmla="*/ 40 h 40"/>
                <a:gd name="T62" fmla="*/ 6 w 24"/>
                <a:gd name="T63" fmla="*/ 40 h 40"/>
                <a:gd name="T64" fmla="*/ 10 w 24"/>
                <a:gd name="T65" fmla="*/ 38 h 40"/>
                <a:gd name="T66" fmla="*/ 14 w 24"/>
                <a:gd name="T67" fmla="*/ 37 h 40"/>
                <a:gd name="T68" fmla="*/ 19 w 24"/>
                <a:gd name="T69" fmla="*/ 35 h 40"/>
                <a:gd name="T70" fmla="*/ 24 w 24"/>
                <a:gd name="T71" fmla="*/ 33 h 40"/>
                <a:gd name="T72" fmla="*/ 23 w 24"/>
                <a:gd name="T73" fmla="*/ 30 h 40"/>
                <a:gd name="T74" fmla="*/ 21 w 24"/>
                <a:gd name="T75"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4" h="40">
                  <a:moveTo>
                    <a:pt x="21" y="28"/>
                  </a:moveTo>
                  <a:cubicBezTo>
                    <a:pt x="20" y="25"/>
                    <a:pt x="20" y="25"/>
                    <a:pt x="20" y="25"/>
                  </a:cubicBezTo>
                  <a:cubicBezTo>
                    <a:pt x="20" y="19"/>
                    <a:pt x="20" y="19"/>
                    <a:pt x="20" y="19"/>
                  </a:cubicBezTo>
                  <a:cubicBezTo>
                    <a:pt x="20" y="15"/>
                    <a:pt x="20" y="15"/>
                    <a:pt x="20" y="15"/>
                  </a:cubicBezTo>
                  <a:cubicBezTo>
                    <a:pt x="20" y="15"/>
                    <a:pt x="20" y="13"/>
                    <a:pt x="20" y="13"/>
                  </a:cubicBezTo>
                  <a:cubicBezTo>
                    <a:pt x="20" y="12"/>
                    <a:pt x="20" y="9"/>
                    <a:pt x="20" y="9"/>
                  </a:cubicBezTo>
                  <a:cubicBezTo>
                    <a:pt x="19" y="7"/>
                    <a:pt x="19" y="7"/>
                    <a:pt x="19" y="7"/>
                  </a:cubicBezTo>
                  <a:cubicBezTo>
                    <a:pt x="19" y="4"/>
                    <a:pt x="19" y="4"/>
                    <a:pt x="19" y="4"/>
                  </a:cubicBezTo>
                  <a:cubicBezTo>
                    <a:pt x="18" y="4"/>
                    <a:pt x="18" y="4"/>
                    <a:pt x="18" y="4"/>
                  </a:cubicBezTo>
                  <a:cubicBezTo>
                    <a:pt x="16" y="4"/>
                    <a:pt x="16" y="4"/>
                    <a:pt x="16" y="4"/>
                  </a:cubicBezTo>
                  <a:cubicBezTo>
                    <a:pt x="16" y="0"/>
                    <a:pt x="16" y="0"/>
                    <a:pt x="16" y="0"/>
                  </a:cubicBezTo>
                  <a:cubicBezTo>
                    <a:pt x="16" y="0"/>
                    <a:pt x="14" y="0"/>
                    <a:pt x="14" y="0"/>
                  </a:cubicBezTo>
                  <a:cubicBezTo>
                    <a:pt x="14" y="0"/>
                    <a:pt x="11" y="0"/>
                    <a:pt x="11" y="0"/>
                  </a:cubicBezTo>
                  <a:cubicBezTo>
                    <a:pt x="8" y="0"/>
                    <a:pt x="8" y="0"/>
                    <a:pt x="8" y="0"/>
                  </a:cubicBezTo>
                  <a:cubicBezTo>
                    <a:pt x="8" y="0"/>
                    <a:pt x="4" y="0"/>
                    <a:pt x="4" y="0"/>
                  </a:cubicBezTo>
                  <a:cubicBezTo>
                    <a:pt x="3" y="0"/>
                    <a:pt x="1" y="0"/>
                    <a:pt x="1" y="0"/>
                  </a:cubicBezTo>
                  <a:cubicBezTo>
                    <a:pt x="1" y="4"/>
                    <a:pt x="1" y="4"/>
                    <a:pt x="1" y="4"/>
                  </a:cubicBezTo>
                  <a:cubicBezTo>
                    <a:pt x="2" y="5"/>
                    <a:pt x="2" y="5"/>
                    <a:pt x="2" y="5"/>
                  </a:cubicBezTo>
                  <a:cubicBezTo>
                    <a:pt x="2" y="9"/>
                    <a:pt x="2" y="9"/>
                    <a:pt x="2" y="9"/>
                  </a:cubicBezTo>
                  <a:cubicBezTo>
                    <a:pt x="2" y="10"/>
                    <a:pt x="2" y="10"/>
                    <a:pt x="2" y="10"/>
                  </a:cubicBezTo>
                  <a:cubicBezTo>
                    <a:pt x="2" y="13"/>
                    <a:pt x="2" y="13"/>
                    <a:pt x="2" y="13"/>
                  </a:cubicBezTo>
                  <a:cubicBezTo>
                    <a:pt x="3" y="14"/>
                    <a:pt x="3" y="14"/>
                    <a:pt x="3" y="14"/>
                  </a:cubicBezTo>
                  <a:cubicBezTo>
                    <a:pt x="4" y="16"/>
                    <a:pt x="4" y="16"/>
                    <a:pt x="4" y="16"/>
                  </a:cubicBezTo>
                  <a:cubicBezTo>
                    <a:pt x="4" y="16"/>
                    <a:pt x="3" y="19"/>
                    <a:pt x="2" y="19"/>
                  </a:cubicBezTo>
                  <a:cubicBezTo>
                    <a:pt x="2" y="19"/>
                    <a:pt x="1" y="22"/>
                    <a:pt x="1" y="22"/>
                  </a:cubicBezTo>
                  <a:cubicBezTo>
                    <a:pt x="0" y="26"/>
                    <a:pt x="0" y="26"/>
                    <a:pt x="0" y="26"/>
                  </a:cubicBezTo>
                  <a:cubicBezTo>
                    <a:pt x="0" y="31"/>
                    <a:pt x="0" y="31"/>
                    <a:pt x="0" y="31"/>
                  </a:cubicBezTo>
                  <a:cubicBezTo>
                    <a:pt x="0" y="31"/>
                    <a:pt x="2" y="35"/>
                    <a:pt x="2" y="35"/>
                  </a:cubicBezTo>
                  <a:cubicBezTo>
                    <a:pt x="2" y="36"/>
                    <a:pt x="3" y="38"/>
                    <a:pt x="3" y="38"/>
                  </a:cubicBezTo>
                  <a:cubicBezTo>
                    <a:pt x="5" y="39"/>
                    <a:pt x="5" y="39"/>
                    <a:pt x="5" y="39"/>
                  </a:cubicBezTo>
                  <a:cubicBezTo>
                    <a:pt x="5" y="40"/>
                    <a:pt x="5" y="40"/>
                    <a:pt x="5" y="40"/>
                  </a:cubicBezTo>
                  <a:cubicBezTo>
                    <a:pt x="6" y="40"/>
                    <a:pt x="6" y="40"/>
                    <a:pt x="6" y="40"/>
                  </a:cubicBezTo>
                  <a:cubicBezTo>
                    <a:pt x="10" y="38"/>
                    <a:pt x="10" y="38"/>
                    <a:pt x="10" y="38"/>
                  </a:cubicBezTo>
                  <a:cubicBezTo>
                    <a:pt x="10" y="38"/>
                    <a:pt x="13" y="38"/>
                    <a:pt x="14" y="37"/>
                  </a:cubicBezTo>
                  <a:cubicBezTo>
                    <a:pt x="15" y="36"/>
                    <a:pt x="17" y="35"/>
                    <a:pt x="19" y="35"/>
                  </a:cubicBezTo>
                  <a:cubicBezTo>
                    <a:pt x="21" y="35"/>
                    <a:pt x="21" y="33"/>
                    <a:pt x="24" y="33"/>
                  </a:cubicBezTo>
                  <a:cubicBezTo>
                    <a:pt x="23" y="30"/>
                    <a:pt x="23" y="30"/>
                    <a:pt x="23" y="30"/>
                  </a:cubicBezTo>
                  <a:lnTo>
                    <a:pt x="21" y="2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2" name="Freeform 109"/>
            <p:cNvSpPr/>
            <p:nvPr/>
          </p:nvSpPr>
          <p:spPr bwMode="auto">
            <a:xfrm>
              <a:off x="6779866" y="3743474"/>
              <a:ext cx="185738" cy="155575"/>
            </a:xfrm>
            <a:custGeom>
              <a:avLst/>
              <a:gdLst>
                <a:gd name="T0" fmla="*/ 15 w 41"/>
                <a:gd name="T1" fmla="*/ 18 h 34"/>
                <a:gd name="T2" fmla="*/ 22 w 41"/>
                <a:gd name="T3" fmla="*/ 18 h 34"/>
                <a:gd name="T4" fmla="*/ 26 w 41"/>
                <a:gd name="T5" fmla="*/ 26 h 34"/>
                <a:gd name="T6" fmla="*/ 29 w 41"/>
                <a:gd name="T7" fmla="*/ 26 h 34"/>
                <a:gd name="T8" fmla="*/ 31 w 41"/>
                <a:gd name="T9" fmla="*/ 31 h 34"/>
                <a:gd name="T10" fmla="*/ 34 w 41"/>
                <a:gd name="T11" fmla="*/ 34 h 34"/>
                <a:gd name="T12" fmla="*/ 38 w 41"/>
                <a:gd name="T13" fmla="*/ 33 h 34"/>
                <a:gd name="T14" fmla="*/ 39 w 41"/>
                <a:gd name="T15" fmla="*/ 34 h 34"/>
                <a:gd name="T16" fmla="*/ 39 w 41"/>
                <a:gd name="T17" fmla="*/ 29 h 34"/>
                <a:gd name="T18" fmla="*/ 40 w 41"/>
                <a:gd name="T19" fmla="*/ 27 h 34"/>
                <a:gd name="T20" fmla="*/ 41 w 41"/>
                <a:gd name="T21" fmla="*/ 21 h 34"/>
                <a:gd name="T22" fmla="*/ 38 w 41"/>
                <a:gd name="T23" fmla="*/ 18 h 34"/>
                <a:gd name="T24" fmla="*/ 39 w 41"/>
                <a:gd name="T25" fmla="*/ 15 h 34"/>
                <a:gd name="T26" fmla="*/ 39 w 41"/>
                <a:gd name="T27" fmla="*/ 15 h 34"/>
                <a:gd name="T28" fmla="*/ 36 w 41"/>
                <a:gd name="T29" fmla="*/ 11 h 34"/>
                <a:gd name="T30" fmla="*/ 37 w 41"/>
                <a:gd name="T31" fmla="*/ 9 h 34"/>
                <a:gd name="T32" fmla="*/ 35 w 41"/>
                <a:gd name="T33" fmla="*/ 7 h 34"/>
                <a:gd name="T34" fmla="*/ 34 w 41"/>
                <a:gd name="T35" fmla="*/ 2 h 34"/>
                <a:gd name="T36" fmla="*/ 32 w 41"/>
                <a:gd name="T37" fmla="*/ 3 h 34"/>
                <a:gd name="T38" fmla="*/ 31 w 41"/>
                <a:gd name="T39" fmla="*/ 5 h 34"/>
                <a:gd name="T40" fmla="*/ 30 w 41"/>
                <a:gd name="T41" fmla="*/ 4 h 34"/>
                <a:gd name="T42" fmla="*/ 27 w 41"/>
                <a:gd name="T43" fmla="*/ 5 h 34"/>
                <a:gd name="T44" fmla="*/ 25 w 41"/>
                <a:gd name="T45" fmla="*/ 4 h 34"/>
                <a:gd name="T46" fmla="*/ 23 w 41"/>
                <a:gd name="T47" fmla="*/ 4 h 34"/>
                <a:gd name="T48" fmla="*/ 21 w 41"/>
                <a:gd name="T49" fmla="*/ 3 h 34"/>
                <a:gd name="T50" fmla="*/ 19 w 41"/>
                <a:gd name="T51" fmla="*/ 2 h 34"/>
                <a:gd name="T52" fmla="*/ 13 w 41"/>
                <a:gd name="T53" fmla="*/ 2 h 34"/>
                <a:gd name="T54" fmla="*/ 11 w 41"/>
                <a:gd name="T55" fmla="*/ 1 h 34"/>
                <a:gd name="T56" fmla="*/ 10 w 41"/>
                <a:gd name="T57" fmla="*/ 0 h 34"/>
                <a:gd name="T58" fmla="*/ 9 w 41"/>
                <a:gd name="T59" fmla="*/ 3 h 34"/>
                <a:gd name="T60" fmla="*/ 9 w 41"/>
                <a:gd name="T61" fmla="*/ 6 h 34"/>
                <a:gd name="T62" fmla="*/ 4 w 41"/>
                <a:gd name="T63" fmla="*/ 7 h 34"/>
                <a:gd name="T64" fmla="*/ 0 w 41"/>
                <a:gd name="T65" fmla="*/ 11 h 34"/>
                <a:gd name="T66" fmla="*/ 4 w 41"/>
                <a:gd name="T67" fmla="*/ 15 h 34"/>
                <a:gd name="T68" fmla="*/ 10 w 41"/>
                <a:gd name="T69" fmla="*/ 23 h 34"/>
                <a:gd name="T70" fmla="*/ 14 w 41"/>
                <a:gd name="T71"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 h="34">
                  <a:moveTo>
                    <a:pt x="14" y="21"/>
                  </a:moveTo>
                  <a:cubicBezTo>
                    <a:pt x="15" y="18"/>
                    <a:pt x="15" y="18"/>
                    <a:pt x="15" y="18"/>
                  </a:cubicBezTo>
                  <a:cubicBezTo>
                    <a:pt x="15" y="18"/>
                    <a:pt x="17" y="17"/>
                    <a:pt x="18" y="18"/>
                  </a:cubicBezTo>
                  <a:cubicBezTo>
                    <a:pt x="18" y="18"/>
                    <a:pt x="21" y="18"/>
                    <a:pt x="22" y="18"/>
                  </a:cubicBezTo>
                  <a:cubicBezTo>
                    <a:pt x="22" y="18"/>
                    <a:pt x="25" y="20"/>
                    <a:pt x="25" y="21"/>
                  </a:cubicBezTo>
                  <a:cubicBezTo>
                    <a:pt x="25" y="21"/>
                    <a:pt x="26" y="26"/>
                    <a:pt x="26" y="26"/>
                  </a:cubicBezTo>
                  <a:cubicBezTo>
                    <a:pt x="26" y="27"/>
                    <a:pt x="26" y="27"/>
                    <a:pt x="26" y="27"/>
                  </a:cubicBezTo>
                  <a:cubicBezTo>
                    <a:pt x="29" y="26"/>
                    <a:pt x="29" y="26"/>
                    <a:pt x="29" y="26"/>
                  </a:cubicBezTo>
                  <a:cubicBezTo>
                    <a:pt x="31" y="27"/>
                    <a:pt x="31" y="27"/>
                    <a:pt x="31" y="27"/>
                  </a:cubicBezTo>
                  <a:cubicBezTo>
                    <a:pt x="31" y="27"/>
                    <a:pt x="31" y="31"/>
                    <a:pt x="31" y="31"/>
                  </a:cubicBezTo>
                  <a:cubicBezTo>
                    <a:pt x="31" y="32"/>
                    <a:pt x="32" y="34"/>
                    <a:pt x="32" y="34"/>
                  </a:cubicBezTo>
                  <a:cubicBezTo>
                    <a:pt x="32" y="34"/>
                    <a:pt x="34" y="34"/>
                    <a:pt x="34" y="34"/>
                  </a:cubicBezTo>
                  <a:cubicBezTo>
                    <a:pt x="35" y="33"/>
                    <a:pt x="36" y="32"/>
                    <a:pt x="36" y="32"/>
                  </a:cubicBezTo>
                  <a:cubicBezTo>
                    <a:pt x="37" y="32"/>
                    <a:pt x="37" y="33"/>
                    <a:pt x="38" y="33"/>
                  </a:cubicBezTo>
                  <a:cubicBezTo>
                    <a:pt x="38" y="33"/>
                    <a:pt x="38" y="34"/>
                    <a:pt x="39" y="34"/>
                  </a:cubicBezTo>
                  <a:cubicBezTo>
                    <a:pt x="39" y="34"/>
                    <a:pt x="39" y="34"/>
                    <a:pt x="39" y="34"/>
                  </a:cubicBezTo>
                  <a:cubicBezTo>
                    <a:pt x="40" y="30"/>
                    <a:pt x="40" y="30"/>
                    <a:pt x="40" y="30"/>
                  </a:cubicBezTo>
                  <a:cubicBezTo>
                    <a:pt x="39" y="29"/>
                    <a:pt x="39" y="29"/>
                    <a:pt x="39" y="29"/>
                  </a:cubicBezTo>
                  <a:cubicBezTo>
                    <a:pt x="39" y="27"/>
                    <a:pt x="39" y="27"/>
                    <a:pt x="39" y="27"/>
                  </a:cubicBezTo>
                  <a:cubicBezTo>
                    <a:pt x="40" y="27"/>
                    <a:pt x="40" y="27"/>
                    <a:pt x="40" y="27"/>
                  </a:cubicBezTo>
                  <a:cubicBezTo>
                    <a:pt x="40" y="24"/>
                    <a:pt x="40" y="24"/>
                    <a:pt x="40" y="24"/>
                  </a:cubicBezTo>
                  <a:cubicBezTo>
                    <a:pt x="41" y="21"/>
                    <a:pt x="41" y="21"/>
                    <a:pt x="41" y="21"/>
                  </a:cubicBezTo>
                  <a:cubicBezTo>
                    <a:pt x="38" y="20"/>
                    <a:pt x="38" y="20"/>
                    <a:pt x="38" y="20"/>
                  </a:cubicBezTo>
                  <a:cubicBezTo>
                    <a:pt x="38" y="18"/>
                    <a:pt x="38" y="18"/>
                    <a:pt x="38" y="18"/>
                  </a:cubicBezTo>
                  <a:cubicBezTo>
                    <a:pt x="39" y="18"/>
                    <a:pt x="39" y="18"/>
                    <a:pt x="39" y="18"/>
                  </a:cubicBezTo>
                  <a:cubicBezTo>
                    <a:pt x="39" y="15"/>
                    <a:pt x="39" y="15"/>
                    <a:pt x="39" y="15"/>
                  </a:cubicBezTo>
                  <a:cubicBezTo>
                    <a:pt x="39" y="15"/>
                    <a:pt x="39" y="15"/>
                    <a:pt x="40" y="15"/>
                  </a:cubicBezTo>
                  <a:cubicBezTo>
                    <a:pt x="39" y="15"/>
                    <a:pt x="39" y="15"/>
                    <a:pt x="39" y="15"/>
                  </a:cubicBezTo>
                  <a:cubicBezTo>
                    <a:pt x="39" y="11"/>
                    <a:pt x="39" y="11"/>
                    <a:pt x="39" y="11"/>
                  </a:cubicBezTo>
                  <a:cubicBezTo>
                    <a:pt x="36" y="11"/>
                    <a:pt x="36" y="11"/>
                    <a:pt x="36" y="11"/>
                  </a:cubicBezTo>
                  <a:cubicBezTo>
                    <a:pt x="36" y="10"/>
                    <a:pt x="36" y="10"/>
                    <a:pt x="36" y="10"/>
                  </a:cubicBezTo>
                  <a:cubicBezTo>
                    <a:pt x="37" y="9"/>
                    <a:pt x="37" y="9"/>
                    <a:pt x="37" y="9"/>
                  </a:cubicBezTo>
                  <a:cubicBezTo>
                    <a:pt x="37" y="7"/>
                    <a:pt x="37" y="7"/>
                    <a:pt x="37" y="7"/>
                  </a:cubicBezTo>
                  <a:cubicBezTo>
                    <a:pt x="37" y="7"/>
                    <a:pt x="36" y="7"/>
                    <a:pt x="35" y="7"/>
                  </a:cubicBezTo>
                  <a:cubicBezTo>
                    <a:pt x="35" y="7"/>
                    <a:pt x="34" y="5"/>
                    <a:pt x="34" y="5"/>
                  </a:cubicBezTo>
                  <a:cubicBezTo>
                    <a:pt x="34" y="5"/>
                    <a:pt x="34" y="2"/>
                    <a:pt x="34" y="2"/>
                  </a:cubicBezTo>
                  <a:cubicBezTo>
                    <a:pt x="34" y="2"/>
                    <a:pt x="33" y="2"/>
                    <a:pt x="33" y="2"/>
                  </a:cubicBezTo>
                  <a:cubicBezTo>
                    <a:pt x="32" y="2"/>
                    <a:pt x="32" y="3"/>
                    <a:pt x="32" y="3"/>
                  </a:cubicBezTo>
                  <a:cubicBezTo>
                    <a:pt x="32" y="3"/>
                    <a:pt x="32" y="3"/>
                    <a:pt x="32" y="3"/>
                  </a:cubicBezTo>
                  <a:cubicBezTo>
                    <a:pt x="31" y="5"/>
                    <a:pt x="31" y="5"/>
                    <a:pt x="31" y="5"/>
                  </a:cubicBezTo>
                  <a:cubicBezTo>
                    <a:pt x="30" y="5"/>
                    <a:pt x="30" y="5"/>
                    <a:pt x="30" y="5"/>
                  </a:cubicBezTo>
                  <a:cubicBezTo>
                    <a:pt x="30" y="4"/>
                    <a:pt x="30" y="4"/>
                    <a:pt x="30" y="4"/>
                  </a:cubicBezTo>
                  <a:cubicBezTo>
                    <a:pt x="27" y="3"/>
                    <a:pt x="27" y="3"/>
                    <a:pt x="27" y="3"/>
                  </a:cubicBezTo>
                  <a:cubicBezTo>
                    <a:pt x="27" y="5"/>
                    <a:pt x="27" y="5"/>
                    <a:pt x="27" y="5"/>
                  </a:cubicBezTo>
                  <a:cubicBezTo>
                    <a:pt x="25" y="5"/>
                    <a:pt x="25" y="5"/>
                    <a:pt x="25" y="5"/>
                  </a:cubicBezTo>
                  <a:cubicBezTo>
                    <a:pt x="25" y="4"/>
                    <a:pt x="25" y="4"/>
                    <a:pt x="25" y="4"/>
                  </a:cubicBezTo>
                  <a:cubicBezTo>
                    <a:pt x="23" y="3"/>
                    <a:pt x="23" y="3"/>
                    <a:pt x="23" y="3"/>
                  </a:cubicBezTo>
                  <a:cubicBezTo>
                    <a:pt x="23" y="4"/>
                    <a:pt x="23" y="4"/>
                    <a:pt x="23" y="4"/>
                  </a:cubicBezTo>
                  <a:cubicBezTo>
                    <a:pt x="22" y="4"/>
                    <a:pt x="22" y="4"/>
                    <a:pt x="22" y="4"/>
                  </a:cubicBezTo>
                  <a:cubicBezTo>
                    <a:pt x="21" y="3"/>
                    <a:pt x="21" y="3"/>
                    <a:pt x="21" y="3"/>
                  </a:cubicBezTo>
                  <a:cubicBezTo>
                    <a:pt x="21" y="2"/>
                    <a:pt x="21" y="2"/>
                    <a:pt x="21" y="2"/>
                  </a:cubicBezTo>
                  <a:cubicBezTo>
                    <a:pt x="19" y="2"/>
                    <a:pt x="19" y="2"/>
                    <a:pt x="19" y="2"/>
                  </a:cubicBezTo>
                  <a:cubicBezTo>
                    <a:pt x="15" y="2"/>
                    <a:pt x="15" y="2"/>
                    <a:pt x="15" y="2"/>
                  </a:cubicBezTo>
                  <a:cubicBezTo>
                    <a:pt x="13" y="2"/>
                    <a:pt x="13" y="2"/>
                    <a:pt x="13" y="2"/>
                  </a:cubicBezTo>
                  <a:cubicBezTo>
                    <a:pt x="13" y="1"/>
                    <a:pt x="13" y="1"/>
                    <a:pt x="13" y="1"/>
                  </a:cubicBezTo>
                  <a:cubicBezTo>
                    <a:pt x="11" y="1"/>
                    <a:pt x="11" y="1"/>
                    <a:pt x="11" y="1"/>
                  </a:cubicBezTo>
                  <a:cubicBezTo>
                    <a:pt x="10" y="0"/>
                    <a:pt x="10" y="0"/>
                    <a:pt x="10" y="0"/>
                  </a:cubicBezTo>
                  <a:cubicBezTo>
                    <a:pt x="10" y="0"/>
                    <a:pt x="10" y="0"/>
                    <a:pt x="10" y="0"/>
                  </a:cubicBezTo>
                  <a:cubicBezTo>
                    <a:pt x="9" y="2"/>
                    <a:pt x="9" y="2"/>
                    <a:pt x="9" y="2"/>
                  </a:cubicBezTo>
                  <a:cubicBezTo>
                    <a:pt x="9" y="3"/>
                    <a:pt x="9" y="3"/>
                    <a:pt x="9" y="3"/>
                  </a:cubicBezTo>
                  <a:cubicBezTo>
                    <a:pt x="9" y="4"/>
                    <a:pt x="9" y="4"/>
                    <a:pt x="9" y="4"/>
                  </a:cubicBezTo>
                  <a:cubicBezTo>
                    <a:pt x="9" y="6"/>
                    <a:pt x="9" y="6"/>
                    <a:pt x="9" y="6"/>
                  </a:cubicBezTo>
                  <a:cubicBezTo>
                    <a:pt x="6" y="6"/>
                    <a:pt x="6" y="6"/>
                    <a:pt x="6" y="6"/>
                  </a:cubicBezTo>
                  <a:cubicBezTo>
                    <a:pt x="4" y="7"/>
                    <a:pt x="4" y="7"/>
                    <a:pt x="4" y="7"/>
                  </a:cubicBezTo>
                  <a:cubicBezTo>
                    <a:pt x="3" y="9"/>
                    <a:pt x="3" y="9"/>
                    <a:pt x="3" y="9"/>
                  </a:cubicBezTo>
                  <a:cubicBezTo>
                    <a:pt x="0" y="11"/>
                    <a:pt x="0" y="11"/>
                    <a:pt x="0" y="11"/>
                  </a:cubicBezTo>
                  <a:cubicBezTo>
                    <a:pt x="1" y="11"/>
                    <a:pt x="1" y="11"/>
                    <a:pt x="1" y="11"/>
                  </a:cubicBezTo>
                  <a:cubicBezTo>
                    <a:pt x="1" y="11"/>
                    <a:pt x="2" y="14"/>
                    <a:pt x="4" y="15"/>
                  </a:cubicBezTo>
                  <a:cubicBezTo>
                    <a:pt x="5" y="16"/>
                    <a:pt x="5" y="17"/>
                    <a:pt x="7" y="19"/>
                  </a:cubicBezTo>
                  <a:cubicBezTo>
                    <a:pt x="8" y="20"/>
                    <a:pt x="9" y="22"/>
                    <a:pt x="10" y="23"/>
                  </a:cubicBezTo>
                  <a:cubicBezTo>
                    <a:pt x="10" y="23"/>
                    <a:pt x="12" y="22"/>
                    <a:pt x="12" y="22"/>
                  </a:cubicBezTo>
                  <a:cubicBezTo>
                    <a:pt x="13" y="22"/>
                    <a:pt x="14" y="21"/>
                    <a:pt x="14" y="2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3" name="Freeform 110"/>
            <p:cNvSpPr/>
            <p:nvPr/>
          </p:nvSpPr>
          <p:spPr bwMode="auto">
            <a:xfrm>
              <a:off x="6870353" y="3862537"/>
              <a:ext cx="104775" cy="131763"/>
            </a:xfrm>
            <a:custGeom>
              <a:avLst/>
              <a:gdLst>
                <a:gd name="T0" fmla="*/ 23 w 23"/>
                <a:gd name="T1" fmla="*/ 20 h 29"/>
                <a:gd name="T2" fmla="*/ 22 w 23"/>
                <a:gd name="T3" fmla="*/ 18 h 29"/>
                <a:gd name="T4" fmla="*/ 20 w 23"/>
                <a:gd name="T5" fmla="*/ 15 h 29"/>
                <a:gd name="T6" fmla="*/ 17 w 23"/>
                <a:gd name="T7" fmla="*/ 14 h 29"/>
                <a:gd name="T8" fmla="*/ 17 w 23"/>
                <a:gd name="T9" fmla="*/ 12 h 29"/>
                <a:gd name="T10" fmla="*/ 18 w 23"/>
                <a:gd name="T11" fmla="*/ 10 h 29"/>
                <a:gd name="T12" fmla="*/ 19 w 23"/>
                <a:gd name="T13" fmla="*/ 8 h 29"/>
                <a:gd name="T14" fmla="*/ 18 w 23"/>
                <a:gd name="T15" fmla="*/ 7 h 29"/>
                <a:gd name="T16" fmla="*/ 16 w 23"/>
                <a:gd name="T17" fmla="*/ 6 h 29"/>
                <a:gd name="T18" fmla="*/ 14 w 23"/>
                <a:gd name="T19" fmla="*/ 8 h 29"/>
                <a:gd name="T20" fmla="*/ 12 w 23"/>
                <a:gd name="T21" fmla="*/ 8 h 29"/>
                <a:gd name="T22" fmla="*/ 11 w 23"/>
                <a:gd name="T23" fmla="*/ 5 h 29"/>
                <a:gd name="T24" fmla="*/ 11 w 23"/>
                <a:gd name="T25" fmla="*/ 1 h 29"/>
                <a:gd name="T26" fmla="*/ 9 w 23"/>
                <a:gd name="T27" fmla="*/ 0 h 29"/>
                <a:gd name="T28" fmla="*/ 6 w 23"/>
                <a:gd name="T29" fmla="*/ 1 h 29"/>
                <a:gd name="T30" fmla="*/ 6 w 23"/>
                <a:gd name="T31" fmla="*/ 3 h 29"/>
                <a:gd name="T32" fmla="*/ 4 w 23"/>
                <a:gd name="T33" fmla="*/ 6 h 29"/>
                <a:gd name="T34" fmla="*/ 3 w 23"/>
                <a:gd name="T35" fmla="*/ 8 h 29"/>
                <a:gd name="T36" fmla="*/ 2 w 23"/>
                <a:gd name="T37" fmla="*/ 9 h 29"/>
                <a:gd name="T38" fmla="*/ 0 w 23"/>
                <a:gd name="T39" fmla="*/ 11 h 29"/>
                <a:gd name="T40" fmla="*/ 2 w 23"/>
                <a:gd name="T41" fmla="*/ 14 h 29"/>
                <a:gd name="T42" fmla="*/ 10 w 23"/>
                <a:gd name="T43" fmla="*/ 21 h 29"/>
                <a:gd name="T44" fmla="*/ 17 w 23"/>
                <a:gd name="T45" fmla="*/ 26 h 29"/>
                <a:gd name="T46" fmla="*/ 21 w 23"/>
                <a:gd name="T47" fmla="*/ 28 h 29"/>
                <a:gd name="T48" fmla="*/ 22 w 23"/>
                <a:gd name="T49" fmla="*/ 27 h 29"/>
                <a:gd name="T50" fmla="*/ 22 w 23"/>
                <a:gd name="T51" fmla="*/ 23 h 29"/>
                <a:gd name="T52" fmla="*/ 23 w 23"/>
                <a:gd name="T53" fmla="*/ 2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9">
                  <a:moveTo>
                    <a:pt x="23" y="20"/>
                  </a:moveTo>
                  <a:cubicBezTo>
                    <a:pt x="22" y="18"/>
                    <a:pt x="22" y="18"/>
                    <a:pt x="22" y="18"/>
                  </a:cubicBezTo>
                  <a:cubicBezTo>
                    <a:pt x="20" y="15"/>
                    <a:pt x="20" y="15"/>
                    <a:pt x="20" y="15"/>
                  </a:cubicBezTo>
                  <a:cubicBezTo>
                    <a:pt x="17" y="14"/>
                    <a:pt x="17" y="14"/>
                    <a:pt x="17" y="14"/>
                  </a:cubicBezTo>
                  <a:cubicBezTo>
                    <a:pt x="17" y="12"/>
                    <a:pt x="17" y="12"/>
                    <a:pt x="17" y="12"/>
                  </a:cubicBezTo>
                  <a:cubicBezTo>
                    <a:pt x="18" y="10"/>
                    <a:pt x="18" y="10"/>
                    <a:pt x="18" y="10"/>
                  </a:cubicBezTo>
                  <a:cubicBezTo>
                    <a:pt x="19" y="8"/>
                    <a:pt x="19" y="8"/>
                    <a:pt x="19" y="8"/>
                  </a:cubicBezTo>
                  <a:cubicBezTo>
                    <a:pt x="18" y="8"/>
                    <a:pt x="18" y="7"/>
                    <a:pt x="18" y="7"/>
                  </a:cubicBezTo>
                  <a:cubicBezTo>
                    <a:pt x="17" y="7"/>
                    <a:pt x="17" y="6"/>
                    <a:pt x="16" y="6"/>
                  </a:cubicBezTo>
                  <a:cubicBezTo>
                    <a:pt x="16" y="6"/>
                    <a:pt x="15" y="7"/>
                    <a:pt x="14" y="8"/>
                  </a:cubicBezTo>
                  <a:cubicBezTo>
                    <a:pt x="14" y="8"/>
                    <a:pt x="12" y="8"/>
                    <a:pt x="12" y="8"/>
                  </a:cubicBezTo>
                  <a:cubicBezTo>
                    <a:pt x="12" y="8"/>
                    <a:pt x="11" y="6"/>
                    <a:pt x="11" y="5"/>
                  </a:cubicBezTo>
                  <a:cubicBezTo>
                    <a:pt x="11" y="5"/>
                    <a:pt x="11" y="1"/>
                    <a:pt x="11" y="1"/>
                  </a:cubicBezTo>
                  <a:cubicBezTo>
                    <a:pt x="9" y="0"/>
                    <a:pt x="9" y="0"/>
                    <a:pt x="9" y="0"/>
                  </a:cubicBezTo>
                  <a:cubicBezTo>
                    <a:pt x="6" y="1"/>
                    <a:pt x="6" y="1"/>
                    <a:pt x="6" y="1"/>
                  </a:cubicBezTo>
                  <a:cubicBezTo>
                    <a:pt x="6" y="3"/>
                    <a:pt x="6" y="3"/>
                    <a:pt x="6" y="3"/>
                  </a:cubicBezTo>
                  <a:cubicBezTo>
                    <a:pt x="6" y="3"/>
                    <a:pt x="5" y="6"/>
                    <a:pt x="4" y="6"/>
                  </a:cubicBezTo>
                  <a:cubicBezTo>
                    <a:pt x="4" y="6"/>
                    <a:pt x="4" y="7"/>
                    <a:pt x="3" y="8"/>
                  </a:cubicBezTo>
                  <a:cubicBezTo>
                    <a:pt x="3" y="8"/>
                    <a:pt x="2" y="9"/>
                    <a:pt x="2" y="9"/>
                  </a:cubicBezTo>
                  <a:cubicBezTo>
                    <a:pt x="0" y="11"/>
                    <a:pt x="0" y="11"/>
                    <a:pt x="0" y="11"/>
                  </a:cubicBezTo>
                  <a:cubicBezTo>
                    <a:pt x="1" y="12"/>
                    <a:pt x="1" y="13"/>
                    <a:pt x="2" y="14"/>
                  </a:cubicBezTo>
                  <a:cubicBezTo>
                    <a:pt x="4" y="16"/>
                    <a:pt x="10" y="21"/>
                    <a:pt x="10" y="21"/>
                  </a:cubicBezTo>
                  <a:cubicBezTo>
                    <a:pt x="10" y="21"/>
                    <a:pt x="14" y="24"/>
                    <a:pt x="17" y="26"/>
                  </a:cubicBezTo>
                  <a:cubicBezTo>
                    <a:pt x="20" y="29"/>
                    <a:pt x="21" y="28"/>
                    <a:pt x="21" y="28"/>
                  </a:cubicBezTo>
                  <a:cubicBezTo>
                    <a:pt x="22" y="27"/>
                    <a:pt x="22" y="27"/>
                    <a:pt x="22" y="27"/>
                  </a:cubicBezTo>
                  <a:cubicBezTo>
                    <a:pt x="22" y="26"/>
                    <a:pt x="22" y="24"/>
                    <a:pt x="22" y="23"/>
                  </a:cubicBezTo>
                  <a:cubicBezTo>
                    <a:pt x="22" y="23"/>
                    <a:pt x="23" y="20"/>
                    <a:pt x="23" y="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4" name="Freeform 111"/>
            <p:cNvSpPr/>
            <p:nvPr/>
          </p:nvSpPr>
          <p:spPr bwMode="auto">
            <a:xfrm>
              <a:off x="6825903" y="3821262"/>
              <a:ext cx="71438" cy="90488"/>
            </a:xfrm>
            <a:custGeom>
              <a:avLst/>
              <a:gdLst>
                <a:gd name="T0" fmla="*/ 13 w 16"/>
                <a:gd name="T1" fmla="*/ 17 h 20"/>
                <a:gd name="T2" fmla="*/ 14 w 16"/>
                <a:gd name="T3" fmla="*/ 15 h 20"/>
                <a:gd name="T4" fmla="*/ 16 w 16"/>
                <a:gd name="T5" fmla="*/ 12 h 20"/>
                <a:gd name="T6" fmla="*/ 16 w 16"/>
                <a:gd name="T7" fmla="*/ 10 h 20"/>
                <a:gd name="T8" fmla="*/ 16 w 16"/>
                <a:gd name="T9" fmla="*/ 10 h 20"/>
                <a:gd name="T10" fmla="*/ 16 w 16"/>
                <a:gd name="T11" fmla="*/ 10 h 20"/>
                <a:gd name="T12" fmla="*/ 16 w 16"/>
                <a:gd name="T13" fmla="*/ 9 h 20"/>
                <a:gd name="T14" fmla="*/ 15 w 16"/>
                <a:gd name="T15" fmla="*/ 4 h 20"/>
                <a:gd name="T16" fmla="*/ 12 w 16"/>
                <a:gd name="T17" fmla="*/ 1 h 20"/>
                <a:gd name="T18" fmla="*/ 8 w 16"/>
                <a:gd name="T19" fmla="*/ 1 h 20"/>
                <a:gd name="T20" fmla="*/ 5 w 16"/>
                <a:gd name="T21" fmla="*/ 1 h 20"/>
                <a:gd name="T22" fmla="*/ 4 w 16"/>
                <a:gd name="T23" fmla="*/ 4 h 20"/>
                <a:gd name="T24" fmla="*/ 2 w 16"/>
                <a:gd name="T25" fmla="*/ 5 h 20"/>
                <a:gd name="T26" fmla="*/ 0 w 16"/>
                <a:gd name="T27" fmla="*/ 6 h 20"/>
                <a:gd name="T28" fmla="*/ 0 w 16"/>
                <a:gd name="T29" fmla="*/ 8 h 20"/>
                <a:gd name="T30" fmla="*/ 0 w 16"/>
                <a:gd name="T31" fmla="*/ 12 h 20"/>
                <a:gd name="T32" fmla="*/ 4 w 16"/>
                <a:gd name="T33" fmla="*/ 16 h 20"/>
                <a:gd name="T34" fmla="*/ 8 w 16"/>
                <a:gd name="T35" fmla="*/ 19 h 20"/>
                <a:gd name="T36" fmla="*/ 10 w 16"/>
                <a:gd name="T37" fmla="*/ 20 h 20"/>
                <a:gd name="T38" fmla="*/ 12 w 16"/>
                <a:gd name="T39" fmla="*/ 18 h 20"/>
                <a:gd name="T40" fmla="*/ 13 w 16"/>
                <a:gd name="T41"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0">
                  <a:moveTo>
                    <a:pt x="13" y="17"/>
                  </a:moveTo>
                  <a:cubicBezTo>
                    <a:pt x="14" y="16"/>
                    <a:pt x="14" y="15"/>
                    <a:pt x="14" y="15"/>
                  </a:cubicBezTo>
                  <a:cubicBezTo>
                    <a:pt x="15" y="15"/>
                    <a:pt x="16" y="12"/>
                    <a:pt x="16" y="12"/>
                  </a:cubicBezTo>
                  <a:cubicBezTo>
                    <a:pt x="16" y="10"/>
                    <a:pt x="16" y="10"/>
                    <a:pt x="16" y="10"/>
                  </a:cubicBezTo>
                  <a:cubicBezTo>
                    <a:pt x="16" y="10"/>
                    <a:pt x="16" y="10"/>
                    <a:pt x="16" y="10"/>
                  </a:cubicBezTo>
                  <a:cubicBezTo>
                    <a:pt x="16" y="10"/>
                    <a:pt x="16" y="10"/>
                    <a:pt x="16" y="10"/>
                  </a:cubicBezTo>
                  <a:cubicBezTo>
                    <a:pt x="16" y="9"/>
                    <a:pt x="16" y="9"/>
                    <a:pt x="16" y="9"/>
                  </a:cubicBezTo>
                  <a:cubicBezTo>
                    <a:pt x="16" y="9"/>
                    <a:pt x="15" y="4"/>
                    <a:pt x="15" y="4"/>
                  </a:cubicBezTo>
                  <a:cubicBezTo>
                    <a:pt x="15" y="3"/>
                    <a:pt x="12" y="1"/>
                    <a:pt x="12" y="1"/>
                  </a:cubicBezTo>
                  <a:cubicBezTo>
                    <a:pt x="11" y="1"/>
                    <a:pt x="8" y="1"/>
                    <a:pt x="8" y="1"/>
                  </a:cubicBezTo>
                  <a:cubicBezTo>
                    <a:pt x="7" y="0"/>
                    <a:pt x="5" y="1"/>
                    <a:pt x="5" y="1"/>
                  </a:cubicBezTo>
                  <a:cubicBezTo>
                    <a:pt x="4" y="4"/>
                    <a:pt x="4" y="4"/>
                    <a:pt x="4" y="4"/>
                  </a:cubicBezTo>
                  <a:cubicBezTo>
                    <a:pt x="4" y="4"/>
                    <a:pt x="3" y="5"/>
                    <a:pt x="2" y="5"/>
                  </a:cubicBezTo>
                  <a:cubicBezTo>
                    <a:pt x="2" y="5"/>
                    <a:pt x="0" y="6"/>
                    <a:pt x="0" y="6"/>
                  </a:cubicBezTo>
                  <a:cubicBezTo>
                    <a:pt x="0" y="7"/>
                    <a:pt x="0" y="8"/>
                    <a:pt x="0" y="8"/>
                  </a:cubicBezTo>
                  <a:cubicBezTo>
                    <a:pt x="0" y="8"/>
                    <a:pt x="0" y="11"/>
                    <a:pt x="0" y="12"/>
                  </a:cubicBezTo>
                  <a:cubicBezTo>
                    <a:pt x="0" y="13"/>
                    <a:pt x="3" y="15"/>
                    <a:pt x="4" y="16"/>
                  </a:cubicBezTo>
                  <a:cubicBezTo>
                    <a:pt x="5" y="17"/>
                    <a:pt x="6" y="17"/>
                    <a:pt x="8" y="19"/>
                  </a:cubicBezTo>
                  <a:cubicBezTo>
                    <a:pt x="9" y="19"/>
                    <a:pt x="9" y="20"/>
                    <a:pt x="10" y="20"/>
                  </a:cubicBezTo>
                  <a:cubicBezTo>
                    <a:pt x="12" y="18"/>
                    <a:pt x="12" y="18"/>
                    <a:pt x="12" y="18"/>
                  </a:cubicBezTo>
                  <a:cubicBezTo>
                    <a:pt x="12" y="18"/>
                    <a:pt x="13" y="17"/>
                    <a:pt x="13" y="1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5" name="Freeform 112"/>
            <p:cNvSpPr/>
            <p:nvPr/>
          </p:nvSpPr>
          <p:spPr bwMode="auto">
            <a:xfrm>
              <a:off x="6729066" y="3630762"/>
              <a:ext cx="146050" cy="131763"/>
            </a:xfrm>
            <a:custGeom>
              <a:avLst/>
              <a:gdLst>
                <a:gd name="T0" fmla="*/ 10 w 32"/>
                <a:gd name="T1" fmla="*/ 26 h 29"/>
                <a:gd name="T2" fmla="*/ 13 w 32"/>
                <a:gd name="T3" fmla="*/ 25 h 29"/>
                <a:gd name="T4" fmla="*/ 18 w 32"/>
                <a:gd name="T5" fmla="*/ 25 h 29"/>
                <a:gd name="T6" fmla="*/ 21 w 32"/>
                <a:gd name="T7" fmla="*/ 25 h 29"/>
                <a:gd name="T8" fmla="*/ 21 w 32"/>
                <a:gd name="T9" fmla="*/ 24 h 29"/>
                <a:gd name="T10" fmla="*/ 21 w 32"/>
                <a:gd name="T11" fmla="*/ 25 h 29"/>
                <a:gd name="T12" fmla="*/ 21 w 32"/>
                <a:gd name="T13" fmla="*/ 25 h 29"/>
                <a:gd name="T14" fmla="*/ 22 w 32"/>
                <a:gd name="T15" fmla="*/ 26 h 29"/>
                <a:gd name="T16" fmla="*/ 24 w 32"/>
                <a:gd name="T17" fmla="*/ 26 h 29"/>
                <a:gd name="T18" fmla="*/ 24 w 32"/>
                <a:gd name="T19" fmla="*/ 27 h 29"/>
                <a:gd name="T20" fmla="*/ 26 w 32"/>
                <a:gd name="T21" fmla="*/ 27 h 29"/>
                <a:gd name="T22" fmla="*/ 30 w 32"/>
                <a:gd name="T23" fmla="*/ 27 h 29"/>
                <a:gd name="T24" fmla="*/ 32 w 32"/>
                <a:gd name="T25" fmla="*/ 27 h 29"/>
                <a:gd name="T26" fmla="*/ 32 w 32"/>
                <a:gd name="T27" fmla="*/ 22 h 29"/>
                <a:gd name="T28" fmla="*/ 31 w 32"/>
                <a:gd name="T29" fmla="*/ 22 h 29"/>
                <a:gd name="T30" fmla="*/ 30 w 32"/>
                <a:gd name="T31" fmla="*/ 22 h 29"/>
                <a:gd name="T32" fmla="*/ 30 w 32"/>
                <a:gd name="T33" fmla="*/ 21 h 29"/>
                <a:gd name="T34" fmla="*/ 29 w 32"/>
                <a:gd name="T35" fmla="*/ 20 h 29"/>
                <a:gd name="T36" fmla="*/ 29 w 32"/>
                <a:gd name="T37" fmla="*/ 18 h 29"/>
                <a:gd name="T38" fmla="*/ 29 w 32"/>
                <a:gd name="T39" fmla="*/ 14 h 29"/>
                <a:gd name="T40" fmla="*/ 28 w 32"/>
                <a:gd name="T41" fmla="*/ 12 h 29"/>
                <a:gd name="T42" fmla="*/ 27 w 32"/>
                <a:gd name="T43" fmla="*/ 12 h 29"/>
                <a:gd name="T44" fmla="*/ 26 w 32"/>
                <a:gd name="T45" fmla="*/ 11 h 29"/>
                <a:gd name="T46" fmla="*/ 23 w 32"/>
                <a:gd name="T47" fmla="*/ 6 h 29"/>
                <a:gd name="T48" fmla="*/ 19 w 32"/>
                <a:gd name="T49" fmla="*/ 2 h 29"/>
                <a:gd name="T50" fmla="*/ 15 w 32"/>
                <a:gd name="T51" fmla="*/ 0 h 29"/>
                <a:gd name="T52" fmla="*/ 12 w 32"/>
                <a:gd name="T53" fmla="*/ 1 h 29"/>
                <a:gd name="T54" fmla="*/ 9 w 32"/>
                <a:gd name="T55" fmla="*/ 1 h 29"/>
                <a:gd name="T56" fmla="*/ 6 w 32"/>
                <a:gd name="T57" fmla="*/ 1 h 29"/>
                <a:gd name="T58" fmla="*/ 5 w 32"/>
                <a:gd name="T59" fmla="*/ 3 h 29"/>
                <a:gd name="T60" fmla="*/ 2 w 32"/>
                <a:gd name="T61" fmla="*/ 10 h 29"/>
                <a:gd name="T62" fmla="*/ 1 w 32"/>
                <a:gd name="T63" fmla="*/ 14 h 29"/>
                <a:gd name="T64" fmla="*/ 1 w 32"/>
                <a:gd name="T65" fmla="*/ 18 h 29"/>
                <a:gd name="T66" fmla="*/ 0 w 32"/>
                <a:gd name="T67" fmla="*/ 21 h 29"/>
                <a:gd name="T68" fmla="*/ 0 w 32"/>
                <a:gd name="T69" fmla="*/ 24 h 29"/>
                <a:gd name="T70" fmla="*/ 3 w 32"/>
                <a:gd name="T71" fmla="*/ 28 h 29"/>
                <a:gd name="T72" fmla="*/ 3 w 32"/>
                <a:gd name="T73" fmla="*/ 29 h 29"/>
                <a:gd name="T74" fmla="*/ 6 w 32"/>
                <a:gd name="T75" fmla="*/ 27 h 29"/>
                <a:gd name="T76" fmla="*/ 10 w 32"/>
                <a:gd name="T77" fmla="*/ 2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 h="29">
                  <a:moveTo>
                    <a:pt x="10" y="26"/>
                  </a:moveTo>
                  <a:cubicBezTo>
                    <a:pt x="10" y="26"/>
                    <a:pt x="13" y="25"/>
                    <a:pt x="13" y="25"/>
                  </a:cubicBezTo>
                  <a:cubicBezTo>
                    <a:pt x="14" y="25"/>
                    <a:pt x="18" y="25"/>
                    <a:pt x="18" y="25"/>
                  </a:cubicBezTo>
                  <a:cubicBezTo>
                    <a:pt x="21" y="25"/>
                    <a:pt x="21" y="25"/>
                    <a:pt x="21" y="25"/>
                  </a:cubicBezTo>
                  <a:cubicBezTo>
                    <a:pt x="21" y="24"/>
                    <a:pt x="21" y="24"/>
                    <a:pt x="21" y="24"/>
                  </a:cubicBezTo>
                  <a:cubicBezTo>
                    <a:pt x="21" y="25"/>
                    <a:pt x="21" y="25"/>
                    <a:pt x="21" y="25"/>
                  </a:cubicBezTo>
                  <a:cubicBezTo>
                    <a:pt x="21" y="25"/>
                    <a:pt x="21" y="25"/>
                    <a:pt x="21" y="25"/>
                  </a:cubicBezTo>
                  <a:cubicBezTo>
                    <a:pt x="22" y="26"/>
                    <a:pt x="22" y="26"/>
                    <a:pt x="22" y="26"/>
                  </a:cubicBezTo>
                  <a:cubicBezTo>
                    <a:pt x="24" y="26"/>
                    <a:pt x="24" y="26"/>
                    <a:pt x="24" y="26"/>
                  </a:cubicBezTo>
                  <a:cubicBezTo>
                    <a:pt x="24" y="27"/>
                    <a:pt x="24" y="27"/>
                    <a:pt x="24" y="27"/>
                  </a:cubicBezTo>
                  <a:cubicBezTo>
                    <a:pt x="26" y="27"/>
                    <a:pt x="26" y="27"/>
                    <a:pt x="26" y="27"/>
                  </a:cubicBezTo>
                  <a:cubicBezTo>
                    <a:pt x="30" y="27"/>
                    <a:pt x="30" y="27"/>
                    <a:pt x="30" y="27"/>
                  </a:cubicBezTo>
                  <a:cubicBezTo>
                    <a:pt x="32" y="27"/>
                    <a:pt x="32" y="27"/>
                    <a:pt x="32" y="27"/>
                  </a:cubicBezTo>
                  <a:cubicBezTo>
                    <a:pt x="32" y="22"/>
                    <a:pt x="32" y="22"/>
                    <a:pt x="32" y="22"/>
                  </a:cubicBezTo>
                  <a:cubicBezTo>
                    <a:pt x="31" y="22"/>
                    <a:pt x="31" y="22"/>
                    <a:pt x="31" y="22"/>
                  </a:cubicBezTo>
                  <a:cubicBezTo>
                    <a:pt x="30" y="22"/>
                    <a:pt x="30" y="22"/>
                    <a:pt x="30" y="22"/>
                  </a:cubicBezTo>
                  <a:cubicBezTo>
                    <a:pt x="30" y="21"/>
                    <a:pt x="30" y="21"/>
                    <a:pt x="30" y="21"/>
                  </a:cubicBezTo>
                  <a:cubicBezTo>
                    <a:pt x="29" y="20"/>
                    <a:pt x="29" y="20"/>
                    <a:pt x="29" y="20"/>
                  </a:cubicBezTo>
                  <a:cubicBezTo>
                    <a:pt x="29" y="18"/>
                    <a:pt x="29" y="18"/>
                    <a:pt x="29" y="18"/>
                  </a:cubicBezTo>
                  <a:cubicBezTo>
                    <a:pt x="29" y="14"/>
                    <a:pt x="29" y="14"/>
                    <a:pt x="29" y="14"/>
                  </a:cubicBezTo>
                  <a:cubicBezTo>
                    <a:pt x="28" y="12"/>
                    <a:pt x="28" y="12"/>
                    <a:pt x="28" y="12"/>
                  </a:cubicBezTo>
                  <a:cubicBezTo>
                    <a:pt x="27" y="12"/>
                    <a:pt x="27" y="12"/>
                    <a:pt x="27" y="12"/>
                  </a:cubicBezTo>
                  <a:cubicBezTo>
                    <a:pt x="26" y="11"/>
                    <a:pt x="26" y="11"/>
                    <a:pt x="26" y="11"/>
                  </a:cubicBezTo>
                  <a:cubicBezTo>
                    <a:pt x="23" y="6"/>
                    <a:pt x="23" y="6"/>
                    <a:pt x="23" y="6"/>
                  </a:cubicBezTo>
                  <a:cubicBezTo>
                    <a:pt x="19" y="2"/>
                    <a:pt x="19" y="2"/>
                    <a:pt x="19" y="2"/>
                  </a:cubicBezTo>
                  <a:cubicBezTo>
                    <a:pt x="15" y="0"/>
                    <a:pt x="15" y="0"/>
                    <a:pt x="15" y="0"/>
                  </a:cubicBezTo>
                  <a:cubicBezTo>
                    <a:pt x="12" y="1"/>
                    <a:pt x="12" y="1"/>
                    <a:pt x="12" y="1"/>
                  </a:cubicBezTo>
                  <a:cubicBezTo>
                    <a:pt x="9" y="1"/>
                    <a:pt x="9" y="1"/>
                    <a:pt x="9" y="1"/>
                  </a:cubicBezTo>
                  <a:cubicBezTo>
                    <a:pt x="6" y="1"/>
                    <a:pt x="6" y="1"/>
                    <a:pt x="6" y="1"/>
                  </a:cubicBezTo>
                  <a:cubicBezTo>
                    <a:pt x="6" y="2"/>
                    <a:pt x="6" y="3"/>
                    <a:pt x="5" y="3"/>
                  </a:cubicBezTo>
                  <a:cubicBezTo>
                    <a:pt x="4" y="5"/>
                    <a:pt x="2" y="10"/>
                    <a:pt x="2" y="10"/>
                  </a:cubicBezTo>
                  <a:cubicBezTo>
                    <a:pt x="2" y="10"/>
                    <a:pt x="1" y="12"/>
                    <a:pt x="1" y="14"/>
                  </a:cubicBezTo>
                  <a:cubicBezTo>
                    <a:pt x="1" y="15"/>
                    <a:pt x="1" y="16"/>
                    <a:pt x="1" y="18"/>
                  </a:cubicBezTo>
                  <a:cubicBezTo>
                    <a:pt x="1" y="20"/>
                    <a:pt x="1" y="18"/>
                    <a:pt x="0" y="21"/>
                  </a:cubicBezTo>
                  <a:cubicBezTo>
                    <a:pt x="0" y="25"/>
                    <a:pt x="0" y="21"/>
                    <a:pt x="0" y="24"/>
                  </a:cubicBezTo>
                  <a:cubicBezTo>
                    <a:pt x="0" y="26"/>
                    <a:pt x="3" y="28"/>
                    <a:pt x="3" y="28"/>
                  </a:cubicBezTo>
                  <a:cubicBezTo>
                    <a:pt x="3" y="28"/>
                    <a:pt x="3" y="28"/>
                    <a:pt x="3" y="29"/>
                  </a:cubicBezTo>
                  <a:cubicBezTo>
                    <a:pt x="4" y="28"/>
                    <a:pt x="6" y="28"/>
                    <a:pt x="6" y="27"/>
                  </a:cubicBezTo>
                  <a:cubicBezTo>
                    <a:pt x="7" y="27"/>
                    <a:pt x="9" y="26"/>
                    <a:pt x="10" y="2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6" name="Freeform 113"/>
            <p:cNvSpPr/>
            <p:nvPr/>
          </p:nvSpPr>
          <p:spPr bwMode="auto">
            <a:xfrm>
              <a:off x="7157691" y="3794274"/>
              <a:ext cx="49213" cy="149225"/>
            </a:xfrm>
            <a:custGeom>
              <a:avLst/>
              <a:gdLst>
                <a:gd name="T0" fmla="*/ 11 w 11"/>
                <a:gd name="T1" fmla="*/ 25 h 33"/>
                <a:gd name="T2" fmla="*/ 11 w 11"/>
                <a:gd name="T3" fmla="*/ 21 h 33"/>
                <a:gd name="T4" fmla="*/ 10 w 11"/>
                <a:gd name="T5" fmla="*/ 16 h 33"/>
                <a:gd name="T6" fmla="*/ 10 w 11"/>
                <a:gd name="T7" fmla="*/ 11 h 33"/>
                <a:gd name="T8" fmla="*/ 9 w 11"/>
                <a:gd name="T9" fmla="*/ 6 h 33"/>
                <a:gd name="T10" fmla="*/ 7 w 11"/>
                <a:gd name="T11" fmla="*/ 4 h 33"/>
                <a:gd name="T12" fmla="*/ 6 w 11"/>
                <a:gd name="T13" fmla="*/ 1 h 33"/>
                <a:gd name="T14" fmla="*/ 7 w 11"/>
                <a:gd name="T15" fmla="*/ 0 h 33"/>
                <a:gd name="T16" fmla="*/ 4 w 11"/>
                <a:gd name="T17" fmla="*/ 0 h 33"/>
                <a:gd name="T18" fmla="*/ 1 w 11"/>
                <a:gd name="T19" fmla="*/ 0 h 33"/>
                <a:gd name="T20" fmla="*/ 0 w 11"/>
                <a:gd name="T21" fmla="*/ 0 h 33"/>
                <a:gd name="T22" fmla="*/ 0 w 11"/>
                <a:gd name="T23" fmla="*/ 4 h 33"/>
                <a:gd name="T24" fmla="*/ 2 w 11"/>
                <a:gd name="T25" fmla="*/ 4 h 33"/>
                <a:gd name="T26" fmla="*/ 3 w 11"/>
                <a:gd name="T27" fmla="*/ 4 h 33"/>
                <a:gd name="T28" fmla="*/ 3 w 11"/>
                <a:gd name="T29" fmla="*/ 7 h 33"/>
                <a:gd name="T30" fmla="*/ 4 w 11"/>
                <a:gd name="T31" fmla="*/ 9 h 33"/>
                <a:gd name="T32" fmla="*/ 4 w 11"/>
                <a:gd name="T33" fmla="*/ 13 h 33"/>
                <a:gd name="T34" fmla="*/ 4 w 11"/>
                <a:gd name="T35" fmla="*/ 15 h 33"/>
                <a:gd name="T36" fmla="*/ 4 w 11"/>
                <a:gd name="T37" fmla="*/ 19 h 33"/>
                <a:gd name="T38" fmla="*/ 4 w 11"/>
                <a:gd name="T39" fmla="*/ 25 h 33"/>
                <a:gd name="T40" fmla="*/ 5 w 11"/>
                <a:gd name="T41" fmla="*/ 28 h 33"/>
                <a:gd name="T42" fmla="*/ 7 w 11"/>
                <a:gd name="T43" fmla="*/ 30 h 33"/>
                <a:gd name="T44" fmla="*/ 8 w 11"/>
                <a:gd name="T45" fmla="*/ 33 h 33"/>
                <a:gd name="T46" fmla="*/ 10 w 11"/>
                <a:gd name="T47" fmla="*/ 31 h 33"/>
                <a:gd name="T48" fmla="*/ 11 w 11"/>
                <a:gd name="T49" fmla="*/ 31 h 33"/>
                <a:gd name="T50" fmla="*/ 11 w 11"/>
                <a:gd name="T51" fmla="*/ 29 h 33"/>
                <a:gd name="T52" fmla="*/ 11 w 11"/>
                <a:gd name="T53" fmla="*/ 2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 h="33">
                  <a:moveTo>
                    <a:pt x="11" y="25"/>
                  </a:moveTo>
                  <a:cubicBezTo>
                    <a:pt x="11" y="25"/>
                    <a:pt x="11" y="21"/>
                    <a:pt x="11" y="21"/>
                  </a:cubicBezTo>
                  <a:cubicBezTo>
                    <a:pt x="11" y="21"/>
                    <a:pt x="10" y="16"/>
                    <a:pt x="10" y="16"/>
                  </a:cubicBezTo>
                  <a:cubicBezTo>
                    <a:pt x="10" y="11"/>
                    <a:pt x="10" y="11"/>
                    <a:pt x="10" y="11"/>
                  </a:cubicBezTo>
                  <a:cubicBezTo>
                    <a:pt x="9" y="6"/>
                    <a:pt x="9" y="6"/>
                    <a:pt x="9" y="6"/>
                  </a:cubicBezTo>
                  <a:cubicBezTo>
                    <a:pt x="7" y="4"/>
                    <a:pt x="7" y="4"/>
                    <a:pt x="7" y="4"/>
                  </a:cubicBezTo>
                  <a:cubicBezTo>
                    <a:pt x="6" y="1"/>
                    <a:pt x="6" y="1"/>
                    <a:pt x="6" y="1"/>
                  </a:cubicBezTo>
                  <a:cubicBezTo>
                    <a:pt x="7" y="0"/>
                    <a:pt x="7" y="0"/>
                    <a:pt x="7" y="0"/>
                  </a:cubicBezTo>
                  <a:cubicBezTo>
                    <a:pt x="4" y="0"/>
                    <a:pt x="4" y="0"/>
                    <a:pt x="4" y="0"/>
                  </a:cubicBezTo>
                  <a:cubicBezTo>
                    <a:pt x="1" y="0"/>
                    <a:pt x="1" y="0"/>
                    <a:pt x="1" y="0"/>
                  </a:cubicBezTo>
                  <a:cubicBezTo>
                    <a:pt x="1" y="0"/>
                    <a:pt x="1" y="0"/>
                    <a:pt x="0" y="0"/>
                  </a:cubicBezTo>
                  <a:cubicBezTo>
                    <a:pt x="0" y="4"/>
                    <a:pt x="0" y="4"/>
                    <a:pt x="0" y="4"/>
                  </a:cubicBezTo>
                  <a:cubicBezTo>
                    <a:pt x="2" y="4"/>
                    <a:pt x="2" y="4"/>
                    <a:pt x="2" y="4"/>
                  </a:cubicBezTo>
                  <a:cubicBezTo>
                    <a:pt x="3" y="4"/>
                    <a:pt x="3" y="4"/>
                    <a:pt x="3" y="4"/>
                  </a:cubicBezTo>
                  <a:cubicBezTo>
                    <a:pt x="3" y="7"/>
                    <a:pt x="3" y="7"/>
                    <a:pt x="3" y="7"/>
                  </a:cubicBezTo>
                  <a:cubicBezTo>
                    <a:pt x="4" y="9"/>
                    <a:pt x="4" y="9"/>
                    <a:pt x="4" y="9"/>
                  </a:cubicBezTo>
                  <a:cubicBezTo>
                    <a:pt x="4" y="9"/>
                    <a:pt x="4" y="12"/>
                    <a:pt x="4" y="13"/>
                  </a:cubicBezTo>
                  <a:cubicBezTo>
                    <a:pt x="4" y="13"/>
                    <a:pt x="4" y="15"/>
                    <a:pt x="4" y="15"/>
                  </a:cubicBezTo>
                  <a:cubicBezTo>
                    <a:pt x="4" y="19"/>
                    <a:pt x="4" y="19"/>
                    <a:pt x="4" y="19"/>
                  </a:cubicBezTo>
                  <a:cubicBezTo>
                    <a:pt x="4" y="25"/>
                    <a:pt x="4" y="25"/>
                    <a:pt x="4" y="25"/>
                  </a:cubicBezTo>
                  <a:cubicBezTo>
                    <a:pt x="5" y="28"/>
                    <a:pt x="5" y="28"/>
                    <a:pt x="5" y="28"/>
                  </a:cubicBezTo>
                  <a:cubicBezTo>
                    <a:pt x="7" y="30"/>
                    <a:pt x="7" y="30"/>
                    <a:pt x="7" y="30"/>
                  </a:cubicBezTo>
                  <a:cubicBezTo>
                    <a:pt x="8" y="33"/>
                    <a:pt x="8" y="33"/>
                    <a:pt x="8" y="33"/>
                  </a:cubicBezTo>
                  <a:cubicBezTo>
                    <a:pt x="10" y="33"/>
                    <a:pt x="10" y="31"/>
                    <a:pt x="10" y="31"/>
                  </a:cubicBezTo>
                  <a:cubicBezTo>
                    <a:pt x="10" y="31"/>
                    <a:pt x="10" y="31"/>
                    <a:pt x="11" y="31"/>
                  </a:cubicBezTo>
                  <a:cubicBezTo>
                    <a:pt x="11" y="29"/>
                    <a:pt x="11" y="29"/>
                    <a:pt x="11" y="29"/>
                  </a:cubicBezTo>
                  <a:lnTo>
                    <a:pt x="11" y="2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7" name="Freeform 114"/>
            <p:cNvSpPr/>
            <p:nvPr/>
          </p:nvSpPr>
          <p:spPr bwMode="auto">
            <a:xfrm>
              <a:off x="7379941" y="3738712"/>
              <a:ext cx="195263" cy="323850"/>
            </a:xfrm>
            <a:custGeom>
              <a:avLst/>
              <a:gdLst>
                <a:gd name="T0" fmla="*/ 14 w 43"/>
                <a:gd name="T1" fmla="*/ 68 h 71"/>
                <a:gd name="T2" fmla="*/ 16 w 43"/>
                <a:gd name="T3" fmla="*/ 68 h 71"/>
                <a:gd name="T4" fmla="*/ 16 w 43"/>
                <a:gd name="T5" fmla="*/ 67 h 71"/>
                <a:gd name="T6" fmla="*/ 16 w 43"/>
                <a:gd name="T7" fmla="*/ 68 h 71"/>
                <a:gd name="T8" fmla="*/ 19 w 43"/>
                <a:gd name="T9" fmla="*/ 67 h 71"/>
                <a:gd name="T10" fmla="*/ 25 w 43"/>
                <a:gd name="T11" fmla="*/ 67 h 71"/>
                <a:gd name="T12" fmla="*/ 27 w 43"/>
                <a:gd name="T13" fmla="*/ 68 h 71"/>
                <a:gd name="T14" fmla="*/ 27 w 43"/>
                <a:gd name="T15" fmla="*/ 67 h 71"/>
                <a:gd name="T16" fmla="*/ 27 w 43"/>
                <a:gd name="T17" fmla="*/ 68 h 71"/>
                <a:gd name="T18" fmla="*/ 29 w 43"/>
                <a:gd name="T19" fmla="*/ 68 h 71"/>
                <a:gd name="T20" fmla="*/ 34 w 43"/>
                <a:gd name="T21" fmla="*/ 68 h 71"/>
                <a:gd name="T22" fmla="*/ 38 w 43"/>
                <a:gd name="T23" fmla="*/ 70 h 71"/>
                <a:gd name="T24" fmla="*/ 41 w 43"/>
                <a:gd name="T25" fmla="*/ 71 h 71"/>
                <a:gd name="T26" fmla="*/ 42 w 43"/>
                <a:gd name="T27" fmla="*/ 69 h 71"/>
                <a:gd name="T28" fmla="*/ 43 w 43"/>
                <a:gd name="T29" fmla="*/ 65 h 71"/>
                <a:gd name="T30" fmla="*/ 42 w 43"/>
                <a:gd name="T31" fmla="*/ 65 h 71"/>
                <a:gd name="T32" fmla="*/ 43 w 43"/>
                <a:gd name="T33" fmla="*/ 65 h 71"/>
                <a:gd name="T34" fmla="*/ 43 w 43"/>
                <a:gd name="T35" fmla="*/ 65 h 71"/>
                <a:gd name="T36" fmla="*/ 41 w 43"/>
                <a:gd name="T37" fmla="*/ 61 h 71"/>
                <a:gd name="T38" fmla="*/ 36 w 43"/>
                <a:gd name="T39" fmla="*/ 56 h 71"/>
                <a:gd name="T40" fmla="*/ 35 w 43"/>
                <a:gd name="T41" fmla="*/ 53 h 71"/>
                <a:gd name="T42" fmla="*/ 34 w 43"/>
                <a:gd name="T43" fmla="*/ 48 h 71"/>
                <a:gd name="T44" fmla="*/ 34 w 43"/>
                <a:gd name="T45" fmla="*/ 43 h 71"/>
                <a:gd name="T46" fmla="*/ 36 w 43"/>
                <a:gd name="T47" fmla="*/ 38 h 71"/>
                <a:gd name="T48" fmla="*/ 38 w 43"/>
                <a:gd name="T49" fmla="*/ 36 h 71"/>
                <a:gd name="T50" fmla="*/ 39 w 43"/>
                <a:gd name="T51" fmla="*/ 34 h 71"/>
                <a:gd name="T52" fmla="*/ 38 w 43"/>
                <a:gd name="T53" fmla="*/ 34 h 71"/>
                <a:gd name="T54" fmla="*/ 38 w 43"/>
                <a:gd name="T55" fmla="*/ 30 h 71"/>
                <a:gd name="T56" fmla="*/ 34 w 43"/>
                <a:gd name="T57" fmla="*/ 26 h 71"/>
                <a:gd name="T58" fmla="*/ 31 w 43"/>
                <a:gd name="T59" fmla="*/ 22 h 71"/>
                <a:gd name="T60" fmla="*/ 33 w 43"/>
                <a:gd name="T61" fmla="*/ 19 h 71"/>
                <a:gd name="T62" fmla="*/ 38 w 43"/>
                <a:gd name="T63" fmla="*/ 18 h 71"/>
                <a:gd name="T64" fmla="*/ 38 w 43"/>
                <a:gd name="T65" fmla="*/ 17 h 71"/>
                <a:gd name="T66" fmla="*/ 36 w 43"/>
                <a:gd name="T67" fmla="*/ 10 h 71"/>
                <a:gd name="T68" fmla="*/ 36 w 43"/>
                <a:gd name="T69" fmla="*/ 6 h 71"/>
                <a:gd name="T70" fmla="*/ 34 w 43"/>
                <a:gd name="T71" fmla="*/ 2 h 71"/>
                <a:gd name="T72" fmla="*/ 33 w 43"/>
                <a:gd name="T73" fmla="*/ 0 h 71"/>
                <a:gd name="T74" fmla="*/ 34 w 43"/>
                <a:gd name="T75" fmla="*/ 4 h 71"/>
                <a:gd name="T76" fmla="*/ 33 w 43"/>
                <a:gd name="T77" fmla="*/ 9 h 71"/>
                <a:gd name="T78" fmla="*/ 30 w 43"/>
                <a:gd name="T79" fmla="*/ 11 h 71"/>
                <a:gd name="T80" fmla="*/ 27 w 43"/>
                <a:gd name="T81" fmla="*/ 15 h 71"/>
                <a:gd name="T82" fmla="*/ 26 w 43"/>
                <a:gd name="T83" fmla="*/ 19 h 71"/>
                <a:gd name="T84" fmla="*/ 24 w 43"/>
                <a:gd name="T85" fmla="*/ 24 h 71"/>
                <a:gd name="T86" fmla="*/ 21 w 43"/>
                <a:gd name="T87" fmla="*/ 28 h 71"/>
                <a:gd name="T88" fmla="*/ 19 w 43"/>
                <a:gd name="T89" fmla="*/ 33 h 71"/>
                <a:gd name="T90" fmla="*/ 17 w 43"/>
                <a:gd name="T91" fmla="*/ 39 h 71"/>
                <a:gd name="T92" fmla="*/ 15 w 43"/>
                <a:gd name="T93" fmla="*/ 40 h 71"/>
                <a:gd name="T94" fmla="*/ 11 w 43"/>
                <a:gd name="T95" fmla="*/ 37 h 71"/>
                <a:gd name="T96" fmla="*/ 6 w 43"/>
                <a:gd name="T97" fmla="*/ 40 h 71"/>
                <a:gd name="T98" fmla="*/ 2 w 43"/>
                <a:gd name="T99" fmla="*/ 44 h 71"/>
                <a:gd name="T100" fmla="*/ 1 w 43"/>
                <a:gd name="T101" fmla="*/ 48 h 71"/>
                <a:gd name="T102" fmla="*/ 0 w 43"/>
                <a:gd name="T103" fmla="*/ 52 h 71"/>
                <a:gd name="T104" fmla="*/ 3 w 43"/>
                <a:gd name="T105" fmla="*/ 55 h 71"/>
                <a:gd name="T106" fmla="*/ 7 w 43"/>
                <a:gd name="T107" fmla="*/ 61 h 71"/>
                <a:gd name="T108" fmla="*/ 7 w 43"/>
                <a:gd name="T109" fmla="*/ 68 h 71"/>
                <a:gd name="T110" fmla="*/ 14 w 43"/>
                <a:gd name="T111" fmla="*/ 6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3" h="71">
                  <a:moveTo>
                    <a:pt x="14" y="68"/>
                  </a:moveTo>
                  <a:cubicBezTo>
                    <a:pt x="15" y="68"/>
                    <a:pt x="15" y="68"/>
                    <a:pt x="16" y="68"/>
                  </a:cubicBezTo>
                  <a:cubicBezTo>
                    <a:pt x="16" y="67"/>
                    <a:pt x="16" y="67"/>
                    <a:pt x="16" y="67"/>
                  </a:cubicBezTo>
                  <a:cubicBezTo>
                    <a:pt x="16" y="68"/>
                    <a:pt x="16" y="68"/>
                    <a:pt x="16" y="68"/>
                  </a:cubicBezTo>
                  <a:cubicBezTo>
                    <a:pt x="16" y="67"/>
                    <a:pt x="17" y="67"/>
                    <a:pt x="19" y="67"/>
                  </a:cubicBezTo>
                  <a:cubicBezTo>
                    <a:pt x="21" y="67"/>
                    <a:pt x="23" y="66"/>
                    <a:pt x="25" y="67"/>
                  </a:cubicBezTo>
                  <a:cubicBezTo>
                    <a:pt x="27" y="68"/>
                    <a:pt x="27" y="68"/>
                    <a:pt x="27" y="68"/>
                  </a:cubicBezTo>
                  <a:cubicBezTo>
                    <a:pt x="27" y="68"/>
                    <a:pt x="27" y="67"/>
                    <a:pt x="27" y="67"/>
                  </a:cubicBezTo>
                  <a:cubicBezTo>
                    <a:pt x="27" y="67"/>
                    <a:pt x="27" y="68"/>
                    <a:pt x="27" y="68"/>
                  </a:cubicBezTo>
                  <a:cubicBezTo>
                    <a:pt x="27" y="68"/>
                    <a:pt x="27" y="68"/>
                    <a:pt x="29" y="68"/>
                  </a:cubicBezTo>
                  <a:cubicBezTo>
                    <a:pt x="33" y="68"/>
                    <a:pt x="33" y="67"/>
                    <a:pt x="34" y="68"/>
                  </a:cubicBezTo>
                  <a:cubicBezTo>
                    <a:pt x="36" y="69"/>
                    <a:pt x="35" y="70"/>
                    <a:pt x="38" y="70"/>
                  </a:cubicBezTo>
                  <a:cubicBezTo>
                    <a:pt x="41" y="69"/>
                    <a:pt x="41" y="70"/>
                    <a:pt x="41" y="71"/>
                  </a:cubicBezTo>
                  <a:cubicBezTo>
                    <a:pt x="42" y="71"/>
                    <a:pt x="42" y="70"/>
                    <a:pt x="42" y="69"/>
                  </a:cubicBezTo>
                  <a:cubicBezTo>
                    <a:pt x="43" y="67"/>
                    <a:pt x="43" y="67"/>
                    <a:pt x="43" y="65"/>
                  </a:cubicBezTo>
                  <a:cubicBezTo>
                    <a:pt x="42" y="65"/>
                    <a:pt x="42" y="65"/>
                    <a:pt x="42" y="65"/>
                  </a:cubicBezTo>
                  <a:cubicBezTo>
                    <a:pt x="43" y="65"/>
                    <a:pt x="43" y="65"/>
                    <a:pt x="43" y="65"/>
                  </a:cubicBezTo>
                  <a:cubicBezTo>
                    <a:pt x="43" y="65"/>
                    <a:pt x="43" y="65"/>
                    <a:pt x="43" y="65"/>
                  </a:cubicBezTo>
                  <a:cubicBezTo>
                    <a:pt x="42" y="63"/>
                    <a:pt x="42" y="63"/>
                    <a:pt x="41" y="61"/>
                  </a:cubicBezTo>
                  <a:cubicBezTo>
                    <a:pt x="39" y="60"/>
                    <a:pt x="37" y="58"/>
                    <a:pt x="36" y="56"/>
                  </a:cubicBezTo>
                  <a:cubicBezTo>
                    <a:pt x="36" y="54"/>
                    <a:pt x="36" y="56"/>
                    <a:pt x="35" y="53"/>
                  </a:cubicBezTo>
                  <a:cubicBezTo>
                    <a:pt x="35" y="51"/>
                    <a:pt x="34" y="50"/>
                    <a:pt x="34" y="48"/>
                  </a:cubicBezTo>
                  <a:cubicBezTo>
                    <a:pt x="34" y="46"/>
                    <a:pt x="33" y="45"/>
                    <a:pt x="34" y="43"/>
                  </a:cubicBezTo>
                  <a:cubicBezTo>
                    <a:pt x="35" y="42"/>
                    <a:pt x="35" y="39"/>
                    <a:pt x="36" y="38"/>
                  </a:cubicBezTo>
                  <a:cubicBezTo>
                    <a:pt x="37" y="37"/>
                    <a:pt x="37" y="36"/>
                    <a:pt x="38" y="36"/>
                  </a:cubicBezTo>
                  <a:cubicBezTo>
                    <a:pt x="38" y="35"/>
                    <a:pt x="39" y="34"/>
                    <a:pt x="39" y="34"/>
                  </a:cubicBezTo>
                  <a:cubicBezTo>
                    <a:pt x="38" y="34"/>
                    <a:pt x="38" y="34"/>
                    <a:pt x="38" y="34"/>
                  </a:cubicBezTo>
                  <a:cubicBezTo>
                    <a:pt x="38" y="33"/>
                    <a:pt x="38" y="31"/>
                    <a:pt x="38" y="30"/>
                  </a:cubicBezTo>
                  <a:cubicBezTo>
                    <a:pt x="37" y="29"/>
                    <a:pt x="35" y="28"/>
                    <a:pt x="34" y="26"/>
                  </a:cubicBezTo>
                  <a:cubicBezTo>
                    <a:pt x="33" y="24"/>
                    <a:pt x="31" y="23"/>
                    <a:pt x="31" y="22"/>
                  </a:cubicBezTo>
                  <a:cubicBezTo>
                    <a:pt x="30" y="20"/>
                    <a:pt x="30" y="18"/>
                    <a:pt x="33" y="19"/>
                  </a:cubicBezTo>
                  <a:cubicBezTo>
                    <a:pt x="35" y="19"/>
                    <a:pt x="37" y="19"/>
                    <a:pt x="38" y="18"/>
                  </a:cubicBezTo>
                  <a:cubicBezTo>
                    <a:pt x="39" y="18"/>
                    <a:pt x="39" y="18"/>
                    <a:pt x="38" y="17"/>
                  </a:cubicBezTo>
                  <a:cubicBezTo>
                    <a:pt x="37" y="15"/>
                    <a:pt x="36" y="12"/>
                    <a:pt x="36" y="10"/>
                  </a:cubicBezTo>
                  <a:cubicBezTo>
                    <a:pt x="36" y="8"/>
                    <a:pt x="37" y="8"/>
                    <a:pt x="36" y="6"/>
                  </a:cubicBezTo>
                  <a:cubicBezTo>
                    <a:pt x="35" y="4"/>
                    <a:pt x="35" y="3"/>
                    <a:pt x="34" y="2"/>
                  </a:cubicBezTo>
                  <a:cubicBezTo>
                    <a:pt x="34" y="1"/>
                    <a:pt x="34" y="1"/>
                    <a:pt x="33" y="0"/>
                  </a:cubicBezTo>
                  <a:cubicBezTo>
                    <a:pt x="33" y="1"/>
                    <a:pt x="34" y="3"/>
                    <a:pt x="34" y="4"/>
                  </a:cubicBezTo>
                  <a:cubicBezTo>
                    <a:pt x="34" y="6"/>
                    <a:pt x="34" y="7"/>
                    <a:pt x="33" y="9"/>
                  </a:cubicBezTo>
                  <a:cubicBezTo>
                    <a:pt x="33" y="10"/>
                    <a:pt x="32" y="9"/>
                    <a:pt x="30" y="11"/>
                  </a:cubicBezTo>
                  <a:cubicBezTo>
                    <a:pt x="28" y="13"/>
                    <a:pt x="27" y="14"/>
                    <a:pt x="27" y="15"/>
                  </a:cubicBezTo>
                  <a:cubicBezTo>
                    <a:pt x="27" y="16"/>
                    <a:pt x="27" y="17"/>
                    <a:pt x="26" y="19"/>
                  </a:cubicBezTo>
                  <a:cubicBezTo>
                    <a:pt x="26" y="22"/>
                    <a:pt x="24" y="21"/>
                    <a:pt x="24" y="24"/>
                  </a:cubicBezTo>
                  <a:cubicBezTo>
                    <a:pt x="23" y="27"/>
                    <a:pt x="22" y="27"/>
                    <a:pt x="21" y="28"/>
                  </a:cubicBezTo>
                  <a:cubicBezTo>
                    <a:pt x="20" y="28"/>
                    <a:pt x="20" y="31"/>
                    <a:pt x="19" y="33"/>
                  </a:cubicBezTo>
                  <a:cubicBezTo>
                    <a:pt x="19" y="34"/>
                    <a:pt x="18" y="37"/>
                    <a:pt x="17" y="39"/>
                  </a:cubicBezTo>
                  <a:cubicBezTo>
                    <a:pt x="15" y="41"/>
                    <a:pt x="16" y="41"/>
                    <a:pt x="15" y="40"/>
                  </a:cubicBezTo>
                  <a:cubicBezTo>
                    <a:pt x="13" y="39"/>
                    <a:pt x="13" y="38"/>
                    <a:pt x="11" y="37"/>
                  </a:cubicBezTo>
                  <a:cubicBezTo>
                    <a:pt x="8" y="37"/>
                    <a:pt x="8" y="38"/>
                    <a:pt x="6" y="40"/>
                  </a:cubicBezTo>
                  <a:cubicBezTo>
                    <a:pt x="4" y="41"/>
                    <a:pt x="4" y="42"/>
                    <a:pt x="2" y="44"/>
                  </a:cubicBezTo>
                  <a:cubicBezTo>
                    <a:pt x="1" y="45"/>
                    <a:pt x="1" y="46"/>
                    <a:pt x="1" y="48"/>
                  </a:cubicBezTo>
                  <a:cubicBezTo>
                    <a:pt x="2" y="50"/>
                    <a:pt x="1" y="51"/>
                    <a:pt x="0" y="52"/>
                  </a:cubicBezTo>
                  <a:cubicBezTo>
                    <a:pt x="3" y="55"/>
                    <a:pt x="3" y="55"/>
                    <a:pt x="3" y="55"/>
                  </a:cubicBezTo>
                  <a:cubicBezTo>
                    <a:pt x="3" y="55"/>
                    <a:pt x="5" y="57"/>
                    <a:pt x="7" y="61"/>
                  </a:cubicBezTo>
                  <a:cubicBezTo>
                    <a:pt x="9" y="64"/>
                    <a:pt x="8" y="66"/>
                    <a:pt x="7" y="68"/>
                  </a:cubicBezTo>
                  <a:cubicBezTo>
                    <a:pt x="8" y="68"/>
                    <a:pt x="12" y="69"/>
                    <a:pt x="14" y="6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8" name="Freeform 115"/>
            <p:cNvSpPr/>
            <p:nvPr/>
          </p:nvSpPr>
          <p:spPr bwMode="auto">
            <a:xfrm>
              <a:off x="7402166" y="4048274"/>
              <a:ext cx="50800" cy="33338"/>
            </a:xfrm>
            <a:custGeom>
              <a:avLst/>
              <a:gdLst>
                <a:gd name="T0" fmla="*/ 7 w 11"/>
                <a:gd name="T1" fmla="*/ 7 h 7"/>
                <a:gd name="T2" fmla="*/ 10 w 11"/>
                <a:gd name="T3" fmla="*/ 7 h 7"/>
                <a:gd name="T4" fmla="*/ 11 w 11"/>
                <a:gd name="T5" fmla="*/ 4 h 7"/>
                <a:gd name="T6" fmla="*/ 11 w 11"/>
                <a:gd name="T7" fmla="*/ 0 h 7"/>
                <a:gd name="T8" fmla="*/ 9 w 11"/>
                <a:gd name="T9" fmla="*/ 0 h 7"/>
                <a:gd name="T10" fmla="*/ 2 w 11"/>
                <a:gd name="T11" fmla="*/ 0 h 7"/>
                <a:gd name="T12" fmla="*/ 2 w 11"/>
                <a:gd name="T13" fmla="*/ 2 h 7"/>
                <a:gd name="T14" fmla="*/ 0 w 11"/>
                <a:gd name="T15" fmla="*/ 7 h 7"/>
                <a:gd name="T16" fmla="*/ 3 w 11"/>
                <a:gd name="T17" fmla="*/ 7 h 7"/>
                <a:gd name="T18" fmla="*/ 7 w 11"/>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7">
                  <a:moveTo>
                    <a:pt x="7" y="7"/>
                  </a:moveTo>
                  <a:cubicBezTo>
                    <a:pt x="10" y="7"/>
                    <a:pt x="10" y="7"/>
                    <a:pt x="10" y="7"/>
                  </a:cubicBezTo>
                  <a:cubicBezTo>
                    <a:pt x="11" y="4"/>
                    <a:pt x="11" y="4"/>
                    <a:pt x="11" y="4"/>
                  </a:cubicBezTo>
                  <a:cubicBezTo>
                    <a:pt x="11" y="0"/>
                    <a:pt x="11" y="0"/>
                    <a:pt x="11" y="0"/>
                  </a:cubicBezTo>
                  <a:cubicBezTo>
                    <a:pt x="10" y="0"/>
                    <a:pt x="10" y="0"/>
                    <a:pt x="9" y="0"/>
                  </a:cubicBezTo>
                  <a:cubicBezTo>
                    <a:pt x="7" y="1"/>
                    <a:pt x="3" y="0"/>
                    <a:pt x="2" y="0"/>
                  </a:cubicBezTo>
                  <a:cubicBezTo>
                    <a:pt x="2" y="0"/>
                    <a:pt x="2" y="1"/>
                    <a:pt x="2" y="2"/>
                  </a:cubicBezTo>
                  <a:cubicBezTo>
                    <a:pt x="1" y="3"/>
                    <a:pt x="0" y="5"/>
                    <a:pt x="0" y="7"/>
                  </a:cubicBezTo>
                  <a:cubicBezTo>
                    <a:pt x="3" y="7"/>
                    <a:pt x="3" y="7"/>
                    <a:pt x="3" y="7"/>
                  </a:cubicBezTo>
                  <a:lnTo>
                    <a:pt x="7" y="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9" name="Freeform 116"/>
            <p:cNvSpPr/>
            <p:nvPr/>
          </p:nvSpPr>
          <p:spPr bwMode="auto">
            <a:xfrm>
              <a:off x="7184678" y="3752999"/>
              <a:ext cx="76200" cy="182563"/>
            </a:xfrm>
            <a:custGeom>
              <a:avLst/>
              <a:gdLst>
                <a:gd name="T0" fmla="*/ 10 w 17"/>
                <a:gd name="T1" fmla="*/ 31 h 40"/>
                <a:gd name="T2" fmla="*/ 10 w 17"/>
                <a:gd name="T3" fmla="*/ 24 h 40"/>
                <a:gd name="T4" fmla="*/ 13 w 17"/>
                <a:gd name="T5" fmla="*/ 19 h 40"/>
                <a:gd name="T6" fmla="*/ 15 w 17"/>
                <a:gd name="T7" fmla="*/ 15 h 40"/>
                <a:gd name="T8" fmla="*/ 17 w 17"/>
                <a:gd name="T9" fmla="*/ 11 h 40"/>
                <a:gd name="T10" fmla="*/ 16 w 17"/>
                <a:gd name="T11" fmla="*/ 7 h 40"/>
                <a:gd name="T12" fmla="*/ 15 w 17"/>
                <a:gd name="T13" fmla="*/ 3 h 40"/>
                <a:gd name="T14" fmla="*/ 14 w 17"/>
                <a:gd name="T15" fmla="*/ 3 h 40"/>
                <a:gd name="T16" fmla="*/ 13 w 17"/>
                <a:gd name="T17" fmla="*/ 2 h 40"/>
                <a:gd name="T18" fmla="*/ 11 w 17"/>
                <a:gd name="T19" fmla="*/ 0 h 40"/>
                <a:gd name="T20" fmla="*/ 9 w 17"/>
                <a:gd name="T21" fmla="*/ 1 h 40"/>
                <a:gd name="T22" fmla="*/ 9 w 17"/>
                <a:gd name="T23" fmla="*/ 3 h 40"/>
                <a:gd name="T24" fmla="*/ 8 w 17"/>
                <a:gd name="T25" fmla="*/ 5 h 40"/>
                <a:gd name="T26" fmla="*/ 7 w 17"/>
                <a:gd name="T27" fmla="*/ 6 h 40"/>
                <a:gd name="T28" fmla="*/ 4 w 17"/>
                <a:gd name="T29" fmla="*/ 6 h 40"/>
                <a:gd name="T30" fmla="*/ 2 w 17"/>
                <a:gd name="T31" fmla="*/ 8 h 40"/>
                <a:gd name="T32" fmla="*/ 1 w 17"/>
                <a:gd name="T33" fmla="*/ 9 h 40"/>
                <a:gd name="T34" fmla="*/ 1 w 17"/>
                <a:gd name="T35" fmla="*/ 9 h 40"/>
                <a:gd name="T36" fmla="*/ 1 w 17"/>
                <a:gd name="T37" fmla="*/ 9 h 40"/>
                <a:gd name="T38" fmla="*/ 0 w 17"/>
                <a:gd name="T39" fmla="*/ 10 h 40"/>
                <a:gd name="T40" fmla="*/ 1 w 17"/>
                <a:gd name="T41" fmla="*/ 13 h 40"/>
                <a:gd name="T42" fmla="*/ 3 w 17"/>
                <a:gd name="T43" fmla="*/ 15 h 40"/>
                <a:gd name="T44" fmla="*/ 4 w 17"/>
                <a:gd name="T45" fmla="*/ 20 h 40"/>
                <a:gd name="T46" fmla="*/ 4 w 17"/>
                <a:gd name="T47" fmla="*/ 25 h 40"/>
                <a:gd name="T48" fmla="*/ 5 w 17"/>
                <a:gd name="T49" fmla="*/ 30 h 40"/>
                <a:gd name="T50" fmla="*/ 5 w 17"/>
                <a:gd name="T51" fmla="*/ 34 h 40"/>
                <a:gd name="T52" fmla="*/ 5 w 17"/>
                <a:gd name="T53" fmla="*/ 38 h 40"/>
                <a:gd name="T54" fmla="*/ 5 w 17"/>
                <a:gd name="T55" fmla="*/ 40 h 40"/>
                <a:gd name="T56" fmla="*/ 10 w 17"/>
                <a:gd name="T57" fmla="*/ 39 h 40"/>
                <a:gd name="T58" fmla="*/ 11 w 17"/>
                <a:gd name="T59" fmla="*/ 39 h 40"/>
                <a:gd name="T60" fmla="*/ 11 w 17"/>
                <a:gd name="T61" fmla="*/ 35 h 40"/>
                <a:gd name="T62" fmla="*/ 10 w 17"/>
                <a:gd name="T63" fmla="*/ 31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 h="40">
                  <a:moveTo>
                    <a:pt x="10" y="31"/>
                  </a:moveTo>
                  <a:cubicBezTo>
                    <a:pt x="10" y="29"/>
                    <a:pt x="11" y="26"/>
                    <a:pt x="10" y="24"/>
                  </a:cubicBezTo>
                  <a:cubicBezTo>
                    <a:pt x="10" y="22"/>
                    <a:pt x="12" y="21"/>
                    <a:pt x="13" y="19"/>
                  </a:cubicBezTo>
                  <a:cubicBezTo>
                    <a:pt x="14" y="17"/>
                    <a:pt x="14" y="17"/>
                    <a:pt x="15" y="15"/>
                  </a:cubicBezTo>
                  <a:cubicBezTo>
                    <a:pt x="17" y="13"/>
                    <a:pt x="17" y="13"/>
                    <a:pt x="17" y="11"/>
                  </a:cubicBezTo>
                  <a:cubicBezTo>
                    <a:pt x="17" y="9"/>
                    <a:pt x="16" y="8"/>
                    <a:pt x="16" y="7"/>
                  </a:cubicBezTo>
                  <a:cubicBezTo>
                    <a:pt x="15" y="6"/>
                    <a:pt x="15" y="5"/>
                    <a:pt x="15" y="3"/>
                  </a:cubicBezTo>
                  <a:cubicBezTo>
                    <a:pt x="14" y="3"/>
                    <a:pt x="14" y="3"/>
                    <a:pt x="14" y="3"/>
                  </a:cubicBezTo>
                  <a:cubicBezTo>
                    <a:pt x="13" y="2"/>
                    <a:pt x="13" y="2"/>
                    <a:pt x="13" y="2"/>
                  </a:cubicBezTo>
                  <a:cubicBezTo>
                    <a:pt x="11" y="0"/>
                    <a:pt x="11" y="0"/>
                    <a:pt x="11" y="0"/>
                  </a:cubicBezTo>
                  <a:cubicBezTo>
                    <a:pt x="9" y="1"/>
                    <a:pt x="9" y="1"/>
                    <a:pt x="9" y="1"/>
                  </a:cubicBezTo>
                  <a:cubicBezTo>
                    <a:pt x="9" y="3"/>
                    <a:pt x="9" y="3"/>
                    <a:pt x="9" y="3"/>
                  </a:cubicBezTo>
                  <a:cubicBezTo>
                    <a:pt x="8" y="5"/>
                    <a:pt x="8" y="5"/>
                    <a:pt x="8" y="5"/>
                  </a:cubicBezTo>
                  <a:cubicBezTo>
                    <a:pt x="8" y="5"/>
                    <a:pt x="7" y="6"/>
                    <a:pt x="7" y="6"/>
                  </a:cubicBezTo>
                  <a:cubicBezTo>
                    <a:pt x="7" y="6"/>
                    <a:pt x="4" y="6"/>
                    <a:pt x="4" y="6"/>
                  </a:cubicBezTo>
                  <a:cubicBezTo>
                    <a:pt x="2" y="8"/>
                    <a:pt x="2" y="8"/>
                    <a:pt x="2" y="8"/>
                  </a:cubicBezTo>
                  <a:cubicBezTo>
                    <a:pt x="1" y="9"/>
                    <a:pt x="1" y="9"/>
                    <a:pt x="1" y="9"/>
                  </a:cubicBezTo>
                  <a:cubicBezTo>
                    <a:pt x="1" y="9"/>
                    <a:pt x="1" y="9"/>
                    <a:pt x="1" y="9"/>
                  </a:cubicBezTo>
                  <a:cubicBezTo>
                    <a:pt x="1" y="9"/>
                    <a:pt x="1" y="9"/>
                    <a:pt x="1" y="9"/>
                  </a:cubicBezTo>
                  <a:cubicBezTo>
                    <a:pt x="0" y="10"/>
                    <a:pt x="0" y="10"/>
                    <a:pt x="0" y="10"/>
                  </a:cubicBezTo>
                  <a:cubicBezTo>
                    <a:pt x="1" y="13"/>
                    <a:pt x="1" y="13"/>
                    <a:pt x="1" y="13"/>
                  </a:cubicBezTo>
                  <a:cubicBezTo>
                    <a:pt x="3" y="15"/>
                    <a:pt x="3" y="15"/>
                    <a:pt x="3" y="15"/>
                  </a:cubicBezTo>
                  <a:cubicBezTo>
                    <a:pt x="4" y="20"/>
                    <a:pt x="4" y="20"/>
                    <a:pt x="4" y="20"/>
                  </a:cubicBezTo>
                  <a:cubicBezTo>
                    <a:pt x="4" y="25"/>
                    <a:pt x="4" y="25"/>
                    <a:pt x="4" y="25"/>
                  </a:cubicBezTo>
                  <a:cubicBezTo>
                    <a:pt x="4" y="25"/>
                    <a:pt x="5" y="30"/>
                    <a:pt x="5" y="30"/>
                  </a:cubicBezTo>
                  <a:cubicBezTo>
                    <a:pt x="5" y="30"/>
                    <a:pt x="5" y="34"/>
                    <a:pt x="5" y="34"/>
                  </a:cubicBezTo>
                  <a:cubicBezTo>
                    <a:pt x="5" y="38"/>
                    <a:pt x="5" y="38"/>
                    <a:pt x="5" y="38"/>
                  </a:cubicBezTo>
                  <a:cubicBezTo>
                    <a:pt x="5" y="40"/>
                    <a:pt x="5" y="40"/>
                    <a:pt x="5" y="40"/>
                  </a:cubicBezTo>
                  <a:cubicBezTo>
                    <a:pt x="6" y="39"/>
                    <a:pt x="9" y="39"/>
                    <a:pt x="10" y="39"/>
                  </a:cubicBezTo>
                  <a:cubicBezTo>
                    <a:pt x="10" y="39"/>
                    <a:pt x="11" y="39"/>
                    <a:pt x="11" y="39"/>
                  </a:cubicBezTo>
                  <a:cubicBezTo>
                    <a:pt x="11" y="38"/>
                    <a:pt x="11" y="36"/>
                    <a:pt x="11" y="35"/>
                  </a:cubicBezTo>
                  <a:cubicBezTo>
                    <a:pt x="11" y="33"/>
                    <a:pt x="10" y="33"/>
                    <a:pt x="10" y="3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0" name="Freeform 117"/>
            <p:cNvSpPr/>
            <p:nvPr/>
          </p:nvSpPr>
          <p:spPr bwMode="auto">
            <a:xfrm>
              <a:off x="7384703" y="4040337"/>
              <a:ext cx="144463" cy="180975"/>
            </a:xfrm>
            <a:custGeom>
              <a:avLst/>
              <a:gdLst>
                <a:gd name="T0" fmla="*/ 15 w 32"/>
                <a:gd name="T1" fmla="*/ 38 h 40"/>
                <a:gd name="T2" fmla="*/ 17 w 32"/>
                <a:gd name="T3" fmla="*/ 39 h 40"/>
                <a:gd name="T4" fmla="*/ 18 w 32"/>
                <a:gd name="T5" fmla="*/ 37 h 40"/>
                <a:gd name="T6" fmla="*/ 17 w 32"/>
                <a:gd name="T7" fmla="*/ 36 h 40"/>
                <a:gd name="T8" fmla="*/ 17 w 32"/>
                <a:gd name="T9" fmla="*/ 34 h 40"/>
                <a:gd name="T10" fmla="*/ 15 w 32"/>
                <a:gd name="T11" fmla="*/ 33 h 40"/>
                <a:gd name="T12" fmla="*/ 16 w 32"/>
                <a:gd name="T13" fmla="*/ 30 h 40"/>
                <a:gd name="T14" fmla="*/ 16 w 32"/>
                <a:gd name="T15" fmla="*/ 30 h 40"/>
                <a:gd name="T16" fmla="*/ 18 w 32"/>
                <a:gd name="T17" fmla="*/ 31 h 40"/>
                <a:gd name="T18" fmla="*/ 21 w 32"/>
                <a:gd name="T19" fmla="*/ 31 h 40"/>
                <a:gd name="T20" fmla="*/ 21 w 32"/>
                <a:gd name="T21" fmla="*/ 27 h 40"/>
                <a:gd name="T22" fmla="*/ 23 w 32"/>
                <a:gd name="T23" fmla="*/ 27 h 40"/>
                <a:gd name="T24" fmla="*/ 24 w 32"/>
                <a:gd name="T25" fmla="*/ 30 h 40"/>
                <a:gd name="T26" fmla="*/ 25 w 32"/>
                <a:gd name="T27" fmla="*/ 30 h 40"/>
                <a:gd name="T28" fmla="*/ 25 w 32"/>
                <a:gd name="T29" fmla="*/ 32 h 40"/>
                <a:gd name="T30" fmla="*/ 27 w 32"/>
                <a:gd name="T31" fmla="*/ 32 h 40"/>
                <a:gd name="T32" fmla="*/ 28 w 32"/>
                <a:gd name="T33" fmla="*/ 29 h 40"/>
                <a:gd name="T34" fmla="*/ 29 w 32"/>
                <a:gd name="T35" fmla="*/ 29 h 40"/>
                <a:gd name="T36" fmla="*/ 29 w 32"/>
                <a:gd name="T37" fmla="*/ 32 h 40"/>
                <a:gd name="T38" fmla="*/ 30 w 32"/>
                <a:gd name="T39" fmla="*/ 33 h 40"/>
                <a:gd name="T40" fmla="*/ 30 w 32"/>
                <a:gd name="T41" fmla="*/ 29 h 40"/>
                <a:gd name="T42" fmla="*/ 32 w 32"/>
                <a:gd name="T43" fmla="*/ 28 h 40"/>
                <a:gd name="T44" fmla="*/ 32 w 32"/>
                <a:gd name="T45" fmla="*/ 19 h 40"/>
                <a:gd name="T46" fmla="*/ 30 w 32"/>
                <a:gd name="T47" fmla="*/ 17 h 40"/>
                <a:gd name="T48" fmla="*/ 29 w 32"/>
                <a:gd name="T49" fmla="*/ 15 h 40"/>
                <a:gd name="T50" fmla="*/ 29 w 32"/>
                <a:gd name="T51" fmla="*/ 13 h 40"/>
                <a:gd name="T52" fmla="*/ 31 w 32"/>
                <a:gd name="T53" fmla="*/ 12 h 40"/>
                <a:gd name="T54" fmla="*/ 32 w 32"/>
                <a:gd name="T55" fmla="*/ 11 h 40"/>
                <a:gd name="T56" fmla="*/ 32 w 32"/>
                <a:gd name="T57" fmla="*/ 10 h 40"/>
                <a:gd name="T58" fmla="*/ 31 w 32"/>
                <a:gd name="T59" fmla="*/ 9 h 40"/>
                <a:gd name="T60" fmla="*/ 31 w 32"/>
                <a:gd name="T61" fmla="*/ 7 h 40"/>
                <a:gd name="T62" fmla="*/ 29 w 32"/>
                <a:gd name="T63" fmla="*/ 6 h 40"/>
                <a:gd name="T64" fmla="*/ 27 w 32"/>
                <a:gd name="T65" fmla="*/ 7 h 40"/>
                <a:gd name="T66" fmla="*/ 25 w 32"/>
                <a:gd name="T67" fmla="*/ 7 h 40"/>
                <a:gd name="T68" fmla="*/ 25 w 32"/>
                <a:gd name="T69" fmla="*/ 5 h 40"/>
                <a:gd name="T70" fmla="*/ 25 w 32"/>
                <a:gd name="T71" fmla="*/ 4 h 40"/>
                <a:gd name="T72" fmla="*/ 26 w 32"/>
                <a:gd name="T73" fmla="*/ 2 h 40"/>
                <a:gd name="T74" fmla="*/ 24 w 32"/>
                <a:gd name="T75" fmla="*/ 1 h 40"/>
                <a:gd name="T76" fmla="*/ 18 w 32"/>
                <a:gd name="T77" fmla="*/ 1 h 40"/>
                <a:gd name="T78" fmla="*/ 15 w 32"/>
                <a:gd name="T79" fmla="*/ 2 h 40"/>
                <a:gd name="T80" fmla="*/ 15 w 32"/>
                <a:gd name="T81" fmla="*/ 6 h 40"/>
                <a:gd name="T82" fmla="*/ 14 w 32"/>
                <a:gd name="T83" fmla="*/ 9 h 40"/>
                <a:gd name="T84" fmla="*/ 11 w 32"/>
                <a:gd name="T85" fmla="*/ 9 h 40"/>
                <a:gd name="T86" fmla="*/ 7 w 32"/>
                <a:gd name="T87" fmla="*/ 9 h 40"/>
                <a:gd name="T88" fmla="*/ 4 w 32"/>
                <a:gd name="T89" fmla="*/ 9 h 40"/>
                <a:gd name="T90" fmla="*/ 4 w 32"/>
                <a:gd name="T91" fmla="*/ 12 h 40"/>
                <a:gd name="T92" fmla="*/ 0 w 32"/>
                <a:gd name="T93" fmla="*/ 21 h 40"/>
                <a:gd name="T94" fmla="*/ 12 w 32"/>
                <a:gd name="T95" fmla="*/ 40 h 40"/>
                <a:gd name="T96" fmla="*/ 13 w 32"/>
                <a:gd name="T97" fmla="*/ 39 h 40"/>
                <a:gd name="T98" fmla="*/ 15 w 32"/>
                <a:gd name="T99"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2" h="40">
                  <a:moveTo>
                    <a:pt x="15" y="38"/>
                  </a:moveTo>
                  <a:cubicBezTo>
                    <a:pt x="15" y="38"/>
                    <a:pt x="17" y="39"/>
                    <a:pt x="17" y="39"/>
                  </a:cubicBezTo>
                  <a:cubicBezTo>
                    <a:pt x="17" y="39"/>
                    <a:pt x="18" y="37"/>
                    <a:pt x="18" y="37"/>
                  </a:cubicBezTo>
                  <a:cubicBezTo>
                    <a:pt x="18" y="36"/>
                    <a:pt x="17" y="36"/>
                    <a:pt x="17" y="36"/>
                  </a:cubicBezTo>
                  <a:cubicBezTo>
                    <a:pt x="17" y="34"/>
                    <a:pt x="17" y="34"/>
                    <a:pt x="17" y="34"/>
                  </a:cubicBezTo>
                  <a:cubicBezTo>
                    <a:pt x="15" y="33"/>
                    <a:pt x="15" y="33"/>
                    <a:pt x="15" y="33"/>
                  </a:cubicBezTo>
                  <a:cubicBezTo>
                    <a:pt x="16" y="30"/>
                    <a:pt x="16" y="30"/>
                    <a:pt x="16" y="30"/>
                  </a:cubicBezTo>
                  <a:cubicBezTo>
                    <a:pt x="16" y="30"/>
                    <a:pt x="16" y="30"/>
                    <a:pt x="16" y="30"/>
                  </a:cubicBezTo>
                  <a:cubicBezTo>
                    <a:pt x="18" y="31"/>
                    <a:pt x="18" y="31"/>
                    <a:pt x="18" y="31"/>
                  </a:cubicBezTo>
                  <a:cubicBezTo>
                    <a:pt x="21" y="31"/>
                    <a:pt x="21" y="31"/>
                    <a:pt x="21" y="31"/>
                  </a:cubicBezTo>
                  <a:cubicBezTo>
                    <a:pt x="21" y="27"/>
                    <a:pt x="21" y="27"/>
                    <a:pt x="21" y="27"/>
                  </a:cubicBezTo>
                  <a:cubicBezTo>
                    <a:pt x="23" y="27"/>
                    <a:pt x="23" y="27"/>
                    <a:pt x="23" y="27"/>
                  </a:cubicBezTo>
                  <a:cubicBezTo>
                    <a:pt x="24" y="30"/>
                    <a:pt x="24" y="30"/>
                    <a:pt x="24" y="30"/>
                  </a:cubicBezTo>
                  <a:cubicBezTo>
                    <a:pt x="25" y="30"/>
                    <a:pt x="25" y="30"/>
                    <a:pt x="25" y="30"/>
                  </a:cubicBezTo>
                  <a:cubicBezTo>
                    <a:pt x="25" y="32"/>
                    <a:pt x="25" y="32"/>
                    <a:pt x="25" y="32"/>
                  </a:cubicBezTo>
                  <a:cubicBezTo>
                    <a:pt x="27" y="32"/>
                    <a:pt x="27" y="32"/>
                    <a:pt x="27" y="32"/>
                  </a:cubicBezTo>
                  <a:cubicBezTo>
                    <a:pt x="28" y="29"/>
                    <a:pt x="28" y="29"/>
                    <a:pt x="28" y="29"/>
                  </a:cubicBezTo>
                  <a:cubicBezTo>
                    <a:pt x="29" y="29"/>
                    <a:pt x="29" y="29"/>
                    <a:pt x="29" y="29"/>
                  </a:cubicBezTo>
                  <a:cubicBezTo>
                    <a:pt x="29" y="32"/>
                    <a:pt x="29" y="32"/>
                    <a:pt x="29" y="32"/>
                  </a:cubicBezTo>
                  <a:cubicBezTo>
                    <a:pt x="30" y="33"/>
                    <a:pt x="30" y="33"/>
                    <a:pt x="30" y="33"/>
                  </a:cubicBezTo>
                  <a:cubicBezTo>
                    <a:pt x="30" y="29"/>
                    <a:pt x="30" y="29"/>
                    <a:pt x="30" y="29"/>
                  </a:cubicBezTo>
                  <a:cubicBezTo>
                    <a:pt x="32" y="28"/>
                    <a:pt x="32" y="28"/>
                    <a:pt x="32" y="28"/>
                  </a:cubicBezTo>
                  <a:cubicBezTo>
                    <a:pt x="32" y="19"/>
                    <a:pt x="32" y="19"/>
                    <a:pt x="32" y="19"/>
                  </a:cubicBezTo>
                  <a:cubicBezTo>
                    <a:pt x="30" y="17"/>
                    <a:pt x="30" y="17"/>
                    <a:pt x="30" y="17"/>
                  </a:cubicBezTo>
                  <a:cubicBezTo>
                    <a:pt x="29" y="15"/>
                    <a:pt x="29" y="15"/>
                    <a:pt x="29" y="15"/>
                  </a:cubicBezTo>
                  <a:cubicBezTo>
                    <a:pt x="29" y="13"/>
                    <a:pt x="29" y="13"/>
                    <a:pt x="29" y="13"/>
                  </a:cubicBezTo>
                  <a:cubicBezTo>
                    <a:pt x="29" y="13"/>
                    <a:pt x="31" y="12"/>
                    <a:pt x="31" y="12"/>
                  </a:cubicBezTo>
                  <a:cubicBezTo>
                    <a:pt x="31" y="12"/>
                    <a:pt x="32" y="11"/>
                    <a:pt x="32" y="11"/>
                  </a:cubicBezTo>
                  <a:cubicBezTo>
                    <a:pt x="32" y="10"/>
                    <a:pt x="32" y="10"/>
                    <a:pt x="32" y="10"/>
                  </a:cubicBezTo>
                  <a:cubicBezTo>
                    <a:pt x="31" y="9"/>
                    <a:pt x="31" y="9"/>
                    <a:pt x="31" y="9"/>
                  </a:cubicBezTo>
                  <a:cubicBezTo>
                    <a:pt x="31" y="7"/>
                    <a:pt x="31" y="7"/>
                    <a:pt x="31" y="7"/>
                  </a:cubicBezTo>
                  <a:cubicBezTo>
                    <a:pt x="29" y="6"/>
                    <a:pt x="29" y="6"/>
                    <a:pt x="29" y="6"/>
                  </a:cubicBezTo>
                  <a:cubicBezTo>
                    <a:pt x="27" y="7"/>
                    <a:pt x="27" y="7"/>
                    <a:pt x="27" y="7"/>
                  </a:cubicBezTo>
                  <a:cubicBezTo>
                    <a:pt x="25" y="7"/>
                    <a:pt x="25" y="7"/>
                    <a:pt x="25" y="7"/>
                  </a:cubicBezTo>
                  <a:cubicBezTo>
                    <a:pt x="25" y="5"/>
                    <a:pt x="25" y="5"/>
                    <a:pt x="25" y="5"/>
                  </a:cubicBezTo>
                  <a:cubicBezTo>
                    <a:pt x="25" y="4"/>
                    <a:pt x="25" y="4"/>
                    <a:pt x="25" y="4"/>
                  </a:cubicBezTo>
                  <a:cubicBezTo>
                    <a:pt x="25" y="4"/>
                    <a:pt x="26" y="3"/>
                    <a:pt x="26" y="2"/>
                  </a:cubicBezTo>
                  <a:cubicBezTo>
                    <a:pt x="26" y="2"/>
                    <a:pt x="26" y="2"/>
                    <a:pt x="24" y="1"/>
                  </a:cubicBezTo>
                  <a:cubicBezTo>
                    <a:pt x="22" y="0"/>
                    <a:pt x="20" y="1"/>
                    <a:pt x="18" y="1"/>
                  </a:cubicBezTo>
                  <a:cubicBezTo>
                    <a:pt x="16" y="1"/>
                    <a:pt x="15" y="1"/>
                    <a:pt x="15" y="2"/>
                  </a:cubicBezTo>
                  <a:cubicBezTo>
                    <a:pt x="15" y="6"/>
                    <a:pt x="15" y="6"/>
                    <a:pt x="15" y="6"/>
                  </a:cubicBezTo>
                  <a:cubicBezTo>
                    <a:pt x="14" y="9"/>
                    <a:pt x="14" y="9"/>
                    <a:pt x="14" y="9"/>
                  </a:cubicBezTo>
                  <a:cubicBezTo>
                    <a:pt x="11" y="9"/>
                    <a:pt x="11" y="9"/>
                    <a:pt x="11" y="9"/>
                  </a:cubicBezTo>
                  <a:cubicBezTo>
                    <a:pt x="7" y="9"/>
                    <a:pt x="7" y="9"/>
                    <a:pt x="7" y="9"/>
                  </a:cubicBezTo>
                  <a:cubicBezTo>
                    <a:pt x="4" y="9"/>
                    <a:pt x="4" y="9"/>
                    <a:pt x="4" y="9"/>
                  </a:cubicBezTo>
                  <a:cubicBezTo>
                    <a:pt x="4" y="10"/>
                    <a:pt x="4" y="11"/>
                    <a:pt x="4" y="12"/>
                  </a:cubicBezTo>
                  <a:cubicBezTo>
                    <a:pt x="4" y="14"/>
                    <a:pt x="1" y="16"/>
                    <a:pt x="0" y="21"/>
                  </a:cubicBezTo>
                  <a:cubicBezTo>
                    <a:pt x="0" y="26"/>
                    <a:pt x="6" y="34"/>
                    <a:pt x="12" y="40"/>
                  </a:cubicBezTo>
                  <a:cubicBezTo>
                    <a:pt x="13" y="39"/>
                    <a:pt x="13" y="39"/>
                    <a:pt x="13" y="39"/>
                  </a:cubicBezTo>
                  <a:cubicBezTo>
                    <a:pt x="13" y="39"/>
                    <a:pt x="15" y="38"/>
                    <a:pt x="15" y="3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1" name="Freeform 118"/>
            <p:cNvSpPr/>
            <p:nvPr/>
          </p:nvSpPr>
          <p:spPr bwMode="auto">
            <a:xfrm>
              <a:off x="7338666" y="2756049"/>
              <a:ext cx="295275" cy="300038"/>
            </a:xfrm>
            <a:custGeom>
              <a:avLst/>
              <a:gdLst>
                <a:gd name="T0" fmla="*/ 34 w 65"/>
                <a:gd name="T1" fmla="*/ 8 h 66"/>
                <a:gd name="T2" fmla="*/ 33 w 65"/>
                <a:gd name="T3" fmla="*/ 4 h 66"/>
                <a:gd name="T4" fmla="*/ 33 w 65"/>
                <a:gd name="T5" fmla="*/ 4 h 66"/>
                <a:gd name="T6" fmla="*/ 33 w 65"/>
                <a:gd name="T7" fmla="*/ 4 h 66"/>
                <a:gd name="T8" fmla="*/ 33 w 65"/>
                <a:gd name="T9" fmla="*/ 4 h 66"/>
                <a:gd name="T10" fmla="*/ 29 w 65"/>
                <a:gd name="T11" fmla="*/ 2 h 66"/>
                <a:gd name="T12" fmla="*/ 26 w 65"/>
                <a:gd name="T13" fmla="*/ 0 h 66"/>
                <a:gd name="T14" fmla="*/ 21 w 65"/>
                <a:gd name="T15" fmla="*/ 2 h 66"/>
                <a:gd name="T16" fmla="*/ 19 w 65"/>
                <a:gd name="T17" fmla="*/ 3 h 66"/>
                <a:gd name="T18" fmla="*/ 17 w 65"/>
                <a:gd name="T19" fmla="*/ 5 h 66"/>
                <a:gd name="T20" fmla="*/ 13 w 65"/>
                <a:gd name="T21" fmla="*/ 5 h 66"/>
                <a:gd name="T22" fmla="*/ 13 w 65"/>
                <a:gd name="T23" fmla="*/ 7 h 66"/>
                <a:gd name="T24" fmla="*/ 11 w 65"/>
                <a:gd name="T25" fmla="*/ 7 h 66"/>
                <a:gd name="T26" fmla="*/ 10 w 65"/>
                <a:gd name="T27" fmla="*/ 5 h 66"/>
                <a:gd name="T28" fmla="*/ 7 w 65"/>
                <a:gd name="T29" fmla="*/ 7 h 66"/>
                <a:gd name="T30" fmla="*/ 2 w 65"/>
                <a:gd name="T31" fmla="*/ 8 h 66"/>
                <a:gd name="T32" fmla="*/ 2 w 65"/>
                <a:gd name="T33" fmla="*/ 10 h 66"/>
                <a:gd name="T34" fmla="*/ 2 w 65"/>
                <a:gd name="T35" fmla="*/ 13 h 66"/>
                <a:gd name="T36" fmla="*/ 1 w 65"/>
                <a:gd name="T37" fmla="*/ 15 h 66"/>
                <a:gd name="T38" fmla="*/ 3 w 65"/>
                <a:gd name="T39" fmla="*/ 18 h 66"/>
                <a:gd name="T40" fmla="*/ 5 w 65"/>
                <a:gd name="T41" fmla="*/ 21 h 66"/>
                <a:gd name="T42" fmla="*/ 11 w 65"/>
                <a:gd name="T43" fmla="*/ 18 h 66"/>
                <a:gd name="T44" fmla="*/ 19 w 65"/>
                <a:gd name="T45" fmla="*/ 24 h 66"/>
                <a:gd name="T46" fmla="*/ 23 w 65"/>
                <a:gd name="T47" fmla="*/ 31 h 66"/>
                <a:gd name="T48" fmla="*/ 33 w 65"/>
                <a:gd name="T49" fmla="*/ 38 h 66"/>
                <a:gd name="T50" fmla="*/ 43 w 65"/>
                <a:gd name="T51" fmla="*/ 44 h 66"/>
                <a:gd name="T52" fmla="*/ 48 w 65"/>
                <a:gd name="T53" fmla="*/ 53 h 66"/>
                <a:gd name="T54" fmla="*/ 43 w 65"/>
                <a:gd name="T55" fmla="*/ 56 h 66"/>
                <a:gd name="T56" fmla="*/ 33 w 65"/>
                <a:gd name="T57" fmla="*/ 57 h 66"/>
                <a:gd name="T58" fmla="*/ 29 w 65"/>
                <a:gd name="T59" fmla="*/ 60 h 66"/>
                <a:gd name="T60" fmla="*/ 42 w 65"/>
                <a:gd name="T61" fmla="*/ 66 h 66"/>
                <a:gd name="T62" fmla="*/ 45 w 65"/>
                <a:gd name="T63" fmla="*/ 60 h 66"/>
                <a:gd name="T64" fmla="*/ 50 w 65"/>
                <a:gd name="T65" fmla="*/ 57 h 66"/>
                <a:gd name="T66" fmla="*/ 55 w 65"/>
                <a:gd name="T67" fmla="*/ 52 h 66"/>
                <a:gd name="T68" fmla="*/ 51 w 65"/>
                <a:gd name="T69" fmla="*/ 46 h 66"/>
                <a:gd name="T70" fmla="*/ 57 w 65"/>
                <a:gd name="T71" fmla="*/ 45 h 66"/>
                <a:gd name="T72" fmla="*/ 58 w 65"/>
                <a:gd name="T73" fmla="*/ 41 h 66"/>
                <a:gd name="T74" fmla="*/ 47 w 65"/>
                <a:gd name="T75" fmla="*/ 36 h 66"/>
                <a:gd name="T76" fmla="*/ 46 w 65"/>
                <a:gd name="T77" fmla="*/ 33 h 66"/>
                <a:gd name="T78" fmla="*/ 40 w 65"/>
                <a:gd name="T79" fmla="*/ 31 h 66"/>
                <a:gd name="T80" fmla="*/ 39 w 65"/>
                <a:gd name="T81" fmla="*/ 27 h 66"/>
                <a:gd name="T82" fmla="*/ 35 w 65"/>
                <a:gd name="T83" fmla="*/ 22 h 66"/>
                <a:gd name="T84" fmla="*/ 29 w 65"/>
                <a:gd name="T85" fmla="*/ 18 h 66"/>
                <a:gd name="T86" fmla="*/ 31 w 65"/>
                <a:gd name="T87" fmla="*/ 11 h 66"/>
                <a:gd name="T88" fmla="*/ 34 w 65"/>
                <a:gd name="T89" fmla="*/ 10 h 66"/>
                <a:gd name="T90" fmla="*/ 34 w 65"/>
                <a:gd name="T91" fmla="*/ 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 h="66">
                  <a:moveTo>
                    <a:pt x="34" y="8"/>
                  </a:moveTo>
                  <a:cubicBezTo>
                    <a:pt x="34" y="5"/>
                    <a:pt x="34" y="5"/>
                    <a:pt x="33" y="4"/>
                  </a:cubicBezTo>
                  <a:cubicBezTo>
                    <a:pt x="33" y="4"/>
                    <a:pt x="33" y="4"/>
                    <a:pt x="33" y="4"/>
                  </a:cubicBezTo>
                  <a:cubicBezTo>
                    <a:pt x="33" y="4"/>
                    <a:pt x="33" y="4"/>
                    <a:pt x="33" y="4"/>
                  </a:cubicBezTo>
                  <a:cubicBezTo>
                    <a:pt x="33" y="4"/>
                    <a:pt x="33" y="4"/>
                    <a:pt x="33" y="4"/>
                  </a:cubicBezTo>
                  <a:cubicBezTo>
                    <a:pt x="32" y="3"/>
                    <a:pt x="31" y="3"/>
                    <a:pt x="29" y="2"/>
                  </a:cubicBezTo>
                  <a:cubicBezTo>
                    <a:pt x="27" y="1"/>
                    <a:pt x="27" y="0"/>
                    <a:pt x="26" y="0"/>
                  </a:cubicBezTo>
                  <a:cubicBezTo>
                    <a:pt x="25" y="1"/>
                    <a:pt x="22" y="2"/>
                    <a:pt x="21" y="2"/>
                  </a:cubicBezTo>
                  <a:cubicBezTo>
                    <a:pt x="21" y="3"/>
                    <a:pt x="20" y="3"/>
                    <a:pt x="19" y="3"/>
                  </a:cubicBezTo>
                  <a:cubicBezTo>
                    <a:pt x="19" y="3"/>
                    <a:pt x="18" y="5"/>
                    <a:pt x="17" y="5"/>
                  </a:cubicBezTo>
                  <a:cubicBezTo>
                    <a:pt x="15" y="5"/>
                    <a:pt x="14" y="5"/>
                    <a:pt x="13" y="5"/>
                  </a:cubicBezTo>
                  <a:cubicBezTo>
                    <a:pt x="13" y="6"/>
                    <a:pt x="13" y="6"/>
                    <a:pt x="13" y="7"/>
                  </a:cubicBezTo>
                  <a:cubicBezTo>
                    <a:pt x="12" y="8"/>
                    <a:pt x="12" y="8"/>
                    <a:pt x="11" y="7"/>
                  </a:cubicBezTo>
                  <a:cubicBezTo>
                    <a:pt x="10" y="6"/>
                    <a:pt x="11" y="4"/>
                    <a:pt x="10" y="5"/>
                  </a:cubicBezTo>
                  <a:cubicBezTo>
                    <a:pt x="9" y="6"/>
                    <a:pt x="8" y="6"/>
                    <a:pt x="7" y="7"/>
                  </a:cubicBezTo>
                  <a:cubicBezTo>
                    <a:pt x="6" y="8"/>
                    <a:pt x="3" y="8"/>
                    <a:pt x="2" y="8"/>
                  </a:cubicBezTo>
                  <a:cubicBezTo>
                    <a:pt x="2" y="9"/>
                    <a:pt x="2" y="9"/>
                    <a:pt x="2" y="10"/>
                  </a:cubicBezTo>
                  <a:cubicBezTo>
                    <a:pt x="2" y="10"/>
                    <a:pt x="3" y="11"/>
                    <a:pt x="2" y="13"/>
                  </a:cubicBezTo>
                  <a:cubicBezTo>
                    <a:pt x="1" y="14"/>
                    <a:pt x="0" y="14"/>
                    <a:pt x="1" y="15"/>
                  </a:cubicBezTo>
                  <a:cubicBezTo>
                    <a:pt x="1" y="17"/>
                    <a:pt x="2" y="18"/>
                    <a:pt x="3" y="18"/>
                  </a:cubicBezTo>
                  <a:cubicBezTo>
                    <a:pt x="3" y="19"/>
                    <a:pt x="5" y="20"/>
                    <a:pt x="5" y="21"/>
                  </a:cubicBezTo>
                  <a:cubicBezTo>
                    <a:pt x="6" y="19"/>
                    <a:pt x="6" y="17"/>
                    <a:pt x="11" y="18"/>
                  </a:cubicBezTo>
                  <a:cubicBezTo>
                    <a:pt x="17" y="20"/>
                    <a:pt x="19" y="20"/>
                    <a:pt x="19" y="24"/>
                  </a:cubicBezTo>
                  <a:cubicBezTo>
                    <a:pt x="19" y="29"/>
                    <a:pt x="19" y="27"/>
                    <a:pt x="23" y="31"/>
                  </a:cubicBezTo>
                  <a:cubicBezTo>
                    <a:pt x="27" y="34"/>
                    <a:pt x="30" y="37"/>
                    <a:pt x="33" y="38"/>
                  </a:cubicBezTo>
                  <a:cubicBezTo>
                    <a:pt x="36" y="39"/>
                    <a:pt x="40" y="37"/>
                    <a:pt x="43" y="44"/>
                  </a:cubicBezTo>
                  <a:cubicBezTo>
                    <a:pt x="47" y="50"/>
                    <a:pt x="51" y="52"/>
                    <a:pt x="48" y="53"/>
                  </a:cubicBezTo>
                  <a:cubicBezTo>
                    <a:pt x="45" y="54"/>
                    <a:pt x="49" y="56"/>
                    <a:pt x="43" y="56"/>
                  </a:cubicBezTo>
                  <a:cubicBezTo>
                    <a:pt x="37" y="56"/>
                    <a:pt x="37" y="57"/>
                    <a:pt x="33" y="57"/>
                  </a:cubicBezTo>
                  <a:cubicBezTo>
                    <a:pt x="30" y="57"/>
                    <a:pt x="28" y="59"/>
                    <a:pt x="29" y="60"/>
                  </a:cubicBezTo>
                  <a:cubicBezTo>
                    <a:pt x="31" y="62"/>
                    <a:pt x="42" y="66"/>
                    <a:pt x="42" y="66"/>
                  </a:cubicBezTo>
                  <a:cubicBezTo>
                    <a:pt x="45" y="60"/>
                    <a:pt x="45" y="60"/>
                    <a:pt x="45" y="60"/>
                  </a:cubicBezTo>
                  <a:cubicBezTo>
                    <a:pt x="45" y="60"/>
                    <a:pt x="49" y="60"/>
                    <a:pt x="50" y="57"/>
                  </a:cubicBezTo>
                  <a:cubicBezTo>
                    <a:pt x="52" y="54"/>
                    <a:pt x="53" y="52"/>
                    <a:pt x="55" y="52"/>
                  </a:cubicBezTo>
                  <a:cubicBezTo>
                    <a:pt x="57" y="52"/>
                    <a:pt x="53" y="47"/>
                    <a:pt x="51" y="46"/>
                  </a:cubicBezTo>
                  <a:cubicBezTo>
                    <a:pt x="50" y="45"/>
                    <a:pt x="53" y="40"/>
                    <a:pt x="57" y="45"/>
                  </a:cubicBezTo>
                  <a:cubicBezTo>
                    <a:pt x="61" y="50"/>
                    <a:pt x="65" y="46"/>
                    <a:pt x="58" y="41"/>
                  </a:cubicBezTo>
                  <a:cubicBezTo>
                    <a:pt x="51" y="36"/>
                    <a:pt x="49" y="37"/>
                    <a:pt x="47" y="36"/>
                  </a:cubicBezTo>
                  <a:cubicBezTo>
                    <a:pt x="46" y="35"/>
                    <a:pt x="46" y="33"/>
                    <a:pt x="46" y="33"/>
                  </a:cubicBezTo>
                  <a:cubicBezTo>
                    <a:pt x="40" y="31"/>
                    <a:pt x="40" y="31"/>
                    <a:pt x="40" y="31"/>
                  </a:cubicBezTo>
                  <a:cubicBezTo>
                    <a:pt x="39" y="27"/>
                    <a:pt x="39" y="27"/>
                    <a:pt x="39" y="27"/>
                  </a:cubicBezTo>
                  <a:cubicBezTo>
                    <a:pt x="39" y="27"/>
                    <a:pt x="38" y="25"/>
                    <a:pt x="35" y="22"/>
                  </a:cubicBezTo>
                  <a:cubicBezTo>
                    <a:pt x="31" y="20"/>
                    <a:pt x="29" y="18"/>
                    <a:pt x="29" y="18"/>
                  </a:cubicBezTo>
                  <a:cubicBezTo>
                    <a:pt x="29" y="18"/>
                    <a:pt x="27" y="11"/>
                    <a:pt x="31" y="11"/>
                  </a:cubicBezTo>
                  <a:cubicBezTo>
                    <a:pt x="33" y="11"/>
                    <a:pt x="33" y="10"/>
                    <a:pt x="34" y="10"/>
                  </a:cubicBezTo>
                  <a:cubicBezTo>
                    <a:pt x="34" y="10"/>
                    <a:pt x="34" y="9"/>
                    <a:pt x="34" y="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2" name="Freeform 119"/>
            <p:cNvSpPr/>
            <p:nvPr/>
          </p:nvSpPr>
          <p:spPr bwMode="auto">
            <a:xfrm>
              <a:off x="7597428" y="2783037"/>
              <a:ext cx="123825" cy="195263"/>
            </a:xfrm>
            <a:custGeom>
              <a:avLst/>
              <a:gdLst>
                <a:gd name="T0" fmla="*/ 15 w 27"/>
                <a:gd name="T1" fmla="*/ 36 h 43"/>
                <a:gd name="T2" fmla="*/ 19 w 27"/>
                <a:gd name="T3" fmla="*/ 34 h 43"/>
                <a:gd name="T4" fmla="*/ 22 w 27"/>
                <a:gd name="T5" fmla="*/ 32 h 43"/>
                <a:gd name="T6" fmla="*/ 26 w 27"/>
                <a:gd name="T7" fmla="*/ 30 h 43"/>
                <a:gd name="T8" fmla="*/ 25 w 27"/>
                <a:gd name="T9" fmla="*/ 27 h 43"/>
                <a:gd name="T10" fmla="*/ 24 w 27"/>
                <a:gd name="T11" fmla="*/ 23 h 43"/>
                <a:gd name="T12" fmla="*/ 25 w 27"/>
                <a:gd name="T13" fmla="*/ 19 h 43"/>
                <a:gd name="T14" fmla="*/ 23 w 27"/>
                <a:gd name="T15" fmla="*/ 16 h 43"/>
                <a:gd name="T16" fmla="*/ 23 w 27"/>
                <a:gd name="T17" fmla="*/ 14 h 43"/>
                <a:gd name="T18" fmla="*/ 25 w 27"/>
                <a:gd name="T19" fmla="*/ 15 h 43"/>
                <a:gd name="T20" fmla="*/ 24 w 27"/>
                <a:gd name="T21" fmla="*/ 10 h 43"/>
                <a:gd name="T22" fmla="*/ 20 w 27"/>
                <a:gd name="T23" fmla="*/ 10 h 43"/>
                <a:gd name="T24" fmla="*/ 18 w 27"/>
                <a:gd name="T25" fmla="*/ 9 h 43"/>
                <a:gd name="T26" fmla="*/ 16 w 27"/>
                <a:gd name="T27" fmla="*/ 7 h 43"/>
                <a:gd name="T28" fmla="*/ 14 w 27"/>
                <a:gd name="T29" fmla="*/ 5 h 43"/>
                <a:gd name="T30" fmla="*/ 12 w 27"/>
                <a:gd name="T31" fmla="*/ 2 h 43"/>
                <a:gd name="T32" fmla="*/ 12 w 27"/>
                <a:gd name="T33" fmla="*/ 1 h 43"/>
                <a:gd name="T34" fmla="*/ 10 w 27"/>
                <a:gd name="T35" fmla="*/ 1 h 43"/>
                <a:gd name="T36" fmla="*/ 6 w 27"/>
                <a:gd name="T37" fmla="*/ 1 h 43"/>
                <a:gd name="T38" fmla="*/ 4 w 27"/>
                <a:gd name="T39" fmla="*/ 2 h 43"/>
                <a:gd name="T40" fmla="*/ 4 w 27"/>
                <a:gd name="T41" fmla="*/ 5 h 43"/>
                <a:gd name="T42" fmla="*/ 5 w 27"/>
                <a:gd name="T43" fmla="*/ 7 h 43"/>
                <a:gd name="T44" fmla="*/ 6 w 27"/>
                <a:gd name="T45" fmla="*/ 9 h 43"/>
                <a:gd name="T46" fmla="*/ 7 w 27"/>
                <a:gd name="T47" fmla="*/ 12 h 43"/>
                <a:gd name="T48" fmla="*/ 8 w 27"/>
                <a:gd name="T49" fmla="*/ 15 h 43"/>
                <a:gd name="T50" fmla="*/ 6 w 27"/>
                <a:gd name="T51" fmla="*/ 16 h 43"/>
                <a:gd name="T52" fmla="*/ 3 w 27"/>
                <a:gd name="T53" fmla="*/ 18 h 43"/>
                <a:gd name="T54" fmla="*/ 2 w 27"/>
                <a:gd name="T55" fmla="*/ 21 h 43"/>
                <a:gd name="T56" fmla="*/ 0 w 27"/>
                <a:gd name="T57" fmla="*/ 22 h 43"/>
                <a:gd name="T58" fmla="*/ 7 w 27"/>
                <a:gd name="T59" fmla="*/ 27 h 43"/>
                <a:gd name="T60" fmla="*/ 8 w 27"/>
                <a:gd name="T61" fmla="*/ 36 h 43"/>
                <a:gd name="T62" fmla="*/ 12 w 27"/>
                <a:gd name="T63" fmla="*/ 42 h 43"/>
                <a:gd name="T64" fmla="*/ 13 w 27"/>
                <a:gd name="T65" fmla="*/ 42 h 43"/>
                <a:gd name="T66" fmla="*/ 13 w 27"/>
                <a:gd name="T67" fmla="*/ 42 h 43"/>
                <a:gd name="T68" fmla="*/ 15 w 27"/>
                <a:gd name="T69" fmla="*/ 3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 h="43">
                  <a:moveTo>
                    <a:pt x="15" y="36"/>
                  </a:moveTo>
                  <a:cubicBezTo>
                    <a:pt x="16" y="34"/>
                    <a:pt x="17" y="35"/>
                    <a:pt x="19" y="34"/>
                  </a:cubicBezTo>
                  <a:cubicBezTo>
                    <a:pt x="20" y="32"/>
                    <a:pt x="20" y="33"/>
                    <a:pt x="22" y="32"/>
                  </a:cubicBezTo>
                  <a:cubicBezTo>
                    <a:pt x="24" y="31"/>
                    <a:pt x="26" y="31"/>
                    <a:pt x="26" y="30"/>
                  </a:cubicBezTo>
                  <a:cubicBezTo>
                    <a:pt x="27" y="30"/>
                    <a:pt x="27" y="29"/>
                    <a:pt x="25" y="27"/>
                  </a:cubicBezTo>
                  <a:cubicBezTo>
                    <a:pt x="24" y="25"/>
                    <a:pt x="24" y="25"/>
                    <a:pt x="24" y="23"/>
                  </a:cubicBezTo>
                  <a:cubicBezTo>
                    <a:pt x="23" y="21"/>
                    <a:pt x="24" y="20"/>
                    <a:pt x="25" y="19"/>
                  </a:cubicBezTo>
                  <a:cubicBezTo>
                    <a:pt x="26" y="19"/>
                    <a:pt x="24" y="18"/>
                    <a:pt x="23" y="16"/>
                  </a:cubicBezTo>
                  <a:cubicBezTo>
                    <a:pt x="22" y="15"/>
                    <a:pt x="23" y="15"/>
                    <a:pt x="23" y="14"/>
                  </a:cubicBezTo>
                  <a:cubicBezTo>
                    <a:pt x="24" y="14"/>
                    <a:pt x="24" y="14"/>
                    <a:pt x="25" y="15"/>
                  </a:cubicBezTo>
                  <a:cubicBezTo>
                    <a:pt x="25" y="14"/>
                    <a:pt x="25" y="11"/>
                    <a:pt x="24" y="10"/>
                  </a:cubicBezTo>
                  <a:cubicBezTo>
                    <a:pt x="23" y="9"/>
                    <a:pt x="22" y="10"/>
                    <a:pt x="20" y="10"/>
                  </a:cubicBezTo>
                  <a:cubicBezTo>
                    <a:pt x="18" y="10"/>
                    <a:pt x="18" y="10"/>
                    <a:pt x="18" y="9"/>
                  </a:cubicBezTo>
                  <a:cubicBezTo>
                    <a:pt x="17" y="8"/>
                    <a:pt x="17" y="7"/>
                    <a:pt x="16" y="7"/>
                  </a:cubicBezTo>
                  <a:cubicBezTo>
                    <a:pt x="16" y="7"/>
                    <a:pt x="15" y="6"/>
                    <a:pt x="14" y="5"/>
                  </a:cubicBezTo>
                  <a:cubicBezTo>
                    <a:pt x="14" y="4"/>
                    <a:pt x="13" y="2"/>
                    <a:pt x="12" y="2"/>
                  </a:cubicBezTo>
                  <a:cubicBezTo>
                    <a:pt x="12" y="2"/>
                    <a:pt x="12" y="1"/>
                    <a:pt x="12" y="1"/>
                  </a:cubicBezTo>
                  <a:cubicBezTo>
                    <a:pt x="11" y="1"/>
                    <a:pt x="11" y="1"/>
                    <a:pt x="10" y="1"/>
                  </a:cubicBezTo>
                  <a:cubicBezTo>
                    <a:pt x="8" y="1"/>
                    <a:pt x="6" y="0"/>
                    <a:pt x="6" y="1"/>
                  </a:cubicBezTo>
                  <a:cubicBezTo>
                    <a:pt x="6" y="2"/>
                    <a:pt x="6" y="2"/>
                    <a:pt x="4" y="2"/>
                  </a:cubicBezTo>
                  <a:cubicBezTo>
                    <a:pt x="4" y="3"/>
                    <a:pt x="4" y="4"/>
                    <a:pt x="4" y="5"/>
                  </a:cubicBezTo>
                  <a:cubicBezTo>
                    <a:pt x="5" y="6"/>
                    <a:pt x="4" y="6"/>
                    <a:pt x="5" y="7"/>
                  </a:cubicBezTo>
                  <a:cubicBezTo>
                    <a:pt x="5" y="8"/>
                    <a:pt x="5" y="8"/>
                    <a:pt x="6" y="9"/>
                  </a:cubicBezTo>
                  <a:cubicBezTo>
                    <a:pt x="7" y="9"/>
                    <a:pt x="5" y="10"/>
                    <a:pt x="7" y="12"/>
                  </a:cubicBezTo>
                  <a:cubicBezTo>
                    <a:pt x="8" y="13"/>
                    <a:pt x="7" y="13"/>
                    <a:pt x="8" y="15"/>
                  </a:cubicBezTo>
                  <a:cubicBezTo>
                    <a:pt x="8" y="16"/>
                    <a:pt x="7" y="15"/>
                    <a:pt x="6" y="16"/>
                  </a:cubicBezTo>
                  <a:cubicBezTo>
                    <a:pt x="5" y="16"/>
                    <a:pt x="4" y="17"/>
                    <a:pt x="3" y="18"/>
                  </a:cubicBezTo>
                  <a:cubicBezTo>
                    <a:pt x="3" y="19"/>
                    <a:pt x="2" y="20"/>
                    <a:pt x="2" y="21"/>
                  </a:cubicBezTo>
                  <a:cubicBezTo>
                    <a:pt x="2" y="21"/>
                    <a:pt x="1" y="22"/>
                    <a:pt x="0" y="22"/>
                  </a:cubicBezTo>
                  <a:cubicBezTo>
                    <a:pt x="7" y="27"/>
                    <a:pt x="7" y="27"/>
                    <a:pt x="7" y="27"/>
                  </a:cubicBezTo>
                  <a:cubicBezTo>
                    <a:pt x="7" y="27"/>
                    <a:pt x="7" y="34"/>
                    <a:pt x="8" y="36"/>
                  </a:cubicBezTo>
                  <a:cubicBezTo>
                    <a:pt x="8" y="37"/>
                    <a:pt x="10" y="43"/>
                    <a:pt x="12" y="42"/>
                  </a:cubicBezTo>
                  <a:cubicBezTo>
                    <a:pt x="12" y="42"/>
                    <a:pt x="13" y="42"/>
                    <a:pt x="13" y="42"/>
                  </a:cubicBezTo>
                  <a:cubicBezTo>
                    <a:pt x="13" y="42"/>
                    <a:pt x="13" y="42"/>
                    <a:pt x="13" y="42"/>
                  </a:cubicBezTo>
                  <a:cubicBezTo>
                    <a:pt x="13" y="41"/>
                    <a:pt x="14" y="39"/>
                    <a:pt x="15" y="3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3" name="Rectangle 120"/>
            <p:cNvSpPr>
              <a:spLocks noChangeArrowheads="1"/>
            </p:cNvSpPr>
            <p:nvPr/>
          </p:nvSpPr>
          <p:spPr bwMode="auto">
            <a:xfrm>
              <a:off x="7525991" y="2646512"/>
              <a:ext cx="1588" cy="158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4" name="Freeform 121"/>
            <p:cNvSpPr/>
            <p:nvPr/>
          </p:nvSpPr>
          <p:spPr bwMode="auto">
            <a:xfrm>
              <a:off x="7325966" y="2468712"/>
              <a:ext cx="200025" cy="277813"/>
            </a:xfrm>
            <a:custGeom>
              <a:avLst/>
              <a:gdLst>
                <a:gd name="T0" fmla="*/ 41 w 44"/>
                <a:gd name="T1" fmla="*/ 30 h 61"/>
                <a:gd name="T2" fmla="*/ 40 w 44"/>
                <a:gd name="T3" fmla="*/ 25 h 61"/>
                <a:gd name="T4" fmla="*/ 40 w 44"/>
                <a:gd name="T5" fmla="*/ 21 h 61"/>
                <a:gd name="T6" fmla="*/ 37 w 44"/>
                <a:gd name="T7" fmla="*/ 21 h 61"/>
                <a:gd name="T8" fmla="*/ 32 w 44"/>
                <a:gd name="T9" fmla="*/ 19 h 61"/>
                <a:gd name="T10" fmla="*/ 27 w 44"/>
                <a:gd name="T11" fmla="*/ 21 h 61"/>
                <a:gd name="T12" fmla="*/ 22 w 44"/>
                <a:gd name="T13" fmla="*/ 19 h 61"/>
                <a:gd name="T14" fmla="*/ 19 w 44"/>
                <a:gd name="T15" fmla="*/ 16 h 61"/>
                <a:gd name="T16" fmla="*/ 23 w 44"/>
                <a:gd name="T17" fmla="*/ 11 h 61"/>
                <a:gd name="T18" fmla="*/ 25 w 44"/>
                <a:gd name="T19" fmla="*/ 7 h 61"/>
                <a:gd name="T20" fmla="*/ 22 w 44"/>
                <a:gd name="T21" fmla="*/ 5 h 61"/>
                <a:gd name="T22" fmla="*/ 24 w 44"/>
                <a:gd name="T23" fmla="*/ 0 h 61"/>
                <a:gd name="T24" fmla="*/ 19 w 44"/>
                <a:gd name="T25" fmla="*/ 2 h 61"/>
                <a:gd name="T26" fmla="*/ 16 w 44"/>
                <a:gd name="T27" fmla="*/ 5 h 61"/>
                <a:gd name="T28" fmla="*/ 11 w 44"/>
                <a:gd name="T29" fmla="*/ 6 h 61"/>
                <a:gd name="T30" fmla="*/ 11 w 44"/>
                <a:gd name="T31" fmla="*/ 11 h 61"/>
                <a:gd name="T32" fmla="*/ 15 w 44"/>
                <a:gd name="T33" fmla="*/ 17 h 61"/>
                <a:gd name="T34" fmla="*/ 13 w 44"/>
                <a:gd name="T35" fmla="*/ 22 h 61"/>
                <a:gd name="T36" fmla="*/ 6 w 44"/>
                <a:gd name="T37" fmla="*/ 25 h 61"/>
                <a:gd name="T38" fmla="*/ 6 w 44"/>
                <a:gd name="T39" fmla="*/ 28 h 61"/>
                <a:gd name="T40" fmla="*/ 5 w 44"/>
                <a:gd name="T41" fmla="*/ 31 h 61"/>
                <a:gd name="T42" fmla="*/ 4 w 44"/>
                <a:gd name="T43" fmla="*/ 33 h 61"/>
                <a:gd name="T44" fmla="*/ 1 w 44"/>
                <a:gd name="T45" fmla="*/ 36 h 61"/>
                <a:gd name="T46" fmla="*/ 1 w 44"/>
                <a:gd name="T47" fmla="*/ 40 h 61"/>
                <a:gd name="T48" fmla="*/ 1 w 44"/>
                <a:gd name="T49" fmla="*/ 39 h 61"/>
                <a:gd name="T50" fmla="*/ 1 w 44"/>
                <a:gd name="T51" fmla="*/ 40 h 61"/>
                <a:gd name="T52" fmla="*/ 1 w 44"/>
                <a:gd name="T53" fmla="*/ 41 h 61"/>
                <a:gd name="T54" fmla="*/ 2 w 44"/>
                <a:gd name="T55" fmla="*/ 45 h 61"/>
                <a:gd name="T56" fmla="*/ 3 w 44"/>
                <a:gd name="T57" fmla="*/ 50 h 61"/>
                <a:gd name="T58" fmla="*/ 3 w 44"/>
                <a:gd name="T59" fmla="*/ 50 h 61"/>
                <a:gd name="T60" fmla="*/ 9 w 44"/>
                <a:gd name="T61" fmla="*/ 51 h 61"/>
                <a:gd name="T62" fmla="*/ 9 w 44"/>
                <a:gd name="T63" fmla="*/ 56 h 61"/>
                <a:gd name="T64" fmla="*/ 8 w 44"/>
                <a:gd name="T65" fmla="*/ 59 h 61"/>
                <a:gd name="T66" fmla="*/ 8 w 44"/>
                <a:gd name="T67" fmla="*/ 60 h 61"/>
                <a:gd name="T68" fmla="*/ 8 w 44"/>
                <a:gd name="T69" fmla="*/ 60 h 61"/>
                <a:gd name="T70" fmla="*/ 8 w 44"/>
                <a:gd name="T71" fmla="*/ 60 h 61"/>
                <a:gd name="T72" fmla="*/ 11 w 44"/>
                <a:gd name="T73" fmla="*/ 60 h 61"/>
                <a:gd name="T74" fmla="*/ 16 w 44"/>
                <a:gd name="T75" fmla="*/ 60 h 61"/>
                <a:gd name="T76" fmla="*/ 18 w 44"/>
                <a:gd name="T77" fmla="*/ 61 h 61"/>
                <a:gd name="T78" fmla="*/ 21 w 44"/>
                <a:gd name="T79" fmla="*/ 61 h 61"/>
                <a:gd name="T80" fmla="*/ 25 w 44"/>
                <a:gd name="T81" fmla="*/ 61 h 61"/>
                <a:gd name="T82" fmla="*/ 29 w 44"/>
                <a:gd name="T83" fmla="*/ 61 h 61"/>
                <a:gd name="T84" fmla="*/ 34 w 44"/>
                <a:gd name="T85" fmla="*/ 59 h 61"/>
                <a:gd name="T86" fmla="*/ 35 w 44"/>
                <a:gd name="T87" fmla="*/ 56 h 61"/>
                <a:gd name="T88" fmla="*/ 37 w 44"/>
                <a:gd name="T89" fmla="*/ 54 h 61"/>
                <a:gd name="T90" fmla="*/ 38 w 44"/>
                <a:gd name="T91" fmla="*/ 54 h 61"/>
                <a:gd name="T92" fmla="*/ 38 w 44"/>
                <a:gd name="T93" fmla="*/ 54 h 61"/>
                <a:gd name="T94" fmla="*/ 38 w 44"/>
                <a:gd name="T95" fmla="*/ 54 h 61"/>
                <a:gd name="T96" fmla="*/ 37 w 44"/>
                <a:gd name="T97" fmla="*/ 52 h 61"/>
                <a:gd name="T98" fmla="*/ 33 w 44"/>
                <a:gd name="T99" fmla="*/ 48 h 61"/>
                <a:gd name="T100" fmla="*/ 30 w 44"/>
                <a:gd name="T101" fmla="*/ 44 h 61"/>
                <a:gd name="T102" fmla="*/ 34 w 44"/>
                <a:gd name="T103" fmla="*/ 43 h 61"/>
                <a:gd name="T104" fmla="*/ 39 w 44"/>
                <a:gd name="T105" fmla="*/ 40 h 61"/>
                <a:gd name="T106" fmla="*/ 44 w 44"/>
                <a:gd name="T107" fmla="*/ 39 h 61"/>
                <a:gd name="T108" fmla="*/ 43 w 44"/>
                <a:gd name="T109" fmla="*/ 35 h 61"/>
                <a:gd name="T110" fmla="*/ 41 w 44"/>
                <a:gd name="T111" fmla="*/ 3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 h="61">
                  <a:moveTo>
                    <a:pt x="41" y="30"/>
                  </a:moveTo>
                  <a:cubicBezTo>
                    <a:pt x="41" y="29"/>
                    <a:pt x="40" y="26"/>
                    <a:pt x="40" y="25"/>
                  </a:cubicBezTo>
                  <a:cubicBezTo>
                    <a:pt x="40" y="23"/>
                    <a:pt x="40" y="22"/>
                    <a:pt x="40" y="21"/>
                  </a:cubicBezTo>
                  <a:cubicBezTo>
                    <a:pt x="37" y="21"/>
                    <a:pt x="37" y="21"/>
                    <a:pt x="37" y="21"/>
                  </a:cubicBezTo>
                  <a:cubicBezTo>
                    <a:pt x="37" y="21"/>
                    <a:pt x="34" y="18"/>
                    <a:pt x="32" y="19"/>
                  </a:cubicBezTo>
                  <a:cubicBezTo>
                    <a:pt x="31" y="20"/>
                    <a:pt x="28" y="21"/>
                    <a:pt x="27" y="21"/>
                  </a:cubicBezTo>
                  <a:cubicBezTo>
                    <a:pt x="25" y="21"/>
                    <a:pt x="23" y="20"/>
                    <a:pt x="22" y="19"/>
                  </a:cubicBezTo>
                  <a:cubicBezTo>
                    <a:pt x="21" y="18"/>
                    <a:pt x="18" y="19"/>
                    <a:pt x="19" y="16"/>
                  </a:cubicBezTo>
                  <a:cubicBezTo>
                    <a:pt x="20" y="12"/>
                    <a:pt x="20" y="13"/>
                    <a:pt x="23" y="11"/>
                  </a:cubicBezTo>
                  <a:cubicBezTo>
                    <a:pt x="26" y="9"/>
                    <a:pt x="27" y="9"/>
                    <a:pt x="25" y="7"/>
                  </a:cubicBezTo>
                  <a:cubicBezTo>
                    <a:pt x="24" y="6"/>
                    <a:pt x="21" y="8"/>
                    <a:pt x="22" y="5"/>
                  </a:cubicBezTo>
                  <a:cubicBezTo>
                    <a:pt x="23" y="3"/>
                    <a:pt x="25" y="0"/>
                    <a:pt x="24" y="0"/>
                  </a:cubicBezTo>
                  <a:cubicBezTo>
                    <a:pt x="22" y="0"/>
                    <a:pt x="20" y="0"/>
                    <a:pt x="19" y="2"/>
                  </a:cubicBezTo>
                  <a:cubicBezTo>
                    <a:pt x="17" y="3"/>
                    <a:pt x="16" y="5"/>
                    <a:pt x="16" y="5"/>
                  </a:cubicBezTo>
                  <a:cubicBezTo>
                    <a:pt x="16" y="5"/>
                    <a:pt x="11" y="5"/>
                    <a:pt x="11" y="6"/>
                  </a:cubicBezTo>
                  <a:cubicBezTo>
                    <a:pt x="11" y="8"/>
                    <a:pt x="11" y="10"/>
                    <a:pt x="11" y="11"/>
                  </a:cubicBezTo>
                  <a:cubicBezTo>
                    <a:pt x="12" y="13"/>
                    <a:pt x="15" y="17"/>
                    <a:pt x="15" y="17"/>
                  </a:cubicBezTo>
                  <a:cubicBezTo>
                    <a:pt x="15" y="17"/>
                    <a:pt x="14" y="22"/>
                    <a:pt x="13" y="22"/>
                  </a:cubicBezTo>
                  <a:cubicBezTo>
                    <a:pt x="11" y="22"/>
                    <a:pt x="13" y="22"/>
                    <a:pt x="6" y="25"/>
                  </a:cubicBezTo>
                  <a:cubicBezTo>
                    <a:pt x="6" y="25"/>
                    <a:pt x="7" y="27"/>
                    <a:pt x="6" y="28"/>
                  </a:cubicBezTo>
                  <a:cubicBezTo>
                    <a:pt x="6" y="29"/>
                    <a:pt x="6" y="30"/>
                    <a:pt x="5" y="31"/>
                  </a:cubicBezTo>
                  <a:cubicBezTo>
                    <a:pt x="4" y="31"/>
                    <a:pt x="5" y="32"/>
                    <a:pt x="4" y="33"/>
                  </a:cubicBezTo>
                  <a:cubicBezTo>
                    <a:pt x="3" y="35"/>
                    <a:pt x="2" y="35"/>
                    <a:pt x="1" y="36"/>
                  </a:cubicBezTo>
                  <a:cubicBezTo>
                    <a:pt x="1" y="37"/>
                    <a:pt x="0" y="38"/>
                    <a:pt x="1" y="40"/>
                  </a:cubicBezTo>
                  <a:cubicBezTo>
                    <a:pt x="1" y="39"/>
                    <a:pt x="1" y="39"/>
                    <a:pt x="1" y="39"/>
                  </a:cubicBezTo>
                  <a:cubicBezTo>
                    <a:pt x="1" y="39"/>
                    <a:pt x="1" y="39"/>
                    <a:pt x="1" y="40"/>
                  </a:cubicBezTo>
                  <a:cubicBezTo>
                    <a:pt x="1" y="40"/>
                    <a:pt x="1" y="40"/>
                    <a:pt x="1" y="41"/>
                  </a:cubicBezTo>
                  <a:cubicBezTo>
                    <a:pt x="2" y="43"/>
                    <a:pt x="2" y="44"/>
                    <a:pt x="2" y="45"/>
                  </a:cubicBezTo>
                  <a:cubicBezTo>
                    <a:pt x="2" y="46"/>
                    <a:pt x="2" y="49"/>
                    <a:pt x="3" y="50"/>
                  </a:cubicBezTo>
                  <a:cubicBezTo>
                    <a:pt x="3" y="50"/>
                    <a:pt x="3" y="50"/>
                    <a:pt x="3" y="50"/>
                  </a:cubicBezTo>
                  <a:cubicBezTo>
                    <a:pt x="4" y="50"/>
                    <a:pt x="7" y="51"/>
                    <a:pt x="9" y="51"/>
                  </a:cubicBezTo>
                  <a:cubicBezTo>
                    <a:pt x="11" y="52"/>
                    <a:pt x="10" y="54"/>
                    <a:pt x="9" y="56"/>
                  </a:cubicBezTo>
                  <a:cubicBezTo>
                    <a:pt x="8" y="58"/>
                    <a:pt x="9" y="58"/>
                    <a:pt x="8" y="59"/>
                  </a:cubicBezTo>
                  <a:cubicBezTo>
                    <a:pt x="8" y="60"/>
                    <a:pt x="8" y="60"/>
                    <a:pt x="8" y="60"/>
                  </a:cubicBezTo>
                  <a:cubicBezTo>
                    <a:pt x="8" y="60"/>
                    <a:pt x="8" y="60"/>
                    <a:pt x="8" y="60"/>
                  </a:cubicBezTo>
                  <a:cubicBezTo>
                    <a:pt x="8" y="60"/>
                    <a:pt x="8" y="60"/>
                    <a:pt x="8" y="60"/>
                  </a:cubicBezTo>
                  <a:cubicBezTo>
                    <a:pt x="9" y="61"/>
                    <a:pt x="11" y="60"/>
                    <a:pt x="11" y="60"/>
                  </a:cubicBezTo>
                  <a:cubicBezTo>
                    <a:pt x="12" y="59"/>
                    <a:pt x="14" y="60"/>
                    <a:pt x="16" y="60"/>
                  </a:cubicBezTo>
                  <a:cubicBezTo>
                    <a:pt x="18" y="60"/>
                    <a:pt x="18" y="61"/>
                    <a:pt x="18" y="61"/>
                  </a:cubicBezTo>
                  <a:cubicBezTo>
                    <a:pt x="19" y="61"/>
                    <a:pt x="20" y="61"/>
                    <a:pt x="21" y="61"/>
                  </a:cubicBezTo>
                  <a:cubicBezTo>
                    <a:pt x="21" y="60"/>
                    <a:pt x="24" y="61"/>
                    <a:pt x="25" y="61"/>
                  </a:cubicBezTo>
                  <a:cubicBezTo>
                    <a:pt x="25" y="61"/>
                    <a:pt x="28" y="61"/>
                    <a:pt x="29" y="61"/>
                  </a:cubicBezTo>
                  <a:cubicBezTo>
                    <a:pt x="30" y="60"/>
                    <a:pt x="33" y="60"/>
                    <a:pt x="34" y="59"/>
                  </a:cubicBezTo>
                  <a:cubicBezTo>
                    <a:pt x="34" y="59"/>
                    <a:pt x="35" y="58"/>
                    <a:pt x="35" y="56"/>
                  </a:cubicBezTo>
                  <a:cubicBezTo>
                    <a:pt x="35" y="55"/>
                    <a:pt x="36" y="55"/>
                    <a:pt x="37" y="54"/>
                  </a:cubicBezTo>
                  <a:cubicBezTo>
                    <a:pt x="38" y="54"/>
                    <a:pt x="38" y="54"/>
                    <a:pt x="38" y="54"/>
                  </a:cubicBezTo>
                  <a:cubicBezTo>
                    <a:pt x="38" y="54"/>
                    <a:pt x="38" y="54"/>
                    <a:pt x="38" y="54"/>
                  </a:cubicBezTo>
                  <a:cubicBezTo>
                    <a:pt x="38" y="54"/>
                    <a:pt x="38" y="54"/>
                    <a:pt x="38" y="54"/>
                  </a:cubicBezTo>
                  <a:cubicBezTo>
                    <a:pt x="38" y="53"/>
                    <a:pt x="38" y="53"/>
                    <a:pt x="37" y="52"/>
                  </a:cubicBezTo>
                  <a:cubicBezTo>
                    <a:pt x="36" y="51"/>
                    <a:pt x="36" y="51"/>
                    <a:pt x="33" y="48"/>
                  </a:cubicBezTo>
                  <a:cubicBezTo>
                    <a:pt x="31" y="46"/>
                    <a:pt x="30" y="44"/>
                    <a:pt x="30" y="44"/>
                  </a:cubicBezTo>
                  <a:cubicBezTo>
                    <a:pt x="30" y="44"/>
                    <a:pt x="32" y="43"/>
                    <a:pt x="34" y="43"/>
                  </a:cubicBezTo>
                  <a:cubicBezTo>
                    <a:pt x="36" y="43"/>
                    <a:pt x="36" y="42"/>
                    <a:pt x="39" y="40"/>
                  </a:cubicBezTo>
                  <a:cubicBezTo>
                    <a:pt x="42" y="39"/>
                    <a:pt x="44" y="39"/>
                    <a:pt x="44" y="39"/>
                  </a:cubicBezTo>
                  <a:cubicBezTo>
                    <a:pt x="44" y="38"/>
                    <a:pt x="44" y="37"/>
                    <a:pt x="43" y="35"/>
                  </a:cubicBezTo>
                  <a:cubicBezTo>
                    <a:pt x="42" y="32"/>
                    <a:pt x="42" y="32"/>
                    <a:pt x="41" y="3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5" name="Freeform 122"/>
            <p:cNvSpPr/>
            <p:nvPr/>
          </p:nvSpPr>
          <p:spPr bwMode="auto">
            <a:xfrm>
              <a:off x="7489478" y="2765574"/>
              <a:ext cx="144463" cy="117475"/>
            </a:xfrm>
            <a:custGeom>
              <a:avLst/>
              <a:gdLst>
                <a:gd name="T0" fmla="*/ 26 w 32"/>
                <a:gd name="T1" fmla="*/ 25 h 26"/>
                <a:gd name="T2" fmla="*/ 27 w 32"/>
                <a:gd name="T3" fmla="*/ 22 h 26"/>
                <a:gd name="T4" fmla="*/ 30 w 32"/>
                <a:gd name="T5" fmla="*/ 20 h 26"/>
                <a:gd name="T6" fmla="*/ 32 w 32"/>
                <a:gd name="T7" fmla="*/ 19 h 26"/>
                <a:gd name="T8" fmla="*/ 31 w 32"/>
                <a:gd name="T9" fmla="*/ 16 h 26"/>
                <a:gd name="T10" fmla="*/ 30 w 32"/>
                <a:gd name="T11" fmla="*/ 13 h 26"/>
                <a:gd name="T12" fmla="*/ 29 w 32"/>
                <a:gd name="T13" fmla="*/ 11 h 26"/>
                <a:gd name="T14" fmla="*/ 28 w 32"/>
                <a:gd name="T15" fmla="*/ 9 h 26"/>
                <a:gd name="T16" fmla="*/ 28 w 32"/>
                <a:gd name="T17" fmla="*/ 6 h 26"/>
                <a:gd name="T18" fmla="*/ 27 w 32"/>
                <a:gd name="T19" fmla="*/ 6 h 26"/>
                <a:gd name="T20" fmla="*/ 22 w 32"/>
                <a:gd name="T21" fmla="*/ 6 h 26"/>
                <a:gd name="T22" fmla="*/ 17 w 32"/>
                <a:gd name="T23" fmla="*/ 3 h 26"/>
                <a:gd name="T24" fmla="*/ 15 w 32"/>
                <a:gd name="T25" fmla="*/ 0 h 26"/>
                <a:gd name="T26" fmla="*/ 11 w 32"/>
                <a:gd name="T27" fmla="*/ 1 h 26"/>
                <a:gd name="T28" fmla="*/ 5 w 32"/>
                <a:gd name="T29" fmla="*/ 2 h 26"/>
                <a:gd name="T30" fmla="*/ 0 w 32"/>
                <a:gd name="T31" fmla="*/ 2 h 26"/>
                <a:gd name="T32" fmla="*/ 1 w 32"/>
                <a:gd name="T33" fmla="*/ 6 h 26"/>
                <a:gd name="T34" fmla="*/ 1 w 32"/>
                <a:gd name="T35" fmla="*/ 8 h 26"/>
                <a:gd name="T36" fmla="*/ 3 w 32"/>
                <a:gd name="T37" fmla="*/ 10 h 26"/>
                <a:gd name="T38" fmla="*/ 9 w 32"/>
                <a:gd name="T39" fmla="*/ 16 h 26"/>
                <a:gd name="T40" fmla="*/ 14 w 32"/>
                <a:gd name="T41" fmla="*/ 22 h 26"/>
                <a:gd name="T42" fmla="*/ 20 w 32"/>
                <a:gd name="T43" fmla="*/ 25 h 26"/>
                <a:gd name="T44" fmla="*/ 24 w 32"/>
                <a:gd name="T45" fmla="*/ 25 h 26"/>
                <a:gd name="T46" fmla="*/ 24 w 32"/>
                <a:gd name="T47" fmla="*/ 26 h 26"/>
                <a:gd name="T48" fmla="*/ 26 w 32"/>
                <a:gd name="T49"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2" h="26">
                  <a:moveTo>
                    <a:pt x="26" y="25"/>
                  </a:moveTo>
                  <a:cubicBezTo>
                    <a:pt x="26" y="24"/>
                    <a:pt x="27" y="23"/>
                    <a:pt x="27" y="22"/>
                  </a:cubicBezTo>
                  <a:cubicBezTo>
                    <a:pt x="28" y="21"/>
                    <a:pt x="29" y="20"/>
                    <a:pt x="30" y="20"/>
                  </a:cubicBezTo>
                  <a:cubicBezTo>
                    <a:pt x="31" y="19"/>
                    <a:pt x="32" y="20"/>
                    <a:pt x="32" y="19"/>
                  </a:cubicBezTo>
                  <a:cubicBezTo>
                    <a:pt x="31" y="17"/>
                    <a:pt x="32" y="17"/>
                    <a:pt x="31" y="16"/>
                  </a:cubicBezTo>
                  <a:cubicBezTo>
                    <a:pt x="29" y="14"/>
                    <a:pt x="31" y="13"/>
                    <a:pt x="30" y="13"/>
                  </a:cubicBezTo>
                  <a:cubicBezTo>
                    <a:pt x="29" y="12"/>
                    <a:pt x="29" y="12"/>
                    <a:pt x="29" y="11"/>
                  </a:cubicBezTo>
                  <a:cubicBezTo>
                    <a:pt x="28" y="10"/>
                    <a:pt x="29" y="10"/>
                    <a:pt x="28" y="9"/>
                  </a:cubicBezTo>
                  <a:cubicBezTo>
                    <a:pt x="28" y="8"/>
                    <a:pt x="28" y="7"/>
                    <a:pt x="28" y="6"/>
                  </a:cubicBezTo>
                  <a:cubicBezTo>
                    <a:pt x="28" y="6"/>
                    <a:pt x="28" y="6"/>
                    <a:pt x="27" y="6"/>
                  </a:cubicBezTo>
                  <a:cubicBezTo>
                    <a:pt x="25" y="6"/>
                    <a:pt x="24" y="6"/>
                    <a:pt x="22" y="6"/>
                  </a:cubicBezTo>
                  <a:cubicBezTo>
                    <a:pt x="20" y="5"/>
                    <a:pt x="17" y="4"/>
                    <a:pt x="17" y="3"/>
                  </a:cubicBezTo>
                  <a:cubicBezTo>
                    <a:pt x="16" y="3"/>
                    <a:pt x="15" y="1"/>
                    <a:pt x="15" y="0"/>
                  </a:cubicBezTo>
                  <a:cubicBezTo>
                    <a:pt x="14" y="2"/>
                    <a:pt x="14" y="1"/>
                    <a:pt x="11" y="1"/>
                  </a:cubicBezTo>
                  <a:cubicBezTo>
                    <a:pt x="7" y="1"/>
                    <a:pt x="8" y="2"/>
                    <a:pt x="5" y="2"/>
                  </a:cubicBezTo>
                  <a:cubicBezTo>
                    <a:pt x="3" y="2"/>
                    <a:pt x="1" y="2"/>
                    <a:pt x="0" y="2"/>
                  </a:cubicBezTo>
                  <a:cubicBezTo>
                    <a:pt x="1" y="3"/>
                    <a:pt x="1" y="3"/>
                    <a:pt x="1" y="6"/>
                  </a:cubicBezTo>
                  <a:cubicBezTo>
                    <a:pt x="1" y="7"/>
                    <a:pt x="1" y="8"/>
                    <a:pt x="1" y="8"/>
                  </a:cubicBezTo>
                  <a:cubicBezTo>
                    <a:pt x="2" y="9"/>
                    <a:pt x="2" y="9"/>
                    <a:pt x="3" y="10"/>
                  </a:cubicBezTo>
                  <a:cubicBezTo>
                    <a:pt x="6" y="14"/>
                    <a:pt x="8" y="15"/>
                    <a:pt x="9" y="16"/>
                  </a:cubicBezTo>
                  <a:cubicBezTo>
                    <a:pt x="10" y="17"/>
                    <a:pt x="11" y="20"/>
                    <a:pt x="14" y="22"/>
                  </a:cubicBezTo>
                  <a:cubicBezTo>
                    <a:pt x="17" y="23"/>
                    <a:pt x="18" y="25"/>
                    <a:pt x="20" y="25"/>
                  </a:cubicBezTo>
                  <a:cubicBezTo>
                    <a:pt x="21" y="25"/>
                    <a:pt x="24" y="25"/>
                    <a:pt x="24" y="25"/>
                  </a:cubicBezTo>
                  <a:cubicBezTo>
                    <a:pt x="24" y="26"/>
                    <a:pt x="24" y="26"/>
                    <a:pt x="24" y="26"/>
                  </a:cubicBezTo>
                  <a:cubicBezTo>
                    <a:pt x="25" y="26"/>
                    <a:pt x="26" y="25"/>
                    <a:pt x="26"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6" name="Freeform 123"/>
            <p:cNvSpPr/>
            <p:nvPr/>
          </p:nvSpPr>
          <p:spPr bwMode="auto">
            <a:xfrm>
              <a:off x="7248178" y="2632224"/>
              <a:ext cx="90488" cy="65088"/>
            </a:xfrm>
            <a:custGeom>
              <a:avLst/>
              <a:gdLst>
                <a:gd name="T0" fmla="*/ 2 w 20"/>
                <a:gd name="T1" fmla="*/ 5 h 14"/>
                <a:gd name="T2" fmla="*/ 6 w 20"/>
                <a:gd name="T3" fmla="*/ 7 h 14"/>
                <a:gd name="T4" fmla="*/ 9 w 20"/>
                <a:gd name="T5" fmla="*/ 9 h 14"/>
                <a:gd name="T6" fmla="*/ 12 w 20"/>
                <a:gd name="T7" fmla="*/ 11 h 14"/>
                <a:gd name="T8" fmla="*/ 17 w 20"/>
                <a:gd name="T9" fmla="*/ 12 h 14"/>
                <a:gd name="T10" fmla="*/ 20 w 20"/>
                <a:gd name="T11" fmla="*/ 14 h 14"/>
                <a:gd name="T12" fmla="*/ 19 w 20"/>
                <a:gd name="T13" fmla="*/ 9 h 14"/>
                <a:gd name="T14" fmla="*/ 18 w 20"/>
                <a:gd name="T15" fmla="*/ 5 h 14"/>
                <a:gd name="T16" fmla="*/ 18 w 20"/>
                <a:gd name="T17" fmla="*/ 4 h 14"/>
                <a:gd name="T18" fmla="*/ 16 w 20"/>
                <a:gd name="T19" fmla="*/ 3 h 14"/>
                <a:gd name="T20" fmla="*/ 12 w 20"/>
                <a:gd name="T21" fmla="*/ 1 h 14"/>
                <a:gd name="T22" fmla="*/ 8 w 20"/>
                <a:gd name="T23" fmla="*/ 1 h 14"/>
                <a:gd name="T24" fmla="*/ 5 w 20"/>
                <a:gd name="T25" fmla="*/ 0 h 14"/>
                <a:gd name="T26" fmla="*/ 1 w 20"/>
                <a:gd name="T27" fmla="*/ 3 h 14"/>
                <a:gd name="T28" fmla="*/ 2 w 20"/>
                <a:gd name="T29"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14">
                  <a:moveTo>
                    <a:pt x="2" y="5"/>
                  </a:moveTo>
                  <a:cubicBezTo>
                    <a:pt x="3" y="5"/>
                    <a:pt x="4" y="5"/>
                    <a:pt x="6" y="7"/>
                  </a:cubicBezTo>
                  <a:cubicBezTo>
                    <a:pt x="8" y="8"/>
                    <a:pt x="7" y="7"/>
                    <a:pt x="9" y="9"/>
                  </a:cubicBezTo>
                  <a:cubicBezTo>
                    <a:pt x="11" y="10"/>
                    <a:pt x="10" y="10"/>
                    <a:pt x="12" y="11"/>
                  </a:cubicBezTo>
                  <a:cubicBezTo>
                    <a:pt x="14" y="11"/>
                    <a:pt x="16" y="12"/>
                    <a:pt x="17" y="12"/>
                  </a:cubicBezTo>
                  <a:cubicBezTo>
                    <a:pt x="18" y="12"/>
                    <a:pt x="19" y="13"/>
                    <a:pt x="20" y="14"/>
                  </a:cubicBezTo>
                  <a:cubicBezTo>
                    <a:pt x="19" y="13"/>
                    <a:pt x="19" y="10"/>
                    <a:pt x="19" y="9"/>
                  </a:cubicBezTo>
                  <a:cubicBezTo>
                    <a:pt x="19" y="8"/>
                    <a:pt x="19" y="7"/>
                    <a:pt x="18" y="5"/>
                  </a:cubicBezTo>
                  <a:cubicBezTo>
                    <a:pt x="18" y="4"/>
                    <a:pt x="18" y="4"/>
                    <a:pt x="18" y="4"/>
                  </a:cubicBezTo>
                  <a:cubicBezTo>
                    <a:pt x="17" y="4"/>
                    <a:pt x="17" y="4"/>
                    <a:pt x="16" y="3"/>
                  </a:cubicBezTo>
                  <a:cubicBezTo>
                    <a:pt x="15" y="3"/>
                    <a:pt x="14" y="1"/>
                    <a:pt x="12" y="1"/>
                  </a:cubicBezTo>
                  <a:cubicBezTo>
                    <a:pt x="10" y="0"/>
                    <a:pt x="11" y="1"/>
                    <a:pt x="8" y="1"/>
                  </a:cubicBezTo>
                  <a:cubicBezTo>
                    <a:pt x="6" y="1"/>
                    <a:pt x="5" y="0"/>
                    <a:pt x="5" y="0"/>
                  </a:cubicBezTo>
                  <a:cubicBezTo>
                    <a:pt x="0" y="1"/>
                    <a:pt x="2" y="2"/>
                    <a:pt x="1" y="3"/>
                  </a:cubicBezTo>
                  <a:cubicBezTo>
                    <a:pt x="1" y="3"/>
                    <a:pt x="2" y="4"/>
                    <a:pt x="2"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7" name="Freeform 124"/>
            <p:cNvSpPr/>
            <p:nvPr/>
          </p:nvSpPr>
          <p:spPr bwMode="auto">
            <a:xfrm>
              <a:off x="7657753" y="2837012"/>
              <a:ext cx="190500" cy="214313"/>
            </a:xfrm>
            <a:custGeom>
              <a:avLst/>
              <a:gdLst>
                <a:gd name="T0" fmla="*/ 30 w 42"/>
                <a:gd name="T1" fmla="*/ 21 h 47"/>
                <a:gd name="T2" fmla="*/ 31 w 42"/>
                <a:gd name="T3" fmla="*/ 19 h 47"/>
                <a:gd name="T4" fmla="*/ 33 w 42"/>
                <a:gd name="T5" fmla="*/ 15 h 47"/>
                <a:gd name="T6" fmla="*/ 35 w 42"/>
                <a:gd name="T7" fmla="*/ 13 h 47"/>
                <a:gd name="T8" fmla="*/ 37 w 42"/>
                <a:gd name="T9" fmla="*/ 14 h 47"/>
                <a:gd name="T10" fmla="*/ 37 w 42"/>
                <a:gd name="T11" fmla="*/ 14 h 47"/>
                <a:gd name="T12" fmla="*/ 37 w 42"/>
                <a:gd name="T13" fmla="*/ 14 h 47"/>
                <a:gd name="T14" fmla="*/ 37 w 42"/>
                <a:gd name="T15" fmla="*/ 14 h 47"/>
                <a:gd name="T16" fmla="*/ 37 w 42"/>
                <a:gd name="T17" fmla="*/ 11 h 47"/>
                <a:gd name="T18" fmla="*/ 38 w 42"/>
                <a:gd name="T19" fmla="*/ 7 h 47"/>
                <a:gd name="T20" fmla="*/ 40 w 42"/>
                <a:gd name="T21" fmla="*/ 6 h 47"/>
                <a:gd name="T22" fmla="*/ 41 w 42"/>
                <a:gd name="T23" fmla="*/ 4 h 47"/>
                <a:gd name="T24" fmla="*/ 40 w 42"/>
                <a:gd name="T25" fmla="*/ 3 h 47"/>
                <a:gd name="T26" fmla="*/ 38 w 42"/>
                <a:gd name="T27" fmla="*/ 3 h 47"/>
                <a:gd name="T28" fmla="*/ 35 w 42"/>
                <a:gd name="T29" fmla="*/ 0 h 47"/>
                <a:gd name="T30" fmla="*/ 30 w 42"/>
                <a:gd name="T31" fmla="*/ 1 h 47"/>
                <a:gd name="T32" fmla="*/ 26 w 42"/>
                <a:gd name="T33" fmla="*/ 3 h 47"/>
                <a:gd name="T34" fmla="*/ 21 w 42"/>
                <a:gd name="T35" fmla="*/ 4 h 47"/>
                <a:gd name="T36" fmla="*/ 14 w 42"/>
                <a:gd name="T37" fmla="*/ 3 h 47"/>
                <a:gd name="T38" fmla="*/ 12 w 42"/>
                <a:gd name="T39" fmla="*/ 3 h 47"/>
                <a:gd name="T40" fmla="*/ 12 w 42"/>
                <a:gd name="T41" fmla="*/ 3 h 47"/>
                <a:gd name="T42" fmla="*/ 12 w 42"/>
                <a:gd name="T43" fmla="*/ 3 h 47"/>
                <a:gd name="T44" fmla="*/ 10 w 42"/>
                <a:gd name="T45" fmla="*/ 2 h 47"/>
                <a:gd name="T46" fmla="*/ 10 w 42"/>
                <a:gd name="T47" fmla="*/ 4 h 47"/>
                <a:gd name="T48" fmla="*/ 12 w 42"/>
                <a:gd name="T49" fmla="*/ 7 h 47"/>
                <a:gd name="T50" fmla="*/ 11 w 42"/>
                <a:gd name="T51" fmla="*/ 11 h 47"/>
                <a:gd name="T52" fmla="*/ 12 w 42"/>
                <a:gd name="T53" fmla="*/ 15 h 47"/>
                <a:gd name="T54" fmla="*/ 13 w 42"/>
                <a:gd name="T55" fmla="*/ 18 h 47"/>
                <a:gd name="T56" fmla="*/ 9 w 42"/>
                <a:gd name="T57" fmla="*/ 20 h 47"/>
                <a:gd name="T58" fmla="*/ 6 w 42"/>
                <a:gd name="T59" fmla="*/ 22 h 47"/>
                <a:gd name="T60" fmla="*/ 2 w 42"/>
                <a:gd name="T61" fmla="*/ 24 h 47"/>
                <a:gd name="T62" fmla="*/ 0 w 42"/>
                <a:gd name="T63" fmla="*/ 30 h 47"/>
                <a:gd name="T64" fmla="*/ 0 w 42"/>
                <a:gd name="T65" fmla="*/ 30 h 47"/>
                <a:gd name="T66" fmla="*/ 2 w 42"/>
                <a:gd name="T67" fmla="*/ 33 h 47"/>
                <a:gd name="T68" fmla="*/ 3 w 42"/>
                <a:gd name="T69" fmla="*/ 40 h 47"/>
                <a:gd name="T70" fmla="*/ 6 w 42"/>
                <a:gd name="T71" fmla="*/ 44 h 47"/>
                <a:gd name="T72" fmla="*/ 10 w 42"/>
                <a:gd name="T73" fmla="*/ 46 h 47"/>
                <a:gd name="T74" fmla="*/ 15 w 42"/>
                <a:gd name="T75" fmla="*/ 47 h 47"/>
                <a:gd name="T76" fmla="*/ 15 w 42"/>
                <a:gd name="T77" fmla="*/ 43 h 47"/>
                <a:gd name="T78" fmla="*/ 17 w 42"/>
                <a:gd name="T79" fmla="*/ 43 h 47"/>
                <a:gd name="T80" fmla="*/ 14 w 42"/>
                <a:gd name="T81" fmla="*/ 39 h 47"/>
                <a:gd name="T82" fmla="*/ 19 w 42"/>
                <a:gd name="T83" fmla="*/ 41 h 47"/>
                <a:gd name="T84" fmla="*/ 21 w 42"/>
                <a:gd name="T85" fmla="*/ 39 h 47"/>
                <a:gd name="T86" fmla="*/ 15 w 42"/>
                <a:gd name="T87" fmla="*/ 33 h 47"/>
                <a:gd name="T88" fmla="*/ 13 w 42"/>
                <a:gd name="T89" fmla="*/ 28 h 47"/>
                <a:gd name="T90" fmla="*/ 14 w 42"/>
                <a:gd name="T91" fmla="*/ 26 h 47"/>
                <a:gd name="T92" fmla="*/ 18 w 42"/>
                <a:gd name="T93" fmla="*/ 25 h 47"/>
                <a:gd name="T94" fmla="*/ 20 w 42"/>
                <a:gd name="T95" fmla="*/ 23 h 47"/>
                <a:gd name="T96" fmla="*/ 25 w 42"/>
                <a:gd name="T97" fmla="*/ 22 h 47"/>
                <a:gd name="T98" fmla="*/ 30 w 42"/>
                <a:gd name="T99" fmla="*/ 2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 h="47">
                  <a:moveTo>
                    <a:pt x="30" y="21"/>
                  </a:moveTo>
                  <a:cubicBezTo>
                    <a:pt x="31" y="20"/>
                    <a:pt x="31" y="20"/>
                    <a:pt x="31" y="19"/>
                  </a:cubicBezTo>
                  <a:cubicBezTo>
                    <a:pt x="32" y="17"/>
                    <a:pt x="32" y="16"/>
                    <a:pt x="33" y="15"/>
                  </a:cubicBezTo>
                  <a:cubicBezTo>
                    <a:pt x="33" y="14"/>
                    <a:pt x="34" y="13"/>
                    <a:pt x="35" y="13"/>
                  </a:cubicBezTo>
                  <a:cubicBezTo>
                    <a:pt x="36" y="14"/>
                    <a:pt x="38" y="15"/>
                    <a:pt x="37" y="14"/>
                  </a:cubicBezTo>
                  <a:cubicBezTo>
                    <a:pt x="37" y="14"/>
                    <a:pt x="37" y="14"/>
                    <a:pt x="37" y="14"/>
                  </a:cubicBezTo>
                  <a:cubicBezTo>
                    <a:pt x="37" y="14"/>
                    <a:pt x="37" y="14"/>
                    <a:pt x="37" y="14"/>
                  </a:cubicBezTo>
                  <a:cubicBezTo>
                    <a:pt x="37" y="14"/>
                    <a:pt x="37" y="14"/>
                    <a:pt x="37" y="14"/>
                  </a:cubicBezTo>
                  <a:cubicBezTo>
                    <a:pt x="37" y="12"/>
                    <a:pt x="35" y="12"/>
                    <a:pt x="37" y="11"/>
                  </a:cubicBezTo>
                  <a:cubicBezTo>
                    <a:pt x="38" y="9"/>
                    <a:pt x="38" y="7"/>
                    <a:pt x="38" y="7"/>
                  </a:cubicBezTo>
                  <a:cubicBezTo>
                    <a:pt x="39" y="6"/>
                    <a:pt x="39" y="6"/>
                    <a:pt x="40" y="6"/>
                  </a:cubicBezTo>
                  <a:cubicBezTo>
                    <a:pt x="41" y="5"/>
                    <a:pt x="42" y="5"/>
                    <a:pt x="41" y="4"/>
                  </a:cubicBezTo>
                  <a:cubicBezTo>
                    <a:pt x="40" y="4"/>
                    <a:pt x="40" y="4"/>
                    <a:pt x="40" y="3"/>
                  </a:cubicBezTo>
                  <a:cubicBezTo>
                    <a:pt x="40" y="3"/>
                    <a:pt x="39" y="4"/>
                    <a:pt x="38" y="3"/>
                  </a:cubicBezTo>
                  <a:cubicBezTo>
                    <a:pt x="37" y="2"/>
                    <a:pt x="36" y="0"/>
                    <a:pt x="35" y="0"/>
                  </a:cubicBezTo>
                  <a:cubicBezTo>
                    <a:pt x="33" y="0"/>
                    <a:pt x="32" y="0"/>
                    <a:pt x="30" y="1"/>
                  </a:cubicBezTo>
                  <a:cubicBezTo>
                    <a:pt x="29" y="2"/>
                    <a:pt x="28" y="3"/>
                    <a:pt x="26" y="3"/>
                  </a:cubicBezTo>
                  <a:cubicBezTo>
                    <a:pt x="24" y="4"/>
                    <a:pt x="23" y="4"/>
                    <a:pt x="21" y="4"/>
                  </a:cubicBezTo>
                  <a:cubicBezTo>
                    <a:pt x="18" y="4"/>
                    <a:pt x="15" y="3"/>
                    <a:pt x="14" y="3"/>
                  </a:cubicBezTo>
                  <a:cubicBezTo>
                    <a:pt x="13" y="3"/>
                    <a:pt x="13" y="3"/>
                    <a:pt x="12" y="3"/>
                  </a:cubicBezTo>
                  <a:cubicBezTo>
                    <a:pt x="12" y="3"/>
                    <a:pt x="12" y="3"/>
                    <a:pt x="12" y="3"/>
                  </a:cubicBezTo>
                  <a:cubicBezTo>
                    <a:pt x="12" y="3"/>
                    <a:pt x="12" y="3"/>
                    <a:pt x="12" y="3"/>
                  </a:cubicBezTo>
                  <a:cubicBezTo>
                    <a:pt x="11" y="2"/>
                    <a:pt x="11" y="2"/>
                    <a:pt x="10" y="2"/>
                  </a:cubicBezTo>
                  <a:cubicBezTo>
                    <a:pt x="10" y="3"/>
                    <a:pt x="9" y="3"/>
                    <a:pt x="10" y="4"/>
                  </a:cubicBezTo>
                  <a:cubicBezTo>
                    <a:pt x="11" y="6"/>
                    <a:pt x="13" y="7"/>
                    <a:pt x="12" y="7"/>
                  </a:cubicBezTo>
                  <a:cubicBezTo>
                    <a:pt x="11" y="8"/>
                    <a:pt x="10" y="9"/>
                    <a:pt x="11" y="11"/>
                  </a:cubicBezTo>
                  <a:cubicBezTo>
                    <a:pt x="11" y="13"/>
                    <a:pt x="11" y="13"/>
                    <a:pt x="12" y="15"/>
                  </a:cubicBezTo>
                  <a:cubicBezTo>
                    <a:pt x="14" y="17"/>
                    <a:pt x="14" y="18"/>
                    <a:pt x="13" y="18"/>
                  </a:cubicBezTo>
                  <a:cubicBezTo>
                    <a:pt x="13" y="19"/>
                    <a:pt x="11" y="19"/>
                    <a:pt x="9" y="20"/>
                  </a:cubicBezTo>
                  <a:cubicBezTo>
                    <a:pt x="7" y="21"/>
                    <a:pt x="7" y="20"/>
                    <a:pt x="6" y="22"/>
                  </a:cubicBezTo>
                  <a:cubicBezTo>
                    <a:pt x="4" y="23"/>
                    <a:pt x="3" y="22"/>
                    <a:pt x="2" y="24"/>
                  </a:cubicBezTo>
                  <a:cubicBezTo>
                    <a:pt x="1" y="27"/>
                    <a:pt x="0" y="29"/>
                    <a:pt x="0" y="30"/>
                  </a:cubicBezTo>
                  <a:cubicBezTo>
                    <a:pt x="0" y="30"/>
                    <a:pt x="0" y="30"/>
                    <a:pt x="0" y="30"/>
                  </a:cubicBezTo>
                  <a:cubicBezTo>
                    <a:pt x="1" y="31"/>
                    <a:pt x="1" y="32"/>
                    <a:pt x="2" y="33"/>
                  </a:cubicBezTo>
                  <a:cubicBezTo>
                    <a:pt x="3" y="36"/>
                    <a:pt x="3" y="40"/>
                    <a:pt x="3" y="40"/>
                  </a:cubicBezTo>
                  <a:cubicBezTo>
                    <a:pt x="6" y="44"/>
                    <a:pt x="6" y="44"/>
                    <a:pt x="6" y="44"/>
                  </a:cubicBezTo>
                  <a:cubicBezTo>
                    <a:pt x="6" y="44"/>
                    <a:pt x="8" y="46"/>
                    <a:pt x="10" y="46"/>
                  </a:cubicBezTo>
                  <a:cubicBezTo>
                    <a:pt x="11" y="46"/>
                    <a:pt x="15" y="47"/>
                    <a:pt x="15" y="47"/>
                  </a:cubicBezTo>
                  <a:cubicBezTo>
                    <a:pt x="15" y="43"/>
                    <a:pt x="15" y="43"/>
                    <a:pt x="15" y="43"/>
                  </a:cubicBezTo>
                  <a:cubicBezTo>
                    <a:pt x="17" y="43"/>
                    <a:pt x="17" y="43"/>
                    <a:pt x="17" y="43"/>
                  </a:cubicBezTo>
                  <a:cubicBezTo>
                    <a:pt x="14" y="39"/>
                    <a:pt x="14" y="39"/>
                    <a:pt x="14" y="39"/>
                  </a:cubicBezTo>
                  <a:cubicBezTo>
                    <a:pt x="19" y="41"/>
                    <a:pt x="19" y="41"/>
                    <a:pt x="19" y="41"/>
                  </a:cubicBezTo>
                  <a:cubicBezTo>
                    <a:pt x="21" y="39"/>
                    <a:pt x="21" y="39"/>
                    <a:pt x="21" y="39"/>
                  </a:cubicBezTo>
                  <a:cubicBezTo>
                    <a:pt x="15" y="33"/>
                    <a:pt x="15" y="33"/>
                    <a:pt x="15" y="33"/>
                  </a:cubicBezTo>
                  <a:cubicBezTo>
                    <a:pt x="13" y="28"/>
                    <a:pt x="13" y="28"/>
                    <a:pt x="13" y="28"/>
                  </a:cubicBezTo>
                  <a:cubicBezTo>
                    <a:pt x="13" y="28"/>
                    <a:pt x="12" y="23"/>
                    <a:pt x="14" y="26"/>
                  </a:cubicBezTo>
                  <a:cubicBezTo>
                    <a:pt x="15" y="28"/>
                    <a:pt x="16" y="27"/>
                    <a:pt x="18" y="25"/>
                  </a:cubicBezTo>
                  <a:cubicBezTo>
                    <a:pt x="20" y="23"/>
                    <a:pt x="16" y="24"/>
                    <a:pt x="20" y="23"/>
                  </a:cubicBezTo>
                  <a:cubicBezTo>
                    <a:pt x="23" y="22"/>
                    <a:pt x="24" y="21"/>
                    <a:pt x="25" y="22"/>
                  </a:cubicBezTo>
                  <a:cubicBezTo>
                    <a:pt x="26" y="22"/>
                    <a:pt x="29" y="22"/>
                    <a:pt x="30" y="2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8" name="Freeform 125"/>
            <p:cNvSpPr/>
            <p:nvPr/>
          </p:nvSpPr>
          <p:spPr bwMode="auto">
            <a:xfrm>
              <a:off x="7094191" y="2646512"/>
              <a:ext cx="280988" cy="246063"/>
            </a:xfrm>
            <a:custGeom>
              <a:avLst/>
              <a:gdLst>
                <a:gd name="T0" fmla="*/ 57 w 62"/>
                <a:gd name="T1" fmla="*/ 42 h 54"/>
                <a:gd name="T2" fmla="*/ 55 w 62"/>
                <a:gd name="T3" fmla="*/ 39 h 54"/>
                <a:gd name="T4" fmla="*/ 56 w 62"/>
                <a:gd name="T5" fmla="*/ 37 h 54"/>
                <a:gd name="T6" fmla="*/ 56 w 62"/>
                <a:gd name="T7" fmla="*/ 34 h 54"/>
                <a:gd name="T8" fmla="*/ 56 w 62"/>
                <a:gd name="T9" fmla="*/ 32 h 54"/>
                <a:gd name="T10" fmla="*/ 55 w 62"/>
                <a:gd name="T11" fmla="*/ 33 h 54"/>
                <a:gd name="T12" fmla="*/ 56 w 62"/>
                <a:gd name="T13" fmla="*/ 32 h 54"/>
                <a:gd name="T14" fmla="*/ 56 w 62"/>
                <a:gd name="T15" fmla="*/ 29 h 54"/>
                <a:gd name="T16" fmla="*/ 52 w 62"/>
                <a:gd name="T17" fmla="*/ 30 h 54"/>
                <a:gd name="T18" fmla="*/ 51 w 62"/>
                <a:gd name="T19" fmla="*/ 29 h 54"/>
                <a:gd name="T20" fmla="*/ 54 w 62"/>
                <a:gd name="T21" fmla="*/ 26 h 54"/>
                <a:gd name="T22" fmla="*/ 57 w 62"/>
                <a:gd name="T23" fmla="*/ 23 h 54"/>
                <a:gd name="T24" fmla="*/ 59 w 62"/>
                <a:gd name="T25" fmla="*/ 21 h 54"/>
                <a:gd name="T26" fmla="*/ 59 w 62"/>
                <a:gd name="T27" fmla="*/ 20 h 54"/>
                <a:gd name="T28" fmla="*/ 60 w 62"/>
                <a:gd name="T29" fmla="*/ 17 h 54"/>
                <a:gd name="T30" fmla="*/ 60 w 62"/>
                <a:gd name="T31" fmla="*/ 12 h 54"/>
                <a:gd name="T32" fmla="*/ 54 w 62"/>
                <a:gd name="T33" fmla="*/ 11 h 54"/>
                <a:gd name="T34" fmla="*/ 54 w 62"/>
                <a:gd name="T35" fmla="*/ 11 h 54"/>
                <a:gd name="T36" fmla="*/ 54 w 62"/>
                <a:gd name="T37" fmla="*/ 11 h 54"/>
                <a:gd name="T38" fmla="*/ 54 w 62"/>
                <a:gd name="T39" fmla="*/ 11 h 54"/>
                <a:gd name="T40" fmla="*/ 51 w 62"/>
                <a:gd name="T41" fmla="*/ 9 h 54"/>
                <a:gd name="T42" fmla="*/ 46 w 62"/>
                <a:gd name="T43" fmla="*/ 8 h 54"/>
                <a:gd name="T44" fmla="*/ 43 w 62"/>
                <a:gd name="T45" fmla="*/ 6 h 54"/>
                <a:gd name="T46" fmla="*/ 40 w 62"/>
                <a:gd name="T47" fmla="*/ 4 h 54"/>
                <a:gd name="T48" fmla="*/ 36 w 62"/>
                <a:gd name="T49" fmla="*/ 2 h 54"/>
                <a:gd name="T50" fmla="*/ 35 w 62"/>
                <a:gd name="T51" fmla="*/ 0 h 54"/>
                <a:gd name="T52" fmla="*/ 29 w 62"/>
                <a:gd name="T53" fmla="*/ 3 h 54"/>
                <a:gd name="T54" fmla="*/ 27 w 62"/>
                <a:gd name="T55" fmla="*/ 8 h 54"/>
                <a:gd name="T56" fmla="*/ 24 w 62"/>
                <a:gd name="T57" fmla="*/ 11 h 54"/>
                <a:gd name="T58" fmla="*/ 17 w 62"/>
                <a:gd name="T59" fmla="*/ 10 h 54"/>
                <a:gd name="T60" fmla="*/ 15 w 62"/>
                <a:gd name="T61" fmla="*/ 11 h 54"/>
                <a:gd name="T62" fmla="*/ 14 w 62"/>
                <a:gd name="T63" fmla="*/ 15 h 54"/>
                <a:gd name="T64" fmla="*/ 9 w 62"/>
                <a:gd name="T65" fmla="*/ 15 h 54"/>
                <a:gd name="T66" fmla="*/ 2 w 62"/>
                <a:gd name="T67" fmla="*/ 15 h 54"/>
                <a:gd name="T68" fmla="*/ 0 w 62"/>
                <a:gd name="T69" fmla="*/ 20 h 54"/>
                <a:gd name="T70" fmla="*/ 7 w 62"/>
                <a:gd name="T71" fmla="*/ 22 h 54"/>
                <a:gd name="T72" fmla="*/ 14 w 62"/>
                <a:gd name="T73" fmla="*/ 30 h 54"/>
                <a:gd name="T74" fmla="*/ 15 w 62"/>
                <a:gd name="T75" fmla="*/ 36 h 54"/>
                <a:gd name="T76" fmla="*/ 14 w 62"/>
                <a:gd name="T77" fmla="*/ 47 h 54"/>
                <a:gd name="T78" fmla="*/ 11 w 62"/>
                <a:gd name="T79" fmla="*/ 47 h 54"/>
                <a:gd name="T80" fmla="*/ 15 w 62"/>
                <a:gd name="T81" fmla="*/ 50 h 54"/>
                <a:gd name="T82" fmla="*/ 19 w 62"/>
                <a:gd name="T83" fmla="*/ 51 h 54"/>
                <a:gd name="T84" fmla="*/ 24 w 62"/>
                <a:gd name="T85" fmla="*/ 52 h 54"/>
                <a:gd name="T86" fmla="*/ 28 w 62"/>
                <a:gd name="T87" fmla="*/ 52 h 54"/>
                <a:gd name="T88" fmla="*/ 33 w 62"/>
                <a:gd name="T89" fmla="*/ 54 h 54"/>
                <a:gd name="T90" fmla="*/ 37 w 62"/>
                <a:gd name="T91" fmla="*/ 53 h 54"/>
                <a:gd name="T92" fmla="*/ 40 w 62"/>
                <a:gd name="T93" fmla="*/ 48 h 54"/>
                <a:gd name="T94" fmla="*/ 53 w 62"/>
                <a:gd name="T95" fmla="*/ 51 h 54"/>
                <a:gd name="T96" fmla="*/ 59 w 62"/>
                <a:gd name="T97" fmla="*/ 46 h 54"/>
                <a:gd name="T98" fmla="*/ 59 w 62"/>
                <a:gd name="T99" fmla="*/ 45 h 54"/>
                <a:gd name="T100" fmla="*/ 57 w 62"/>
                <a:gd name="T101"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 h="54">
                  <a:moveTo>
                    <a:pt x="57" y="42"/>
                  </a:moveTo>
                  <a:cubicBezTo>
                    <a:pt x="56" y="42"/>
                    <a:pt x="55" y="41"/>
                    <a:pt x="55" y="39"/>
                  </a:cubicBezTo>
                  <a:cubicBezTo>
                    <a:pt x="54" y="38"/>
                    <a:pt x="55" y="38"/>
                    <a:pt x="56" y="37"/>
                  </a:cubicBezTo>
                  <a:cubicBezTo>
                    <a:pt x="57" y="35"/>
                    <a:pt x="56" y="34"/>
                    <a:pt x="56" y="34"/>
                  </a:cubicBezTo>
                  <a:cubicBezTo>
                    <a:pt x="56" y="33"/>
                    <a:pt x="56" y="33"/>
                    <a:pt x="56" y="32"/>
                  </a:cubicBezTo>
                  <a:cubicBezTo>
                    <a:pt x="56" y="32"/>
                    <a:pt x="55" y="33"/>
                    <a:pt x="55" y="33"/>
                  </a:cubicBezTo>
                  <a:cubicBezTo>
                    <a:pt x="55" y="33"/>
                    <a:pt x="56" y="32"/>
                    <a:pt x="56" y="32"/>
                  </a:cubicBezTo>
                  <a:cubicBezTo>
                    <a:pt x="56" y="32"/>
                    <a:pt x="56" y="31"/>
                    <a:pt x="56" y="29"/>
                  </a:cubicBezTo>
                  <a:cubicBezTo>
                    <a:pt x="56" y="27"/>
                    <a:pt x="54" y="29"/>
                    <a:pt x="52" y="30"/>
                  </a:cubicBezTo>
                  <a:cubicBezTo>
                    <a:pt x="51" y="31"/>
                    <a:pt x="51" y="31"/>
                    <a:pt x="51" y="29"/>
                  </a:cubicBezTo>
                  <a:cubicBezTo>
                    <a:pt x="51" y="28"/>
                    <a:pt x="53" y="27"/>
                    <a:pt x="54" y="26"/>
                  </a:cubicBezTo>
                  <a:cubicBezTo>
                    <a:pt x="55" y="24"/>
                    <a:pt x="56" y="24"/>
                    <a:pt x="57" y="23"/>
                  </a:cubicBezTo>
                  <a:cubicBezTo>
                    <a:pt x="58" y="22"/>
                    <a:pt x="58" y="22"/>
                    <a:pt x="59" y="21"/>
                  </a:cubicBezTo>
                  <a:cubicBezTo>
                    <a:pt x="59" y="21"/>
                    <a:pt x="59" y="21"/>
                    <a:pt x="59" y="20"/>
                  </a:cubicBezTo>
                  <a:cubicBezTo>
                    <a:pt x="60" y="19"/>
                    <a:pt x="59" y="19"/>
                    <a:pt x="60" y="17"/>
                  </a:cubicBezTo>
                  <a:cubicBezTo>
                    <a:pt x="61" y="15"/>
                    <a:pt x="62" y="13"/>
                    <a:pt x="60" y="12"/>
                  </a:cubicBezTo>
                  <a:cubicBezTo>
                    <a:pt x="58" y="12"/>
                    <a:pt x="55" y="11"/>
                    <a:pt x="54" y="11"/>
                  </a:cubicBezTo>
                  <a:cubicBezTo>
                    <a:pt x="54" y="11"/>
                    <a:pt x="54" y="11"/>
                    <a:pt x="54" y="11"/>
                  </a:cubicBezTo>
                  <a:cubicBezTo>
                    <a:pt x="54" y="11"/>
                    <a:pt x="54" y="11"/>
                    <a:pt x="54" y="11"/>
                  </a:cubicBezTo>
                  <a:cubicBezTo>
                    <a:pt x="54" y="11"/>
                    <a:pt x="54" y="11"/>
                    <a:pt x="54" y="11"/>
                  </a:cubicBezTo>
                  <a:cubicBezTo>
                    <a:pt x="53" y="10"/>
                    <a:pt x="52" y="9"/>
                    <a:pt x="51" y="9"/>
                  </a:cubicBezTo>
                  <a:cubicBezTo>
                    <a:pt x="50" y="9"/>
                    <a:pt x="48" y="8"/>
                    <a:pt x="46" y="8"/>
                  </a:cubicBezTo>
                  <a:cubicBezTo>
                    <a:pt x="44" y="7"/>
                    <a:pt x="45" y="7"/>
                    <a:pt x="43" y="6"/>
                  </a:cubicBezTo>
                  <a:cubicBezTo>
                    <a:pt x="41" y="4"/>
                    <a:pt x="42" y="5"/>
                    <a:pt x="40" y="4"/>
                  </a:cubicBezTo>
                  <a:cubicBezTo>
                    <a:pt x="38" y="2"/>
                    <a:pt x="37" y="2"/>
                    <a:pt x="36" y="2"/>
                  </a:cubicBezTo>
                  <a:cubicBezTo>
                    <a:pt x="36" y="1"/>
                    <a:pt x="35" y="0"/>
                    <a:pt x="35" y="0"/>
                  </a:cubicBezTo>
                  <a:cubicBezTo>
                    <a:pt x="34" y="1"/>
                    <a:pt x="29" y="1"/>
                    <a:pt x="29" y="3"/>
                  </a:cubicBezTo>
                  <a:cubicBezTo>
                    <a:pt x="29" y="5"/>
                    <a:pt x="28" y="8"/>
                    <a:pt x="27" y="8"/>
                  </a:cubicBezTo>
                  <a:cubicBezTo>
                    <a:pt x="25" y="8"/>
                    <a:pt x="24" y="11"/>
                    <a:pt x="24" y="11"/>
                  </a:cubicBezTo>
                  <a:cubicBezTo>
                    <a:pt x="24" y="11"/>
                    <a:pt x="20" y="13"/>
                    <a:pt x="17" y="10"/>
                  </a:cubicBezTo>
                  <a:cubicBezTo>
                    <a:pt x="15" y="8"/>
                    <a:pt x="14" y="8"/>
                    <a:pt x="15" y="11"/>
                  </a:cubicBezTo>
                  <a:cubicBezTo>
                    <a:pt x="16" y="14"/>
                    <a:pt x="17" y="15"/>
                    <a:pt x="14" y="15"/>
                  </a:cubicBezTo>
                  <a:cubicBezTo>
                    <a:pt x="12" y="15"/>
                    <a:pt x="9" y="15"/>
                    <a:pt x="9" y="15"/>
                  </a:cubicBezTo>
                  <a:cubicBezTo>
                    <a:pt x="9" y="15"/>
                    <a:pt x="4" y="14"/>
                    <a:pt x="2" y="15"/>
                  </a:cubicBezTo>
                  <a:cubicBezTo>
                    <a:pt x="0" y="15"/>
                    <a:pt x="0" y="19"/>
                    <a:pt x="0" y="20"/>
                  </a:cubicBezTo>
                  <a:cubicBezTo>
                    <a:pt x="0" y="22"/>
                    <a:pt x="2" y="18"/>
                    <a:pt x="7" y="22"/>
                  </a:cubicBezTo>
                  <a:cubicBezTo>
                    <a:pt x="11" y="26"/>
                    <a:pt x="13" y="29"/>
                    <a:pt x="14" y="30"/>
                  </a:cubicBezTo>
                  <a:cubicBezTo>
                    <a:pt x="14" y="31"/>
                    <a:pt x="15" y="33"/>
                    <a:pt x="15" y="36"/>
                  </a:cubicBezTo>
                  <a:cubicBezTo>
                    <a:pt x="15" y="39"/>
                    <a:pt x="16" y="47"/>
                    <a:pt x="14" y="47"/>
                  </a:cubicBezTo>
                  <a:cubicBezTo>
                    <a:pt x="13" y="47"/>
                    <a:pt x="12" y="47"/>
                    <a:pt x="11" y="47"/>
                  </a:cubicBezTo>
                  <a:cubicBezTo>
                    <a:pt x="12" y="48"/>
                    <a:pt x="13" y="50"/>
                    <a:pt x="15" y="50"/>
                  </a:cubicBezTo>
                  <a:cubicBezTo>
                    <a:pt x="17" y="50"/>
                    <a:pt x="16" y="50"/>
                    <a:pt x="19" y="51"/>
                  </a:cubicBezTo>
                  <a:cubicBezTo>
                    <a:pt x="21" y="52"/>
                    <a:pt x="23" y="53"/>
                    <a:pt x="24" y="52"/>
                  </a:cubicBezTo>
                  <a:cubicBezTo>
                    <a:pt x="25" y="51"/>
                    <a:pt x="26" y="51"/>
                    <a:pt x="28" y="52"/>
                  </a:cubicBezTo>
                  <a:cubicBezTo>
                    <a:pt x="30" y="54"/>
                    <a:pt x="30" y="54"/>
                    <a:pt x="33" y="54"/>
                  </a:cubicBezTo>
                  <a:cubicBezTo>
                    <a:pt x="35" y="53"/>
                    <a:pt x="37" y="53"/>
                    <a:pt x="37" y="53"/>
                  </a:cubicBezTo>
                  <a:cubicBezTo>
                    <a:pt x="37" y="53"/>
                    <a:pt x="35" y="48"/>
                    <a:pt x="40" y="48"/>
                  </a:cubicBezTo>
                  <a:cubicBezTo>
                    <a:pt x="45" y="48"/>
                    <a:pt x="50" y="51"/>
                    <a:pt x="53" y="51"/>
                  </a:cubicBezTo>
                  <a:cubicBezTo>
                    <a:pt x="56" y="50"/>
                    <a:pt x="57" y="48"/>
                    <a:pt x="59" y="46"/>
                  </a:cubicBezTo>
                  <a:cubicBezTo>
                    <a:pt x="59" y="45"/>
                    <a:pt x="59" y="45"/>
                    <a:pt x="59" y="45"/>
                  </a:cubicBezTo>
                  <a:cubicBezTo>
                    <a:pt x="59" y="44"/>
                    <a:pt x="57" y="43"/>
                    <a:pt x="57" y="4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9" name="Freeform 126"/>
            <p:cNvSpPr/>
            <p:nvPr/>
          </p:nvSpPr>
          <p:spPr bwMode="auto">
            <a:xfrm>
              <a:off x="6948141" y="2897337"/>
              <a:ext cx="95250" cy="153988"/>
            </a:xfrm>
            <a:custGeom>
              <a:avLst/>
              <a:gdLst>
                <a:gd name="T0" fmla="*/ 12 w 21"/>
                <a:gd name="T1" fmla="*/ 31 h 34"/>
                <a:gd name="T2" fmla="*/ 13 w 21"/>
                <a:gd name="T3" fmla="*/ 27 h 34"/>
                <a:gd name="T4" fmla="*/ 14 w 21"/>
                <a:gd name="T5" fmla="*/ 22 h 34"/>
                <a:gd name="T6" fmla="*/ 14 w 21"/>
                <a:gd name="T7" fmla="*/ 18 h 34"/>
                <a:gd name="T8" fmla="*/ 15 w 21"/>
                <a:gd name="T9" fmla="*/ 14 h 34"/>
                <a:gd name="T10" fmla="*/ 16 w 21"/>
                <a:gd name="T11" fmla="*/ 8 h 34"/>
                <a:gd name="T12" fmla="*/ 20 w 21"/>
                <a:gd name="T13" fmla="*/ 4 h 34"/>
                <a:gd name="T14" fmla="*/ 15 w 21"/>
                <a:gd name="T15" fmla="*/ 2 h 34"/>
                <a:gd name="T16" fmla="*/ 11 w 21"/>
                <a:gd name="T17" fmla="*/ 2 h 34"/>
                <a:gd name="T18" fmla="*/ 9 w 21"/>
                <a:gd name="T19" fmla="*/ 1 h 34"/>
                <a:gd name="T20" fmla="*/ 7 w 21"/>
                <a:gd name="T21" fmla="*/ 0 h 34"/>
                <a:gd name="T22" fmla="*/ 7 w 21"/>
                <a:gd name="T23" fmla="*/ 8 h 34"/>
                <a:gd name="T24" fmla="*/ 3 w 21"/>
                <a:gd name="T25" fmla="*/ 17 h 34"/>
                <a:gd name="T26" fmla="*/ 2 w 21"/>
                <a:gd name="T27" fmla="*/ 23 h 34"/>
                <a:gd name="T28" fmla="*/ 4 w 21"/>
                <a:gd name="T29" fmla="*/ 32 h 34"/>
                <a:gd name="T30" fmla="*/ 8 w 21"/>
                <a:gd name="T31" fmla="*/ 33 h 34"/>
                <a:gd name="T32" fmla="*/ 12 w 21"/>
                <a:gd name="T33" fmla="*/ 34 h 34"/>
                <a:gd name="T34" fmla="*/ 12 w 21"/>
                <a:gd name="T35" fmla="*/ 3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34">
                  <a:moveTo>
                    <a:pt x="12" y="31"/>
                  </a:moveTo>
                  <a:cubicBezTo>
                    <a:pt x="12" y="30"/>
                    <a:pt x="13" y="28"/>
                    <a:pt x="13" y="27"/>
                  </a:cubicBezTo>
                  <a:cubicBezTo>
                    <a:pt x="13" y="27"/>
                    <a:pt x="13" y="24"/>
                    <a:pt x="14" y="22"/>
                  </a:cubicBezTo>
                  <a:cubicBezTo>
                    <a:pt x="14" y="21"/>
                    <a:pt x="15" y="20"/>
                    <a:pt x="14" y="18"/>
                  </a:cubicBezTo>
                  <a:cubicBezTo>
                    <a:pt x="13" y="16"/>
                    <a:pt x="15" y="15"/>
                    <a:pt x="15" y="14"/>
                  </a:cubicBezTo>
                  <a:cubicBezTo>
                    <a:pt x="16" y="12"/>
                    <a:pt x="16" y="10"/>
                    <a:pt x="16" y="8"/>
                  </a:cubicBezTo>
                  <a:cubicBezTo>
                    <a:pt x="16" y="6"/>
                    <a:pt x="19" y="6"/>
                    <a:pt x="20" y="4"/>
                  </a:cubicBezTo>
                  <a:cubicBezTo>
                    <a:pt x="21" y="2"/>
                    <a:pt x="19" y="2"/>
                    <a:pt x="15" y="2"/>
                  </a:cubicBezTo>
                  <a:cubicBezTo>
                    <a:pt x="12" y="2"/>
                    <a:pt x="13" y="2"/>
                    <a:pt x="11" y="2"/>
                  </a:cubicBezTo>
                  <a:cubicBezTo>
                    <a:pt x="9" y="2"/>
                    <a:pt x="10" y="2"/>
                    <a:pt x="9" y="1"/>
                  </a:cubicBezTo>
                  <a:cubicBezTo>
                    <a:pt x="8" y="0"/>
                    <a:pt x="7" y="0"/>
                    <a:pt x="7" y="0"/>
                  </a:cubicBezTo>
                  <a:cubicBezTo>
                    <a:pt x="7" y="2"/>
                    <a:pt x="7" y="5"/>
                    <a:pt x="7" y="8"/>
                  </a:cubicBezTo>
                  <a:cubicBezTo>
                    <a:pt x="7" y="14"/>
                    <a:pt x="4" y="16"/>
                    <a:pt x="3" y="17"/>
                  </a:cubicBezTo>
                  <a:cubicBezTo>
                    <a:pt x="2" y="19"/>
                    <a:pt x="0" y="23"/>
                    <a:pt x="2" y="23"/>
                  </a:cubicBezTo>
                  <a:cubicBezTo>
                    <a:pt x="4" y="23"/>
                    <a:pt x="4" y="32"/>
                    <a:pt x="4" y="32"/>
                  </a:cubicBezTo>
                  <a:cubicBezTo>
                    <a:pt x="4" y="32"/>
                    <a:pt x="3" y="33"/>
                    <a:pt x="8" y="33"/>
                  </a:cubicBezTo>
                  <a:cubicBezTo>
                    <a:pt x="12" y="33"/>
                    <a:pt x="11" y="34"/>
                    <a:pt x="12" y="34"/>
                  </a:cubicBezTo>
                  <a:cubicBezTo>
                    <a:pt x="12" y="33"/>
                    <a:pt x="11" y="32"/>
                    <a:pt x="12" y="3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0" name="Freeform 127"/>
            <p:cNvSpPr/>
            <p:nvPr/>
          </p:nvSpPr>
          <p:spPr bwMode="auto">
            <a:xfrm>
              <a:off x="6957666" y="2851299"/>
              <a:ext cx="303213" cy="227013"/>
            </a:xfrm>
            <a:custGeom>
              <a:avLst/>
              <a:gdLst>
                <a:gd name="T0" fmla="*/ 58 w 67"/>
                <a:gd name="T1" fmla="*/ 7 h 50"/>
                <a:gd name="T2" fmla="*/ 54 w 67"/>
                <a:gd name="T3" fmla="*/ 7 h 50"/>
                <a:gd name="T4" fmla="*/ 49 w 67"/>
                <a:gd name="T5" fmla="*/ 6 h 50"/>
                <a:gd name="T6" fmla="*/ 45 w 67"/>
                <a:gd name="T7" fmla="*/ 5 h 50"/>
                <a:gd name="T8" fmla="*/ 41 w 67"/>
                <a:gd name="T9" fmla="*/ 2 h 50"/>
                <a:gd name="T10" fmla="*/ 38 w 67"/>
                <a:gd name="T11" fmla="*/ 4 h 50"/>
                <a:gd name="T12" fmla="*/ 12 w 67"/>
                <a:gd name="T13" fmla="*/ 0 h 50"/>
                <a:gd name="T14" fmla="*/ 4 w 67"/>
                <a:gd name="T15" fmla="*/ 8 h 50"/>
                <a:gd name="T16" fmla="*/ 5 w 67"/>
                <a:gd name="T17" fmla="*/ 10 h 50"/>
                <a:gd name="T18" fmla="*/ 7 w 67"/>
                <a:gd name="T19" fmla="*/ 11 h 50"/>
                <a:gd name="T20" fmla="*/ 9 w 67"/>
                <a:gd name="T21" fmla="*/ 12 h 50"/>
                <a:gd name="T22" fmla="*/ 13 w 67"/>
                <a:gd name="T23" fmla="*/ 12 h 50"/>
                <a:gd name="T24" fmla="*/ 18 w 67"/>
                <a:gd name="T25" fmla="*/ 14 h 50"/>
                <a:gd name="T26" fmla="*/ 14 w 67"/>
                <a:gd name="T27" fmla="*/ 18 h 50"/>
                <a:gd name="T28" fmla="*/ 13 w 67"/>
                <a:gd name="T29" fmla="*/ 24 h 50"/>
                <a:gd name="T30" fmla="*/ 12 w 67"/>
                <a:gd name="T31" fmla="*/ 28 h 50"/>
                <a:gd name="T32" fmla="*/ 12 w 67"/>
                <a:gd name="T33" fmla="*/ 32 h 50"/>
                <a:gd name="T34" fmla="*/ 11 w 67"/>
                <a:gd name="T35" fmla="*/ 37 h 50"/>
                <a:gd name="T36" fmla="*/ 10 w 67"/>
                <a:gd name="T37" fmla="*/ 41 h 50"/>
                <a:gd name="T38" fmla="*/ 10 w 67"/>
                <a:gd name="T39" fmla="*/ 44 h 50"/>
                <a:gd name="T40" fmla="*/ 10 w 67"/>
                <a:gd name="T41" fmla="*/ 43 h 50"/>
                <a:gd name="T42" fmla="*/ 16 w 67"/>
                <a:gd name="T43" fmla="*/ 45 h 50"/>
                <a:gd name="T44" fmla="*/ 20 w 67"/>
                <a:gd name="T45" fmla="*/ 50 h 50"/>
                <a:gd name="T46" fmla="*/ 24 w 67"/>
                <a:gd name="T47" fmla="*/ 46 h 50"/>
                <a:gd name="T48" fmla="*/ 33 w 67"/>
                <a:gd name="T49" fmla="*/ 45 h 50"/>
                <a:gd name="T50" fmla="*/ 39 w 67"/>
                <a:gd name="T51" fmla="*/ 45 h 50"/>
                <a:gd name="T52" fmla="*/ 44 w 67"/>
                <a:gd name="T53" fmla="*/ 41 h 50"/>
                <a:gd name="T54" fmla="*/ 49 w 67"/>
                <a:gd name="T55" fmla="*/ 34 h 50"/>
                <a:gd name="T56" fmla="*/ 51 w 67"/>
                <a:gd name="T57" fmla="*/ 24 h 50"/>
                <a:gd name="T58" fmla="*/ 58 w 67"/>
                <a:gd name="T59" fmla="*/ 17 h 50"/>
                <a:gd name="T60" fmla="*/ 64 w 67"/>
                <a:gd name="T61" fmla="*/ 15 h 50"/>
                <a:gd name="T62" fmla="*/ 67 w 67"/>
                <a:gd name="T63" fmla="*/ 8 h 50"/>
                <a:gd name="T64" fmla="*/ 63 w 67"/>
                <a:gd name="T65" fmla="*/ 9 h 50"/>
                <a:gd name="T66" fmla="*/ 58 w 67"/>
                <a:gd name="T67" fmla="*/ 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7" h="50">
                  <a:moveTo>
                    <a:pt x="58" y="7"/>
                  </a:moveTo>
                  <a:cubicBezTo>
                    <a:pt x="56" y="6"/>
                    <a:pt x="55" y="6"/>
                    <a:pt x="54" y="7"/>
                  </a:cubicBezTo>
                  <a:cubicBezTo>
                    <a:pt x="53" y="8"/>
                    <a:pt x="51" y="7"/>
                    <a:pt x="49" y="6"/>
                  </a:cubicBezTo>
                  <a:cubicBezTo>
                    <a:pt x="46" y="5"/>
                    <a:pt x="47" y="5"/>
                    <a:pt x="45" y="5"/>
                  </a:cubicBezTo>
                  <a:cubicBezTo>
                    <a:pt x="43" y="5"/>
                    <a:pt x="42" y="3"/>
                    <a:pt x="41" y="2"/>
                  </a:cubicBezTo>
                  <a:cubicBezTo>
                    <a:pt x="40" y="3"/>
                    <a:pt x="38" y="4"/>
                    <a:pt x="38" y="4"/>
                  </a:cubicBezTo>
                  <a:cubicBezTo>
                    <a:pt x="12" y="0"/>
                    <a:pt x="12" y="0"/>
                    <a:pt x="12" y="0"/>
                  </a:cubicBezTo>
                  <a:cubicBezTo>
                    <a:pt x="12" y="0"/>
                    <a:pt x="0" y="3"/>
                    <a:pt x="4" y="8"/>
                  </a:cubicBezTo>
                  <a:cubicBezTo>
                    <a:pt x="4" y="8"/>
                    <a:pt x="4" y="9"/>
                    <a:pt x="5" y="10"/>
                  </a:cubicBezTo>
                  <a:cubicBezTo>
                    <a:pt x="5" y="10"/>
                    <a:pt x="6" y="10"/>
                    <a:pt x="7" y="11"/>
                  </a:cubicBezTo>
                  <a:cubicBezTo>
                    <a:pt x="8" y="12"/>
                    <a:pt x="7" y="12"/>
                    <a:pt x="9" y="12"/>
                  </a:cubicBezTo>
                  <a:cubicBezTo>
                    <a:pt x="11" y="12"/>
                    <a:pt x="10" y="12"/>
                    <a:pt x="13" y="12"/>
                  </a:cubicBezTo>
                  <a:cubicBezTo>
                    <a:pt x="17" y="12"/>
                    <a:pt x="19" y="12"/>
                    <a:pt x="18" y="14"/>
                  </a:cubicBezTo>
                  <a:cubicBezTo>
                    <a:pt x="17" y="16"/>
                    <a:pt x="14" y="16"/>
                    <a:pt x="14" y="18"/>
                  </a:cubicBezTo>
                  <a:cubicBezTo>
                    <a:pt x="14" y="20"/>
                    <a:pt x="14" y="22"/>
                    <a:pt x="13" y="24"/>
                  </a:cubicBezTo>
                  <a:cubicBezTo>
                    <a:pt x="13" y="25"/>
                    <a:pt x="11" y="26"/>
                    <a:pt x="12" y="28"/>
                  </a:cubicBezTo>
                  <a:cubicBezTo>
                    <a:pt x="13" y="30"/>
                    <a:pt x="12" y="31"/>
                    <a:pt x="12" y="32"/>
                  </a:cubicBezTo>
                  <a:cubicBezTo>
                    <a:pt x="11" y="34"/>
                    <a:pt x="11" y="37"/>
                    <a:pt x="11" y="37"/>
                  </a:cubicBezTo>
                  <a:cubicBezTo>
                    <a:pt x="11" y="38"/>
                    <a:pt x="10" y="40"/>
                    <a:pt x="10" y="41"/>
                  </a:cubicBezTo>
                  <a:cubicBezTo>
                    <a:pt x="9" y="42"/>
                    <a:pt x="10" y="43"/>
                    <a:pt x="10" y="44"/>
                  </a:cubicBezTo>
                  <a:cubicBezTo>
                    <a:pt x="10" y="43"/>
                    <a:pt x="10" y="43"/>
                    <a:pt x="10" y="43"/>
                  </a:cubicBezTo>
                  <a:cubicBezTo>
                    <a:pt x="12" y="42"/>
                    <a:pt x="15" y="41"/>
                    <a:pt x="16" y="45"/>
                  </a:cubicBezTo>
                  <a:cubicBezTo>
                    <a:pt x="17" y="49"/>
                    <a:pt x="18" y="50"/>
                    <a:pt x="20" y="50"/>
                  </a:cubicBezTo>
                  <a:cubicBezTo>
                    <a:pt x="22" y="49"/>
                    <a:pt x="21" y="46"/>
                    <a:pt x="24" y="46"/>
                  </a:cubicBezTo>
                  <a:cubicBezTo>
                    <a:pt x="28" y="46"/>
                    <a:pt x="29" y="45"/>
                    <a:pt x="33" y="45"/>
                  </a:cubicBezTo>
                  <a:cubicBezTo>
                    <a:pt x="37" y="45"/>
                    <a:pt x="39" y="45"/>
                    <a:pt x="39" y="45"/>
                  </a:cubicBezTo>
                  <a:cubicBezTo>
                    <a:pt x="39" y="45"/>
                    <a:pt x="42" y="40"/>
                    <a:pt x="44" y="41"/>
                  </a:cubicBezTo>
                  <a:cubicBezTo>
                    <a:pt x="46" y="41"/>
                    <a:pt x="46" y="34"/>
                    <a:pt x="49" y="34"/>
                  </a:cubicBezTo>
                  <a:cubicBezTo>
                    <a:pt x="51" y="34"/>
                    <a:pt x="47" y="27"/>
                    <a:pt x="51" y="24"/>
                  </a:cubicBezTo>
                  <a:cubicBezTo>
                    <a:pt x="55" y="21"/>
                    <a:pt x="56" y="17"/>
                    <a:pt x="58" y="17"/>
                  </a:cubicBezTo>
                  <a:cubicBezTo>
                    <a:pt x="61" y="17"/>
                    <a:pt x="64" y="15"/>
                    <a:pt x="64" y="15"/>
                  </a:cubicBezTo>
                  <a:cubicBezTo>
                    <a:pt x="67" y="8"/>
                    <a:pt x="67" y="8"/>
                    <a:pt x="67" y="8"/>
                  </a:cubicBezTo>
                  <a:cubicBezTo>
                    <a:pt x="67" y="8"/>
                    <a:pt x="65" y="8"/>
                    <a:pt x="63" y="9"/>
                  </a:cubicBezTo>
                  <a:cubicBezTo>
                    <a:pt x="60" y="9"/>
                    <a:pt x="60" y="9"/>
                    <a:pt x="58" y="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1" name="Freeform 128"/>
            <p:cNvSpPr/>
            <p:nvPr/>
          </p:nvSpPr>
          <p:spPr bwMode="auto">
            <a:xfrm>
              <a:off x="7270403" y="2578249"/>
              <a:ext cx="87313" cy="73025"/>
            </a:xfrm>
            <a:custGeom>
              <a:avLst/>
              <a:gdLst>
                <a:gd name="T0" fmla="*/ 3 w 19"/>
                <a:gd name="T1" fmla="*/ 13 h 16"/>
                <a:gd name="T2" fmla="*/ 7 w 19"/>
                <a:gd name="T3" fmla="*/ 13 h 16"/>
                <a:gd name="T4" fmla="*/ 11 w 19"/>
                <a:gd name="T5" fmla="*/ 15 h 16"/>
                <a:gd name="T6" fmla="*/ 13 w 19"/>
                <a:gd name="T7" fmla="*/ 16 h 16"/>
                <a:gd name="T8" fmla="*/ 13 w 19"/>
                <a:gd name="T9" fmla="*/ 12 h 16"/>
                <a:gd name="T10" fmla="*/ 16 w 19"/>
                <a:gd name="T11" fmla="*/ 9 h 16"/>
                <a:gd name="T12" fmla="*/ 17 w 19"/>
                <a:gd name="T13" fmla="*/ 7 h 16"/>
                <a:gd name="T14" fmla="*/ 18 w 19"/>
                <a:gd name="T15" fmla="*/ 4 h 16"/>
                <a:gd name="T16" fmla="*/ 18 w 19"/>
                <a:gd name="T17" fmla="*/ 1 h 16"/>
                <a:gd name="T18" fmla="*/ 17 w 19"/>
                <a:gd name="T19" fmla="*/ 1 h 16"/>
                <a:gd name="T20" fmla="*/ 6 w 19"/>
                <a:gd name="T21" fmla="*/ 5 h 16"/>
                <a:gd name="T22" fmla="*/ 0 w 19"/>
                <a:gd name="T23" fmla="*/ 12 h 16"/>
                <a:gd name="T24" fmla="*/ 0 w 19"/>
                <a:gd name="T25" fmla="*/ 12 h 16"/>
                <a:gd name="T26" fmla="*/ 3 w 19"/>
                <a:gd name="T27" fmla="*/ 1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6">
                  <a:moveTo>
                    <a:pt x="3" y="13"/>
                  </a:moveTo>
                  <a:cubicBezTo>
                    <a:pt x="6" y="13"/>
                    <a:pt x="5" y="12"/>
                    <a:pt x="7" y="13"/>
                  </a:cubicBezTo>
                  <a:cubicBezTo>
                    <a:pt x="9" y="13"/>
                    <a:pt x="10" y="15"/>
                    <a:pt x="11" y="15"/>
                  </a:cubicBezTo>
                  <a:cubicBezTo>
                    <a:pt x="12" y="16"/>
                    <a:pt x="12" y="16"/>
                    <a:pt x="13" y="16"/>
                  </a:cubicBezTo>
                  <a:cubicBezTo>
                    <a:pt x="12" y="14"/>
                    <a:pt x="13" y="13"/>
                    <a:pt x="13" y="12"/>
                  </a:cubicBezTo>
                  <a:cubicBezTo>
                    <a:pt x="14" y="11"/>
                    <a:pt x="15" y="11"/>
                    <a:pt x="16" y="9"/>
                  </a:cubicBezTo>
                  <a:cubicBezTo>
                    <a:pt x="17" y="8"/>
                    <a:pt x="16" y="7"/>
                    <a:pt x="17" y="7"/>
                  </a:cubicBezTo>
                  <a:cubicBezTo>
                    <a:pt x="18" y="6"/>
                    <a:pt x="18" y="5"/>
                    <a:pt x="18" y="4"/>
                  </a:cubicBezTo>
                  <a:cubicBezTo>
                    <a:pt x="19" y="3"/>
                    <a:pt x="18" y="1"/>
                    <a:pt x="18" y="1"/>
                  </a:cubicBezTo>
                  <a:cubicBezTo>
                    <a:pt x="18" y="1"/>
                    <a:pt x="18" y="1"/>
                    <a:pt x="17" y="1"/>
                  </a:cubicBezTo>
                  <a:cubicBezTo>
                    <a:pt x="9" y="4"/>
                    <a:pt x="9" y="0"/>
                    <a:pt x="6" y="5"/>
                  </a:cubicBezTo>
                  <a:cubicBezTo>
                    <a:pt x="4" y="10"/>
                    <a:pt x="6" y="11"/>
                    <a:pt x="0" y="12"/>
                  </a:cubicBezTo>
                  <a:cubicBezTo>
                    <a:pt x="0" y="12"/>
                    <a:pt x="0" y="12"/>
                    <a:pt x="0" y="12"/>
                  </a:cubicBezTo>
                  <a:cubicBezTo>
                    <a:pt x="0" y="12"/>
                    <a:pt x="1" y="13"/>
                    <a:pt x="3" y="1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2" name="Freeform 129"/>
            <p:cNvSpPr/>
            <p:nvPr/>
          </p:nvSpPr>
          <p:spPr bwMode="auto">
            <a:xfrm>
              <a:off x="7816503" y="2751287"/>
              <a:ext cx="331788" cy="182563"/>
            </a:xfrm>
            <a:custGeom>
              <a:avLst/>
              <a:gdLst>
                <a:gd name="T0" fmla="*/ 48 w 73"/>
                <a:gd name="T1" fmla="*/ 2 h 40"/>
                <a:gd name="T2" fmla="*/ 40 w 73"/>
                <a:gd name="T3" fmla="*/ 5 h 40"/>
                <a:gd name="T4" fmla="*/ 36 w 73"/>
                <a:gd name="T5" fmla="*/ 7 h 40"/>
                <a:gd name="T6" fmla="*/ 35 w 73"/>
                <a:gd name="T7" fmla="*/ 10 h 40"/>
                <a:gd name="T8" fmla="*/ 39 w 73"/>
                <a:gd name="T9" fmla="*/ 12 h 40"/>
                <a:gd name="T10" fmla="*/ 43 w 73"/>
                <a:gd name="T11" fmla="*/ 12 h 40"/>
                <a:gd name="T12" fmla="*/ 43 w 73"/>
                <a:gd name="T13" fmla="*/ 14 h 40"/>
                <a:gd name="T14" fmla="*/ 37 w 73"/>
                <a:gd name="T15" fmla="*/ 16 h 40"/>
                <a:gd name="T16" fmla="*/ 33 w 73"/>
                <a:gd name="T17" fmla="*/ 18 h 40"/>
                <a:gd name="T18" fmla="*/ 30 w 73"/>
                <a:gd name="T19" fmla="*/ 16 h 40"/>
                <a:gd name="T20" fmla="*/ 28 w 73"/>
                <a:gd name="T21" fmla="*/ 13 h 40"/>
                <a:gd name="T22" fmla="*/ 26 w 73"/>
                <a:gd name="T23" fmla="*/ 10 h 40"/>
                <a:gd name="T24" fmla="*/ 30 w 73"/>
                <a:gd name="T25" fmla="*/ 8 h 40"/>
                <a:gd name="T26" fmla="*/ 23 w 73"/>
                <a:gd name="T27" fmla="*/ 8 h 40"/>
                <a:gd name="T28" fmla="*/ 21 w 73"/>
                <a:gd name="T29" fmla="*/ 5 h 40"/>
                <a:gd name="T30" fmla="*/ 17 w 73"/>
                <a:gd name="T31" fmla="*/ 4 h 40"/>
                <a:gd name="T32" fmla="*/ 14 w 73"/>
                <a:gd name="T33" fmla="*/ 7 h 40"/>
                <a:gd name="T34" fmla="*/ 12 w 73"/>
                <a:gd name="T35" fmla="*/ 10 h 40"/>
                <a:gd name="T36" fmla="*/ 10 w 73"/>
                <a:gd name="T37" fmla="*/ 13 h 40"/>
                <a:gd name="T38" fmla="*/ 10 w 73"/>
                <a:gd name="T39" fmla="*/ 13 h 40"/>
                <a:gd name="T40" fmla="*/ 7 w 73"/>
                <a:gd name="T41" fmla="*/ 18 h 40"/>
                <a:gd name="T42" fmla="*/ 5 w 73"/>
                <a:gd name="T43" fmla="*/ 22 h 40"/>
                <a:gd name="T44" fmla="*/ 5 w 73"/>
                <a:gd name="T45" fmla="*/ 22 h 40"/>
                <a:gd name="T46" fmla="*/ 5 w 73"/>
                <a:gd name="T47" fmla="*/ 25 h 40"/>
                <a:gd name="T48" fmla="*/ 2 w 73"/>
                <a:gd name="T49" fmla="*/ 30 h 40"/>
                <a:gd name="T50" fmla="*/ 2 w 73"/>
                <a:gd name="T51" fmla="*/ 33 h 40"/>
                <a:gd name="T52" fmla="*/ 14 w 73"/>
                <a:gd name="T53" fmla="*/ 38 h 40"/>
                <a:gd name="T54" fmla="*/ 31 w 73"/>
                <a:gd name="T55" fmla="*/ 33 h 40"/>
                <a:gd name="T56" fmla="*/ 51 w 73"/>
                <a:gd name="T57" fmla="*/ 38 h 40"/>
                <a:gd name="T58" fmla="*/ 65 w 73"/>
                <a:gd name="T59" fmla="*/ 40 h 40"/>
                <a:gd name="T60" fmla="*/ 73 w 73"/>
                <a:gd name="T61" fmla="*/ 34 h 40"/>
                <a:gd name="T62" fmla="*/ 70 w 73"/>
                <a:gd name="T63" fmla="*/ 28 h 40"/>
                <a:gd name="T64" fmla="*/ 64 w 73"/>
                <a:gd name="T65" fmla="*/ 24 h 40"/>
                <a:gd name="T66" fmla="*/ 57 w 73"/>
                <a:gd name="T67" fmla="*/ 20 h 40"/>
                <a:gd name="T68" fmla="*/ 47 w 73"/>
                <a:gd name="T69" fmla="*/ 14 h 40"/>
                <a:gd name="T70" fmla="*/ 49 w 73"/>
                <a:gd name="T71" fmla="*/ 9 h 40"/>
                <a:gd name="T72" fmla="*/ 53 w 73"/>
                <a:gd name="T73" fmla="*/ 6 h 40"/>
                <a:gd name="T74" fmla="*/ 56 w 73"/>
                <a:gd name="T75" fmla="*/ 2 h 40"/>
                <a:gd name="T76" fmla="*/ 55 w 73"/>
                <a:gd name="T77" fmla="*/ 1 h 40"/>
                <a:gd name="T78" fmla="*/ 52 w 73"/>
                <a:gd name="T7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3" h="40">
                  <a:moveTo>
                    <a:pt x="50" y="1"/>
                  </a:moveTo>
                  <a:cubicBezTo>
                    <a:pt x="49" y="2"/>
                    <a:pt x="49" y="1"/>
                    <a:pt x="48" y="2"/>
                  </a:cubicBezTo>
                  <a:cubicBezTo>
                    <a:pt x="46" y="3"/>
                    <a:pt x="46" y="3"/>
                    <a:pt x="44" y="4"/>
                  </a:cubicBezTo>
                  <a:cubicBezTo>
                    <a:pt x="43" y="4"/>
                    <a:pt x="40" y="5"/>
                    <a:pt x="40" y="5"/>
                  </a:cubicBezTo>
                  <a:cubicBezTo>
                    <a:pt x="39" y="5"/>
                    <a:pt x="39" y="5"/>
                    <a:pt x="39" y="5"/>
                  </a:cubicBezTo>
                  <a:cubicBezTo>
                    <a:pt x="39" y="5"/>
                    <a:pt x="37" y="7"/>
                    <a:pt x="36" y="7"/>
                  </a:cubicBezTo>
                  <a:cubicBezTo>
                    <a:pt x="36" y="7"/>
                    <a:pt x="33" y="8"/>
                    <a:pt x="33" y="8"/>
                  </a:cubicBezTo>
                  <a:cubicBezTo>
                    <a:pt x="35" y="10"/>
                    <a:pt x="35" y="10"/>
                    <a:pt x="35" y="10"/>
                  </a:cubicBezTo>
                  <a:cubicBezTo>
                    <a:pt x="37" y="11"/>
                    <a:pt x="37" y="11"/>
                    <a:pt x="37" y="11"/>
                  </a:cubicBezTo>
                  <a:cubicBezTo>
                    <a:pt x="37" y="11"/>
                    <a:pt x="39" y="12"/>
                    <a:pt x="39" y="12"/>
                  </a:cubicBezTo>
                  <a:cubicBezTo>
                    <a:pt x="39" y="12"/>
                    <a:pt x="41" y="12"/>
                    <a:pt x="41" y="12"/>
                  </a:cubicBezTo>
                  <a:cubicBezTo>
                    <a:pt x="41" y="12"/>
                    <a:pt x="43" y="12"/>
                    <a:pt x="43" y="12"/>
                  </a:cubicBezTo>
                  <a:cubicBezTo>
                    <a:pt x="44" y="14"/>
                    <a:pt x="44" y="14"/>
                    <a:pt x="44" y="14"/>
                  </a:cubicBezTo>
                  <a:cubicBezTo>
                    <a:pt x="44" y="14"/>
                    <a:pt x="43" y="14"/>
                    <a:pt x="43" y="14"/>
                  </a:cubicBezTo>
                  <a:cubicBezTo>
                    <a:pt x="43" y="14"/>
                    <a:pt x="39" y="15"/>
                    <a:pt x="39" y="15"/>
                  </a:cubicBezTo>
                  <a:cubicBezTo>
                    <a:pt x="39" y="15"/>
                    <a:pt x="37" y="16"/>
                    <a:pt x="37" y="16"/>
                  </a:cubicBezTo>
                  <a:cubicBezTo>
                    <a:pt x="37" y="16"/>
                    <a:pt x="34" y="17"/>
                    <a:pt x="35" y="17"/>
                  </a:cubicBezTo>
                  <a:cubicBezTo>
                    <a:pt x="35" y="17"/>
                    <a:pt x="33" y="18"/>
                    <a:pt x="33" y="18"/>
                  </a:cubicBezTo>
                  <a:cubicBezTo>
                    <a:pt x="30" y="18"/>
                    <a:pt x="30" y="18"/>
                    <a:pt x="30" y="18"/>
                  </a:cubicBezTo>
                  <a:cubicBezTo>
                    <a:pt x="30" y="16"/>
                    <a:pt x="30" y="16"/>
                    <a:pt x="30" y="16"/>
                  </a:cubicBezTo>
                  <a:cubicBezTo>
                    <a:pt x="30" y="14"/>
                    <a:pt x="30" y="14"/>
                    <a:pt x="30" y="14"/>
                  </a:cubicBezTo>
                  <a:cubicBezTo>
                    <a:pt x="28" y="13"/>
                    <a:pt x="28" y="13"/>
                    <a:pt x="28" y="13"/>
                  </a:cubicBezTo>
                  <a:cubicBezTo>
                    <a:pt x="25" y="12"/>
                    <a:pt x="25" y="12"/>
                    <a:pt x="25" y="12"/>
                  </a:cubicBezTo>
                  <a:cubicBezTo>
                    <a:pt x="26" y="10"/>
                    <a:pt x="26" y="10"/>
                    <a:pt x="26" y="10"/>
                  </a:cubicBezTo>
                  <a:cubicBezTo>
                    <a:pt x="30" y="10"/>
                    <a:pt x="30" y="10"/>
                    <a:pt x="30" y="10"/>
                  </a:cubicBezTo>
                  <a:cubicBezTo>
                    <a:pt x="30" y="8"/>
                    <a:pt x="30" y="8"/>
                    <a:pt x="30" y="8"/>
                  </a:cubicBezTo>
                  <a:cubicBezTo>
                    <a:pt x="30" y="8"/>
                    <a:pt x="26" y="8"/>
                    <a:pt x="26" y="8"/>
                  </a:cubicBezTo>
                  <a:cubicBezTo>
                    <a:pt x="26" y="8"/>
                    <a:pt x="23" y="8"/>
                    <a:pt x="23" y="8"/>
                  </a:cubicBezTo>
                  <a:cubicBezTo>
                    <a:pt x="21" y="6"/>
                    <a:pt x="21" y="6"/>
                    <a:pt x="21" y="6"/>
                  </a:cubicBezTo>
                  <a:cubicBezTo>
                    <a:pt x="21" y="5"/>
                    <a:pt x="21" y="5"/>
                    <a:pt x="21" y="5"/>
                  </a:cubicBezTo>
                  <a:cubicBezTo>
                    <a:pt x="20" y="4"/>
                    <a:pt x="20" y="4"/>
                    <a:pt x="20" y="4"/>
                  </a:cubicBezTo>
                  <a:cubicBezTo>
                    <a:pt x="17" y="4"/>
                    <a:pt x="17" y="4"/>
                    <a:pt x="17" y="4"/>
                  </a:cubicBezTo>
                  <a:cubicBezTo>
                    <a:pt x="15" y="6"/>
                    <a:pt x="15" y="6"/>
                    <a:pt x="15" y="6"/>
                  </a:cubicBezTo>
                  <a:cubicBezTo>
                    <a:pt x="14" y="7"/>
                    <a:pt x="14" y="7"/>
                    <a:pt x="14" y="7"/>
                  </a:cubicBezTo>
                  <a:cubicBezTo>
                    <a:pt x="14" y="7"/>
                    <a:pt x="14" y="8"/>
                    <a:pt x="14" y="8"/>
                  </a:cubicBezTo>
                  <a:cubicBezTo>
                    <a:pt x="14" y="10"/>
                    <a:pt x="14" y="10"/>
                    <a:pt x="12" y="10"/>
                  </a:cubicBezTo>
                  <a:cubicBezTo>
                    <a:pt x="10" y="10"/>
                    <a:pt x="11" y="12"/>
                    <a:pt x="10" y="13"/>
                  </a:cubicBezTo>
                  <a:cubicBezTo>
                    <a:pt x="10" y="13"/>
                    <a:pt x="10" y="13"/>
                    <a:pt x="10" y="13"/>
                  </a:cubicBezTo>
                  <a:cubicBezTo>
                    <a:pt x="10" y="13"/>
                    <a:pt x="11" y="14"/>
                    <a:pt x="11" y="14"/>
                  </a:cubicBezTo>
                  <a:cubicBezTo>
                    <a:pt x="11" y="14"/>
                    <a:pt x="10" y="13"/>
                    <a:pt x="10" y="13"/>
                  </a:cubicBezTo>
                  <a:cubicBezTo>
                    <a:pt x="10" y="14"/>
                    <a:pt x="10" y="15"/>
                    <a:pt x="9" y="15"/>
                  </a:cubicBezTo>
                  <a:cubicBezTo>
                    <a:pt x="8" y="16"/>
                    <a:pt x="7" y="17"/>
                    <a:pt x="7" y="18"/>
                  </a:cubicBezTo>
                  <a:cubicBezTo>
                    <a:pt x="6" y="20"/>
                    <a:pt x="7" y="20"/>
                    <a:pt x="6" y="22"/>
                  </a:cubicBezTo>
                  <a:cubicBezTo>
                    <a:pt x="6" y="22"/>
                    <a:pt x="6" y="22"/>
                    <a:pt x="5" y="22"/>
                  </a:cubicBezTo>
                  <a:cubicBezTo>
                    <a:pt x="6" y="22"/>
                    <a:pt x="6" y="22"/>
                    <a:pt x="6" y="22"/>
                  </a:cubicBezTo>
                  <a:cubicBezTo>
                    <a:pt x="6" y="22"/>
                    <a:pt x="6" y="22"/>
                    <a:pt x="5" y="22"/>
                  </a:cubicBezTo>
                  <a:cubicBezTo>
                    <a:pt x="5" y="23"/>
                    <a:pt x="5" y="23"/>
                    <a:pt x="6" y="23"/>
                  </a:cubicBezTo>
                  <a:cubicBezTo>
                    <a:pt x="7" y="24"/>
                    <a:pt x="6" y="24"/>
                    <a:pt x="5" y="25"/>
                  </a:cubicBezTo>
                  <a:cubicBezTo>
                    <a:pt x="4" y="25"/>
                    <a:pt x="4" y="25"/>
                    <a:pt x="3" y="26"/>
                  </a:cubicBezTo>
                  <a:cubicBezTo>
                    <a:pt x="3" y="26"/>
                    <a:pt x="3" y="28"/>
                    <a:pt x="2" y="30"/>
                  </a:cubicBezTo>
                  <a:cubicBezTo>
                    <a:pt x="0" y="31"/>
                    <a:pt x="2" y="31"/>
                    <a:pt x="2" y="33"/>
                  </a:cubicBezTo>
                  <a:cubicBezTo>
                    <a:pt x="2" y="33"/>
                    <a:pt x="2" y="33"/>
                    <a:pt x="2" y="33"/>
                  </a:cubicBezTo>
                  <a:cubicBezTo>
                    <a:pt x="4" y="34"/>
                    <a:pt x="7" y="37"/>
                    <a:pt x="8" y="37"/>
                  </a:cubicBezTo>
                  <a:cubicBezTo>
                    <a:pt x="9" y="38"/>
                    <a:pt x="12" y="39"/>
                    <a:pt x="14" y="38"/>
                  </a:cubicBezTo>
                  <a:cubicBezTo>
                    <a:pt x="16" y="38"/>
                    <a:pt x="19" y="39"/>
                    <a:pt x="21" y="38"/>
                  </a:cubicBezTo>
                  <a:cubicBezTo>
                    <a:pt x="24" y="36"/>
                    <a:pt x="29" y="34"/>
                    <a:pt x="31" y="33"/>
                  </a:cubicBezTo>
                  <a:cubicBezTo>
                    <a:pt x="33" y="32"/>
                    <a:pt x="40" y="33"/>
                    <a:pt x="44" y="35"/>
                  </a:cubicBezTo>
                  <a:cubicBezTo>
                    <a:pt x="48" y="36"/>
                    <a:pt x="50" y="38"/>
                    <a:pt x="51" y="38"/>
                  </a:cubicBezTo>
                  <a:cubicBezTo>
                    <a:pt x="52" y="38"/>
                    <a:pt x="56" y="40"/>
                    <a:pt x="57" y="40"/>
                  </a:cubicBezTo>
                  <a:cubicBezTo>
                    <a:pt x="58" y="40"/>
                    <a:pt x="64" y="40"/>
                    <a:pt x="65" y="40"/>
                  </a:cubicBezTo>
                  <a:cubicBezTo>
                    <a:pt x="66" y="40"/>
                    <a:pt x="70" y="39"/>
                    <a:pt x="70" y="38"/>
                  </a:cubicBezTo>
                  <a:cubicBezTo>
                    <a:pt x="70" y="38"/>
                    <a:pt x="73" y="34"/>
                    <a:pt x="73" y="34"/>
                  </a:cubicBezTo>
                  <a:cubicBezTo>
                    <a:pt x="73" y="33"/>
                    <a:pt x="72" y="30"/>
                    <a:pt x="72" y="30"/>
                  </a:cubicBezTo>
                  <a:cubicBezTo>
                    <a:pt x="72" y="30"/>
                    <a:pt x="70" y="28"/>
                    <a:pt x="70" y="28"/>
                  </a:cubicBezTo>
                  <a:cubicBezTo>
                    <a:pt x="70" y="28"/>
                    <a:pt x="67" y="26"/>
                    <a:pt x="65" y="26"/>
                  </a:cubicBezTo>
                  <a:cubicBezTo>
                    <a:pt x="64" y="26"/>
                    <a:pt x="64" y="24"/>
                    <a:pt x="64" y="24"/>
                  </a:cubicBezTo>
                  <a:cubicBezTo>
                    <a:pt x="64" y="24"/>
                    <a:pt x="64" y="24"/>
                    <a:pt x="63" y="24"/>
                  </a:cubicBezTo>
                  <a:cubicBezTo>
                    <a:pt x="61" y="23"/>
                    <a:pt x="59" y="22"/>
                    <a:pt x="57" y="20"/>
                  </a:cubicBezTo>
                  <a:cubicBezTo>
                    <a:pt x="55" y="18"/>
                    <a:pt x="52" y="18"/>
                    <a:pt x="50" y="17"/>
                  </a:cubicBezTo>
                  <a:cubicBezTo>
                    <a:pt x="47" y="16"/>
                    <a:pt x="49" y="16"/>
                    <a:pt x="47" y="14"/>
                  </a:cubicBezTo>
                  <a:cubicBezTo>
                    <a:pt x="45" y="13"/>
                    <a:pt x="46" y="12"/>
                    <a:pt x="48" y="12"/>
                  </a:cubicBezTo>
                  <a:cubicBezTo>
                    <a:pt x="50" y="12"/>
                    <a:pt x="49" y="9"/>
                    <a:pt x="49" y="9"/>
                  </a:cubicBezTo>
                  <a:cubicBezTo>
                    <a:pt x="49" y="9"/>
                    <a:pt x="50" y="8"/>
                    <a:pt x="52" y="7"/>
                  </a:cubicBezTo>
                  <a:cubicBezTo>
                    <a:pt x="53" y="7"/>
                    <a:pt x="55" y="6"/>
                    <a:pt x="53" y="6"/>
                  </a:cubicBezTo>
                  <a:cubicBezTo>
                    <a:pt x="50" y="5"/>
                    <a:pt x="48" y="4"/>
                    <a:pt x="50" y="4"/>
                  </a:cubicBezTo>
                  <a:cubicBezTo>
                    <a:pt x="52" y="4"/>
                    <a:pt x="54" y="2"/>
                    <a:pt x="56" y="2"/>
                  </a:cubicBezTo>
                  <a:cubicBezTo>
                    <a:pt x="57" y="2"/>
                    <a:pt x="57" y="1"/>
                    <a:pt x="58" y="1"/>
                  </a:cubicBezTo>
                  <a:cubicBezTo>
                    <a:pt x="58" y="1"/>
                    <a:pt x="58" y="0"/>
                    <a:pt x="55" y="1"/>
                  </a:cubicBezTo>
                  <a:cubicBezTo>
                    <a:pt x="52" y="1"/>
                    <a:pt x="51" y="3"/>
                    <a:pt x="52" y="0"/>
                  </a:cubicBezTo>
                  <a:cubicBezTo>
                    <a:pt x="52" y="0"/>
                    <a:pt x="52" y="0"/>
                    <a:pt x="52" y="0"/>
                  </a:cubicBezTo>
                  <a:cubicBezTo>
                    <a:pt x="52" y="0"/>
                    <a:pt x="51" y="0"/>
                    <a:pt x="50"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3" name="Freeform 130"/>
            <p:cNvSpPr/>
            <p:nvPr/>
          </p:nvSpPr>
          <p:spPr bwMode="auto">
            <a:xfrm>
              <a:off x="8243541" y="3565674"/>
              <a:ext cx="254000" cy="192088"/>
            </a:xfrm>
            <a:custGeom>
              <a:avLst/>
              <a:gdLst>
                <a:gd name="T0" fmla="*/ 55 w 56"/>
                <a:gd name="T1" fmla="*/ 10 h 42"/>
                <a:gd name="T2" fmla="*/ 52 w 56"/>
                <a:gd name="T3" fmla="*/ 8 h 42"/>
                <a:gd name="T4" fmla="*/ 51 w 56"/>
                <a:gd name="T5" fmla="*/ 2 h 42"/>
                <a:gd name="T6" fmla="*/ 48 w 56"/>
                <a:gd name="T7" fmla="*/ 0 h 42"/>
                <a:gd name="T8" fmla="*/ 43 w 56"/>
                <a:gd name="T9" fmla="*/ 1 h 42"/>
                <a:gd name="T10" fmla="*/ 35 w 56"/>
                <a:gd name="T11" fmla="*/ 1 h 42"/>
                <a:gd name="T12" fmla="*/ 28 w 56"/>
                <a:gd name="T13" fmla="*/ 5 h 42"/>
                <a:gd name="T14" fmla="*/ 24 w 56"/>
                <a:gd name="T15" fmla="*/ 12 h 42"/>
                <a:gd name="T16" fmla="*/ 21 w 56"/>
                <a:gd name="T17" fmla="*/ 12 h 42"/>
                <a:gd name="T18" fmla="*/ 20 w 56"/>
                <a:gd name="T19" fmla="*/ 10 h 42"/>
                <a:gd name="T20" fmla="*/ 14 w 56"/>
                <a:gd name="T21" fmla="*/ 9 h 42"/>
                <a:gd name="T22" fmla="*/ 6 w 56"/>
                <a:gd name="T23" fmla="*/ 9 h 42"/>
                <a:gd name="T24" fmla="*/ 1 w 56"/>
                <a:gd name="T25" fmla="*/ 10 h 42"/>
                <a:gd name="T26" fmla="*/ 1 w 56"/>
                <a:gd name="T27" fmla="*/ 13 h 42"/>
                <a:gd name="T28" fmla="*/ 0 w 56"/>
                <a:gd name="T29" fmla="*/ 14 h 42"/>
                <a:gd name="T30" fmla="*/ 0 w 56"/>
                <a:gd name="T31" fmla="*/ 19 h 42"/>
                <a:gd name="T32" fmla="*/ 0 w 56"/>
                <a:gd name="T33" fmla="*/ 29 h 42"/>
                <a:gd name="T34" fmla="*/ 3 w 56"/>
                <a:gd name="T35" fmla="*/ 38 h 42"/>
                <a:gd name="T36" fmla="*/ 10 w 56"/>
                <a:gd name="T37" fmla="*/ 40 h 42"/>
                <a:gd name="T38" fmla="*/ 17 w 56"/>
                <a:gd name="T39" fmla="*/ 36 h 42"/>
                <a:gd name="T40" fmla="*/ 31 w 56"/>
                <a:gd name="T41" fmla="*/ 33 h 42"/>
                <a:gd name="T42" fmla="*/ 36 w 56"/>
                <a:gd name="T43" fmla="*/ 28 h 42"/>
                <a:gd name="T44" fmla="*/ 45 w 56"/>
                <a:gd name="T45" fmla="*/ 24 h 42"/>
                <a:gd name="T46" fmla="*/ 52 w 56"/>
                <a:gd name="T47" fmla="*/ 19 h 42"/>
                <a:gd name="T48" fmla="*/ 55 w 56"/>
                <a:gd name="T49" fmla="*/ 14 h 42"/>
                <a:gd name="T50" fmla="*/ 55 w 56"/>
                <a:gd name="T51" fmla="*/ 14 h 42"/>
                <a:gd name="T52" fmla="*/ 55 w 56"/>
                <a:gd name="T53" fmla="*/ 1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42">
                  <a:moveTo>
                    <a:pt x="55" y="10"/>
                  </a:moveTo>
                  <a:cubicBezTo>
                    <a:pt x="54" y="9"/>
                    <a:pt x="53" y="9"/>
                    <a:pt x="52" y="8"/>
                  </a:cubicBezTo>
                  <a:cubicBezTo>
                    <a:pt x="52" y="6"/>
                    <a:pt x="52" y="5"/>
                    <a:pt x="51" y="2"/>
                  </a:cubicBezTo>
                  <a:cubicBezTo>
                    <a:pt x="50" y="0"/>
                    <a:pt x="49" y="0"/>
                    <a:pt x="48" y="0"/>
                  </a:cubicBezTo>
                  <a:cubicBezTo>
                    <a:pt x="47" y="0"/>
                    <a:pt x="45" y="0"/>
                    <a:pt x="43" y="1"/>
                  </a:cubicBezTo>
                  <a:cubicBezTo>
                    <a:pt x="40" y="1"/>
                    <a:pt x="39" y="1"/>
                    <a:pt x="35" y="1"/>
                  </a:cubicBezTo>
                  <a:cubicBezTo>
                    <a:pt x="32" y="1"/>
                    <a:pt x="32" y="1"/>
                    <a:pt x="28" y="5"/>
                  </a:cubicBezTo>
                  <a:cubicBezTo>
                    <a:pt x="24" y="9"/>
                    <a:pt x="26" y="12"/>
                    <a:pt x="24" y="12"/>
                  </a:cubicBezTo>
                  <a:cubicBezTo>
                    <a:pt x="22" y="13"/>
                    <a:pt x="21" y="13"/>
                    <a:pt x="21" y="12"/>
                  </a:cubicBezTo>
                  <a:cubicBezTo>
                    <a:pt x="21" y="11"/>
                    <a:pt x="20" y="10"/>
                    <a:pt x="20" y="10"/>
                  </a:cubicBezTo>
                  <a:cubicBezTo>
                    <a:pt x="19" y="9"/>
                    <a:pt x="16" y="9"/>
                    <a:pt x="14" y="9"/>
                  </a:cubicBezTo>
                  <a:cubicBezTo>
                    <a:pt x="11" y="9"/>
                    <a:pt x="10" y="9"/>
                    <a:pt x="6" y="9"/>
                  </a:cubicBezTo>
                  <a:cubicBezTo>
                    <a:pt x="2" y="9"/>
                    <a:pt x="2" y="10"/>
                    <a:pt x="1" y="10"/>
                  </a:cubicBezTo>
                  <a:cubicBezTo>
                    <a:pt x="0" y="11"/>
                    <a:pt x="1" y="12"/>
                    <a:pt x="1" y="13"/>
                  </a:cubicBezTo>
                  <a:cubicBezTo>
                    <a:pt x="1" y="14"/>
                    <a:pt x="0" y="14"/>
                    <a:pt x="0" y="14"/>
                  </a:cubicBezTo>
                  <a:cubicBezTo>
                    <a:pt x="1" y="16"/>
                    <a:pt x="0" y="17"/>
                    <a:pt x="0" y="19"/>
                  </a:cubicBezTo>
                  <a:cubicBezTo>
                    <a:pt x="0" y="22"/>
                    <a:pt x="0" y="24"/>
                    <a:pt x="0" y="29"/>
                  </a:cubicBezTo>
                  <a:cubicBezTo>
                    <a:pt x="1" y="34"/>
                    <a:pt x="1" y="36"/>
                    <a:pt x="3" y="38"/>
                  </a:cubicBezTo>
                  <a:cubicBezTo>
                    <a:pt x="5" y="40"/>
                    <a:pt x="4" y="42"/>
                    <a:pt x="10" y="40"/>
                  </a:cubicBezTo>
                  <a:cubicBezTo>
                    <a:pt x="15" y="38"/>
                    <a:pt x="11" y="36"/>
                    <a:pt x="17" y="36"/>
                  </a:cubicBezTo>
                  <a:cubicBezTo>
                    <a:pt x="24" y="36"/>
                    <a:pt x="31" y="33"/>
                    <a:pt x="31" y="33"/>
                  </a:cubicBezTo>
                  <a:cubicBezTo>
                    <a:pt x="31" y="33"/>
                    <a:pt x="32" y="28"/>
                    <a:pt x="36" y="28"/>
                  </a:cubicBezTo>
                  <a:cubicBezTo>
                    <a:pt x="41" y="28"/>
                    <a:pt x="41" y="25"/>
                    <a:pt x="45" y="24"/>
                  </a:cubicBezTo>
                  <a:cubicBezTo>
                    <a:pt x="49" y="22"/>
                    <a:pt x="51" y="22"/>
                    <a:pt x="52" y="19"/>
                  </a:cubicBezTo>
                  <a:cubicBezTo>
                    <a:pt x="52" y="17"/>
                    <a:pt x="54" y="14"/>
                    <a:pt x="55" y="14"/>
                  </a:cubicBezTo>
                  <a:cubicBezTo>
                    <a:pt x="55" y="14"/>
                    <a:pt x="55" y="14"/>
                    <a:pt x="55" y="14"/>
                  </a:cubicBezTo>
                  <a:cubicBezTo>
                    <a:pt x="55" y="13"/>
                    <a:pt x="56" y="11"/>
                    <a:pt x="55" y="1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4" name="Freeform 131"/>
            <p:cNvSpPr/>
            <p:nvPr/>
          </p:nvSpPr>
          <p:spPr bwMode="auto">
            <a:xfrm>
              <a:off x="8021291" y="3192612"/>
              <a:ext cx="527050" cy="438150"/>
            </a:xfrm>
            <a:custGeom>
              <a:avLst/>
              <a:gdLst>
                <a:gd name="T0" fmla="*/ 101 w 116"/>
                <a:gd name="T1" fmla="*/ 80 h 96"/>
                <a:gd name="T2" fmla="*/ 104 w 116"/>
                <a:gd name="T3" fmla="*/ 79 h 96"/>
                <a:gd name="T4" fmla="*/ 109 w 116"/>
                <a:gd name="T5" fmla="*/ 78 h 96"/>
                <a:gd name="T6" fmla="*/ 115 w 116"/>
                <a:gd name="T7" fmla="*/ 71 h 96"/>
                <a:gd name="T8" fmla="*/ 115 w 116"/>
                <a:gd name="T9" fmla="*/ 61 h 96"/>
                <a:gd name="T10" fmla="*/ 115 w 116"/>
                <a:gd name="T11" fmla="*/ 61 h 96"/>
                <a:gd name="T12" fmla="*/ 111 w 116"/>
                <a:gd name="T13" fmla="*/ 58 h 96"/>
                <a:gd name="T14" fmla="*/ 94 w 116"/>
                <a:gd name="T15" fmla="*/ 50 h 96"/>
                <a:gd name="T16" fmla="*/ 82 w 116"/>
                <a:gd name="T17" fmla="*/ 31 h 96"/>
                <a:gd name="T18" fmla="*/ 70 w 116"/>
                <a:gd name="T19" fmla="*/ 21 h 96"/>
                <a:gd name="T20" fmla="*/ 68 w 116"/>
                <a:gd name="T21" fmla="*/ 18 h 96"/>
                <a:gd name="T22" fmla="*/ 64 w 116"/>
                <a:gd name="T23" fmla="*/ 18 h 96"/>
                <a:gd name="T24" fmla="*/ 54 w 116"/>
                <a:gd name="T25" fmla="*/ 17 h 96"/>
                <a:gd name="T26" fmla="*/ 39 w 116"/>
                <a:gd name="T27" fmla="*/ 6 h 96"/>
                <a:gd name="T28" fmla="*/ 24 w 116"/>
                <a:gd name="T29" fmla="*/ 0 h 96"/>
                <a:gd name="T30" fmla="*/ 24 w 116"/>
                <a:gd name="T31" fmla="*/ 0 h 96"/>
                <a:gd name="T32" fmla="*/ 19 w 116"/>
                <a:gd name="T33" fmla="*/ 1 h 96"/>
                <a:gd name="T34" fmla="*/ 12 w 116"/>
                <a:gd name="T35" fmla="*/ 3 h 96"/>
                <a:gd name="T36" fmla="*/ 17 w 116"/>
                <a:gd name="T37" fmla="*/ 9 h 96"/>
                <a:gd name="T38" fmla="*/ 10 w 116"/>
                <a:gd name="T39" fmla="*/ 14 h 96"/>
                <a:gd name="T40" fmla="*/ 3 w 116"/>
                <a:gd name="T41" fmla="*/ 17 h 96"/>
                <a:gd name="T42" fmla="*/ 3 w 116"/>
                <a:gd name="T43" fmla="*/ 17 h 96"/>
                <a:gd name="T44" fmla="*/ 2 w 116"/>
                <a:gd name="T45" fmla="*/ 25 h 96"/>
                <a:gd name="T46" fmla="*/ 16 w 116"/>
                <a:gd name="T47" fmla="*/ 48 h 96"/>
                <a:gd name="T48" fmla="*/ 29 w 116"/>
                <a:gd name="T49" fmla="*/ 74 h 96"/>
                <a:gd name="T50" fmla="*/ 47 w 116"/>
                <a:gd name="T51" fmla="*/ 94 h 96"/>
                <a:gd name="T52" fmla="*/ 50 w 116"/>
                <a:gd name="T53" fmla="*/ 95 h 96"/>
                <a:gd name="T54" fmla="*/ 55 w 116"/>
                <a:gd name="T55" fmla="*/ 91 h 96"/>
                <a:gd name="T56" fmla="*/ 69 w 116"/>
                <a:gd name="T57" fmla="*/ 92 h 96"/>
                <a:gd name="T58" fmla="*/ 73 w 116"/>
                <a:gd name="T59" fmla="*/ 94 h 96"/>
                <a:gd name="T60" fmla="*/ 84 w 116"/>
                <a:gd name="T61" fmla="*/ 83 h 96"/>
                <a:gd name="T62" fmla="*/ 97 w 116"/>
                <a:gd name="T63" fmla="*/ 82 h 96"/>
                <a:gd name="T64" fmla="*/ 99 w 116"/>
                <a:gd name="T65" fmla="*/ 8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96">
                  <a:moveTo>
                    <a:pt x="99" y="80"/>
                  </a:moveTo>
                  <a:cubicBezTo>
                    <a:pt x="101" y="80"/>
                    <a:pt x="101" y="80"/>
                    <a:pt x="101" y="80"/>
                  </a:cubicBezTo>
                  <a:cubicBezTo>
                    <a:pt x="102" y="79"/>
                    <a:pt x="102" y="79"/>
                    <a:pt x="102" y="79"/>
                  </a:cubicBezTo>
                  <a:cubicBezTo>
                    <a:pt x="104" y="79"/>
                    <a:pt x="104" y="79"/>
                    <a:pt x="104" y="79"/>
                  </a:cubicBezTo>
                  <a:cubicBezTo>
                    <a:pt x="105" y="78"/>
                    <a:pt x="105" y="78"/>
                    <a:pt x="105" y="78"/>
                  </a:cubicBezTo>
                  <a:cubicBezTo>
                    <a:pt x="105" y="78"/>
                    <a:pt x="108" y="78"/>
                    <a:pt x="109" y="78"/>
                  </a:cubicBezTo>
                  <a:cubicBezTo>
                    <a:pt x="110" y="77"/>
                    <a:pt x="111" y="77"/>
                    <a:pt x="113" y="76"/>
                  </a:cubicBezTo>
                  <a:cubicBezTo>
                    <a:pt x="115" y="75"/>
                    <a:pt x="115" y="72"/>
                    <a:pt x="115" y="71"/>
                  </a:cubicBezTo>
                  <a:cubicBezTo>
                    <a:pt x="116" y="70"/>
                    <a:pt x="116" y="65"/>
                    <a:pt x="116" y="64"/>
                  </a:cubicBezTo>
                  <a:cubicBezTo>
                    <a:pt x="116" y="63"/>
                    <a:pt x="115" y="62"/>
                    <a:pt x="115" y="61"/>
                  </a:cubicBezTo>
                  <a:cubicBezTo>
                    <a:pt x="115" y="61"/>
                    <a:pt x="115" y="61"/>
                    <a:pt x="115" y="61"/>
                  </a:cubicBezTo>
                  <a:cubicBezTo>
                    <a:pt x="115" y="61"/>
                    <a:pt x="115" y="61"/>
                    <a:pt x="115" y="61"/>
                  </a:cubicBezTo>
                  <a:cubicBezTo>
                    <a:pt x="115" y="61"/>
                    <a:pt x="114" y="60"/>
                    <a:pt x="114" y="60"/>
                  </a:cubicBezTo>
                  <a:cubicBezTo>
                    <a:pt x="114" y="59"/>
                    <a:pt x="112" y="58"/>
                    <a:pt x="111" y="58"/>
                  </a:cubicBezTo>
                  <a:cubicBezTo>
                    <a:pt x="110" y="58"/>
                    <a:pt x="107" y="58"/>
                    <a:pt x="104" y="58"/>
                  </a:cubicBezTo>
                  <a:cubicBezTo>
                    <a:pt x="101" y="58"/>
                    <a:pt x="95" y="51"/>
                    <a:pt x="94" y="50"/>
                  </a:cubicBezTo>
                  <a:cubicBezTo>
                    <a:pt x="92" y="49"/>
                    <a:pt x="87" y="44"/>
                    <a:pt x="85" y="40"/>
                  </a:cubicBezTo>
                  <a:cubicBezTo>
                    <a:pt x="82" y="35"/>
                    <a:pt x="86" y="35"/>
                    <a:pt x="82" y="31"/>
                  </a:cubicBezTo>
                  <a:cubicBezTo>
                    <a:pt x="79" y="28"/>
                    <a:pt x="75" y="24"/>
                    <a:pt x="74" y="21"/>
                  </a:cubicBezTo>
                  <a:cubicBezTo>
                    <a:pt x="70" y="21"/>
                    <a:pt x="70" y="21"/>
                    <a:pt x="70" y="21"/>
                  </a:cubicBezTo>
                  <a:cubicBezTo>
                    <a:pt x="69" y="19"/>
                    <a:pt x="69" y="19"/>
                    <a:pt x="69" y="19"/>
                  </a:cubicBezTo>
                  <a:cubicBezTo>
                    <a:pt x="69" y="19"/>
                    <a:pt x="69" y="18"/>
                    <a:pt x="68" y="18"/>
                  </a:cubicBezTo>
                  <a:cubicBezTo>
                    <a:pt x="68" y="18"/>
                    <a:pt x="66" y="18"/>
                    <a:pt x="64" y="18"/>
                  </a:cubicBezTo>
                  <a:cubicBezTo>
                    <a:pt x="64" y="18"/>
                    <a:pt x="64" y="18"/>
                    <a:pt x="64" y="18"/>
                  </a:cubicBezTo>
                  <a:cubicBezTo>
                    <a:pt x="64" y="18"/>
                    <a:pt x="64" y="18"/>
                    <a:pt x="64" y="18"/>
                  </a:cubicBezTo>
                  <a:cubicBezTo>
                    <a:pt x="60" y="17"/>
                    <a:pt x="54" y="17"/>
                    <a:pt x="54" y="17"/>
                  </a:cubicBezTo>
                  <a:cubicBezTo>
                    <a:pt x="46" y="11"/>
                    <a:pt x="46" y="11"/>
                    <a:pt x="46" y="11"/>
                  </a:cubicBezTo>
                  <a:cubicBezTo>
                    <a:pt x="39" y="6"/>
                    <a:pt x="39" y="6"/>
                    <a:pt x="39" y="6"/>
                  </a:cubicBezTo>
                  <a:cubicBezTo>
                    <a:pt x="30" y="0"/>
                    <a:pt x="30" y="0"/>
                    <a:pt x="30" y="0"/>
                  </a:cubicBezTo>
                  <a:cubicBezTo>
                    <a:pt x="30" y="0"/>
                    <a:pt x="27" y="0"/>
                    <a:pt x="24" y="0"/>
                  </a:cubicBezTo>
                  <a:cubicBezTo>
                    <a:pt x="24" y="0"/>
                    <a:pt x="24" y="0"/>
                    <a:pt x="24" y="0"/>
                  </a:cubicBezTo>
                  <a:cubicBezTo>
                    <a:pt x="24" y="0"/>
                    <a:pt x="24" y="0"/>
                    <a:pt x="24" y="0"/>
                  </a:cubicBezTo>
                  <a:cubicBezTo>
                    <a:pt x="22" y="0"/>
                    <a:pt x="21" y="0"/>
                    <a:pt x="20" y="0"/>
                  </a:cubicBezTo>
                  <a:cubicBezTo>
                    <a:pt x="20" y="0"/>
                    <a:pt x="20" y="1"/>
                    <a:pt x="19" y="1"/>
                  </a:cubicBezTo>
                  <a:cubicBezTo>
                    <a:pt x="18" y="1"/>
                    <a:pt x="16" y="1"/>
                    <a:pt x="15" y="1"/>
                  </a:cubicBezTo>
                  <a:cubicBezTo>
                    <a:pt x="14" y="2"/>
                    <a:pt x="12" y="3"/>
                    <a:pt x="12" y="3"/>
                  </a:cubicBezTo>
                  <a:cubicBezTo>
                    <a:pt x="14" y="6"/>
                    <a:pt x="14" y="6"/>
                    <a:pt x="14" y="6"/>
                  </a:cubicBezTo>
                  <a:cubicBezTo>
                    <a:pt x="14" y="6"/>
                    <a:pt x="17" y="9"/>
                    <a:pt x="17" y="9"/>
                  </a:cubicBezTo>
                  <a:cubicBezTo>
                    <a:pt x="17" y="9"/>
                    <a:pt x="15" y="11"/>
                    <a:pt x="15" y="11"/>
                  </a:cubicBezTo>
                  <a:cubicBezTo>
                    <a:pt x="14" y="12"/>
                    <a:pt x="11" y="13"/>
                    <a:pt x="10" y="14"/>
                  </a:cubicBezTo>
                  <a:cubicBezTo>
                    <a:pt x="9" y="16"/>
                    <a:pt x="9" y="17"/>
                    <a:pt x="8" y="17"/>
                  </a:cubicBezTo>
                  <a:cubicBezTo>
                    <a:pt x="7" y="17"/>
                    <a:pt x="5" y="17"/>
                    <a:pt x="3" y="17"/>
                  </a:cubicBezTo>
                  <a:cubicBezTo>
                    <a:pt x="3" y="17"/>
                    <a:pt x="3" y="17"/>
                    <a:pt x="3" y="17"/>
                  </a:cubicBezTo>
                  <a:cubicBezTo>
                    <a:pt x="3" y="17"/>
                    <a:pt x="3" y="17"/>
                    <a:pt x="3" y="17"/>
                  </a:cubicBezTo>
                  <a:cubicBezTo>
                    <a:pt x="1" y="17"/>
                    <a:pt x="0" y="17"/>
                    <a:pt x="0" y="16"/>
                  </a:cubicBezTo>
                  <a:cubicBezTo>
                    <a:pt x="0" y="20"/>
                    <a:pt x="1" y="23"/>
                    <a:pt x="2" y="25"/>
                  </a:cubicBezTo>
                  <a:cubicBezTo>
                    <a:pt x="5" y="30"/>
                    <a:pt x="4" y="27"/>
                    <a:pt x="10" y="34"/>
                  </a:cubicBezTo>
                  <a:cubicBezTo>
                    <a:pt x="15" y="42"/>
                    <a:pt x="13" y="45"/>
                    <a:pt x="16" y="48"/>
                  </a:cubicBezTo>
                  <a:cubicBezTo>
                    <a:pt x="20" y="52"/>
                    <a:pt x="23" y="50"/>
                    <a:pt x="25" y="59"/>
                  </a:cubicBezTo>
                  <a:cubicBezTo>
                    <a:pt x="25" y="59"/>
                    <a:pt x="24" y="70"/>
                    <a:pt x="29" y="74"/>
                  </a:cubicBezTo>
                  <a:cubicBezTo>
                    <a:pt x="33" y="77"/>
                    <a:pt x="35" y="76"/>
                    <a:pt x="38" y="83"/>
                  </a:cubicBezTo>
                  <a:cubicBezTo>
                    <a:pt x="41" y="90"/>
                    <a:pt x="45" y="91"/>
                    <a:pt x="47" y="94"/>
                  </a:cubicBezTo>
                  <a:cubicBezTo>
                    <a:pt x="48" y="95"/>
                    <a:pt x="49" y="96"/>
                    <a:pt x="49" y="96"/>
                  </a:cubicBezTo>
                  <a:cubicBezTo>
                    <a:pt x="49" y="96"/>
                    <a:pt x="50" y="96"/>
                    <a:pt x="50" y="95"/>
                  </a:cubicBezTo>
                  <a:cubicBezTo>
                    <a:pt x="50" y="94"/>
                    <a:pt x="49" y="93"/>
                    <a:pt x="50" y="92"/>
                  </a:cubicBezTo>
                  <a:cubicBezTo>
                    <a:pt x="51" y="92"/>
                    <a:pt x="51" y="91"/>
                    <a:pt x="55" y="91"/>
                  </a:cubicBezTo>
                  <a:cubicBezTo>
                    <a:pt x="59" y="91"/>
                    <a:pt x="60" y="91"/>
                    <a:pt x="63" y="91"/>
                  </a:cubicBezTo>
                  <a:cubicBezTo>
                    <a:pt x="65" y="91"/>
                    <a:pt x="68" y="91"/>
                    <a:pt x="69" y="92"/>
                  </a:cubicBezTo>
                  <a:cubicBezTo>
                    <a:pt x="69" y="92"/>
                    <a:pt x="70" y="93"/>
                    <a:pt x="70" y="94"/>
                  </a:cubicBezTo>
                  <a:cubicBezTo>
                    <a:pt x="70" y="95"/>
                    <a:pt x="71" y="95"/>
                    <a:pt x="73" y="94"/>
                  </a:cubicBezTo>
                  <a:cubicBezTo>
                    <a:pt x="75" y="94"/>
                    <a:pt x="73" y="91"/>
                    <a:pt x="77" y="87"/>
                  </a:cubicBezTo>
                  <a:cubicBezTo>
                    <a:pt x="81" y="83"/>
                    <a:pt x="81" y="83"/>
                    <a:pt x="84" y="83"/>
                  </a:cubicBezTo>
                  <a:cubicBezTo>
                    <a:pt x="88" y="83"/>
                    <a:pt x="89" y="83"/>
                    <a:pt x="92" y="83"/>
                  </a:cubicBezTo>
                  <a:cubicBezTo>
                    <a:pt x="94" y="82"/>
                    <a:pt x="96" y="82"/>
                    <a:pt x="97" y="82"/>
                  </a:cubicBezTo>
                  <a:cubicBezTo>
                    <a:pt x="97" y="82"/>
                    <a:pt x="98" y="82"/>
                    <a:pt x="98" y="82"/>
                  </a:cubicBezTo>
                  <a:cubicBezTo>
                    <a:pt x="98" y="82"/>
                    <a:pt x="99" y="82"/>
                    <a:pt x="99" y="82"/>
                  </a:cubicBezTo>
                  <a:lnTo>
                    <a:pt x="99" y="8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5" name="Freeform 132"/>
            <p:cNvSpPr/>
            <p:nvPr/>
          </p:nvSpPr>
          <p:spPr bwMode="auto">
            <a:xfrm>
              <a:off x="8465791" y="3392637"/>
              <a:ext cx="192088" cy="238125"/>
            </a:xfrm>
            <a:custGeom>
              <a:avLst/>
              <a:gdLst>
                <a:gd name="T0" fmla="*/ 40 w 42"/>
                <a:gd name="T1" fmla="*/ 15 h 52"/>
                <a:gd name="T2" fmla="*/ 38 w 42"/>
                <a:gd name="T3" fmla="*/ 13 h 52"/>
                <a:gd name="T4" fmla="*/ 34 w 42"/>
                <a:gd name="T5" fmla="*/ 8 h 52"/>
                <a:gd name="T6" fmla="*/ 27 w 42"/>
                <a:gd name="T7" fmla="*/ 7 h 52"/>
                <a:gd name="T8" fmla="*/ 22 w 42"/>
                <a:gd name="T9" fmla="*/ 2 h 52"/>
                <a:gd name="T10" fmla="*/ 21 w 42"/>
                <a:gd name="T11" fmla="*/ 0 h 52"/>
                <a:gd name="T12" fmla="*/ 18 w 42"/>
                <a:gd name="T13" fmla="*/ 0 h 52"/>
                <a:gd name="T14" fmla="*/ 17 w 42"/>
                <a:gd name="T15" fmla="*/ 4 h 52"/>
                <a:gd name="T16" fmla="*/ 18 w 42"/>
                <a:gd name="T17" fmla="*/ 6 h 52"/>
                <a:gd name="T18" fmla="*/ 16 w 42"/>
                <a:gd name="T19" fmla="*/ 6 h 52"/>
                <a:gd name="T20" fmla="*/ 16 w 42"/>
                <a:gd name="T21" fmla="*/ 10 h 52"/>
                <a:gd name="T22" fmla="*/ 17 w 42"/>
                <a:gd name="T23" fmla="*/ 10 h 52"/>
                <a:gd name="T24" fmla="*/ 17 w 42"/>
                <a:gd name="T25" fmla="*/ 17 h 52"/>
                <a:gd name="T26" fmla="*/ 18 w 42"/>
                <a:gd name="T27" fmla="*/ 20 h 52"/>
                <a:gd name="T28" fmla="*/ 17 w 42"/>
                <a:gd name="T29" fmla="*/ 27 h 52"/>
                <a:gd name="T30" fmla="*/ 15 w 42"/>
                <a:gd name="T31" fmla="*/ 32 h 52"/>
                <a:gd name="T32" fmla="*/ 11 w 42"/>
                <a:gd name="T33" fmla="*/ 34 h 52"/>
                <a:gd name="T34" fmla="*/ 7 w 42"/>
                <a:gd name="T35" fmla="*/ 34 h 52"/>
                <a:gd name="T36" fmla="*/ 6 w 42"/>
                <a:gd name="T37" fmla="*/ 35 h 52"/>
                <a:gd name="T38" fmla="*/ 4 w 42"/>
                <a:gd name="T39" fmla="*/ 35 h 52"/>
                <a:gd name="T40" fmla="*/ 3 w 42"/>
                <a:gd name="T41" fmla="*/ 36 h 52"/>
                <a:gd name="T42" fmla="*/ 1 w 42"/>
                <a:gd name="T43" fmla="*/ 36 h 52"/>
                <a:gd name="T44" fmla="*/ 1 w 42"/>
                <a:gd name="T45" fmla="*/ 38 h 52"/>
                <a:gd name="T46" fmla="*/ 0 w 42"/>
                <a:gd name="T47" fmla="*/ 38 h 52"/>
                <a:gd name="T48" fmla="*/ 2 w 42"/>
                <a:gd name="T49" fmla="*/ 40 h 52"/>
                <a:gd name="T50" fmla="*/ 3 w 42"/>
                <a:gd name="T51" fmla="*/ 46 h 52"/>
                <a:gd name="T52" fmla="*/ 6 w 42"/>
                <a:gd name="T53" fmla="*/ 48 h 52"/>
                <a:gd name="T54" fmla="*/ 6 w 42"/>
                <a:gd name="T55" fmla="*/ 52 h 52"/>
                <a:gd name="T56" fmla="*/ 10 w 42"/>
                <a:gd name="T57" fmla="*/ 52 h 52"/>
                <a:gd name="T58" fmla="*/ 18 w 42"/>
                <a:gd name="T59" fmla="*/ 51 h 52"/>
                <a:gd name="T60" fmla="*/ 19 w 42"/>
                <a:gd name="T61" fmla="*/ 46 h 52"/>
                <a:gd name="T62" fmla="*/ 25 w 42"/>
                <a:gd name="T63" fmla="*/ 43 h 52"/>
                <a:gd name="T64" fmla="*/ 31 w 42"/>
                <a:gd name="T65" fmla="*/ 39 h 52"/>
                <a:gd name="T66" fmla="*/ 31 w 42"/>
                <a:gd name="T67" fmla="*/ 35 h 52"/>
                <a:gd name="T68" fmla="*/ 32 w 42"/>
                <a:gd name="T69" fmla="*/ 29 h 52"/>
                <a:gd name="T70" fmla="*/ 38 w 42"/>
                <a:gd name="T71" fmla="*/ 25 h 52"/>
                <a:gd name="T72" fmla="*/ 40 w 42"/>
                <a:gd name="T73" fmla="*/ 1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 h="52">
                  <a:moveTo>
                    <a:pt x="40" y="15"/>
                  </a:moveTo>
                  <a:cubicBezTo>
                    <a:pt x="39" y="14"/>
                    <a:pt x="39" y="14"/>
                    <a:pt x="38" y="13"/>
                  </a:cubicBezTo>
                  <a:cubicBezTo>
                    <a:pt x="36" y="11"/>
                    <a:pt x="35" y="8"/>
                    <a:pt x="34" y="8"/>
                  </a:cubicBezTo>
                  <a:cubicBezTo>
                    <a:pt x="32" y="8"/>
                    <a:pt x="29" y="8"/>
                    <a:pt x="27" y="7"/>
                  </a:cubicBezTo>
                  <a:cubicBezTo>
                    <a:pt x="25" y="5"/>
                    <a:pt x="23" y="4"/>
                    <a:pt x="22" y="2"/>
                  </a:cubicBezTo>
                  <a:cubicBezTo>
                    <a:pt x="22" y="1"/>
                    <a:pt x="21" y="0"/>
                    <a:pt x="21" y="0"/>
                  </a:cubicBezTo>
                  <a:cubicBezTo>
                    <a:pt x="18" y="0"/>
                    <a:pt x="18" y="0"/>
                    <a:pt x="18" y="0"/>
                  </a:cubicBezTo>
                  <a:cubicBezTo>
                    <a:pt x="17" y="4"/>
                    <a:pt x="17" y="4"/>
                    <a:pt x="17" y="4"/>
                  </a:cubicBezTo>
                  <a:cubicBezTo>
                    <a:pt x="18" y="6"/>
                    <a:pt x="18" y="6"/>
                    <a:pt x="18" y="6"/>
                  </a:cubicBezTo>
                  <a:cubicBezTo>
                    <a:pt x="16" y="6"/>
                    <a:pt x="16" y="6"/>
                    <a:pt x="16" y="6"/>
                  </a:cubicBezTo>
                  <a:cubicBezTo>
                    <a:pt x="16" y="10"/>
                    <a:pt x="16" y="10"/>
                    <a:pt x="16" y="10"/>
                  </a:cubicBezTo>
                  <a:cubicBezTo>
                    <a:pt x="17" y="10"/>
                    <a:pt x="17" y="10"/>
                    <a:pt x="17" y="10"/>
                  </a:cubicBezTo>
                  <a:cubicBezTo>
                    <a:pt x="17" y="17"/>
                    <a:pt x="17" y="17"/>
                    <a:pt x="17" y="17"/>
                  </a:cubicBezTo>
                  <a:cubicBezTo>
                    <a:pt x="17" y="18"/>
                    <a:pt x="18" y="19"/>
                    <a:pt x="18" y="20"/>
                  </a:cubicBezTo>
                  <a:cubicBezTo>
                    <a:pt x="18" y="21"/>
                    <a:pt x="18" y="26"/>
                    <a:pt x="17" y="27"/>
                  </a:cubicBezTo>
                  <a:cubicBezTo>
                    <a:pt x="17" y="28"/>
                    <a:pt x="17" y="31"/>
                    <a:pt x="15" y="32"/>
                  </a:cubicBezTo>
                  <a:cubicBezTo>
                    <a:pt x="13" y="33"/>
                    <a:pt x="12" y="33"/>
                    <a:pt x="11" y="34"/>
                  </a:cubicBezTo>
                  <a:cubicBezTo>
                    <a:pt x="10" y="34"/>
                    <a:pt x="7" y="34"/>
                    <a:pt x="7" y="34"/>
                  </a:cubicBezTo>
                  <a:cubicBezTo>
                    <a:pt x="6" y="35"/>
                    <a:pt x="6" y="35"/>
                    <a:pt x="6" y="35"/>
                  </a:cubicBezTo>
                  <a:cubicBezTo>
                    <a:pt x="4" y="35"/>
                    <a:pt x="4" y="35"/>
                    <a:pt x="4" y="35"/>
                  </a:cubicBezTo>
                  <a:cubicBezTo>
                    <a:pt x="3" y="36"/>
                    <a:pt x="3" y="36"/>
                    <a:pt x="3" y="36"/>
                  </a:cubicBezTo>
                  <a:cubicBezTo>
                    <a:pt x="1" y="36"/>
                    <a:pt x="1" y="36"/>
                    <a:pt x="1" y="36"/>
                  </a:cubicBezTo>
                  <a:cubicBezTo>
                    <a:pt x="1" y="38"/>
                    <a:pt x="1" y="38"/>
                    <a:pt x="1" y="38"/>
                  </a:cubicBezTo>
                  <a:cubicBezTo>
                    <a:pt x="1" y="38"/>
                    <a:pt x="0" y="38"/>
                    <a:pt x="0" y="38"/>
                  </a:cubicBezTo>
                  <a:cubicBezTo>
                    <a:pt x="1" y="38"/>
                    <a:pt x="1" y="39"/>
                    <a:pt x="2" y="40"/>
                  </a:cubicBezTo>
                  <a:cubicBezTo>
                    <a:pt x="3" y="43"/>
                    <a:pt x="3" y="44"/>
                    <a:pt x="3" y="46"/>
                  </a:cubicBezTo>
                  <a:cubicBezTo>
                    <a:pt x="4" y="47"/>
                    <a:pt x="5" y="47"/>
                    <a:pt x="6" y="48"/>
                  </a:cubicBezTo>
                  <a:cubicBezTo>
                    <a:pt x="7" y="49"/>
                    <a:pt x="6" y="51"/>
                    <a:pt x="6" y="52"/>
                  </a:cubicBezTo>
                  <a:cubicBezTo>
                    <a:pt x="7" y="52"/>
                    <a:pt x="8" y="52"/>
                    <a:pt x="10" y="52"/>
                  </a:cubicBezTo>
                  <a:cubicBezTo>
                    <a:pt x="13" y="52"/>
                    <a:pt x="16" y="52"/>
                    <a:pt x="18" y="51"/>
                  </a:cubicBezTo>
                  <a:cubicBezTo>
                    <a:pt x="20" y="51"/>
                    <a:pt x="14" y="46"/>
                    <a:pt x="19" y="46"/>
                  </a:cubicBezTo>
                  <a:cubicBezTo>
                    <a:pt x="24" y="46"/>
                    <a:pt x="25" y="47"/>
                    <a:pt x="25" y="43"/>
                  </a:cubicBezTo>
                  <a:cubicBezTo>
                    <a:pt x="26" y="40"/>
                    <a:pt x="31" y="39"/>
                    <a:pt x="31" y="39"/>
                  </a:cubicBezTo>
                  <a:cubicBezTo>
                    <a:pt x="31" y="39"/>
                    <a:pt x="31" y="36"/>
                    <a:pt x="31" y="35"/>
                  </a:cubicBezTo>
                  <a:cubicBezTo>
                    <a:pt x="31" y="33"/>
                    <a:pt x="28" y="29"/>
                    <a:pt x="32" y="29"/>
                  </a:cubicBezTo>
                  <a:cubicBezTo>
                    <a:pt x="35" y="29"/>
                    <a:pt x="33" y="29"/>
                    <a:pt x="38" y="25"/>
                  </a:cubicBezTo>
                  <a:cubicBezTo>
                    <a:pt x="42" y="22"/>
                    <a:pt x="42" y="17"/>
                    <a:pt x="40"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6" name="Freeform 133"/>
            <p:cNvSpPr/>
            <p:nvPr/>
          </p:nvSpPr>
          <p:spPr bwMode="auto">
            <a:xfrm>
              <a:off x="8216553" y="2965599"/>
              <a:ext cx="508000" cy="427038"/>
            </a:xfrm>
            <a:custGeom>
              <a:avLst/>
              <a:gdLst>
                <a:gd name="T0" fmla="*/ 105 w 112"/>
                <a:gd name="T1" fmla="*/ 86 h 94"/>
                <a:gd name="T2" fmla="*/ 108 w 112"/>
                <a:gd name="T3" fmla="*/ 84 h 94"/>
                <a:gd name="T4" fmla="*/ 112 w 112"/>
                <a:gd name="T5" fmla="*/ 80 h 94"/>
                <a:gd name="T6" fmla="*/ 109 w 112"/>
                <a:gd name="T7" fmla="*/ 75 h 94"/>
                <a:gd name="T8" fmla="*/ 102 w 112"/>
                <a:gd name="T9" fmla="*/ 70 h 94"/>
                <a:gd name="T10" fmla="*/ 99 w 112"/>
                <a:gd name="T11" fmla="*/ 64 h 94"/>
                <a:gd name="T12" fmla="*/ 98 w 112"/>
                <a:gd name="T13" fmla="*/ 61 h 94"/>
                <a:gd name="T14" fmla="*/ 101 w 112"/>
                <a:gd name="T15" fmla="*/ 56 h 94"/>
                <a:gd name="T16" fmla="*/ 96 w 112"/>
                <a:gd name="T17" fmla="*/ 52 h 94"/>
                <a:gd name="T18" fmla="*/ 94 w 112"/>
                <a:gd name="T19" fmla="*/ 47 h 94"/>
                <a:gd name="T20" fmla="*/ 94 w 112"/>
                <a:gd name="T21" fmla="*/ 40 h 94"/>
                <a:gd name="T22" fmla="*/ 90 w 112"/>
                <a:gd name="T23" fmla="*/ 36 h 94"/>
                <a:gd name="T24" fmla="*/ 93 w 112"/>
                <a:gd name="T25" fmla="*/ 32 h 94"/>
                <a:gd name="T26" fmla="*/ 93 w 112"/>
                <a:gd name="T27" fmla="*/ 26 h 94"/>
                <a:gd name="T28" fmla="*/ 92 w 112"/>
                <a:gd name="T29" fmla="*/ 24 h 94"/>
                <a:gd name="T30" fmla="*/ 89 w 112"/>
                <a:gd name="T31" fmla="*/ 20 h 94"/>
                <a:gd name="T32" fmla="*/ 84 w 112"/>
                <a:gd name="T33" fmla="*/ 17 h 94"/>
                <a:gd name="T34" fmla="*/ 78 w 112"/>
                <a:gd name="T35" fmla="*/ 14 h 94"/>
                <a:gd name="T36" fmla="*/ 72 w 112"/>
                <a:gd name="T37" fmla="*/ 12 h 94"/>
                <a:gd name="T38" fmla="*/ 66 w 112"/>
                <a:gd name="T39" fmla="*/ 9 h 94"/>
                <a:gd name="T40" fmla="*/ 60 w 112"/>
                <a:gd name="T41" fmla="*/ 10 h 94"/>
                <a:gd name="T42" fmla="*/ 54 w 112"/>
                <a:gd name="T43" fmla="*/ 15 h 94"/>
                <a:gd name="T44" fmla="*/ 54 w 112"/>
                <a:gd name="T45" fmla="*/ 16 h 94"/>
                <a:gd name="T46" fmla="*/ 54 w 112"/>
                <a:gd name="T47" fmla="*/ 19 h 94"/>
                <a:gd name="T48" fmla="*/ 44 w 112"/>
                <a:gd name="T49" fmla="*/ 20 h 94"/>
                <a:gd name="T50" fmla="*/ 34 w 112"/>
                <a:gd name="T51" fmla="*/ 17 h 94"/>
                <a:gd name="T52" fmla="*/ 28 w 112"/>
                <a:gd name="T53" fmla="*/ 14 h 94"/>
                <a:gd name="T54" fmla="*/ 24 w 112"/>
                <a:gd name="T55" fmla="*/ 9 h 94"/>
                <a:gd name="T56" fmla="*/ 24 w 112"/>
                <a:gd name="T57" fmla="*/ 9 h 94"/>
                <a:gd name="T58" fmla="*/ 22 w 112"/>
                <a:gd name="T59" fmla="*/ 2 h 94"/>
                <a:gd name="T60" fmla="*/ 17 w 112"/>
                <a:gd name="T61" fmla="*/ 1 h 94"/>
                <a:gd name="T62" fmla="*/ 13 w 112"/>
                <a:gd name="T63" fmla="*/ 6 h 94"/>
                <a:gd name="T64" fmla="*/ 8 w 112"/>
                <a:gd name="T65" fmla="*/ 5 h 94"/>
                <a:gd name="T66" fmla="*/ 3 w 112"/>
                <a:gd name="T67" fmla="*/ 1 h 94"/>
                <a:gd name="T68" fmla="*/ 0 w 112"/>
                <a:gd name="T69" fmla="*/ 4 h 94"/>
                <a:gd name="T70" fmla="*/ 2 w 112"/>
                <a:gd name="T71" fmla="*/ 9 h 94"/>
                <a:gd name="T72" fmla="*/ 5 w 112"/>
                <a:gd name="T73" fmla="*/ 14 h 94"/>
                <a:gd name="T74" fmla="*/ 5 w 112"/>
                <a:gd name="T75" fmla="*/ 17 h 94"/>
                <a:gd name="T76" fmla="*/ 9 w 112"/>
                <a:gd name="T77" fmla="*/ 22 h 94"/>
                <a:gd name="T78" fmla="*/ 15 w 112"/>
                <a:gd name="T79" fmla="*/ 25 h 94"/>
                <a:gd name="T80" fmla="*/ 12 w 112"/>
                <a:gd name="T81" fmla="*/ 32 h 94"/>
                <a:gd name="T82" fmla="*/ 16 w 112"/>
                <a:gd name="T83" fmla="*/ 41 h 94"/>
                <a:gd name="T84" fmla="*/ 21 w 112"/>
                <a:gd name="T85" fmla="*/ 45 h 94"/>
                <a:gd name="T86" fmla="*/ 25 w 112"/>
                <a:gd name="T87" fmla="*/ 51 h 94"/>
                <a:gd name="T88" fmla="*/ 28 w 112"/>
                <a:gd name="T89" fmla="*/ 56 h 94"/>
                <a:gd name="T90" fmla="*/ 29 w 112"/>
                <a:gd name="T91" fmla="*/ 60 h 94"/>
                <a:gd name="T92" fmla="*/ 32 w 112"/>
                <a:gd name="T93" fmla="*/ 61 h 94"/>
                <a:gd name="T94" fmla="*/ 31 w 112"/>
                <a:gd name="T95" fmla="*/ 61 h 94"/>
                <a:gd name="T96" fmla="*/ 31 w 112"/>
                <a:gd name="T97" fmla="*/ 61 h 94"/>
                <a:gd name="T98" fmla="*/ 30 w 112"/>
                <a:gd name="T99" fmla="*/ 61 h 94"/>
                <a:gd name="T100" fmla="*/ 24 w 112"/>
                <a:gd name="T101" fmla="*/ 62 h 94"/>
                <a:gd name="T102" fmla="*/ 22 w 112"/>
                <a:gd name="T103" fmla="*/ 66 h 94"/>
                <a:gd name="T104" fmla="*/ 25 w 112"/>
                <a:gd name="T105" fmla="*/ 68 h 94"/>
                <a:gd name="T106" fmla="*/ 27 w 112"/>
                <a:gd name="T107" fmla="*/ 71 h 94"/>
                <a:gd name="T108" fmla="*/ 30 w 112"/>
                <a:gd name="T109" fmla="*/ 68 h 94"/>
                <a:gd name="T110" fmla="*/ 53 w 112"/>
                <a:gd name="T111" fmla="*/ 76 h 94"/>
                <a:gd name="T112" fmla="*/ 76 w 112"/>
                <a:gd name="T113" fmla="*/ 80 h 94"/>
                <a:gd name="T114" fmla="*/ 101 w 112"/>
                <a:gd name="T115" fmla="*/ 94 h 94"/>
                <a:gd name="T116" fmla="*/ 105 w 112"/>
                <a:gd name="T117" fmla="*/ 8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2" h="94">
                  <a:moveTo>
                    <a:pt x="105" y="87"/>
                  </a:moveTo>
                  <a:cubicBezTo>
                    <a:pt x="105" y="87"/>
                    <a:pt x="104" y="86"/>
                    <a:pt x="105" y="86"/>
                  </a:cubicBezTo>
                  <a:cubicBezTo>
                    <a:pt x="106" y="86"/>
                    <a:pt x="107" y="86"/>
                    <a:pt x="107" y="85"/>
                  </a:cubicBezTo>
                  <a:cubicBezTo>
                    <a:pt x="107" y="84"/>
                    <a:pt x="107" y="84"/>
                    <a:pt x="108" y="84"/>
                  </a:cubicBezTo>
                  <a:cubicBezTo>
                    <a:pt x="108" y="84"/>
                    <a:pt x="111" y="84"/>
                    <a:pt x="111" y="83"/>
                  </a:cubicBezTo>
                  <a:cubicBezTo>
                    <a:pt x="111" y="83"/>
                    <a:pt x="112" y="81"/>
                    <a:pt x="112" y="80"/>
                  </a:cubicBezTo>
                  <a:cubicBezTo>
                    <a:pt x="112" y="79"/>
                    <a:pt x="111" y="80"/>
                    <a:pt x="109" y="78"/>
                  </a:cubicBezTo>
                  <a:cubicBezTo>
                    <a:pt x="108" y="76"/>
                    <a:pt x="109" y="76"/>
                    <a:pt x="109" y="75"/>
                  </a:cubicBezTo>
                  <a:cubicBezTo>
                    <a:pt x="109" y="73"/>
                    <a:pt x="108" y="74"/>
                    <a:pt x="106" y="73"/>
                  </a:cubicBezTo>
                  <a:cubicBezTo>
                    <a:pt x="104" y="71"/>
                    <a:pt x="104" y="71"/>
                    <a:pt x="102" y="70"/>
                  </a:cubicBezTo>
                  <a:cubicBezTo>
                    <a:pt x="101" y="68"/>
                    <a:pt x="102" y="68"/>
                    <a:pt x="100" y="67"/>
                  </a:cubicBezTo>
                  <a:cubicBezTo>
                    <a:pt x="99" y="66"/>
                    <a:pt x="99" y="64"/>
                    <a:pt x="99" y="64"/>
                  </a:cubicBezTo>
                  <a:cubicBezTo>
                    <a:pt x="98" y="63"/>
                    <a:pt x="98" y="63"/>
                    <a:pt x="98" y="63"/>
                  </a:cubicBezTo>
                  <a:cubicBezTo>
                    <a:pt x="97" y="63"/>
                    <a:pt x="98" y="61"/>
                    <a:pt x="98" y="61"/>
                  </a:cubicBezTo>
                  <a:cubicBezTo>
                    <a:pt x="98" y="61"/>
                    <a:pt x="99" y="60"/>
                    <a:pt x="99" y="59"/>
                  </a:cubicBezTo>
                  <a:cubicBezTo>
                    <a:pt x="100" y="59"/>
                    <a:pt x="101" y="57"/>
                    <a:pt x="101" y="56"/>
                  </a:cubicBezTo>
                  <a:cubicBezTo>
                    <a:pt x="101" y="56"/>
                    <a:pt x="99" y="53"/>
                    <a:pt x="99" y="53"/>
                  </a:cubicBezTo>
                  <a:cubicBezTo>
                    <a:pt x="96" y="52"/>
                    <a:pt x="96" y="52"/>
                    <a:pt x="96" y="52"/>
                  </a:cubicBezTo>
                  <a:cubicBezTo>
                    <a:pt x="95" y="51"/>
                    <a:pt x="95" y="51"/>
                    <a:pt x="95" y="51"/>
                  </a:cubicBezTo>
                  <a:cubicBezTo>
                    <a:pt x="95" y="51"/>
                    <a:pt x="94" y="47"/>
                    <a:pt x="94" y="47"/>
                  </a:cubicBezTo>
                  <a:cubicBezTo>
                    <a:pt x="94" y="47"/>
                    <a:pt x="93" y="43"/>
                    <a:pt x="93" y="43"/>
                  </a:cubicBezTo>
                  <a:cubicBezTo>
                    <a:pt x="93" y="43"/>
                    <a:pt x="94" y="40"/>
                    <a:pt x="94" y="40"/>
                  </a:cubicBezTo>
                  <a:cubicBezTo>
                    <a:pt x="94" y="39"/>
                    <a:pt x="91" y="39"/>
                    <a:pt x="91" y="39"/>
                  </a:cubicBezTo>
                  <a:cubicBezTo>
                    <a:pt x="91" y="39"/>
                    <a:pt x="90" y="36"/>
                    <a:pt x="90" y="36"/>
                  </a:cubicBezTo>
                  <a:cubicBezTo>
                    <a:pt x="92" y="34"/>
                    <a:pt x="92" y="34"/>
                    <a:pt x="92" y="34"/>
                  </a:cubicBezTo>
                  <a:cubicBezTo>
                    <a:pt x="92" y="34"/>
                    <a:pt x="92" y="33"/>
                    <a:pt x="93" y="32"/>
                  </a:cubicBezTo>
                  <a:cubicBezTo>
                    <a:pt x="93" y="32"/>
                    <a:pt x="93" y="30"/>
                    <a:pt x="93" y="29"/>
                  </a:cubicBezTo>
                  <a:cubicBezTo>
                    <a:pt x="93" y="29"/>
                    <a:pt x="93" y="26"/>
                    <a:pt x="93" y="26"/>
                  </a:cubicBezTo>
                  <a:cubicBezTo>
                    <a:pt x="93" y="25"/>
                    <a:pt x="93" y="25"/>
                    <a:pt x="93" y="25"/>
                  </a:cubicBezTo>
                  <a:cubicBezTo>
                    <a:pt x="92" y="24"/>
                    <a:pt x="92" y="24"/>
                    <a:pt x="92" y="24"/>
                  </a:cubicBezTo>
                  <a:cubicBezTo>
                    <a:pt x="92" y="21"/>
                    <a:pt x="92" y="21"/>
                    <a:pt x="92" y="21"/>
                  </a:cubicBezTo>
                  <a:cubicBezTo>
                    <a:pt x="89" y="20"/>
                    <a:pt x="89" y="20"/>
                    <a:pt x="89" y="20"/>
                  </a:cubicBezTo>
                  <a:cubicBezTo>
                    <a:pt x="87" y="20"/>
                    <a:pt x="87" y="20"/>
                    <a:pt x="87" y="20"/>
                  </a:cubicBezTo>
                  <a:cubicBezTo>
                    <a:pt x="87" y="20"/>
                    <a:pt x="84" y="17"/>
                    <a:pt x="84" y="17"/>
                  </a:cubicBezTo>
                  <a:cubicBezTo>
                    <a:pt x="84" y="17"/>
                    <a:pt x="81" y="14"/>
                    <a:pt x="81" y="14"/>
                  </a:cubicBezTo>
                  <a:cubicBezTo>
                    <a:pt x="78" y="14"/>
                    <a:pt x="78" y="14"/>
                    <a:pt x="78" y="14"/>
                  </a:cubicBezTo>
                  <a:cubicBezTo>
                    <a:pt x="75" y="13"/>
                    <a:pt x="75" y="13"/>
                    <a:pt x="75" y="13"/>
                  </a:cubicBezTo>
                  <a:cubicBezTo>
                    <a:pt x="72" y="12"/>
                    <a:pt x="72" y="12"/>
                    <a:pt x="72" y="12"/>
                  </a:cubicBezTo>
                  <a:cubicBezTo>
                    <a:pt x="70" y="10"/>
                    <a:pt x="70" y="10"/>
                    <a:pt x="70" y="10"/>
                  </a:cubicBezTo>
                  <a:cubicBezTo>
                    <a:pt x="70" y="10"/>
                    <a:pt x="66" y="9"/>
                    <a:pt x="66" y="9"/>
                  </a:cubicBezTo>
                  <a:cubicBezTo>
                    <a:pt x="65" y="9"/>
                    <a:pt x="64" y="11"/>
                    <a:pt x="64" y="11"/>
                  </a:cubicBezTo>
                  <a:cubicBezTo>
                    <a:pt x="60" y="10"/>
                    <a:pt x="60" y="10"/>
                    <a:pt x="60" y="10"/>
                  </a:cubicBezTo>
                  <a:cubicBezTo>
                    <a:pt x="60" y="10"/>
                    <a:pt x="58" y="13"/>
                    <a:pt x="58" y="13"/>
                  </a:cubicBezTo>
                  <a:cubicBezTo>
                    <a:pt x="58" y="13"/>
                    <a:pt x="54" y="15"/>
                    <a:pt x="54" y="15"/>
                  </a:cubicBezTo>
                  <a:cubicBezTo>
                    <a:pt x="54" y="16"/>
                    <a:pt x="54" y="16"/>
                    <a:pt x="54" y="16"/>
                  </a:cubicBezTo>
                  <a:cubicBezTo>
                    <a:pt x="54" y="16"/>
                    <a:pt x="54" y="16"/>
                    <a:pt x="54" y="16"/>
                  </a:cubicBezTo>
                  <a:cubicBezTo>
                    <a:pt x="54" y="16"/>
                    <a:pt x="54" y="16"/>
                    <a:pt x="54" y="16"/>
                  </a:cubicBezTo>
                  <a:cubicBezTo>
                    <a:pt x="54" y="19"/>
                    <a:pt x="54" y="19"/>
                    <a:pt x="54" y="19"/>
                  </a:cubicBezTo>
                  <a:cubicBezTo>
                    <a:pt x="54" y="19"/>
                    <a:pt x="50" y="19"/>
                    <a:pt x="50" y="19"/>
                  </a:cubicBezTo>
                  <a:cubicBezTo>
                    <a:pt x="49" y="19"/>
                    <a:pt x="44" y="20"/>
                    <a:pt x="44" y="20"/>
                  </a:cubicBezTo>
                  <a:cubicBezTo>
                    <a:pt x="44" y="20"/>
                    <a:pt x="39" y="20"/>
                    <a:pt x="39" y="20"/>
                  </a:cubicBezTo>
                  <a:cubicBezTo>
                    <a:pt x="38" y="20"/>
                    <a:pt x="35" y="17"/>
                    <a:pt x="34" y="17"/>
                  </a:cubicBezTo>
                  <a:cubicBezTo>
                    <a:pt x="34" y="17"/>
                    <a:pt x="32" y="15"/>
                    <a:pt x="32" y="15"/>
                  </a:cubicBezTo>
                  <a:cubicBezTo>
                    <a:pt x="32" y="15"/>
                    <a:pt x="28" y="14"/>
                    <a:pt x="28" y="14"/>
                  </a:cubicBezTo>
                  <a:cubicBezTo>
                    <a:pt x="28" y="14"/>
                    <a:pt x="25" y="10"/>
                    <a:pt x="25" y="10"/>
                  </a:cubicBezTo>
                  <a:cubicBezTo>
                    <a:pt x="24" y="9"/>
                    <a:pt x="24" y="9"/>
                    <a:pt x="24" y="9"/>
                  </a:cubicBezTo>
                  <a:cubicBezTo>
                    <a:pt x="24" y="9"/>
                    <a:pt x="24" y="9"/>
                    <a:pt x="24" y="9"/>
                  </a:cubicBezTo>
                  <a:cubicBezTo>
                    <a:pt x="24" y="9"/>
                    <a:pt x="24" y="9"/>
                    <a:pt x="24" y="9"/>
                  </a:cubicBezTo>
                  <a:cubicBezTo>
                    <a:pt x="22" y="6"/>
                    <a:pt x="22" y="6"/>
                    <a:pt x="22" y="6"/>
                  </a:cubicBezTo>
                  <a:cubicBezTo>
                    <a:pt x="22" y="2"/>
                    <a:pt x="22" y="2"/>
                    <a:pt x="22" y="2"/>
                  </a:cubicBezTo>
                  <a:cubicBezTo>
                    <a:pt x="19" y="0"/>
                    <a:pt x="19" y="0"/>
                    <a:pt x="19" y="0"/>
                  </a:cubicBezTo>
                  <a:cubicBezTo>
                    <a:pt x="17" y="1"/>
                    <a:pt x="17" y="1"/>
                    <a:pt x="17" y="1"/>
                  </a:cubicBezTo>
                  <a:cubicBezTo>
                    <a:pt x="16" y="3"/>
                    <a:pt x="16" y="3"/>
                    <a:pt x="16" y="3"/>
                  </a:cubicBezTo>
                  <a:cubicBezTo>
                    <a:pt x="13" y="6"/>
                    <a:pt x="13" y="6"/>
                    <a:pt x="13" y="6"/>
                  </a:cubicBezTo>
                  <a:cubicBezTo>
                    <a:pt x="10" y="7"/>
                    <a:pt x="10" y="7"/>
                    <a:pt x="10" y="7"/>
                  </a:cubicBezTo>
                  <a:cubicBezTo>
                    <a:pt x="10" y="7"/>
                    <a:pt x="8" y="5"/>
                    <a:pt x="8" y="5"/>
                  </a:cubicBezTo>
                  <a:cubicBezTo>
                    <a:pt x="7" y="5"/>
                    <a:pt x="5" y="2"/>
                    <a:pt x="5" y="2"/>
                  </a:cubicBezTo>
                  <a:cubicBezTo>
                    <a:pt x="5" y="2"/>
                    <a:pt x="3" y="1"/>
                    <a:pt x="3" y="1"/>
                  </a:cubicBezTo>
                  <a:cubicBezTo>
                    <a:pt x="0" y="2"/>
                    <a:pt x="0" y="2"/>
                    <a:pt x="0" y="2"/>
                  </a:cubicBezTo>
                  <a:cubicBezTo>
                    <a:pt x="0" y="4"/>
                    <a:pt x="0" y="4"/>
                    <a:pt x="0" y="4"/>
                  </a:cubicBezTo>
                  <a:cubicBezTo>
                    <a:pt x="1" y="7"/>
                    <a:pt x="1" y="7"/>
                    <a:pt x="1" y="7"/>
                  </a:cubicBezTo>
                  <a:cubicBezTo>
                    <a:pt x="2" y="9"/>
                    <a:pt x="2" y="9"/>
                    <a:pt x="2" y="9"/>
                  </a:cubicBezTo>
                  <a:cubicBezTo>
                    <a:pt x="3" y="11"/>
                    <a:pt x="3" y="11"/>
                    <a:pt x="3" y="11"/>
                  </a:cubicBezTo>
                  <a:cubicBezTo>
                    <a:pt x="3" y="11"/>
                    <a:pt x="4" y="14"/>
                    <a:pt x="5" y="14"/>
                  </a:cubicBezTo>
                  <a:cubicBezTo>
                    <a:pt x="5" y="14"/>
                    <a:pt x="5" y="16"/>
                    <a:pt x="5" y="16"/>
                  </a:cubicBezTo>
                  <a:cubicBezTo>
                    <a:pt x="5" y="17"/>
                    <a:pt x="5" y="17"/>
                    <a:pt x="5" y="17"/>
                  </a:cubicBezTo>
                  <a:cubicBezTo>
                    <a:pt x="7" y="19"/>
                    <a:pt x="7" y="19"/>
                    <a:pt x="7" y="19"/>
                  </a:cubicBezTo>
                  <a:cubicBezTo>
                    <a:pt x="9" y="22"/>
                    <a:pt x="9" y="22"/>
                    <a:pt x="9" y="22"/>
                  </a:cubicBezTo>
                  <a:cubicBezTo>
                    <a:pt x="9" y="22"/>
                    <a:pt x="11" y="25"/>
                    <a:pt x="11" y="25"/>
                  </a:cubicBezTo>
                  <a:cubicBezTo>
                    <a:pt x="11" y="25"/>
                    <a:pt x="15" y="25"/>
                    <a:pt x="15" y="25"/>
                  </a:cubicBezTo>
                  <a:cubicBezTo>
                    <a:pt x="14" y="29"/>
                    <a:pt x="14" y="29"/>
                    <a:pt x="14" y="29"/>
                  </a:cubicBezTo>
                  <a:cubicBezTo>
                    <a:pt x="14" y="29"/>
                    <a:pt x="13" y="32"/>
                    <a:pt x="12" y="32"/>
                  </a:cubicBezTo>
                  <a:cubicBezTo>
                    <a:pt x="12" y="32"/>
                    <a:pt x="12" y="37"/>
                    <a:pt x="12" y="37"/>
                  </a:cubicBezTo>
                  <a:cubicBezTo>
                    <a:pt x="16" y="41"/>
                    <a:pt x="16" y="41"/>
                    <a:pt x="16" y="41"/>
                  </a:cubicBezTo>
                  <a:cubicBezTo>
                    <a:pt x="17" y="45"/>
                    <a:pt x="17" y="45"/>
                    <a:pt x="17" y="45"/>
                  </a:cubicBezTo>
                  <a:cubicBezTo>
                    <a:pt x="21" y="45"/>
                    <a:pt x="21" y="45"/>
                    <a:pt x="21" y="45"/>
                  </a:cubicBezTo>
                  <a:cubicBezTo>
                    <a:pt x="24" y="48"/>
                    <a:pt x="24" y="48"/>
                    <a:pt x="24" y="48"/>
                  </a:cubicBezTo>
                  <a:cubicBezTo>
                    <a:pt x="25" y="51"/>
                    <a:pt x="25" y="51"/>
                    <a:pt x="25" y="51"/>
                  </a:cubicBezTo>
                  <a:cubicBezTo>
                    <a:pt x="25" y="54"/>
                    <a:pt x="25" y="54"/>
                    <a:pt x="25" y="54"/>
                  </a:cubicBezTo>
                  <a:cubicBezTo>
                    <a:pt x="28" y="56"/>
                    <a:pt x="28" y="56"/>
                    <a:pt x="28" y="56"/>
                  </a:cubicBezTo>
                  <a:cubicBezTo>
                    <a:pt x="28" y="59"/>
                    <a:pt x="28" y="59"/>
                    <a:pt x="28" y="59"/>
                  </a:cubicBezTo>
                  <a:cubicBezTo>
                    <a:pt x="29" y="60"/>
                    <a:pt x="29" y="60"/>
                    <a:pt x="29" y="60"/>
                  </a:cubicBezTo>
                  <a:cubicBezTo>
                    <a:pt x="31" y="61"/>
                    <a:pt x="31" y="61"/>
                    <a:pt x="31" y="61"/>
                  </a:cubicBezTo>
                  <a:cubicBezTo>
                    <a:pt x="32" y="61"/>
                    <a:pt x="32" y="61"/>
                    <a:pt x="32" y="61"/>
                  </a:cubicBezTo>
                  <a:cubicBezTo>
                    <a:pt x="31" y="61"/>
                    <a:pt x="31" y="61"/>
                    <a:pt x="31" y="61"/>
                  </a:cubicBezTo>
                  <a:cubicBezTo>
                    <a:pt x="31" y="61"/>
                    <a:pt x="31" y="61"/>
                    <a:pt x="31" y="61"/>
                  </a:cubicBezTo>
                  <a:cubicBezTo>
                    <a:pt x="33" y="62"/>
                    <a:pt x="33" y="62"/>
                    <a:pt x="33" y="62"/>
                  </a:cubicBezTo>
                  <a:cubicBezTo>
                    <a:pt x="31" y="61"/>
                    <a:pt x="31" y="61"/>
                    <a:pt x="31" y="61"/>
                  </a:cubicBezTo>
                  <a:cubicBezTo>
                    <a:pt x="31" y="61"/>
                    <a:pt x="31" y="61"/>
                    <a:pt x="31" y="61"/>
                  </a:cubicBezTo>
                  <a:cubicBezTo>
                    <a:pt x="30" y="61"/>
                    <a:pt x="30" y="61"/>
                    <a:pt x="30" y="61"/>
                  </a:cubicBezTo>
                  <a:cubicBezTo>
                    <a:pt x="28" y="62"/>
                    <a:pt x="28" y="62"/>
                    <a:pt x="28" y="62"/>
                  </a:cubicBezTo>
                  <a:cubicBezTo>
                    <a:pt x="24" y="62"/>
                    <a:pt x="24" y="62"/>
                    <a:pt x="24" y="62"/>
                  </a:cubicBezTo>
                  <a:cubicBezTo>
                    <a:pt x="23" y="64"/>
                    <a:pt x="23" y="64"/>
                    <a:pt x="23" y="64"/>
                  </a:cubicBezTo>
                  <a:cubicBezTo>
                    <a:pt x="22" y="66"/>
                    <a:pt x="22" y="66"/>
                    <a:pt x="22" y="66"/>
                  </a:cubicBezTo>
                  <a:cubicBezTo>
                    <a:pt x="21" y="68"/>
                    <a:pt x="21" y="68"/>
                    <a:pt x="21" y="68"/>
                  </a:cubicBezTo>
                  <a:cubicBezTo>
                    <a:pt x="23" y="68"/>
                    <a:pt x="25" y="68"/>
                    <a:pt x="25" y="68"/>
                  </a:cubicBezTo>
                  <a:cubicBezTo>
                    <a:pt x="26" y="68"/>
                    <a:pt x="26" y="69"/>
                    <a:pt x="26" y="69"/>
                  </a:cubicBezTo>
                  <a:cubicBezTo>
                    <a:pt x="27" y="71"/>
                    <a:pt x="27" y="71"/>
                    <a:pt x="27" y="71"/>
                  </a:cubicBezTo>
                  <a:cubicBezTo>
                    <a:pt x="31" y="71"/>
                    <a:pt x="31" y="71"/>
                    <a:pt x="31" y="71"/>
                  </a:cubicBezTo>
                  <a:cubicBezTo>
                    <a:pt x="30" y="70"/>
                    <a:pt x="30" y="69"/>
                    <a:pt x="30" y="68"/>
                  </a:cubicBezTo>
                  <a:cubicBezTo>
                    <a:pt x="30" y="66"/>
                    <a:pt x="36" y="56"/>
                    <a:pt x="39" y="62"/>
                  </a:cubicBezTo>
                  <a:cubicBezTo>
                    <a:pt x="42" y="67"/>
                    <a:pt x="45" y="74"/>
                    <a:pt x="53" y="76"/>
                  </a:cubicBezTo>
                  <a:cubicBezTo>
                    <a:pt x="53" y="76"/>
                    <a:pt x="56" y="82"/>
                    <a:pt x="61" y="83"/>
                  </a:cubicBezTo>
                  <a:cubicBezTo>
                    <a:pt x="67" y="85"/>
                    <a:pt x="73" y="78"/>
                    <a:pt x="76" y="80"/>
                  </a:cubicBezTo>
                  <a:cubicBezTo>
                    <a:pt x="78" y="82"/>
                    <a:pt x="78" y="89"/>
                    <a:pt x="84" y="90"/>
                  </a:cubicBezTo>
                  <a:cubicBezTo>
                    <a:pt x="91" y="91"/>
                    <a:pt x="97" y="94"/>
                    <a:pt x="101" y="94"/>
                  </a:cubicBezTo>
                  <a:cubicBezTo>
                    <a:pt x="102" y="94"/>
                    <a:pt x="103" y="94"/>
                    <a:pt x="105" y="93"/>
                  </a:cubicBezTo>
                  <a:cubicBezTo>
                    <a:pt x="105" y="92"/>
                    <a:pt x="105" y="88"/>
                    <a:pt x="105" y="8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7" name="Freeform 134"/>
            <p:cNvSpPr/>
            <p:nvPr/>
          </p:nvSpPr>
          <p:spPr bwMode="auto">
            <a:xfrm>
              <a:off x="8857903" y="3092599"/>
              <a:ext cx="527050" cy="792163"/>
            </a:xfrm>
            <a:custGeom>
              <a:avLst/>
              <a:gdLst>
                <a:gd name="T0" fmla="*/ 112 w 116"/>
                <a:gd name="T1" fmla="*/ 75 h 174"/>
                <a:gd name="T2" fmla="*/ 110 w 116"/>
                <a:gd name="T3" fmla="*/ 66 h 174"/>
                <a:gd name="T4" fmla="*/ 107 w 116"/>
                <a:gd name="T5" fmla="*/ 56 h 174"/>
                <a:gd name="T6" fmla="*/ 97 w 116"/>
                <a:gd name="T7" fmla="*/ 57 h 174"/>
                <a:gd name="T8" fmla="*/ 86 w 116"/>
                <a:gd name="T9" fmla="*/ 51 h 174"/>
                <a:gd name="T10" fmla="*/ 73 w 116"/>
                <a:gd name="T11" fmla="*/ 49 h 174"/>
                <a:gd name="T12" fmla="*/ 61 w 116"/>
                <a:gd name="T13" fmla="*/ 42 h 174"/>
                <a:gd name="T14" fmla="*/ 61 w 116"/>
                <a:gd name="T15" fmla="*/ 35 h 174"/>
                <a:gd name="T16" fmla="*/ 61 w 116"/>
                <a:gd name="T17" fmla="*/ 31 h 174"/>
                <a:gd name="T18" fmla="*/ 53 w 116"/>
                <a:gd name="T19" fmla="*/ 26 h 174"/>
                <a:gd name="T20" fmla="*/ 47 w 116"/>
                <a:gd name="T21" fmla="*/ 20 h 174"/>
                <a:gd name="T22" fmla="*/ 53 w 116"/>
                <a:gd name="T23" fmla="*/ 17 h 174"/>
                <a:gd name="T24" fmla="*/ 47 w 116"/>
                <a:gd name="T25" fmla="*/ 8 h 174"/>
                <a:gd name="T26" fmla="*/ 41 w 116"/>
                <a:gd name="T27" fmla="*/ 2 h 174"/>
                <a:gd name="T28" fmla="*/ 39 w 116"/>
                <a:gd name="T29" fmla="*/ 1 h 174"/>
                <a:gd name="T30" fmla="*/ 30 w 116"/>
                <a:gd name="T31" fmla="*/ 6 h 174"/>
                <a:gd name="T32" fmla="*/ 21 w 116"/>
                <a:gd name="T33" fmla="*/ 3 h 174"/>
                <a:gd name="T34" fmla="*/ 23 w 116"/>
                <a:gd name="T35" fmla="*/ 10 h 174"/>
                <a:gd name="T36" fmla="*/ 29 w 116"/>
                <a:gd name="T37" fmla="*/ 18 h 174"/>
                <a:gd name="T38" fmla="*/ 28 w 116"/>
                <a:gd name="T39" fmla="*/ 22 h 174"/>
                <a:gd name="T40" fmla="*/ 28 w 116"/>
                <a:gd name="T41" fmla="*/ 29 h 174"/>
                <a:gd name="T42" fmla="*/ 22 w 116"/>
                <a:gd name="T43" fmla="*/ 41 h 174"/>
                <a:gd name="T44" fmla="*/ 15 w 116"/>
                <a:gd name="T45" fmla="*/ 48 h 174"/>
                <a:gd name="T46" fmla="*/ 10 w 116"/>
                <a:gd name="T47" fmla="*/ 47 h 174"/>
                <a:gd name="T48" fmla="*/ 5 w 116"/>
                <a:gd name="T49" fmla="*/ 52 h 174"/>
                <a:gd name="T50" fmla="*/ 9 w 116"/>
                <a:gd name="T51" fmla="*/ 56 h 174"/>
                <a:gd name="T52" fmla="*/ 15 w 116"/>
                <a:gd name="T53" fmla="*/ 64 h 174"/>
                <a:gd name="T54" fmla="*/ 13 w 116"/>
                <a:gd name="T55" fmla="*/ 70 h 174"/>
                <a:gd name="T56" fmla="*/ 7 w 116"/>
                <a:gd name="T57" fmla="*/ 71 h 174"/>
                <a:gd name="T58" fmla="*/ 3 w 116"/>
                <a:gd name="T59" fmla="*/ 72 h 174"/>
                <a:gd name="T60" fmla="*/ 13 w 116"/>
                <a:gd name="T61" fmla="*/ 78 h 174"/>
                <a:gd name="T62" fmla="*/ 12 w 116"/>
                <a:gd name="T63" fmla="*/ 91 h 174"/>
                <a:gd name="T64" fmla="*/ 26 w 116"/>
                <a:gd name="T65" fmla="*/ 85 h 174"/>
                <a:gd name="T66" fmla="*/ 34 w 116"/>
                <a:gd name="T67" fmla="*/ 123 h 174"/>
                <a:gd name="T68" fmla="*/ 49 w 116"/>
                <a:gd name="T69" fmla="*/ 154 h 174"/>
                <a:gd name="T70" fmla="*/ 64 w 116"/>
                <a:gd name="T71" fmla="*/ 166 h 174"/>
                <a:gd name="T72" fmla="*/ 71 w 116"/>
                <a:gd name="T73" fmla="*/ 157 h 174"/>
                <a:gd name="T74" fmla="*/ 73 w 116"/>
                <a:gd name="T75" fmla="*/ 143 h 174"/>
                <a:gd name="T76" fmla="*/ 73 w 116"/>
                <a:gd name="T77" fmla="*/ 124 h 174"/>
                <a:gd name="T78" fmla="*/ 86 w 116"/>
                <a:gd name="T79" fmla="*/ 111 h 174"/>
                <a:gd name="T80" fmla="*/ 94 w 116"/>
                <a:gd name="T81" fmla="*/ 102 h 174"/>
                <a:gd name="T82" fmla="*/ 102 w 116"/>
                <a:gd name="T83" fmla="*/ 96 h 174"/>
                <a:gd name="T84" fmla="*/ 113 w 116"/>
                <a:gd name="T85" fmla="*/ 86 h 174"/>
                <a:gd name="T86" fmla="*/ 115 w 116"/>
                <a:gd name="T87" fmla="*/ 8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6" h="174">
                  <a:moveTo>
                    <a:pt x="115" y="82"/>
                  </a:moveTo>
                  <a:cubicBezTo>
                    <a:pt x="114" y="79"/>
                    <a:pt x="113" y="76"/>
                    <a:pt x="112" y="75"/>
                  </a:cubicBezTo>
                  <a:cubicBezTo>
                    <a:pt x="112" y="75"/>
                    <a:pt x="111" y="71"/>
                    <a:pt x="110" y="70"/>
                  </a:cubicBezTo>
                  <a:cubicBezTo>
                    <a:pt x="109" y="69"/>
                    <a:pt x="106" y="68"/>
                    <a:pt x="110" y="66"/>
                  </a:cubicBezTo>
                  <a:cubicBezTo>
                    <a:pt x="113" y="64"/>
                    <a:pt x="109" y="62"/>
                    <a:pt x="107" y="61"/>
                  </a:cubicBezTo>
                  <a:cubicBezTo>
                    <a:pt x="104" y="61"/>
                    <a:pt x="106" y="57"/>
                    <a:pt x="107" y="56"/>
                  </a:cubicBezTo>
                  <a:cubicBezTo>
                    <a:pt x="106" y="56"/>
                    <a:pt x="105" y="57"/>
                    <a:pt x="105" y="57"/>
                  </a:cubicBezTo>
                  <a:cubicBezTo>
                    <a:pt x="101" y="57"/>
                    <a:pt x="101" y="58"/>
                    <a:pt x="97" y="57"/>
                  </a:cubicBezTo>
                  <a:cubicBezTo>
                    <a:pt x="94" y="55"/>
                    <a:pt x="93" y="55"/>
                    <a:pt x="90" y="55"/>
                  </a:cubicBezTo>
                  <a:cubicBezTo>
                    <a:pt x="86" y="55"/>
                    <a:pt x="88" y="53"/>
                    <a:pt x="86" y="51"/>
                  </a:cubicBezTo>
                  <a:cubicBezTo>
                    <a:pt x="84" y="50"/>
                    <a:pt x="79" y="51"/>
                    <a:pt x="79" y="51"/>
                  </a:cubicBezTo>
                  <a:cubicBezTo>
                    <a:pt x="73" y="49"/>
                    <a:pt x="73" y="49"/>
                    <a:pt x="73" y="49"/>
                  </a:cubicBezTo>
                  <a:cubicBezTo>
                    <a:pt x="73" y="49"/>
                    <a:pt x="68" y="46"/>
                    <a:pt x="67" y="45"/>
                  </a:cubicBezTo>
                  <a:cubicBezTo>
                    <a:pt x="66" y="44"/>
                    <a:pt x="62" y="42"/>
                    <a:pt x="61" y="42"/>
                  </a:cubicBezTo>
                  <a:cubicBezTo>
                    <a:pt x="60" y="42"/>
                    <a:pt x="60" y="39"/>
                    <a:pt x="60" y="39"/>
                  </a:cubicBezTo>
                  <a:cubicBezTo>
                    <a:pt x="61" y="35"/>
                    <a:pt x="61" y="35"/>
                    <a:pt x="61" y="35"/>
                  </a:cubicBezTo>
                  <a:cubicBezTo>
                    <a:pt x="63" y="33"/>
                    <a:pt x="63" y="33"/>
                    <a:pt x="63" y="33"/>
                  </a:cubicBezTo>
                  <a:cubicBezTo>
                    <a:pt x="64" y="31"/>
                    <a:pt x="63" y="32"/>
                    <a:pt x="61" y="31"/>
                  </a:cubicBezTo>
                  <a:cubicBezTo>
                    <a:pt x="58" y="30"/>
                    <a:pt x="58" y="30"/>
                    <a:pt x="57" y="28"/>
                  </a:cubicBezTo>
                  <a:cubicBezTo>
                    <a:pt x="55" y="27"/>
                    <a:pt x="54" y="26"/>
                    <a:pt x="53" y="26"/>
                  </a:cubicBezTo>
                  <a:cubicBezTo>
                    <a:pt x="51" y="26"/>
                    <a:pt x="50" y="25"/>
                    <a:pt x="50" y="23"/>
                  </a:cubicBezTo>
                  <a:cubicBezTo>
                    <a:pt x="49" y="21"/>
                    <a:pt x="48" y="22"/>
                    <a:pt x="47" y="20"/>
                  </a:cubicBezTo>
                  <a:cubicBezTo>
                    <a:pt x="45" y="18"/>
                    <a:pt x="47" y="18"/>
                    <a:pt x="48" y="18"/>
                  </a:cubicBezTo>
                  <a:cubicBezTo>
                    <a:pt x="49" y="18"/>
                    <a:pt x="51" y="18"/>
                    <a:pt x="53" y="17"/>
                  </a:cubicBezTo>
                  <a:cubicBezTo>
                    <a:pt x="54" y="15"/>
                    <a:pt x="52" y="14"/>
                    <a:pt x="49" y="13"/>
                  </a:cubicBezTo>
                  <a:cubicBezTo>
                    <a:pt x="46" y="12"/>
                    <a:pt x="47" y="10"/>
                    <a:pt x="47" y="8"/>
                  </a:cubicBezTo>
                  <a:cubicBezTo>
                    <a:pt x="47" y="6"/>
                    <a:pt x="46" y="7"/>
                    <a:pt x="45" y="6"/>
                  </a:cubicBezTo>
                  <a:cubicBezTo>
                    <a:pt x="44" y="4"/>
                    <a:pt x="42" y="3"/>
                    <a:pt x="41" y="2"/>
                  </a:cubicBezTo>
                  <a:cubicBezTo>
                    <a:pt x="41" y="1"/>
                    <a:pt x="40" y="0"/>
                    <a:pt x="40" y="0"/>
                  </a:cubicBezTo>
                  <a:cubicBezTo>
                    <a:pt x="39" y="1"/>
                    <a:pt x="39" y="1"/>
                    <a:pt x="39" y="1"/>
                  </a:cubicBezTo>
                  <a:cubicBezTo>
                    <a:pt x="38" y="1"/>
                    <a:pt x="36" y="2"/>
                    <a:pt x="35" y="3"/>
                  </a:cubicBezTo>
                  <a:cubicBezTo>
                    <a:pt x="33" y="5"/>
                    <a:pt x="31" y="5"/>
                    <a:pt x="30" y="6"/>
                  </a:cubicBezTo>
                  <a:cubicBezTo>
                    <a:pt x="29" y="6"/>
                    <a:pt x="26" y="4"/>
                    <a:pt x="25" y="5"/>
                  </a:cubicBezTo>
                  <a:cubicBezTo>
                    <a:pt x="25" y="5"/>
                    <a:pt x="21" y="3"/>
                    <a:pt x="21" y="3"/>
                  </a:cubicBezTo>
                  <a:cubicBezTo>
                    <a:pt x="21" y="4"/>
                    <a:pt x="20" y="4"/>
                    <a:pt x="21" y="5"/>
                  </a:cubicBezTo>
                  <a:cubicBezTo>
                    <a:pt x="21" y="5"/>
                    <a:pt x="22" y="9"/>
                    <a:pt x="23" y="10"/>
                  </a:cubicBezTo>
                  <a:cubicBezTo>
                    <a:pt x="23" y="10"/>
                    <a:pt x="25" y="14"/>
                    <a:pt x="25" y="14"/>
                  </a:cubicBezTo>
                  <a:cubicBezTo>
                    <a:pt x="25" y="14"/>
                    <a:pt x="28" y="18"/>
                    <a:pt x="29" y="18"/>
                  </a:cubicBezTo>
                  <a:cubicBezTo>
                    <a:pt x="29" y="18"/>
                    <a:pt x="30" y="19"/>
                    <a:pt x="30" y="20"/>
                  </a:cubicBezTo>
                  <a:cubicBezTo>
                    <a:pt x="30" y="20"/>
                    <a:pt x="28" y="22"/>
                    <a:pt x="28" y="22"/>
                  </a:cubicBezTo>
                  <a:cubicBezTo>
                    <a:pt x="29" y="25"/>
                    <a:pt x="29" y="25"/>
                    <a:pt x="29" y="25"/>
                  </a:cubicBezTo>
                  <a:cubicBezTo>
                    <a:pt x="29" y="25"/>
                    <a:pt x="28" y="28"/>
                    <a:pt x="28" y="29"/>
                  </a:cubicBezTo>
                  <a:cubicBezTo>
                    <a:pt x="27" y="30"/>
                    <a:pt x="25" y="33"/>
                    <a:pt x="24" y="35"/>
                  </a:cubicBezTo>
                  <a:cubicBezTo>
                    <a:pt x="23" y="37"/>
                    <a:pt x="22" y="41"/>
                    <a:pt x="22" y="41"/>
                  </a:cubicBezTo>
                  <a:cubicBezTo>
                    <a:pt x="22" y="41"/>
                    <a:pt x="19" y="42"/>
                    <a:pt x="18" y="44"/>
                  </a:cubicBezTo>
                  <a:cubicBezTo>
                    <a:pt x="16" y="46"/>
                    <a:pt x="16" y="47"/>
                    <a:pt x="15" y="48"/>
                  </a:cubicBezTo>
                  <a:cubicBezTo>
                    <a:pt x="13" y="49"/>
                    <a:pt x="12" y="49"/>
                    <a:pt x="12" y="48"/>
                  </a:cubicBezTo>
                  <a:cubicBezTo>
                    <a:pt x="11" y="48"/>
                    <a:pt x="11" y="46"/>
                    <a:pt x="10" y="47"/>
                  </a:cubicBezTo>
                  <a:cubicBezTo>
                    <a:pt x="8" y="48"/>
                    <a:pt x="8" y="48"/>
                    <a:pt x="7" y="50"/>
                  </a:cubicBezTo>
                  <a:cubicBezTo>
                    <a:pt x="6" y="51"/>
                    <a:pt x="5" y="50"/>
                    <a:pt x="5" y="52"/>
                  </a:cubicBezTo>
                  <a:cubicBezTo>
                    <a:pt x="5" y="53"/>
                    <a:pt x="4" y="55"/>
                    <a:pt x="5" y="55"/>
                  </a:cubicBezTo>
                  <a:cubicBezTo>
                    <a:pt x="7" y="56"/>
                    <a:pt x="9" y="53"/>
                    <a:pt x="9" y="56"/>
                  </a:cubicBezTo>
                  <a:cubicBezTo>
                    <a:pt x="9" y="58"/>
                    <a:pt x="10" y="61"/>
                    <a:pt x="12" y="61"/>
                  </a:cubicBezTo>
                  <a:cubicBezTo>
                    <a:pt x="14" y="61"/>
                    <a:pt x="14" y="63"/>
                    <a:pt x="15" y="64"/>
                  </a:cubicBezTo>
                  <a:cubicBezTo>
                    <a:pt x="15" y="65"/>
                    <a:pt x="15" y="67"/>
                    <a:pt x="15" y="67"/>
                  </a:cubicBezTo>
                  <a:cubicBezTo>
                    <a:pt x="15" y="68"/>
                    <a:pt x="17" y="70"/>
                    <a:pt x="13" y="70"/>
                  </a:cubicBezTo>
                  <a:cubicBezTo>
                    <a:pt x="10" y="70"/>
                    <a:pt x="10" y="69"/>
                    <a:pt x="10" y="70"/>
                  </a:cubicBezTo>
                  <a:cubicBezTo>
                    <a:pt x="10" y="72"/>
                    <a:pt x="8" y="73"/>
                    <a:pt x="7" y="71"/>
                  </a:cubicBezTo>
                  <a:cubicBezTo>
                    <a:pt x="7" y="70"/>
                    <a:pt x="6" y="69"/>
                    <a:pt x="4" y="70"/>
                  </a:cubicBezTo>
                  <a:cubicBezTo>
                    <a:pt x="3" y="71"/>
                    <a:pt x="3" y="71"/>
                    <a:pt x="3" y="72"/>
                  </a:cubicBezTo>
                  <a:cubicBezTo>
                    <a:pt x="2" y="73"/>
                    <a:pt x="1" y="73"/>
                    <a:pt x="0" y="73"/>
                  </a:cubicBezTo>
                  <a:cubicBezTo>
                    <a:pt x="4" y="75"/>
                    <a:pt x="2" y="81"/>
                    <a:pt x="13" y="78"/>
                  </a:cubicBezTo>
                  <a:cubicBezTo>
                    <a:pt x="13" y="78"/>
                    <a:pt x="12" y="82"/>
                    <a:pt x="5" y="83"/>
                  </a:cubicBezTo>
                  <a:cubicBezTo>
                    <a:pt x="12" y="91"/>
                    <a:pt x="12" y="91"/>
                    <a:pt x="12" y="91"/>
                  </a:cubicBezTo>
                  <a:cubicBezTo>
                    <a:pt x="12" y="91"/>
                    <a:pt x="15" y="94"/>
                    <a:pt x="20" y="91"/>
                  </a:cubicBezTo>
                  <a:cubicBezTo>
                    <a:pt x="25" y="88"/>
                    <a:pt x="25" y="78"/>
                    <a:pt x="26" y="85"/>
                  </a:cubicBezTo>
                  <a:cubicBezTo>
                    <a:pt x="28" y="92"/>
                    <a:pt x="28" y="102"/>
                    <a:pt x="29" y="107"/>
                  </a:cubicBezTo>
                  <a:cubicBezTo>
                    <a:pt x="30" y="113"/>
                    <a:pt x="32" y="119"/>
                    <a:pt x="34" y="123"/>
                  </a:cubicBezTo>
                  <a:cubicBezTo>
                    <a:pt x="36" y="126"/>
                    <a:pt x="41" y="132"/>
                    <a:pt x="41" y="137"/>
                  </a:cubicBezTo>
                  <a:cubicBezTo>
                    <a:pt x="41" y="143"/>
                    <a:pt x="48" y="150"/>
                    <a:pt x="49" y="154"/>
                  </a:cubicBezTo>
                  <a:cubicBezTo>
                    <a:pt x="50" y="159"/>
                    <a:pt x="53" y="174"/>
                    <a:pt x="59" y="172"/>
                  </a:cubicBezTo>
                  <a:cubicBezTo>
                    <a:pt x="64" y="171"/>
                    <a:pt x="64" y="166"/>
                    <a:pt x="64" y="166"/>
                  </a:cubicBezTo>
                  <a:cubicBezTo>
                    <a:pt x="64" y="166"/>
                    <a:pt x="66" y="164"/>
                    <a:pt x="67" y="163"/>
                  </a:cubicBezTo>
                  <a:cubicBezTo>
                    <a:pt x="68" y="161"/>
                    <a:pt x="71" y="160"/>
                    <a:pt x="71" y="157"/>
                  </a:cubicBezTo>
                  <a:cubicBezTo>
                    <a:pt x="71" y="153"/>
                    <a:pt x="71" y="153"/>
                    <a:pt x="71" y="150"/>
                  </a:cubicBezTo>
                  <a:cubicBezTo>
                    <a:pt x="71" y="146"/>
                    <a:pt x="73" y="146"/>
                    <a:pt x="73" y="143"/>
                  </a:cubicBezTo>
                  <a:cubicBezTo>
                    <a:pt x="73" y="139"/>
                    <a:pt x="71" y="136"/>
                    <a:pt x="71" y="133"/>
                  </a:cubicBezTo>
                  <a:cubicBezTo>
                    <a:pt x="71" y="131"/>
                    <a:pt x="69" y="124"/>
                    <a:pt x="73" y="124"/>
                  </a:cubicBezTo>
                  <a:cubicBezTo>
                    <a:pt x="78" y="124"/>
                    <a:pt x="81" y="121"/>
                    <a:pt x="82" y="118"/>
                  </a:cubicBezTo>
                  <a:cubicBezTo>
                    <a:pt x="82" y="115"/>
                    <a:pt x="85" y="113"/>
                    <a:pt x="86" y="111"/>
                  </a:cubicBezTo>
                  <a:cubicBezTo>
                    <a:pt x="88" y="109"/>
                    <a:pt x="90" y="107"/>
                    <a:pt x="92" y="106"/>
                  </a:cubicBezTo>
                  <a:cubicBezTo>
                    <a:pt x="93" y="105"/>
                    <a:pt x="94" y="102"/>
                    <a:pt x="94" y="102"/>
                  </a:cubicBezTo>
                  <a:cubicBezTo>
                    <a:pt x="94" y="102"/>
                    <a:pt x="95" y="99"/>
                    <a:pt x="97" y="99"/>
                  </a:cubicBezTo>
                  <a:cubicBezTo>
                    <a:pt x="99" y="99"/>
                    <a:pt x="102" y="99"/>
                    <a:pt x="102" y="96"/>
                  </a:cubicBezTo>
                  <a:cubicBezTo>
                    <a:pt x="103" y="94"/>
                    <a:pt x="102" y="88"/>
                    <a:pt x="105" y="88"/>
                  </a:cubicBezTo>
                  <a:cubicBezTo>
                    <a:pt x="108" y="88"/>
                    <a:pt x="109" y="86"/>
                    <a:pt x="113" y="86"/>
                  </a:cubicBezTo>
                  <a:cubicBezTo>
                    <a:pt x="114" y="86"/>
                    <a:pt x="115" y="86"/>
                    <a:pt x="116" y="85"/>
                  </a:cubicBezTo>
                  <a:cubicBezTo>
                    <a:pt x="116" y="85"/>
                    <a:pt x="116" y="84"/>
                    <a:pt x="115" y="8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8" name="Freeform 135"/>
            <p:cNvSpPr/>
            <p:nvPr/>
          </p:nvSpPr>
          <p:spPr bwMode="auto">
            <a:xfrm>
              <a:off x="9329391" y="3348187"/>
              <a:ext cx="141288" cy="158750"/>
            </a:xfrm>
            <a:custGeom>
              <a:avLst/>
              <a:gdLst>
                <a:gd name="T0" fmla="*/ 31 w 31"/>
                <a:gd name="T1" fmla="*/ 33 h 35"/>
                <a:gd name="T2" fmla="*/ 31 w 31"/>
                <a:gd name="T3" fmla="*/ 29 h 35"/>
                <a:gd name="T4" fmla="*/ 28 w 31"/>
                <a:gd name="T5" fmla="*/ 25 h 35"/>
                <a:gd name="T6" fmla="*/ 29 w 31"/>
                <a:gd name="T7" fmla="*/ 18 h 35"/>
                <a:gd name="T8" fmla="*/ 26 w 31"/>
                <a:gd name="T9" fmla="*/ 21 h 35"/>
                <a:gd name="T10" fmla="*/ 22 w 31"/>
                <a:gd name="T11" fmla="*/ 21 h 35"/>
                <a:gd name="T12" fmla="*/ 20 w 31"/>
                <a:gd name="T13" fmla="*/ 16 h 35"/>
                <a:gd name="T14" fmla="*/ 27 w 31"/>
                <a:gd name="T15" fmla="*/ 11 h 35"/>
                <a:gd name="T16" fmla="*/ 23 w 31"/>
                <a:gd name="T17" fmla="*/ 10 h 35"/>
                <a:gd name="T18" fmla="*/ 12 w 31"/>
                <a:gd name="T19" fmla="*/ 6 h 35"/>
                <a:gd name="T20" fmla="*/ 8 w 31"/>
                <a:gd name="T21" fmla="*/ 2 h 35"/>
                <a:gd name="T22" fmla="*/ 3 w 31"/>
                <a:gd name="T23" fmla="*/ 0 h 35"/>
                <a:gd name="T24" fmla="*/ 3 w 31"/>
                <a:gd name="T25" fmla="*/ 5 h 35"/>
                <a:gd name="T26" fmla="*/ 6 w 31"/>
                <a:gd name="T27" fmla="*/ 10 h 35"/>
                <a:gd name="T28" fmla="*/ 6 w 31"/>
                <a:gd name="T29" fmla="*/ 14 h 35"/>
                <a:gd name="T30" fmla="*/ 8 w 31"/>
                <a:gd name="T31" fmla="*/ 19 h 35"/>
                <a:gd name="T32" fmla="*/ 11 w 31"/>
                <a:gd name="T33" fmla="*/ 26 h 35"/>
                <a:gd name="T34" fmla="*/ 12 w 31"/>
                <a:gd name="T35" fmla="*/ 29 h 35"/>
                <a:gd name="T36" fmla="*/ 16 w 31"/>
                <a:gd name="T37" fmla="*/ 29 h 35"/>
                <a:gd name="T38" fmla="*/ 23 w 31"/>
                <a:gd name="T39" fmla="*/ 28 h 35"/>
                <a:gd name="T40" fmla="*/ 27 w 31"/>
                <a:gd name="T41" fmla="*/ 34 h 35"/>
                <a:gd name="T42" fmla="*/ 28 w 31"/>
                <a:gd name="T43" fmla="*/ 35 h 35"/>
                <a:gd name="T44" fmla="*/ 27 w 31"/>
                <a:gd name="T45" fmla="*/ 32 h 35"/>
                <a:gd name="T46" fmla="*/ 31 w 31"/>
                <a:gd name="T47" fmla="*/ 3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35">
                  <a:moveTo>
                    <a:pt x="31" y="33"/>
                  </a:moveTo>
                  <a:cubicBezTo>
                    <a:pt x="31" y="29"/>
                    <a:pt x="31" y="29"/>
                    <a:pt x="31" y="29"/>
                  </a:cubicBezTo>
                  <a:cubicBezTo>
                    <a:pt x="31" y="29"/>
                    <a:pt x="29" y="27"/>
                    <a:pt x="28" y="25"/>
                  </a:cubicBezTo>
                  <a:cubicBezTo>
                    <a:pt x="27" y="23"/>
                    <a:pt x="30" y="20"/>
                    <a:pt x="29" y="18"/>
                  </a:cubicBezTo>
                  <a:cubicBezTo>
                    <a:pt x="27" y="17"/>
                    <a:pt x="26" y="19"/>
                    <a:pt x="26" y="21"/>
                  </a:cubicBezTo>
                  <a:cubicBezTo>
                    <a:pt x="25" y="22"/>
                    <a:pt x="24" y="21"/>
                    <a:pt x="22" y="21"/>
                  </a:cubicBezTo>
                  <a:cubicBezTo>
                    <a:pt x="20" y="20"/>
                    <a:pt x="19" y="18"/>
                    <a:pt x="20" y="16"/>
                  </a:cubicBezTo>
                  <a:cubicBezTo>
                    <a:pt x="21" y="15"/>
                    <a:pt x="25" y="15"/>
                    <a:pt x="27" y="11"/>
                  </a:cubicBezTo>
                  <a:cubicBezTo>
                    <a:pt x="29" y="7"/>
                    <a:pt x="27" y="10"/>
                    <a:pt x="23" y="10"/>
                  </a:cubicBezTo>
                  <a:cubicBezTo>
                    <a:pt x="20" y="10"/>
                    <a:pt x="15" y="8"/>
                    <a:pt x="12" y="6"/>
                  </a:cubicBezTo>
                  <a:cubicBezTo>
                    <a:pt x="10" y="5"/>
                    <a:pt x="11" y="4"/>
                    <a:pt x="8" y="2"/>
                  </a:cubicBezTo>
                  <a:cubicBezTo>
                    <a:pt x="6" y="0"/>
                    <a:pt x="5" y="0"/>
                    <a:pt x="3" y="0"/>
                  </a:cubicBezTo>
                  <a:cubicBezTo>
                    <a:pt x="2" y="1"/>
                    <a:pt x="0" y="5"/>
                    <a:pt x="3" y="5"/>
                  </a:cubicBezTo>
                  <a:cubicBezTo>
                    <a:pt x="5" y="6"/>
                    <a:pt x="9" y="8"/>
                    <a:pt x="6" y="10"/>
                  </a:cubicBezTo>
                  <a:cubicBezTo>
                    <a:pt x="2" y="12"/>
                    <a:pt x="5" y="13"/>
                    <a:pt x="6" y="14"/>
                  </a:cubicBezTo>
                  <a:cubicBezTo>
                    <a:pt x="7" y="15"/>
                    <a:pt x="8" y="19"/>
                    <a:pt x="8" y="19"/>
                  </a:cubicBezTo>
                  <a:cubicBezTo>
                    <a:pt x="9" y="20"/>
                    <a:pt x="10" y="23"/>
                    <a:pt x="11" y="26"/>
                  </a:cubicBezTo>
                  <a:cubicBezTo>
                    <a:pt x="12" y="28"/>
                    <a:pt x="12" y="29"/>
                    <a:pt x="12" y="29"/>
                  </a:cubicBezTo>
                  <a:cubicBezTo>
                    <a:pt x="14" y="29"/>
                    <a:pt x="15" y="29"/>
                    <a:pt x="16" y="29"/>
                  </a:cubicBezTo>
                  <a:cubicBezTo>
                    <a:pt x="17" y="29"/>
                    <a:pt x="23" y="28"/>
                    <a:pt x="23" y="28"/>
                  </a:cubicBezTo>
                  <a:cubicBezTo>
                    <a:pt x="23" y="28"/>
                    <a:pt x="26" y="32"/>
                    <a:pt x="27" y="34"/>
                  </a:cubicBezTo>
                  <a:cubicBezTo>
                    <a:pt x="27" y="34"/>
                    <a:pt x="27" y="35"/>
                    <a:pt x="28" y="35"/>
                  </a:cubicBezTo>
                  <a:cubicBezTo>
                    <a:pt x="27" y="32"/>
                    <a:pt x="27" y="32"/>
                    <a:pt x="27" y="32"/>
                  </a:cubicBezTo>
                  <a:lnTo>
                    <a:pt x="31" y="3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9" name="Freeform 136"/>
            <p:cNvSpPr/>
            <p:nvPr/>
          </p:nvSpPr>
          <p:spPr bwMode="auto">
            <a:xfrm>
              <a:off x="9453216" y="3287862"/>
              <a:ext cx="358775" cy="784225"/>
            </a:xfrm>
            <a:custGeom>
              <a:avLst/>
              <a:gdLst>
                <a:gd name="T0" fmla="*/ 75 w 79"/>
                <a:gd name="T1" fmla="*/ 158 h 172"/>
                <a:gd name="T2" fmla="*/ 64 w 79"/>
                <a:gd name="T3" fmla="*/ 139 h 172"/>
                <a:gd name="T4" fmla="*/ 54 w 79"/>
                <a:gd name="T5" fmla="*/ 127 h 172"/>
                <a:gd name="T6" fmla="*/ 48 w 79"/>
                <a:gd name="T7" fmla="*/ 112 h 172"/>
                <a:gd name="T8" fmla="*/ 49 w 79"/>
                <a:gd name="T9" fmla="*/ 101 h 172"/>
                <a:gd name="T10" fmla="*/ 48 w 79"/>
                <a:gd name="T11" fmla="*/ 99 h 172"/>
                <a:gd name="T12" fmla="*/ 46 w 79"/>
                <a:gd name="T13" fmla="*/ 91 h 172"/>
                <a:gd name="T14" fmla="*/ 42 w 79"/>
                <a:gd name="T15" fmla="*/ 87 h 172"/>
                <a:gd name="T16" fmla="*/ 41 w 79"/>
                <a:gd name="T17" fmla="*/ 84 h 172"/>
                <a:gd name="T18" fmla="*/ 43 w 79"/>
                <a:gd name="T19" fmla="*/ 82 h 172"/>
                <a:gd name="T20" fmla="*/ 43 w 79"/>
                <a:gd name="T21" fmla="*/ 78 h 172"/>
                <a:gd name="T22" fmla="*/ 41 w 79"/>
                <a:gd name="T23" fmla="*/ 74 h 172"/>
                <a:gd name="T24" fmla="*/ 38 w 79"/>
                <a:gd name="T25" fmla="*/ 70 h 172"/>
                <a:gd name="T26" fmla="*/ 35 w 79"/>
                <a:gd name="T27" fmla="*/ 58 h 172"/>
                <a:gd name="T28" fmla="*/ 41 w 79"/>
                <a:gd name="T29" fmla="*/ 55 h 172"/>
                <a:gd name="T30" fmla="*/ 45 w 79"/>
                <a:gd name="T31" fmla="*/ 52 h 172"/>
                <a:gd name="T32" fmla="*/ 45 w 79"/>
                <a:gd name="T33" fmla="*/ 52 h 172"/>
                <a:gd name="T34" fmla="*/ 51 w 79"/>
                <a:gd name="T35" fmla="*/ 45 h 172"/>
                <a:gd name="T36" fmla="*/ 47 w 79"/>
                <a:gd name="T37" fmla="*/ 44 h 172"/>
                <a:gd name="T38" fmla="*/ 42 w 79"/>
                <a:gd name="T39" fmla="*/ 41 h 172"/>
                <a:gd name="T40" fmla="*/ 39 w 79"/>
                <a:gd name="T41" fmla="*/ 34 h 172"/>
                <a:gd name="T42" fmla="*/ 36 w 79"/>
                <a:gd name="T43" fmla="*/ 30 h 172"/>
                <a:gd name="T44" fmla="*/ 33 w 79"/>
                <a:gd name="T45" fmla="*/ 28 h 172"/>
                <a:gd name="T46" fmla="*/ 29 w 79"/>
                <a:gd name="T47" fmla="*/ 24 h 172"/>
                <a:gd name="T48" fmla="*/ 33 w 79"/>
                <a:gd name="T49" fmla="*/ 17 h 172"/>
                <a:gd name="T50" fmla="*/ 33 w 79"/>
                <a:gd name="T51" fmla="*/ 9 h 172"/>
                <a:gd name="T52" fmla="*/ 31 w 79"/>
                <a:gd name="T53" fmla="*/ 7 h 172"/>
                <a:gd name="T54" fmla="*/ 30 w 79"/>
                <a:gd name="T55" fmla="*/ 5 h 172"/>
                <a:gd name="T56" fmla="*/ 28 w 79"/>
                <a:gd name="T57" fmla="*/ 2 h 172"/>
                <a:gd name="T58" fmla="*/ 25 w 79"/>
                <a:gd name="T59" fmla="*/ 0 h 172"/>
                <a:gd name="T60" fmla="*/ 23 w 79"/>
                <a:gd name="T61" fmla="*/ 1 h 172"/>
                <a:gd name="T62" fmla="*/ 21 w 79"/>
                <a:gd name="T63" fmla="*/ 7 h 172"/>
                <a:gd name="T64" fmla="*/ 19 w 79"/>
                <a:gd name="T65" fmla="*/ 9 h 172"/>
                <a:gd name="T66" fmla="*/ 14 w 79"/>
                <a:gd name="T67" fmla="*/ 15 h 172"/>
                <a:gd name="T68" fmla="*/ 12 w 79"/>
                <a:gd name="T69" fmla="*/ 22 h 172"/>
                <a:gd name="T70" fmla="*/ 10 w 79"/>
                <a:gd name="T71" fmla="*/ 31 h 172"/>
                <a:gd name="T72" fmla="*/ 7 w 79"/>
                <a:gd name="T73" fmla="*/ 34 h 172"/>
                <a:gd name="T74" fmla="*/ 6 w 79"/>
                <a:gd name="T75" fmla="*/ 40 h 172"/>
                <a:gd name="T76" fmla="*/ 4 w 79"/>
                <a:gd name="T77" fmla="*/ 42 h 172"/>
                <a:gd name="T78" fmla="*/ 4 w 79"/>
                <a:gd name="T79" fmla="*/ 42 h 172"/>
                <a:gd name="T80" fmla="*/ 0 w 79"/>
                <a:gd name="T81" fmla="*/ 45 h 172"/>
                <a:gd name="T82" fmla="*/ 4 w 79"/>
                <a:gd name="T83" fmla="*/ 50 h 172"/>
                <a:gd name="T84" fmla="*/ 14 w 79"/>
                <a:gd name="T85" fmla="*/ 63 h 172"/>
                <a:gd name="T86" fmla="*/ 24 w 79"/>
                <a:gd name="T87" fmla="*/ 81 h 172"/>
                <a:gd name="T88" fmla="*/ 37 w 79"/>
                <a:gd name="T89" fmla="*/ 83 h 172"/>
                <a:gd name="T90" fmla="*/ 42 w 79"/>
                <a:gd name="T91" fmla="*/ 99 h 172"/>
                <a:gd name="T92" fmla="*/ 44 w 79"/>
                <a:gd name="T93" fmla="*/ 122 h 172"/>
                <a:gd name="T94" fmla="*/ 49 w 79"/>
                <a:gd name="T95" fmla="*/ 131 h 172"/>
                <a:gd name="T96" fmla="*/ 55 w 79"/>
                <a:gd name="T97" fmla="*/ 147 h 172"/>
                <a:gd name="T98" fmla="*/ 62 w 79"/>
                <a:gd name="T99" fmla="*/ 162 h 172"/>
                <a:gd name="T100" fmla="*/ 76 w 79"/>
                <a:gd name="T101" fmla="*/ 171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 h="172">
                  <a:moveTo>
                    <a:pt x="77" y="165"/>
                  </a:moveTo>
                  <a:cubicBezTo>
                    <a:pt x="75" y="162"/>
                    <a:pt x="75" y="164"/>
                    <a:pt x="75" y="158"/>
                  </a:cubicBezTo>
                  <a:cubicBezTo>
                    <a:pt x="75" y="152"/>
                    <a:pt x="74" y="151"/>
                    <a:pt x="71" y="147"/>
                  </a:cubicBezTo>
                  <a:cubicBezTo>
                    <a:pt x="68" y="142"/>
                    <a:pt x="66" y="139"/>
                    <a:pt x="64" y="139"/>
                  </a:cubicBezTo>
                  <a:cubicBezTo>
                    <a:pt x="63" y="139"/>
                    <a:pt x="56" y="138"/>
                    <a:pt x="56" y="136"/>
                  </a:cubicBezTo>
                  <a:cubicBezTo>
                    <a:pt x="55" y="133"/>
                    <a:pt x="56" y="131"/>
                    <a:pt x="54" y="127"/>
                  </a:cubicBezTo>
                  <a:cubicBezTo>
                    <a:pt x="53" y="124"/>
                    <a:pt x="51" y="122"/>
                    <a:pt x="50" y="121"/>
                  </a:cubicBezTo>
                  <a:cubicBezTo>
                    <a:pt x="48" y="119"/>
                    <a:pt x="47" y="114"/>
                    <a:pt x="48" y="112"/>
                  </a:cubicBezTo>
                  <a:cubicBezTo>
                    <a:pt x="49" y="110"/>
                    <a:pt x="50" y="107"/>
                    <a:pt x="50" y="104"/>
                  </a:cubicBezTo>
                  <a:cubicBezTo>
                    <a:pt x="49" y="101"/>
                    <a:pt x="49" y="101"/>
                    <a:pt x="49" y="101"/>
                  </a:cubicBezTo>
                  <a:cubicBezTo>
                    <a:pt x="48" y="100"/>
                    <a:pt x="48" y="100"/>
                    <a:pt x="48" y="100"/>
                  </a:cubicBezTo>
                  <a:cubicBezTo>
                    <a:pt x="48" y="99"/>
                    <a:pt x="48" y="99"/>
                    <a:pt x="48" y="99"/>
                  </a:cubicBezTo>
                  <a:cubicBezTo>
                    <a:pt x="48" y="94"/>
                    <a:pt x="48" y="94"/>
                    <a:pt x="48" y="94"/>
                  </a:cubicBezTo>
                  <a:cubicBezTo>
                    <a:pt x="46" y="91"/>
                    <a:pt x="46" y="91"/>
                    <a:pt x="46" y="91"/>
                  </a:cubicBezTo>
                  <a:cubicBezTo>
                    <a:pt x="44" y="90"/>
                    <a:pt x="44" y="90"/>
                    <a:pt x="44" y="90"/>
                  </a:cubicBezTo>
                  <a:cubicBezTo>
                    <a:pt x="42" y="87"/>
                    <a:pt x="42" y="87"/>
                    <a:pt x="42" y="87"/>
                  </a:cubicBezTo>
                  <a:cubicBezTo>
                    <a:pt x="41" y="86"/>
                    <a:pt x="41" y="86"/>
                    <a:pt x="41" y="86"/>
                  </a:cubicBezTo>
                  <a:cubicBezTo>
                    <a:pt x="41" y="84"/>
                    <a:pt x="41" y="84"/>
                    <a:pt x="41" y="84"/>
                  </a:cubicBezTo>
                  <a:cubicBezTo>
                    <a:pt x="42" y="84"/>
                    <a:pt x="42" y="84"/>
                    <a:pt x="42" y="84"/>
                  </a:cubicBezTo>
                  <a:cubicBezTo>
                    <a:pt x="43" y="82"/>
                    <a:pt x="43" y="82"/>
                    <a:pt x="43" y="82"/>
                  </a:cubicBezTo>
                  <a:cubicBezTo>
                    <a:pt x="42" y="80"/>
                    <a:pt x="42" y="80"/>
                    <a:pt x="42" y="80"/>
                  </a:cubicBezTo>
                  <a:cubicBezTo>
                    <a:pt x="42" y="80"/>
                    <a:pt x="41" y="80"/>
                    <a:pt x="43" y="78"/>
                  </a:cubicBezTo>
                  <a:cubicBezTo>
                    <a:pt x="45" y="77"/>
                    <a:pt x="43" y="77"/>
                    <a:pt x="42" y="77"/>
                  </a:cubicBezTo>
                  <a:cubicBezTo>
                    <a:pt x="42" y="76"/>
                    <a:pt x="42" y="77"/>
                    <a:pt x="41" y="74"/>
                  </a:cubicBezTo>
                  <a:cubicBezTo>
                    <a:pt x="41" y="72"/>
                    <a:pt x="41" y="73"/>
                    <a:pt x="40" y="72"/>
                  </a:cubicBezTo>
                  <a:cubicBezTo>
                    <a:pt x="39" y="71"/>
                    <a:pt x="40" y="72"/>
                    <a:pt x="38" y="70"/>
                  </a:cubicBezTo>
                  <a:cubicBezTo>
                    <a:pt x="35" y="68"/>
                    <a:pt x="36" y="68"/>
                    <a:pt x="36" y="68"/>
                  </a:cubicBezTo>
                  <a:cubicBezTo>
                    <a:pt x="36" y="67"/>
                    <a:pt x="35" y="60"/>
                    <a:pt x="35" y="58"/>
                  </a:cubicBezTo>
                  <a:cubicBezTo>
                    <a:pt x="34" y="56"/>
                    <a:pt x="36" y="57"/>
                    <a:pt x="37" y="56"/>
                  </a:cubicBezTo>
                  <a:cubicBezTo>
                    <a:pt x="37" y="55"/>
                    <a:pt x="41" y="57"/>
                    <a:pt x="41" y="55"/>
                  </a:cubicBezTo>
                  <a:cubicBezTo>
                    <a:pt x="41" y="53"/>
                    <a:pt x="42" y="54"/>
                    <a:pt x="43" y="53"/>
                  </a:cubicBezTo>
                  <a:cubicBezTo>
                    <a:pt x="44" y="52"/>
                    <a:pt x="44" y="52"/>
                    <a:pt x="45" y="52"/>
                  </a:cubicBezTo>
                  <a:cubicBezTo>
                    <a:pt x="44" y="52"/>
                    <a:pt x="44" y="52"/>
                    <a:pt x="44" y="52"/>
                  </a:cubicBezTo>
                  <a:cubicBezTo>
                    <a:pt x="44" y="52"/>
                    <a:pt x="44" y="52"/>
                    <a:pt x="45" y="52"/>
                  </a:cubicBezTo>
                  <a:cubicBezTo>
                    <a:pt x="45" y="51"/>
                    <a:pt x="46" y="51"/>
                    <a:pt x="47" y="50"/>
                  </a:cubicBezTo>
                  <a:cubicBezTo>
                    <a:pt x="47" y="48"/>
                    <a:pt x="50" y="46"/>
                    <a:pt x="51" y="45"/>
                  </a:cubicBezTo>
                  <a:cubicBezTo>
                    <a:pt x="51" y="45"/>
                    <a:pt x="51" y="44"/>
                    <a:pt x="50" y="44"/>
                  </a:cubicBezTo>
                  <a:cubicBezTo>
                    <a:pt x="49" y="44"/>
                    <a:pt x="48" y="45"/>
                    <a:pt x="47" y="44"/>
                  </a:cubicBezTo>
                  <a:cubicBezTo>
                    <a:pt x="45" y="44"/>
                    <a:pt x="45" y="43"/>
                    <a:pt x="45" y="42"/>
                  </a:cubicBezTo>
                  <a:cubicBezTo>
                    <a:pt x="44" y="40"/>
                    <a:pt x="44" y="41"/>
                    <a:pt x="42" y="41"/>
                  </a:cubicBezTo>
                  <a:cubicBezTo>
                    <a:pt x="40" y="40"/>
                    <a:pt x="40" y="38"/>
                    <a:pt x="41" y="36"/>
                  </a:cubicBezTo>
                  <a:cubicBezTo>
                    <a:pt x="41" y="34"/>
                    <a:pt x="42" y="34"/>
                    <a:pt x="39" y="34"/>
                  </a:cubicBezTo>
                  <a:cubicBezTo>
                    <a:pt x="36" y="34"/>
                    <a:pt x="37" y="34"/>
                    <a:pt x="37" y="33"/>
                  </a:cubicBezTo>
                  <a:cubicBezTo>
                    <a:pt x="37" y="31"/>
                    <a:pt x="36" y="30"/>
                    <a:pt x="36" y="30"/>
                  </a:cubicBezTo>
                  <a:cubicBezTo>
                    <a:pt x="36" y="30"/>
                    <a:pt x="36" y="29"/>
                    <a:pt x="36" y="28"/>
                  </a:cubicBezTo>
                  <a:cubicBezTo>
                    <a:pt x="35" y="27"/>
                    <a:pt x="34" y="28"/>
                    <a:pt x="33" y="28"/>
                  </a:cubicBezTo>
                  <a:cubicBezTo>
                    <a:pt x="31" y="28"/>
                    <a:pt x="31" y="27"/>
                    <a:pt x="31" y="27"/>
                  </a:cubicBezTo>
                  <a:cubicBezTo>
                    <a:pt x="30" y="27"/>
                    <a:pt x="29" y="24"/>
                    <a:pt x="29" y="24"/>
                  </a:cubicBezTo>
                  <a:cubicBezTo>
                    <a:pt x="29" y="24"/>
                    <a:pt x="30" y="20"/>
                    <a:pt x="30" y="20"/>
                  </a:cubicBezTo>
                  <a:cubicBezTo>
                    <a:pt x="30" y="20"/>
                    <a:pt x="33" y="17"/>
                    <a:pt x="33" y="17"/>
                  </a:cubicBezTo>
                  <a:cubicBezTo>
                    <a:pt x="33" y="13"/>
                    <a:pt x="33" y="13"/>
                    <a:pt x="33" y="13"/>
                  </a:cubicBezTo>
                  <a:cubicBezTo>
                    <a:pt x="33" y="9"/>
                    <a:pt x="33" y="9"/>
                    <a:pt x="33" y="9"/>
                  </a:cubicBezTo>
                  <a:cubicBezTo>
                    <a:pt x="32" y="6"/>
                    <a:pt x="32" y="6"/>
                    <a:pt x="32" y="6"/>
                  </a:cubicBezTo>
                  <a:cubicBezTo>
                    <a:pt x="31" y="7"/>
                    <a:pt x="31" y="7"/>
                    <a:pt x="31" y="7"/>
                  </a:cubicBezTo>
                  <a:cubicBezTo>
                    <a:pt x="31" y="5"/>
                    <a:pt x="31" y="5"/>
                    <a:pt x="31" y="5"/>
                  </a:cubicBezTo>
                  <a:cubicBezTo>
                    <a:pt x="30" y="5"/>
                    <a:pt x="30" y="5"/>
                    <a:pt x="30" y="5"/>
                  </a:cubicBezTo>
                  <a:cubicBezTo>
                    <a:pt x="29" y="3"/>
                    <a:pt x="29" y="3"/>
                    <a:pt x="29" y="3"/>
                  </a:cubicBezTo>
                  <a:cubicBezTo>
                    <a:pt x="28" y="2"/>
                    <a:pt x="28" y="2"/>
                    <a:pt x="28" y="2"/>
                  </a:cubicBezTo>
                  <a:cubicBezTo>
                    <a:pt x="26" y="1"/>
                    <a:pt x="26" y="1"/>
                    <a:pt x="26" y="1"/>
                  </a:cubicBezTo>
                  <a:cubicBezTo>
                    <a:pt x="25" y="0"/>
                    <a:pt x="25" y="0"/>
                    <a:pt x="25" y="0"/>
                  </a:cubicBezTo>
                  <a:cubicBezTo>
                    <a:pt x="23" y="0"/>
                    <a:pt x="23" y="0"/>
                    <a:pt x="23" y="0"/>
                  </a:cubicBezTo>
                  <a:cubicBezTo>
                    <a:pt x="23" y="1"/>
                    <a:pt x="23" y="1"/>
                    <a:pt x="23" y="1"/>
                  </a:cubicBezTo>
                  <a:cubicBezTo>
                    <a:pt x="23" y="1"/>
                    <a:pt x="25" y="3"/>
                    <a:pt x="23" y="4"/>
                  </a:cubicBezTo>
                  <a:cubicBezTo>
                    <a:pt x="22" y="6"/>
                    <a:pt x="20" y="6"/>
                    <a:pt x="21" y="7"/>
                  </a:cubicBezTo>
                  <a:cubicBezTo>
                    <a:pt x="22" y="8"/>
                    <a:pt x="25" y="10"/>
                    <a:pt x="24" y="9"/>
                  </a:cubicBezTo>
                  <a:cubicBezTo>
                    <a:pt x="23" y="9"/>
                    <a:pt x="20" y="8"/>
                    <a:pt x="19" y="9"/>
                  </a:cubicBezTo>
                  <a:cubicBezTo>
                    <a:pt x="19" y="9"/>
                    <a:pt x="16" y="10"/>
                    <a:pt x="16" y="11"/>
                  </a:cubicBezTo>
                  <a:cubicBezTo>
                    <a:pt x="15" y="13"/>
                    <a:pt x="14" y="14"/>
                    <a:pt x="14" y="15"/>
                  </a:cubicBezTo>
                  <a:cubicBezTo>
                    <a:pt x="14" y="16"/>
                    <a:pt x="13" y="20"/>
                    <a:pt x="13" y="20"/>
                  </a:cubicBezTo>
                  <a:cubicBezTo>
                    <a:pt x="13" y="21"/>
                    <a:pt x="12" y="21"/>
                    <a:pt x="12" y="22"/>
                  </a:cubicBezTo>
                  <a:cubicBezTo>
                    <a:pt x="12" y="23"/>
                    <a:pt x="13" y="23"/>
                    <a:pt x="13" y="25"/>
                  </a:cubicBezTo>
                  <a:cubicBezTo>
                    <a:pt x="12" y="28"/>
                    <a:pt x="12" y="31"/>
                    <a:pt x="10" y="31"/>
                  </a:cubicBezTo>
                  <a:cubicBezTo>
                    <a:pt x="8" y="31"/>
                    <a:pt x="7" y="30"/>
                    <a:pt x="7" y="30"/>
                  </a:cubicBezTo>
                  <a:cubicBezTo>
                    <a:pt x="7" y="34"/>
                    <a:pt x="7" y="34"/>
                    <a:pt x="7" y="34"/>
                  </a:cubicBezTo>
                  <a:cubicBezTo>
                    <a:pt x="6" y="36"/>
                    <a:pt x="6" y="36"/>
                    <a:pt x="6" y="36"/>
                  </a:cubicBezTo>
                  <a:cubicBezTo>
                    <a:pt x="6" y="40"/>
                    <a:pt x="6" y="40"/>
                    <a:pt x="6" y="40"/>
                  </a:cubicBezTo>
                  <a:cubicBezTo>
                    <a:pt x="5" y="40"/>
                    <a:pt x="5" y="40"/>
                    <a:pt x="5" y="40"/>
                  </a:cubicBezTo>
                  <a:cubicBezTo>
                    <a:pt x="4" y="42"/>
                    <a:pt x="4" y="42"/>
                    <a:pt x="4" y="42"/>
                  </a:cubicBezTo>
                  <a:cubicBezTo>
                    <a:pt x="5" y="42"/>
                    <a:pt x="5" y="42"/>
                    <a:pt x="5" y="42"/>
                  </a:cubicBezTo>
                  <a:cubicBezTo>
                    <a:pt x="5" y="42"/>
                    <a:pt x="5" y="42"/>
                    <a:pt x="4" y="42"/>
                  </a:cubicBezTo>
                  <a:cubicBezTo>
                    <a:pt x="4" y="46"/>
                    <a:pt x="4" y="46"/>
                    <a:pt x="4" y="46"/>
                  </a:cubicBezTo>
                  <a:cubicBezTo>
                    <a:pt x="0" y="45"/>
                    <a:pt x="0" y="45"/>
                    <a:pt x="0" y="45"/>
                  </a:cubicBezTo>
                  <a:cubicBezTo>
                    <a:pt x="1" y="48"/>
                    <a:pt x="1" y="48"/>
                    <a:pt x="1" y="48"/>
                  </a:cubicBezTo>
                  <a:cubicBezTo>
                    <a:pt x="1" y="49"/>
                    <a:pt x="2" y="49"/>
                    <a:pt x="4" y="50"/>
                  </a:cubicBezTo>
                  <a:cubicBezTo>
                    <a:pt x="6" y="52"/>
                    <a:pt x="10" y="53"/>
                    <a:pt x="11" y="56"/>
                  </a:cubicBezTo>
                  <a:cubicBezTo>
                    <a:pt x="11" y="60"/>
                    <a:pt x="14" y="57"/>
                    <a:pt x="14" y="63"/>
                  </a:cubicBezTo>
                  <a:cubicBezTo>
                    <a:pt x="15" y="69"/>
                    <a:pt x="19" y="67"/>
                    <a:pt x="17" y="72"/>
                  </a:cubicBezTo>
                  <a:cubicBezTo>
                    <a:pt x="15" y="76"/>
                    <a:pt x="17" y="84"/>
                    <a:pt x="24" y="81"/>
                  </a:cubicBezTo>
                  <a:cubicBezTo>
                    <a:pt x="32" y="77"/>
                    <a:pt x="31" y="72"/>
                    <a:pt x="33" y="74"/>
                  </a:cubicBezTo>
                  <a:cubicBezTo>
                    <a:pt x="35" y="77"/>
                    <a:pt x="37" y="83"/>
                    <a:pt x="37" y="83"/>
                  </a:cubicBezTo>
                  <a:cubicBezTo>
                    <a:pt x="37" y="83"/>
                    <a:pt x="38" y="88"/>
                    <a:pt x="38" y="90"/>
                  </a:cubicBezTo>
                  <a:cubicBezTo>
                    <a:pt x="39" y="92"/>
                    <a:pt x="41" y="97"/>
                    <a:pt x="42" y="99"/>
                  </a:cubicBezTo>
                  <a:cubicBezTo>
                    <a:pt x="43" y="101"/>
                    <a:pt x="43" y="104"/>
                    <a:pt x="43" y="107"/>
                  </a:cubicBezTo>
                  <a:cubicBezTo>
                    <a:pt x="43" y="111"/>
                    <a:pt x="44" y="120"/>
                    <a:pt x="44" y="122"/>
                  </a:cubicBezTo>
                  <a:cubicBezTo>
                    <a:pt x="44" y="123"/>
                    <a:pt x="41" y="123"/>
                    <a:pt x="43" y="126"/>
                  </a:cubicBezTo>
                  <a:cubicBezTo>
                    <a:pt x="44" y="130"/>
                    <a:pt x="48" y="129"/>
                    <a:pt x="49" y="131"/>
                  </a:cubicBezTo>
                  <a:cubicBezTo>
                    <a:pt x="50" y="133"/>
                    <a:pt x="50" y="137"/>
                    <a:pt x="53" y="138"/>
                  </a:cubicBezTo>
                  <a:cubicBezTo>
                    <a:pt x="55" y="140"/>
                    <a:pt x="55" y="144"/>
                    <a:pt x="55" y="147"/>
                  </a:cubicBezTo>
                  <a:cubicBezTo>
                    <a:pt x="55" y="150"/>
                    <a:pt x="58" y="153"/>
                    <a:pt x="59" y="155"/>
                  </a:cubicBezTo>
                  <a:cubicBezTo>
                    <a:pt x="60" y="156"/>
                    <a:pt x="59" y="159"/>
                    <a:pt x="62" y="162"/>
                  </a:cubicBezTo>
                  <a:cubicBezTo>
                    <a:pt x="64" y="166"/>
                    <a:pt x="67" y="168"/>
                    <a:pt x="70" y="170"/>
                  </a:cubicBezTo>
                  <a:cubicBezTo>
                    <a:pt x="73" y="172"/>
                    <a:pt x="74" y="171"/>
                    <a:pt x="76" y="171"/>
                  </a:cubicBezTo>
                  <a:cubicBezTo>
                    <a:pt x="77" y="171"/>
                    <a:pt x="79" y="169"/>
                    <a:pt x="77" y="16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0" name="Freeform 137"/>
            <p:cNvSpPr/>
            <p:nvPr/>
          </p:nvSpPr>
          <p:spPr bwMode="auto">
            <a:xfrm>
              <a:off x="8665816" y="3043387"/>
              <a:ext cx="377825" cy="381000"/>
            </a:xfrm>
            <a:custGeom>
              <a:avLst/>
              <a:gdLst>
                <a:gd name="T0" fmla="*/ 49 w 83"/>
                <a:gd name="T1" fmla="*/ 82 h 84"/>
                <a:gd name="T2" fmla="*/ 55 w 83"/>
                <a:gd name="T3" fmla="*/ 81 h 84"/>
                <a:gd name="T4" fmla="*/ 57 w 83"/>
                <a:gd name="T5" fmla="*/ 75 h 84"/>
                <a:gd name="T6" fmla="*/ 51 w 83"/>
                <a:gd name="T7" fmla="*/ 67 h 84"/>
                <a:gd name="T8" fmla="*/ 47 w 83"/>
                <a:gd name="T9" fmla="*/ 63 h 84"/>
                <a:gd name="T10" fmla="*/ 52 w 83"/>
                <a:gd name="T11" fmla="*/ 58 h 84"/>
                <a:gd name="T12" fmla="*/ 57 w 83"/>
                <a:gd name="T13" fmla="*/ 59 h 84"/>
                <a:gd name="T14" fmla="*/ 64 w 83"/>
                <a:gd name="T15" fmla="*/ 52 h 84"/>
                <a:gd name="T16" fmla="*/ 70 w 83"/>
                <a:gd name="T17" fmla="*/ 40 h 84"/>
                <a:gd name="T18" fmla="*/ 70 w 83"/>
                <a:gd name="T19" fmla="*/ 33 h 84"/>
                <a:gd name="T20" fmla="*/ 71 w 83"/>
                <a:gd name="T21" fmla="*/ 29 h 84"/>
                <a:gd name="T22" fmla="*/ 65 w 83"/>
                <a:gd name="T23" fmla="*/ 21 h 84"/>
                <a:gd name="T24" fmla="*/ 63 w 83"/>
                <a:gd name="T25" fmla="*/ 14 h 84"/>
                <a:gd name="T26" fmla="*/ 72 w 83"/>
                <a:gd name="T27" fmla="*/ 17 h 84"/>
                <a:gd name="T28" fmla="*/ 81 w 83"/>
                <a:gd name="T29" fmla="*/ 12 h 84"/>
                <a:gd name="T30" fmla="*/ 81 w 83"/>
                <a:gd name="T31" fmla="*/ 11 h 84"/>
                <a:gd name="T32" fmla="*/ 82 w 83"/>
                <a:gd name="T33" fmla="*/ 9 h 84"/>
                <a:gd name="T34" fmla="*/ 73 w 83"/>
                <a:gd name="T35" fmla="*/ 7 h 84"/>
                <a:gd name="T36" fmla="*/ 64 w 83"/>
                <a:gd name="T37" fmla="*/ 0 h 84"/>
                <a:gd name="T38" fmla="*/ 53 w 83"/>
                <a:gd name="T39" fmla="*/ 1 h 84"/>
                <a:gd name="T40" fmla="*/ 51 w 83"/>
                <a:gd name="T41" fmla="*/ 2 h 84"/>
                <a:gd name="T42" fmla="*/ 48 w 83"/>
                <a:gd name="T43" fmla="*/ 3 h 84"/>
                <a:gd name="T44" fmla="*/ 48 w 83"/>
                <a:gd name="T45" fmla="*/ 4 h 84"/>
                <a:gd name="T46" fmla="*/ 45 w 83"/>
                <a:gd name="T47" fmla="*/ 6 h 84"/>
                <a:gd name="T48" fmla="*/ 46 w 83"/>
                <a:gd name="T49" fmla="*/ 8 h 84"/>
                <a:gd name="T50" fmla="*/ 48 w 83"/>
                <a:gd name="T51" fmla="*/ 9 h 84"/>
                <a:gd name="T52" fmla="*/ 48 w 83"/>
                <a:gd name="T53" fmla="*/ 13 h 84"/>
                <a:gd name="T54" fmla="*/ 46 w 83"/>
                <a:gd name="T55" fmla="*/ 14 h 84"/>
                <a:gd name="T56" fmla="*/ 47 w 83"/>
                <a:gd name="T57" fmla="*/ 18 h 84"/>
                <a:gd name="T58" fmla="*/ 45 w 83"/>
                <a:gd name="T59" fmla="*/ 20 h 84"/>
                <a:gd name="T60" fmla="*/ 41 w 83"/>
                <a:gd name="T61" fmla="*/ 20 h 84"/>
                <a:gd name="T62" fmla="*/ 43 w 83"/>
                <a:gd name="T63" fmla="*/ 22 h 84"/>
                <a:gd name="T64" fmla="*/ 44 w 83"/>
                <a:gd name="T65" fmla="*/ 23 h 84"/>
                <a:gd name="T66" fmla="*/ 42 w 83"/>
                <a:gd name="T67" fmla="*/ 25 h 84"/>
                <a:gd name="T68" fmla="*/ 40 w 83"/>
                <a:gd name="T69" fmla="*/ 32 h 84"/>
                <a:gd name="T70" fmla="*/ 38 w 83"/>
                <a:gd name="T71" fmla="*/ 35 h 84"/>
                <a:gd name="T72" fmla="*/ 35 w 83"/>
                <a:gd name="T73" fmla="*/ 34 h 84"/>
                <a:gd name="T74" fmla="*/ 30 w 83"/>
                <a:gd name="T75" fmla="*/ 37 h 84"/>
                <a:gd name="T76" fmla="*/ 27 w 83"/>
                <a:gd name="T77" fmla="*/ 44 h 84"/>
                <a:gd name="T78" fmla="*/ 21 w 83"/>
                <a:gd name="T79" fmla="*/ 47 h 84"/>
                <a:gd name="T80" fmla="*/ 12 w 83"/>
                <a:gd name="T81" fmla="*/ 48 h 84"/>
                <a:gd name="T82" fmla="*/ 2 w 83"/>
                <a:gd name="T83" fmla="*/ 47 h 84"/>
                <a:gd name="T84" fmla="*/ 1 w 83"/>
                <a:gd name="T85" fmla="*/ 50 h 84"/>
                <a:gd name="T86" fmla="*/ 7 w 83"/>
                <a:gd name="T87" fmla="*/ 56 h 84"/>
                <a:gd name="T88" fmla="*/ 10 w 83"/>
                <a:gd name="T89" fmla="*/ 61 h 84"/>
                <a:gd name="T90" fmla="*/ 12 w 83"/>
                <a:gd name="T91" fmla="*/ 66 h 84"/>
                <a:gd name="T92" fmla="*/ 8 w 83"/>
                <a:gd name="T93" fmla="*/ 68 h 84"/>
                <a:gd name="T94" fmla="*/ 6 w 83"/>
                <a:gd name="T95" fmla="*/ 70 h 84"/>
                <a:gd name="T96" fmla="*/ 19 w 83"/>
                <a:gd name="T97" fmla="*/ 76 h 84"/>
                <a:gd name="T98" fmla="*/ 40 w 83"/>
                <a:gd name="T99" fmla="*/ 84 h 84"/>
                <a:gd name="T100" fmla="*/ 45 w 83"/>
                <a:gd name="T101" fmla="*/ 8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3" h="84">
                  <a:moveTo>
                    <a:pt x="46" y="81"/>
                  </a:moveTo>
                  <a:cubicBezTo>
                    <a:pt x="48" y="80"/>
                    <a:pt x="49" y="81"/>
                    <a:pt x="49" y="82"/>
                  </a:cubicBezTo>
                  <a:cubicBezTo>
                    <a:pt x="50" y="84"/>
                    <a:pt x="52" y="83"/>
                    <a:pt x="52" y="81"/>
                  </a:cubicBezTo>
                  <a:cubicBezTo>
                    <a:pt x="52" y="80"/>
                    <a:pt x="52" y="81"/>
                    <a:pt x="55" y="81"/>
                  </a:cubicBezTo>
                  <a:cubicBezTo>
                    <a:pt x="59" y="81"/>
                    <a:pt x="57" y="79"/>
                    <a:pt x="57" y="78"/>
                  </a:cubicBezTo>
                  <a:cubicBezTo>
                    <a:pt x="57" y="78"/>
                    <a:pt x="57" y="76"/>
                    <a:pt x="57" y="75"/>
                  </a:cubicBezTo>
                  <a:cubicBezTo>
                    <a:pt x="56" y="74"/>
                    <a:pt x="56" y="72"/>
                    <a:pt x="54" y="72"/>
                  </a:cubicBezTo>
                  <a:cubicBezTo>
                    <a:pt x="52" y="72"/>
                    <a:pt x="51" y="69"/>
                    <a:pt x="51" y="67"/>
                  </a:cubicBezTo>
                  <a:cubicBezTo>
                    <a:pt x="51" y="64"/>
                    <a:pt x="49" y="67"/>
                    <a:pt x="47" y="66"/>
                  </a:cubicBezTo>
                  <a:cubicBezTo>
                    <a:pt x="46" y="66"/>
                    <a:pt x="47" y="64"/>
                    <a:pt x="47" y="63"/>
                  </a:cubicBezTo>
                  <a:cubicBezTo>
                    <a:pt x="47" y="61"/>
                    <a:pt x="48" y="62"/>
                    <a:pt x="49" y="61"/>
                  </a:cubicBezTo>
                  <a:cubicBezTo>
                    <a:pt x="50" y="59"/>
                    <a:pt x="50" y="59"/>
                    <a:pt x="52" y="58"/>
                  </a:cubicBezTo>
                  <a:cubicBezTo>
                    <a:pt x="53" y="57"/>
                    <a:pt x="53" y="59"/>
                    <a:pt x="54" y="59"/>
                  </a:cubicBezTo>
                  <a:cubicBezTo>
                    <a:pt x="54" y="60"/>
                    <a:pt x="55" y="60"/>
                    <a:pt x="57" y="59"/>
                  </a:cubicBezTo>
                  <a:cubicBezTo>
                    <a:pt x="58" y="58"/>
                    <a:pt x="58" y="57"/>
                    <a:pt x="60" y="55"/>
                  </a:cubicBezTo>
                  <a:cubicBezTo>
                    <a:pt x="61" y="53"/>
                    <a:pt x="64" y="52"/>
                    <a:pt x="64" y="52"/>
                  </a:cubicBezTo>
                  <a:cubicBezTo>
                    <a:pt x="64" y="52"/>
                    <a:pt x="65" y="48"/>
                    <a:pt x="66" y="46"/>
                  </a:cubicBezTo>
                  <a:cubicBezTo>
                    <a:pt x="67" y="44"/>
                    <a:pt x="69" y="41"/>
                    <a:pt x="70" y="40"/>
                  </a:cubicBezTo>
                  <a:cubicBezTo>
                    <a:pt x="70" y="39"/>
                    <a:pt x="71" y="36"/>
                    <a:pt x="71" y="36"/>
                  </a:cubicBezTo>
                  <a:cubicBezTo>
                    <a:pt x="70" y="33"/>
                    <a:pt x="70" y="33"/>
                    <a:pt x="70" y="33"/>
                  </a:cubicBezTo>
                  <a:cubicBezTo>
                    <a:pt x="70" y="33"/>
                    <a:pt x="72" y="31"/>
                    <a:pt x="72" y="31"/>
                  </a:cubicBezTo>
                  <a:cubicBezTo>
                    <a:pt x="72" y="30"/>
                    <a:pt x="71" y="29"/>
                    <a:pt x="71" y="29"/>
                  </a:cubicBezTo>
                  <a:cubicBezTo>
                    <a:pt x="70" y="29"/>
                    <a:pt x="67" y="25"/>
                    <a:pt x="67" y="25"/>
                  </a:cubicBezTo>
                  <a:cubicBezTo>
                    <a:pt x="67" y="25"/>
                    <a:pt x="65" y="21"/>
                    <a:pt x="65" y="21"/>
                  </a:cubicBezTo>
                  <a:cubicBezTo>
                    <a:pt x="64" y="20"/>
                    <a:pt x="63" y="16"/>
                    <a:pt x="63" y="16"/>
                  </a:cubicBezTo>
                  <a:cubicBezTo>
                    <a:pt x="62" y="15"/>
                    <a:pt x="63" y="15"/>
                    <a:pt x="63" y="14"/>
                  </a:cubicBezTo>
                  <a:cubicBezTo>
                    <a:pt x="63" y="14"/>
                    <a:pt x="67" y="16"/>
                    <a:pt x="67" y="16"/>
                  </a:cubicBezTo>
                  <a:cubicBezTo>
                    <a:pt x="68" y="15"/>
                    <a:pt x="71" y="17"/>
                    <a:pt x="72" y="17"/>
                  </a:cubicBezTo>
                  <a:cubicBezTo>
                    <a:pt x="73" y="16"/>
                    <a:pt x="75" y="16"/>
                    <a:pt x="77" y="14"/>
                  </a:cubicBezTo>
                  <a:cubicBezTo>
                    <a:pt x="78" y="13"/>
                    <a:pt x="80" y="12"/>
                    <a:pt x="81" y="12"/>
                  </a:cubicBezTo>
                  <a:cubicBezTo>
                    <a:pt x="81" y="12"/>
                    <a:pt x="81" y="12"/>
                    <a:pt x="82" y="11"/>
                  </a:cubicBezTo>
                  <a:cubicBezTo>
                    <a:pt x="81" y="11"/>
                    <a:pt x="81" y="11"/>
                    <a:pt x="81" y="11"/>
                  </a:cubicBezTo>
                  <a:cubicBezTo>
                    <a:pt x="81" y="11"/>
                    <a:pt x="81" y="11"/>
                    <a:pt x="82" y="11"/>
                  </a:cubicBezTo>
                  <a:cubicBezTo>
                    <a:pt x="82" y="10"/>
                    <a:pt x="83" y="9"/>
                    <a:pt x="82" y="9"/>
                  </a:cubicBezTo>
                  <a:cubicBezTo>
                    <a:pt x="81" y="9"/>
                    <a:pt x="79" y="9"/>
                    <a:pt x="76" y="9"/>
                  </a:cubicBezTo>
                  <a:cubicBezTo>
                    <a:pt x="74" y="9"/>
                    <a:pt x="75" y="8"/>
                    <a:pt x="73" y="7"/>
                  </a:cubicBezTo>
                  <a:cubicBezTo>
                    <a:pt x="71" y="6"/>
                    <a:pt x="70" y="4"/>
                    <a:pt x="68" y="2"/>
                  </a:cubicBezTo>
                  <a:cubicBezTo>
                    <a:pt x="67" y="1"/>
                    <a:pt x="65" y="0"/>
                    <a:pt x="64" y="0"/>
                  </a:cubicBezTo>
                  <a:cubicBezTo>
                    <a:pt x="63" y="1"/>
                    <a:pt x="63" y="1"/>
                    <a:pt x="63" y="1"/>
                  </a:cubicBezTo>
                  <a:cubicBezTo>
                    <a:pt x="53" y="1"/>
                    <a:pt x="53" y="1"/>
                    <a:pt x="53" y="1"/>
                  </a:cubicBezTo>
                  <a:cubicBezTo>
                    <a:pt x="53" y="2"/>
                    <a:pt x="53" y="2"/>
                    <a:pt x="53" y="2"/>
                  </a:cubicBezTo>
                  <a:cubicBezTo>
                    <a:pt x="51" y="2"/>
                    <a:pt x="51" y="2"/>
                    <a:pt x="51" y="2"/>
                  </a:cubicBezTo>
                  <a:cubicBezTo>
                    <a:pt x="50" y="3"/>
                    <a:pt x="50" y="3"/>
                    <a:pt x="50" y="3"/>
                  </a:cubicBezTo>
                  <a:cubicBezTo>
                    <a:pt x="48" y="3"/>
                    <a:pt x="48" y="3"/>
                    <a:pt x="48" y="3"/>
                  </a:cubicBezTo>
                  <a:cubicBezTo>
                    <a:pt x="48" y="2"/>
                    <a:pt x="48" y="2"/>
                    <a:pt x="48" y="2"/>
                  </a:cubicBezTo>
                  <a:cubicBezTo>
                    <a:pt x="48" y="3"/>
                    <a:pt x="48" y="4"/>
                    <a:pt x="48" y="4"/>
                  </a:cubicBezTo>
                  <a:cubicBezTo>
                    <a:pt x="46" y="5"/>
                    <a:pt x="46" y="5"/>
                    <a:pt x="46" y="5"/>
                  </a:cubicBezTo>
                  <a:cubicBezTo>
                    <a:pt x="45" y="6"/>
                    <a:pt x="45" y="6"/>
                    <a:pt x="45" y="6"/>
                  </a:cubicBezTo>
                  <a:cubicBezTo>
                    <a:pt x="44" y="7"/>
                    <a:pt x="44" y="7"/>
                    <a:pt x="44" y="7"/>
                  </a:cubicBezTo>
                  <a:cubicBezTo>
                    <a:pt x="46" y="8"/>
                    <a:pt x="46" y="8"/>
                    <a:pt x="46" y="8"/>
                  </a:cubicBezTo>
                  <a:cubicBezTo>
                    <a:pt x="47" y="9"/>
                    <a:pt x="47" y="9"/>
                    <a:pt x="47" y="9"/>
                  </a:cubicBezTo>
                  <a:cubicBezTo>
                    <a:pt x="48" y="9"/>
                    <a:pt x="48" y="9"/>
                    <a:pt x="48" y="9"/>
                  </a:cubicBezTo>
                  <a:cubicBezTo>
                    <a:pt x="48" y="11"/>
                    <a:pt x="48" y="11"/>
                    <a:pt x="48" y="11"/>
                  </a:cubicBezTo>
                  <a:cubicBezTo>
                    <a:pt x="48" y="13"/>
                    <a:pt x="48" y="13"/>
                    <a:pt x="48" y="13"/>
                  </a:cubicBezTo>
                  <a:cubicBezTo>
                    <a:pt x="47" y="14"/>
                    <a:pt x="47" y="14"/>
                    <a:pt x="47" y="14"/>
                  </a:cubicBezTo>
                  <a:cubicBezTo>
                    <a:pt x="46" y="14"/>
                    <a:pt x="46" y="14"/>
                    <a:pt x="46" y="14"/>
                  </a:cubicBezTo>
                  <a:cubicBezTo>
                    <a:pt x="46" y="18"/>
                    <a:pt x="46" y="18"/>
                    <a:pt x="46" y="18"/>
                  </a:cubicBezTo>
                  <a:cubicBezTo>
                    <a:pt x="47" y="18"/>
                    <a:pt x="47" y="18"/>
                    <a:pt x="47" y="18"/>
                  </a:cubicBezTo>
                  <a:cubicBezTo>
                    <a:pt x="48" y="19"/>
                    <a:pt x="48" y="19"/>
                    <a:pt x="48" y="19"/>
                  </a:cubicBezTo>
                  <a:cubicBezTo>
                    <a:pt x="45" y="20"/>
                    <a:pt x="45" y="20"/>
                    <a:pt x="45" y="20"/>
                  </a:cubicBezTo>
                  <a:cubicBezTo>
                    <a:pt x="42" y="19"/>
                    <a:pt x="42" y="19"/>
                    <a:pt x="42" y="19"/>
                  </a:cubicBezTo>
                  <a:cubicBezTo>
                    <a:pt x="41" y="20"/>
                    <a:pt x="41" y="20"/>
                    <a:pt x="41" y="20"/>
                  </a:cubicBezTo>
                  <a:cubicBezTo>
                    <a:pt x="42" y="22"/>
                    <a:pt x="42" y="22"/>
                    <a:pt x="42" y="22"/>
                  </a:cubicBezTo>
                  <a:cubicBezTo>
                    <a:pt x="43" y="22"/>
                    <a:pt x="43" y="22"/>
                    <a:pt x="43" y="22"/>
                  </a:cubicBezTo>
                  <a:cubicBezTo>
                    <a:pt x="43" y="22"/>
                    <a:pt x="43" y="22"/>
                    <a:pt x="43" y="22"/>
                  </a:cubicBezTo>
                  <a:cubicBezTo>
                    <a:pt x="44" y="23"/>
                    <a:pt x="44" y="23"/>
                    <a:pt x="44" y="23"/>
                  </a:cubicBezTo>
                  <a:cubicBezTo>
                    <a:pt x="43" y="25"/>
                    <a:pt x="43" y="25"/>
                    <a:pt x="43" y="25"/>
                  </a:cubicBezTo>
                  <a:cubicBezTo>
                    <a:pt x="42" y="25"/>
                    <a:pt x="42" y="25"/>
                    <a:pt x="42" y="25"/>
                  </a:cubicBezTo>
                  <a:cubicBezTo>
                    <a:pt x="40" y="26"/>
                    <a:pt x="40" y="26"/>
                    <a:pt x="40" y="26"/>
                  </a:cubicBezTo>
                  <a:cubicBezTo>
                    <a:pt x="40" y="32"/>
                    <a:pt x="40" y="32"/>
                    <a:pt x="40" y="32"/>
                  </a:cubicBezTo>
                  <a:cubicBezTo>
                    <a:pt x="40" y="35"/>
                    <a:pt x="40" y="35"/>
                    <a:pt x="40" y="35"/>
                  </a:cubicBezTo>
                  <a:cubicBezTo>
                    <a:pt x="38" y="35"/>
                    <a:pt x="38" y="35"/>
                    <a:pt x="38" y="35"/>
                  </a:cubicBezTo>
                  <a:cubicBezTo>
                    <a:pt x="37" y="33"/>
                    <a:pt x="37" y="33"/>
                    <a:pt x="37" y="33"/>
                  </a:cubicBezTo>
                  <a:cubicBezTo>
                    <a:pt x="35" y="34"/>
                    <a:pt x="35" y="34"/>
                    <a:pt x="35" y="34"/>
                  </a:cubicBezTo>
                  <a:cubicBezTo>
                    <a:pt x="34" y="36"/>
                    <a:pt x="34" y="36"/>
                    <a:pt x="34" y="36"/>
                  </a:cubicBezTo>
                  <a:cubicBezTo>
                    <a:pt x="34" y="36"/>
                    <a:pt x="30" y="37"/>
                    <a:pt x="30" y="37"/>
                  </a:cubicBezTo>
                  <a:cubicBezTo>
                    <a:pt x="29" y="37"/>
                    <a:pt x="26" y="39"/>
                    <a:pt x="26" y="39"/>
                  </a:cubicBezTo>
                  <a:cubicBezTo>
                    <a:pt x="27" y="44"/>
                    <a:pt x="27" y="44"/>
                    <a:pt x="27" y="44"/>
                  </a:cubicBezTo>
                  <a:cubicBezTo>
                    <a:pt x="25" y="46"/>
                    <a:pt x="25" y="46"/>
                    <a:pt x="25" y="46"/>
                  </a:cubicBezTo>
                  <a:cubicBezTo>
                    <a:pt x="25" y="46"/>
                    <a:pt x="22" y="48"/>
                    <a:pt x="21" y="47"/>
                  </a:cubicBezTo>
                  <a:cubicBezTo>
                    <a:pt x="20" y="47"/>
                    <a:pt x="18" y="48"/>
                    <a:pt x="17" y="48"/>
                  </a:cubicBezTo>
                  <a:cubicBezTo>
                    <a:pt x="16" y="48"/>
                    <a:pt x="12" y="48"/>
                    <a:pt x="12" y="48"/>
                  </a:cubicBezTo>
                  <a:cubicBezTo>
                    <a:pt x="11" y="48"/>
                    <a:pt x="7" y="48"/>
                    <a:pt x="6" y="48"/>
                  </a:cubicBezTo>
                  <a:cubicBezTo>
                    <a:pt x="5" y="48"/>
                    <a:pt x="2" y="47"/>
                    <a:pt x="2" y="47"/>
                  </a:cubicBezTo>
                  <a:cubicBezTo>
                    <a:pt x="2" y="47"/>
                    <a:pt x="0" y="47"/>
                    <a:pt x="0" y="47"/>
                  </a:cubicBezTo>
                  <a:cubicBezTo>
                    <a:pt x="0" y="47"/>
                    <a:pt x="0" y="49"/>
                    <a:pt x="1" y="50"/>
                  </a:cubicBezTo>
                  <a:cubicBezTo>
                    <a:pt x="3" y="51"/>
                    <a:pt x="2" y="51"/>
                    <a:pt x="3" y="53"/>
                  </a:cubicBezTo>
                  <a:cubicBezTo>
                    <a:pt x="5" y="54"/>
                    <a:pt x="5" y="54"/>
                    <a:pt x="7" y="56"/>
                  </a:cubicBezTo>
                  <a:cubicBezTo>
                    <a:pt x="9" y="57"/>
                    <a:pt x="10" y="56"/>
                    <a:pt x="10" y="58"/>
                  </a:cubicBezTo>
                  <a:cubicBezTo>
                    <a:pt x="10" y="59"/>
                    <a:pt x="9" y="59"/>
                    <a:pt x="10" y="61"/>
                  </a:cubicBezTo>
                  <a:cubicBezTo>
                    <a:pt x="12" y="63"/>
                    <a:pt x="13" y="62"/>
                    <a:pt x="13" y="63"/>
                  </a:cubicBezTo>
                  <a:cubicBezTo>
                    <a:pt x="13" y="64"/>
                    <a:pt x="12" y="66"/>
                    <a:pt x="12" y="66"/>
                  </a:cubicBezTo>
                  <a:cubicBezTo>
                    <a:pt x="12" y="67"/>
                    <a:pt x="9" y="67"/>
                    <a:pt x="9" y="67"/>
                  </a:cubicBezTo>
                  <a:cubicBezTo>
                    <a:pt x="8" y="67"/>
                    <a:pt x="8" y="67"/>
                    <a:pt x="8" y="68"/>
                  </a:cubicBezTo>
                  <a:cubicBezTo>
                    <a:pt x="8" y="69"/>
                    <a:pt x="7" y="69"/>
                    <a:pt x="6" y="69"/>
                  </a:cubicBezTo>
                  <a:cubicBezTo>
                    <a:pt x="5" y="69"/>
                    <a:pt x="6" y="70"/>
                    <a:pt x="6" y="70"/>
                  </a:cubicBezTo>
                  <a:cubicBezTo>
                    <a:pt x="6" y="71"/>
                    <a:pt x="6" y="75"/>
                    <a:pt x="6" y="76"/>
                  </a:cubicBezTo>
                  <a:cubicBezTo>
                    <a:pt x="8" y="76"/>
                    <a:pt x="12" y="76"/>
                    <a:pt x="19" y="76"/>
                  </a:cubicBezTo>
                  <a:cubicBezTo>
                    <a:pt x="29" y="76"/>
                    <a:pt x="30" y="73"/>
                    <a:pt x="32" y="77"/>
                  </a:cubicBezTo>
                  <a:cubicBezTo>
                    <a:pt x="35" y="81"/>
                    <a:pt x="33" y="84"/>
                    <a:pt x="40" y="84"/>
                  </a:cubicBezTo>
                  <a:cubicBezTo>
                    <a:pt x="41" y="84"/>
                    <a:pt x="42" y="84"/>
                    <a:pt x="42" y="84"/>
                  </a:cubicBezTo>
                  <a:cubicBezTo>
                    <a:pt x="43" y="84"/>
                    <a:pt x="44" y="84"/>
                    <a:pt x="45" y="83"/>
                  </a:cubicBezTo>
                  <a:cubicBezTo>
                    <a:pt x="45" y="82"/>
                    <a:pt x="45" y="82"/>
                    <a:pt x="46" y="8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1" name="Freeform 138"/>
            <p:cNvSpPr/>
            <p:nvPr/>
          </p:nvSpPr>
          <p:spPr bwMode="auto">
            <a:xfrm>
              <a:off x="8033991" y="3038624"/>
              <a:ext cx="155575" cy="141288"/>
            </a:xfrm>
            <a:custGeom>
              <a:avLst/>
              <a:gdLst>
                <a:gd name="T0" fmla="*/ 1 w 34"/>
                <a:gd name="T1" fmla="*/ 29 h 31"/>
                <a:gd name="T2" fmla="*/ 4 w 34"/>
                <a:gd name="T3" fmla="*/ 31 h 31"/>
                <a:gd name="T4" fmla="*/ 8 w 34"/>
                <a:gd name="T5" fmla="*/ 30 h 31"/>
                <a:gd name="T6" fmla="*/ 11 w 34"/>
                <a:gd name="T7" fmla="*/ 28 h 31"/>
                <a:gd name="T8" fmla="*/ 16 w 34"/>
                <a:gd name="T9" fmla="*/ 24 h 31"/>
                <a:gd name="T10" fmla="*/ 17 w 34"/>
                <a:gd name="T11" fmla="*/ 24 h 31"/>
                <a:gd name="T12" fmla="*/ 17 w 34"/>
                <a:gd name="T13" fmla="*/ 24 h 31"/>
                <a:gd name="T14" fmla="*/ 17 w 34"/>
                <a:gd name="T15" fmla="*/ 24 h 31"/>
                <a:gd name="T16" fmla="*/ 24 w 34"/>
                <a:gd name="T17" fmla="*/ 20 h 31"/>
                <a:gd name="T18" fmla="*/ 28 w 34"/>
                <a:gd name="T19" fmla="*/ 18 h 31"/>
                <a:gd name="T20" fmla="*/ 29 w 34"/>
                <a:gd name="T21" fmla="*/ 8 h 31"/>
                <a:gd name="T22" fmla="*/ 28 w 34"/>
                <a:gd name="T23" fmla="*/ 4 h 31"/>
                <a:gd name="T24" fmla="*/ 34 w 34"/>
                <a:gd name="T25" fmla="*/ 0 h 31"/>
                <a:gd name="T26" fmla="*/ 32 w 34"/>
                <a:gd name="T27" fmla="*/ 1 h 31"/>
                <a:gd name="T28" fmla="*/ 30 w 34"/>
                <a:gd name="T29" fmla="*/ 1 h 31"/>
                <a:gd name="T30" fmla="*/ 25 w 34"/>
                <a:gd name="T31" fmla="*/ 1 h 31"/>
                <a:gd name="T32" fmla="*/ 23 w 34"/>
                <a:gd name="T33" fmla="*/ 2 h 31"/>
                <a:gd name="T34" fmla="*/ 22 w 34"/>
                <a:gd name="T35" fmla="*/ 3 h 31"/>
                <a:gd name="T36" fmla="*/ 20 w 34"/>
                <a:gd name="T37" fmla="*/ 4 h 31"/>
                <a:gd name="T38" fmla="*/ 15 w 34"/>
                <a:gd name="T39" fmla="*/ 5 h 31"/>
                <a:gd name="T40" fmla="*/ 13 w 34"/>
                <a:gd name="T41" fmla="*/ 4 h 31"/>
                <a:gd name="T42" fmla="*/ 12 w 34"/>
                <a:gd name="T43" fmla="*/ 3 h 31"/>
                <a:gd name="T44" fmla="*/ 10 w 34"/>
                <a:gd name="T45" fmla="*/ 3 h 31"/>
                <a:gd name="T46" fmla="*/ 10 w 34"/>
                <a:gd name="T47" fmla="*/ 4 h 31"/>
                <a:gd name="T48" fmla="*/ 8 w 34"/>
                <a:gd name="T49" fmla="*/ 5 h 31"/>
                <a:gd name="T50" fmla="*/ 6 w 34"/>
                <a:gd name="T51" fmla="*/ 5 h 31"/>
                <a:gd name="T52" fmla="*/ 4 w 34"/>
                <a:gd name="T53" fmla="*/ 4 h 31"/>
                <a:gd name="T54" fmla="*/ 2 w 34"/>
                <a:gd name="T55" fmla="*/ 4 h 31"/>
                <a:gd name="T56" fmla="*/ 1 w 34"/>
                <a:gd name="T57" fmla="*/ 5 h 31"/>
                <a:gd name="T58" fmla="*/ 1 w 34"/>
                <a:gd name="T59" fmla="*/ 7 h 31"/>
                <a:gd name="T60" fmla="*/ 1 w 34"/>
                <a:gd name="T61" fmla="*/ 19 h 31"/>
                <a:gd name="T62" fmla="*/ 0 w 34"/>
                <a:gd name="T63" fmla="*/ 24 h 31"/>
                <a:gd name="T64" fmla="*/ 0 w 34"/>
                <a:gd name="T65" fmla="*/ 27 h 31"/>
                <a:gd name="T66" fmla="*/ 1 w 34"/>
                <a:gd name="T6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31">
                  <a:moveTo>
                    <a:pt x="1" y="29"/>
                  </a:moveTo>
                  <a:cubicBezTo>
                    <a:pt x="1" y="29"/>
                    <a:pt x="4" y="31"/>
                    <a:pt x="4" y="31"/>
                  </a:cubicBezTo>
                  <a:cubicBezTo>
                    <a:pt x="5" y="31"/>
                    <a:pt x="8" y="30"/>
                    <a:pt x="8" y="30"/>
                  </a:cubicBezTo>
                  <a:cubicBezTo>
                    <a:pt x="8" y="30"/>
                    <a:pt x="11" y="28"/>
                    <a:pt x="11" y="28"/>
                  </a:cubicBezTo>
                  <a:cubicBezTo>
                    <a:pt x="12" y="28"/>
                    <a:pt x="16" y="24"/>
                    <a:pt x="16" y="24"/>
                  </a:cubicBezTo>
                  <a:cubicBezTo>
                    <a:pt x="17" y="24"/>
                    <a:pt x="17" y="24"/>
                    <a:pt x="17" y="24"/>
                  </a:cubicBezTo>
                  <a:cubicBezTo>
                    <a:pt x="17" y="24"/>
                    <a:pt x="17" y="24"/>
                    <a:pt x="17" y="24"/>
                  </a:cubicBezTo>
                  <a:cubicBezTo>
                    <a:pt x="17" y="24"/>
                    <a:pt x="17" y="24"/>
                    <a:pt x="17" y="24"/>
                  </a:cubicBezTo>
                  <a:cubicBezTo>
                    <a:pt x="24" y="20"/>
                    <a:pt x="24" y="20"/>
                    <a:pt x="24" y="20"/>
                  </a:cubicBezTo>
                  <a:cubicBezTo>
                    <a:pt x="28" y="18"/>
                    <a:pt x="28" y="18"/>
                    <a:pt x="28" y="18"/>
                  </a:cubicBezTo>
                  <a:cubicBezTo>
                    <a:pt x="29" y="8"/>
                    <a:pt x="29" y="8"/>
                    <a:pt x="29" y="8"/>
                  </a:cubicBezTo>
                  <a:cubicBezTo>
                    <a:pt x="28" y="4"/>
                    <a:pt x="28" y="4"/>
                    <a:pt x="28" y="4"/>
                  </a:cubicBezTo>
                  <a:cubicBezTo>
                    <a:pt x="34" y="0"/>
                    <a:pt x="34" y="0"/>
                    <a:pt x="34" y="0"/>
                  </a:cubicBezTo>
                  <a:cubicBezTo>
                    <a:pt x="32" y="1"/>
                    <a:pt x="32" y="1"/>
                    <a:pt x="32" y="1"/>
                  </a:cubicBezTo>
                  <a:cubicBezTo>
                    <a:pt x="30" y="1"/>
                    <a:pt x="30" y="1"/>
                    <a:pt x="30" y="1"/>
                  </a:cubicBezTo>
                  <a:cubicBezTo>
                    <a:pt x="25" y="1"/>
                    <a:pt x="25" y="1"/>
                    <a:pt x="25" y="1"/>
                  </a:cubicBezTo>
                  <a:cubicBezTo>
                    <a:pt x="23" y="2"/>
                    <a:pt x="23" y="2"/>
                    <a:pt x="23" y="2"/>
                  </a:cubicBezTo>
                  <a:cubicBezTo>
                    <a:pt x="22" y="3"/>
                    <a:pt x="22" y="3"/>
                    <a:pt x="22" y="3"/>
                  </a:cubicBezTo>
                  <a:cubicBezTo>
                    <a:pt x="20" y="4"/>
                    <a:pt x="20" y="4"/>
                    <a:pt x="20" y="4"/>
                  </a:cubicBezTo>
                  <a:cubicBezTo>
                    <a:pt x="15" y="5"/>
                    <a:pt x="15" y="5"/>
                    <a:pt x="15" y="5"/>
                  </a:cubicBezTo>
                  <a:cubicBezTo>
                    <a:pt x="13" y="4"/>
                    <a:pt x="13" y="4"/>
                    <a:pt x="13" y="4"/>
                  </a:cubicBezTo>
                  <a:cubicBezTo>
                    <a:pt x="12" y="3"/>
                    <a:pt x="12" y="3"/>
                    <a:pt x="12" y="3"/>
                  </a:cubicBezTo>
                  <a:cubicBezTo>
                    <a:pt x="10" y="3"/>
                    <a:pt x="10" y="3"/>
                    <a:pt x="10" y="3"/>
                  </a:cubicBezTo>
                  <a:cubicBezTo>
                    <a:pt x="10" y="4"/>
                    <a:pt x="10" y="4"/>
                    <a:pt x="10" y="4"/>
                  </a:cubicBezTo>
                  <a:cubicBezTo>
                    <a:pt x="10" y="4"/>
                    <a:pt x="8" y="5"/>
                    <a:pt x="8" y="5"/>
                  </a:cubicBezTo>
                  <a:cubicBezTo>
                    <a:pt x="8" y="5"/>
                    <a:pt x="6" y="5"/>
                    <a:pt x="6" y="5"/>
                  </a:cubicBezTo>
                  <a:cubicBezTo>
                    <a:pt x="4" y="4"/>
                    <a:pt x="4" y="4"/>
                    <a:pt x="4" y="4"/>
                  </a:cubicBezTo>
                  <a:cubicBezTo>
                    <a:pt x="2" y="4"/>
                    <a:pt x="2" y="4"/>
                    <a:pt x="2" y="4"/>
                  </a:cubicBezTo>
                  <a:cubicBezTo>
                    <a:pt x="1" y="5"/>
                    <a:pt x="1" y="5"/>
                    <a:pt x="1" y="5"/>
                  </a:cubicBezTo>
                  <a:cubicBezTo>
                    <a:pt x="1" y="5"/>
                    <a:pt x="1" y="6"/>
                    <a:pt x="1" y="7"/>
                  </a:cubicBezTo>
                  <a:cubicBezTo>
                    <a:pt x="1" y="9"/>
                    <a:pt x="2" y="17"/>
                    <a:pt x="1" y="19"/>
                  </a:cubicBezTo>
                  <a:cubicBezTo>
                    <a:pt x="1" y="21"/>
                    <a:pt x="1" y="22"/>
                    <a:pt x="0" y="24"/>
                  </a:cubicBezTo>
                  <a:cubicBezTo>
                    <a:pt x="0" y="27"/>
                    <a:pt x="0" y="27"/>
                    <a:pt x="0" y="27"/>
                  </a:cubicBezTo>
                  <a:lnTo>
                    <a:pt x="1" y="2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2" name="Freeform 139"/>
            <p:cNvSpPr/>
            <p:nvPr/>
          </p:nvSpPr>
          <p:spPr bwMode="auto">
            <a:xfrm>
              <a:off x="8448328" y="3360887"/>
              <a:ext cx="112713" cy="109538"/>
            </a:xfrm>
            <a:custGeom>
              <a:avLst/>
              <a:gdLst>
                <a:gd name="T0" fmla="*/ 10 w 25"/>
                <a:gd name="T1" fmla="*/ 21 h 24"/>
                <a:gd name="T2" fmla="*/ 17 w 25"/>
                <a:gd name="T3" fmla="*/ 21 h 24"/>
                <a:gd name="T4" fmla="*/ 20 w 25"/>
                <a:gd name="T5" fmla="*/ 23 h 24"/>
                <a:gd name="T6" fmla="*/ 21 w 25"/>
                <a:gd name="T7" fmla="*/ 24 h 24"/>
                <a:gd name="T8" fmla="*/ 21 w 25"/>
                <a:gd name="T9" fmla="*/ 17 h 24"/>
                <a:gd name="T10" fmla="*/ 20 w 25"/>
                <a:gd name="T11" fmla="*/ 17 h 24"/>
                <a:gd name="T12" fmla="*/ 20 w 25"/>
                <a:gd name="T13" fmla="*/ 13 h 24"/>
                <a:gd name="T14" fmla="*/ 22 w 25"/>
                <a:gd name="T15" fmla="*/ 13 h 24"/>
                <a:gd name="T16" fmla="*/ 21 w 25"/>
                <a:gd name="T17" fmla="*/ 11 h 24"/>
                <a:gd name="T18" fmla="*/ 22 w 25"/>
                <a:gd name="T19" fmla="*/ 7 h 24"/>
                <a:gd name="T20" fmla="*/ 25 w 25"/>
                <a:gd name="T21" fmla="*/ 7 h 24"/>
                <a:gd name="T22" fmla="*/ 24 w 25"/>
                <a:gd name="T23" fmla="*/ 0 h 24"/>
                <a:gd name="T24" fmla="*/ 14 w 25"/>
                <a:gd name="T25" fmla="*/ 11 h 24"/>
                <a:gd name="T26" fmla="*/ 2 w 25"/>
                <a:gd name="T27" fmla="*/ 13 h 24"/>
                <a:gd name="T28" fmla="*/ 0 w 25"/>
                <a:gd name="T29" fmla="*/ 13 h 24"/>
                <a:gd name="T30" fmla="*/ 10 w 25"/>
                <a:gd name="T31"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 h="24">
                  <a:moveTo>
                    <a:pt x="10" y="21"/>
                  </a:moveTo>
                  <a:cubicBezTo>
                    <a:pt x="13" y="21"/>
                    <a:pt x="16" y="21"/>
                    <a:pt x="17" y="21"/>
                  </a:cubicBezTo>
                  <a:cubicBezTo>
                    <a:pt x="18" y="21"/>
                    <a:pt x="20" y="22"/>
                    <a:pt x="20" y="23"/>
                  </a:cubicBezTo>
                  <a:cubicBezTo>
                    <a:pt x="20" y="23"/>
                    <a:pt x="21" y="24"/>
                    <a:pt x="21" y="24"/>
                  </a:cubicBezTo>
                  <a:cubicBezTo>
                    <a:pt x="21" y="17"/>
                    <a:pt x="21" y="17"/>
                    <a:pt x="21" y="17"/>
                  </a:cubicBezTo>
                  <a:cubicBezTo>
                    <a:pt x="20" y="17"/>
                    <a:pt x="20" y="17"/>
                    <a:pt x="20" y="17"/>
                  </a:cubicBezTo>
                  <a:cubicBezTo>
                    <a:pt x="20" y="13"/>
                    <a:pt x="20" y="13"/>
                    <a:pt x="20" y="13"/>
                  </a:cubicBezTo>
                  <a:cubicBezTo>
                    <a:pt x="22" y="13"/>
                    <a:pt x="22" y="13"/>
                    <a:pt x="22" y="13"/>
                  </a:cubicBezTo>
                  <a:cubicBezTo>
                    <a:pt x="21" y="11"/>
                    <a:pt x="21" y="11"/>
                    <a:pt x="21" y="11"/>
                  </a:cubicBezTo>
                  <a:cubicBezTo>
                    <a:pt x="22" y="7"/>
                    <a:pt x="22" y="7"/>
                    <a:pt x="22" y="7"/>
                  </a:cubicBezTo>
                  <a:cubicBezTo>
                    <a:pt x="25" y="7"/>
                    <a:pt x="25" y="7"/>
                    <a:pt x="25" y="7"/>
                  </a:cubicBezTo>
                  <a:cubicBezTo>
                    <a:pt x="25" y="4"/>
                    <a:pt x="24" y="0"/>
                    <a:pt x="24" y="0"/>
                  </a:cubicBezTo>
                  <a:cubicBezTo>
                    <a:pt x="24" y="0"/>
                    <a:pt x="17" y="10"/>
                    <a:pt x="14" y="11"/>
                  </a:cubicBezTo>
                  <a:cubicBezTo>
                    <a:pt x="11" y="13"/>
                    <a:pt x="3" y="12"/>
                    <a:pt x="2" y="13"/>
                  </a:cubicBezTo>
                  <a:cubicBezTo>
                    <a:pt x="1" y="13"/>
                    <a:pt x="1" y="13"/>
                    <a:pt x="0" y="13"/>
                  </a:cubicBezTo>
                  <a:cubicBezTo>
                    <a:pt x="1" y="14"/>
                    <a:pt x="7" y="21"/>
                    <a:pt x="10" y="2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3" name="Freeform 140"/>
            <p:cNvSpPr/>
            <p:nvPr/>
          </p:nvSpPr>
          <p:spPr bwMode="auto">
            <a:xfrm>
              <a:off x="8011766" y="3148162"/>
              <a:ext cx="26988" cy="122238"/>
            </a:xfrm>
            <a:custGeom>
              <a:avLst/>
              <a:gdLst>
                <a:gd name="T0" fmla="*/ 5 w 6"/>
                <a:gd name="T1" fmla="*/ 25 h 27"/>
                <a:gd name="T2" fmla="*/ 4 w 6"/>
                <a:gd name="T3" fmla="*/ 22 h 27"/>
                <a:gd name="T4" fmla="*/ 4 w 6"/>
                <a:gd name="T5" fmla="*/ 18 h 27"/>
                <a:gd name="T6" fmla="*/ 5 w 6"/>
                <a:gd name="T7" fmla="*/ 15 h 27"/>
                <a:gd name="T8" fmla="*/ 5 w 6"/>
                <a:gd name="T9" fmla="*/ 11 h 27"/>
                <a:gd name="T10" fmla="*/ 5 w 6"/>
                <a:gd name="T11" fmla="*/ 8 h 27"/>
                <a:gd name="T12" fmla="*/ 6 w 6"/>
                <a:gd name="T13" fmla="*/ 5 h 27"/>
                <a:gd name="T14" fmla="*/ 5 w 6"/>
                <a:gd name="T15" fmla="*/ 3 h 27"/>
                <a:gd name="T16" fmla="*/ 5 w 6"/>
                <a:gd name="T17" fmla="*/ 0 h 27"/>
                <a:gd name="T18" fmla="*/ 4 w 6"/>
                <a:gd name="T19" fmla="*/ 0 h 27"/>
                <a:gd name="T20" fmla="*/ 0 w 6"/>
                <a:gd name="T21" fmla="*/ 5 h 27"/>
                <a:gd name="T22" fmla="*/ 1 w 6"/>
                <a:gd name="T23" fmla="*/ 13 h 27"/>
                <a:gd name="T24" fmla="*/ 2 w 6"/>
                <a:gd name="T25" fmla="*/ 26 h 27"/>
                <a:gd name="T26" fmla="*/ 5 w 6"/>
                <a:gd name="T27" fmla="*/ 27 h 27"/>
                <a:gd name="T28" fmla="*/ 5 w 6"/>
                <a:gd name="T29" fmla="*/ 2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27">
                  <a:moveTo>
                    <a:pt x="5" y="25"/>
                  </a:moveTo>
                  <a:cubicBezTo>
                    <a:pt x="5" y="25"/>
                    <a:pt x="4" y="23"/>
                    <a:pt x="4" y="22"/>
                  </a:cubicBezTo>
                  <a:cubicBezTo>
                    <a:pt x="4" y="21"/>
                    <a:pt x="3" y="20"/>
                    <a:pt x="4" y="18"/>
                  </a:cubicBezTo>
                  <a:cubicBezTo>
                    <a:pt x="5" y="16"/>
                    <a:pt x="5" y="16"/>
                    <a:pt x="5" y="15"/>
                  </a:cubicBezTo>
                  <a:cubicBezTo>
                    <a:pt x="6" y="14"/>
                    <a:pt x="5" y="12"/>
                    <a:pt x="5" y="11"/>
                  </a:cubicBezTo>
                  <a:cubicBezTo>
                    <a:pt x="5" y="9"/>
                    <a:pt x="5" y="8"/>
                    <a:pt x="5" y="8"/>
                  </a:cubicBezTo>
                  <a:cubicBezTo>
                    <a:pt x="6" y="5"/>
                    <a:pt x="6" y="5"/>
                    <a:pt x="6" y="5"/>
                  </a:cubicBezTo>
                  <a:cubicBezTo>
                    <a:pt x="5" y="3"/>
                    <a:pt x="5" y="3"/>
                    <a:pt x="5" y="3"/>
                  </a:cubicBezTo>
                  <a:cubicBezTo>
                    <a:pt x="5" y="0"/>
                    <a:pt x="5" y="0"/>
                    <a:pt x="5" y="0"/>
                  </a:cubicBezTo>
                  <a:cubicBezTo>
                    <a:pt x="4" y="0"/>
                    <a:pt x="4" y="0"/>
                    <a:pt x="4" y="0"/>
                  </a:cubicBezTo>
                  <a:cubicBezTo>
                    <a:pt x="2" y="2"/>
                    <a:pt x="0" y="2"/>
                    <a:pt x="0" y="5"/>
                  </a:cubicBezTo>
                  <a:cubicBezTo>
                    <a:pt x="0" y="8"/>
                    <a:pt x="1" y="10"/>
                    <a:pt x="1" y="13"/>
                  </a:cubicBezTo>
                  <a:cubicBezTo>
                    <a:pt x="1" y="14"/>
                    <a:pt x="1" y="21"/>
                    <a:pt x="2" y="26"/>
                  </a:cubicBezTo>
                  <a:cubicBezTo>
                    <a:pt x="2" y="27"/>
                    <a:pt x="3" y="27"/>
                    <a:pt x="5" y="27"/>
                  </a:cubicBezTo>
                  <a:lnTo>
                    <a:pt x="5" y="2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4" name="Freeform 141"/>
            <p:cNvSpPr/>
            <p:nvPr/>
          </p:nvSpPr>
          <p:spPr bwMode="auto">
            <a:xfrm>
              <a:off x="10607328" y="2583012"/>
              <a:ext cx="9525" cy="9525"/>
            </a:xfrm>
            <a:custGeom>
              <a:avLst/>
              <a:gdLst>
                <a:gd name="T0" fmla="*/ 1 w 2"/>
                <a:gd name="T1" fmla="*/ 2 h 2"/>
                <a:gd name="T2" fmla="*/ 2 w 2"/>
                <a:gd name="T3" fmla="*/ 2 h 2"/>
                <a:gd name="T4" fmla="*/ 1 w 2"/>
                <a:gd name="T5" fmla="*/ 2 h 2"/>
              </a:gdLst>
              <a:ahLst/>
              <a:cxnLst>
                <a:cxn ang="0">
                  <a:pos x="T0" y="T1"/>
                </a:cxn>
                <a:cxn ang="0">
                  <a:pos x="T2" y="T3"/>
                </a:cxn>
                <a:cxn ang="0">
                  <a:pos x="T4" y="T5"/>
                </a:cxn>
              </a:cxnLst>
              <a:rect l="0" t="0" r="r" b="b"/>
              <a:pathLst>
                <a:path w="2" h="2">
                  <a:moveTo>
                    <a:pt x="1" y="2"/>
                  </a:moveTo>
                  <a:cubicBezTo>
                    <a:pt x="2" y="2"/>
                    <a:pt x="2" y="2"/>
                    <a:pt x="2" y="2"/>
                  </a:cubicBezTo>
                  <a:cubicBezTo>
                    <a:pt x="0" y="0"/>
                    <a:pt x="1" y="2"/>
                    <a:pt x="1"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5" name="Freeform 142"/>
            <p:cNvSpPr/>
            <p:nvPr/>
          </p:nvSpPr>
          <p:spPr bwMode="auto">
            <a:xfrm>
              <a:off x="8411816" y="2878287"/>
              <a:ext cx="346075" cy="219075"/>
            </a:xfrm>
            <a:custGeom>
              <a:avLst/>
              <a:gdLst>
                <a:gd name="T0" fmla="*/ 55 w 76"/>
                <a:gd name="T1" fmla="*/ 46 h 48"/>
                <a:gd name="T2" fmla="*/ 58 w 76"/>
                <a:gd name="T3" fmla="*/ 48 h 48"/>
                <a:gd name="T4" fmla="*/ 60 w 76"/>
                <a:gd name="T5" fmla="*/ 43 h 48"/>
                <a:gd name="T6" fmla="*/ 66 w 76"/>
                <a:gd name="T7" fmla="*/ 36 h 48"/>
                <a:gd name="T8" fmla="*/ 71 w 76"/>
                <a:gd name="T9" fmla="*/ 34 h 48"/>
                <a:gd name="T10" fmla="*/ 75 w 76"/>
                <a:gd name="T11" fmla="*/ 30 h 48"/>
                <a:gd name="T12" fmla="*/ 65 w 76"/>
                <a:gd name="T13" fmla="*/ 26 h 48"/>
                <a:gd name="T14" fmla="*/ 50 w 76"/>
                <a:gd name="T15" fmla="*/ 18 h 48"/>
                <a:gd name="T16" fmla="*/ 40 w 76"/>
                <a:gd name="T17" fmla="*/ 10 h 48"/>
                <a:gd name="T18" fmla="*/ 35 w 76"/>
                <a:gd name="T19" fmla="*/ 4 h 48"/>
                <a:gd name="T20" fmla="*/ 26 w 76"/>
                <a:gd name="T21" fmla="*/ 2 h 48"/>
                <a:gd name="T22" fmla="*/ 22 w 76"/>
                <a:gd name="T23" fmla="*/ 8 h 48"/>
                <a:gd name="T24" fmla="*/ 16 w 76"/>
                <a:gd name="T25" fmla="*/ 10 h 48"/>
                <a:gd name="T26" fmla="*/ 16 w 76"/>
                <a:gd name="T27" fmla="*/ 10 h 48"/>
                <a:gd name="T28" fmla="*/ 12 w 76"/>
                <a:gd name="T29" fmla="*/ 9 h 48"/>
                <a:gd name="T30" fmla="*/ 8 w 76"/>
                <a:gd name="T31" fmla="*/ 4 h 48"/>
                <a:gd name="T32" fmla="*/ 3 w 76"/>
                <a:gd name="T33" fmla="*/ 6 h 48"/>
                <a:gd name="T34" fmla="*/ 7 w 76"/>
                <a:gd name="T35" fmla="*/ 12 h 48"/>
                <a:gd name="T36" fmla="*/ 1 w 76"/>
                <a:gd name="T37" fmla="*/ 13 h 48"/>
                <a:gd name="T38" fmla="*/ 4 w 76"/>
                <a:gd name="T39" fmla="*/ 18 h 48"/>
                <a:gd name="T40" fmla="*/ 5 w 76"/>
                <a:gd name="T41" fmla="*/ 22 h 48"/>
                <a:gd name="T42" fmla="*/ 9 w 76"/>
                <a:gd name="T43" fmla="*/ 27 h 48"/>
                <a:gd name="T44" fmla="*/ 10 w 76"/>
                <a:gd name="T45" fmla="*/ 34 h 48"/>
                <a:gd name="T46" fmla="*/ 11 w 76"/>
                <a:gd name="T47" fmla="*/ 34 h 48"/>
                <a:gd name="T48" fmla="*/ 17 w 76"/>
                <a:gd name="T49" fmla="*/ 29 h 48"/>
                <a:gd name="T50" fmla="*/ 23 w 76"/>
                <a:gd name="T51" fmla="*/ 28 h 48"/>
                <a:gd name="T52" fmla="*/ 29 w 76"/>
                <a:gd name="T53" fmla="*/ 31 h 48"/>
                <a:gd name="T54" fmla="*/ 35 w 76"/>
                <a:gd name="T55" fmla="*/ 33 h 48"/>
                <a:gd name="T56" fmla="*/ 41 w 76"/>
                <a:gd name="T57" fmla="*/ 36 h 48"/>
                <a:gd name="T58" fmla="*/ 46 w 76"/>
                <a:gd name="T59" fmla="*/ 39 h 48"/>
                <a:gd name="T60" fmla="*/ 49 w 76"/>
                <a:gd name="T61" fmla="*/ 43 h 48"/>
                <a:gd name="T62" fmla="*/ 50 w 76"/>
                <a:gd name="T63" fmla="*/ 44 h 48"/>
                <a:gd name="T64" fmla="*/ 51 w 76"/>
                <a:gd name="T65"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48">
                  <a:moveTo>
                    <a:pt x="51" y="46"/>
                  </a:moveTo>
                  <a:cubicBezTo>
                    <a:pt x="55" y="46"/>
                    <a:pt x="55" y="46"/>
                    <a:pt x="55" y="46"/>
                  </a:cubicBezTo>
                  <a:cubicBezTo>
                    <a:pt x="56" y="48"/>
                    <a:pt x="56" y="48"/>
                    <a:pt x="56" y="48"/>
                  </a:cubicBezTo>
                  <a:cubicBezTo>
                    <a:pt x="58" y="48"/>
                    <a:pt x="58" y="48"/>
                    <a:pt x="58" y="48"/>
                  </a:cubicBezTo>
                  <a:cubicBezTo>
                    <a:pt x="59" y="46"/>
                    <a:pt x="59" y="46"/>
                    <a:pt x="59" y="46"/>
                  </a:cubicBezTo>
                  <a:cubicBezTo>
                    <a:pt x="60" y="43"/>
                    <a:pt x="60" y="43"/>
                    <a:pt x="60" y="43"/>
                  </a:cubicBezTo>
                  <a:cubicBezTo>
                    <a:pt x="66" y="42"/>
                    <a:pt x="66" y="42"/>
                    <a:pt x="66" y="42"/>
                  </a:cubicBezTo>
                  <a:cubicBezTo>
                    <a:pt x="66" y="36"/>
                    <a:pt x="66" y="36"/>
                    <a:pt x="66" y="36"/>
                  </a:cubicBezTo>
                  <a:cubicBezTo>
                    <a:pt x="69" y="35"/>
                    <a:pt x="69" y="35"/>
                    <a:pt x="69" y="35"/>
                  </a:cubicBezTo>
                  <a:cubicBezTo>
                    <a:pt x="71" y="34"/>
                    <a:pt x="71" y="34"/>
                    <a:pt x="71" y="34"/>
                  </a:cubicBezTo>
                  <a:cubicBezTo>
                    <a:pt x="76" y="34"/>
                    <a:pt x="76" y="34"/>
                    <a:pt x="76" y="34"/>
                  </a:cubicBezTo>
                  <a:cubicBezTo>
                    <a:pt x="76" y="33"/>
                    <a:pt x="76" y="31"/>
                    <a:pt x="75" y="30"/>
                  </a:cubicBezTo>
                  <a:cubicBezTo>
                    <a:pt x="75" y="29"/>
                    <a:pt x="74" y="30"/>
                    <a:pt x="72" y="29"/>
                  </a:cubicBezTo>
                  <a:cubicBezTo>
                    <a:pt x="69" y="28"/>
                    <a:pt x="68" y="27"/>
                    <a:pt x="65" y="26"/>
                  </a:cubicBezTo>
                  <a:cubicBezTo>
                    <a:pt x="62" y="26"/>
                    <a:pt x="60" y="23"/>
                    <a:pt x="57" y="22"/>
                  </a:cubicBezTo>
                  <a:cubicBezTo>
                    <a:pt x="55" y="21"/>
                    <a:pt x="52" y="19"/>
                    <a:pt x="50" y="18"/>
                  </a:cubicBezTo>
                  <a:cubicBezTo>
                    <a:pt x="49" y="16"/>
                    <a:pt x="47" y="11"/>
                    <a:pt x="46" y="9"/>
                  </a:cubicBezTo>
                  <a:cubicBezTo>
                    <a:pt x="44" y="7"/>
                    <a:pt x="43" y="10"/>
                    <a:pt x="40" y="10"/>
                  </a:cubicBezTo>
                  <a:cubicBezTo>
                    <a:pt x="37" y="9"/>
                    <a:pt x="38" y="8"/>
                    <a:pt x="37" y="7"/>
                  </a:cubicBezTo>
                  <a:cubicBezTo>
                    <a:pt x="37" y="7"/>
                    <a:pt x="36" y="6"/>
                    <a:pt x="35" y="4"/>
                  </a:cubicBezTo>
                  <a:cubicBezTo>
                    <a:pt x="34" y="3"/>
                    <a:pt x="33" y="4"/>
                    <a:pt x="30" y="2"/>
                  </a:cubicBezTo>
                  <a:cubicBezTo>
                    <a:pt x="26" y="0"/>
                    <a:pt x="28" y="2"/>
                    <a:pt x="26" y="2"/>
                  </a:cubicBezTo>
                  <a:cubicBezTo>
                    <a:pt x="25" y="2"/>
                    <a:pt x="23" y="4"/>
                    <a:pt x="22" y="4"/>
                  </a:cubicBezTo>
                  <a:cubicBezTo>
                    <a:pt x="21" y="4"/>
                    <a:pt x="22" y="7"/>
                    <a:pt x="22" y="8"/>
                  </a:cubicBezTo>
                  <a:cubicBezTo>
                    <a:pt x="22" y="10"/>
                    <a:pt x="21" y="10"/>
                    <a:pt x="20" y="10"/>
                  </a:cubicBezTo>
                  <a:cubicBezTo>
                    <a:pt x="19" y="10"/>
                    <a:pt x="17" y="10"/>
                    <a:pt x="16" y="10"/>
                  </a:cubicBezTo>
                  <a:cubicBezTo>
                    <a:pt x="16" y="10"/>
                    <a:pt x="16" y="10"/>
                    <a:pt x="16" y="10"/>
                  </a:cubicBezTo>
                  <a:cubicBezTo>
                    <a:pt x="16" y="10"/>
                    <a:pt x="16" y="10"/>
                    <a:pt x="16" y="10"/>
                  </a:cubicBezTo>
                  <a:cubicBezTo>
                    <a:pt x="16" y="10"/>
                    <a:pt x="16" y="10"/>
                    <a:pt x="16" y="10"/>
                  </a:cubicBezTo>
                  <a:cubicBezTo>
                    <a:pt x="15" y="9"/>
                    <a:pt x="13" y="9"/>
                    <a:pt x="12" y="9"/>
                  </a:cubicBezTo>
                  <a:cubicBezTo>
                    <a:pt x="12" y="8"/>
                    <a:pt x="11" y="7"/>
                    <a:pt x="10" y="6"/>
                  </a:cubicBezTo>
                  <a:cubicBezTo>
                    <a:pt x="9" y="5"/>
                    <a:pt x="9" y="5"/>
                    <a:pt x="8" y="4"/>
                  </a:cubicBezTo>
                  <a:cubicBezTo>
                    <a:pt x="8" y="4"/>
                    <a:pt x="6" y="4"/>
                    <a:pt x="5" y="4"/>
                  </a:cubicBezTo>
                  <a:cubicBezTo>
                    <a:pt x="5" y="4"/>
                    <a:pt x="2" y="5"/>
                    <a:pt x="3" y="6"/>
                  </a:cubicBezTo>
                  <a:cubicBezTo>
                    <a:pt x="5" y="7"/>
                    <a:pt x="8" y="8"/>
                    <a:pt x="9" y="9"/>
                  </a:cubicBezTo>
                  <a:cubicBezTo>
                    <a:pt x="10" y="10"/>
                    <a:pt x="9" y="11"/>
                    <a:pt x="7" y="12"/>
                  </a:cubicBezTo>
                  <a:cubicBezTo>
                    <a:pt x="6" y="13"/>
                    <a:pt x="3" y="13"/>
                    <a:pt x="3" y="13"/>
                  </a:cubicBezTo>
                  <a:cubicBezTo>
                    <a:pt x="2" y="13"/>
                    <a:pt x="1" y="11"/>
                    <a:pt x="1" y="13"/>
                  </a:cubicBezTo>
                  <a:cubicBezTo>
                    <a:pt x="1" y="15"/>
                    <a:pt x="0" y="16"/>
                    <a:pt x="1" y="17"/>
                  </a:cubicBezTo>
                  <a:cubicBezTo>
                    <a:pt x="2" y="19"/>
                    <a:pt x="4" y="17"/>
                    <a:pt x="4" y="18"/>
                  </a:cubicBezTo>
                  <a:cubicBezTo>
                    <a:pt x="5" y="19"/>
                    <a:pt x="5" y="20"/>
                    <a:pt x="4" y="20"/>
                  </a:cubicBezTo>
                  <a:cubicBezTo>
                    <a:pt x="3" y="20"/>
                    <a:pt x="3" y="22"/>
                    <a:pt x="5" y="22"/>
                  </a:cubicBezTo>
                  <a:cubicBezTo>
                    <a:pt x="6" y="22"/>
                    <a:pt x="6" y="23"/>
                    <a:pt x="7" y="24"/>
                  </a:cubicBezTo>
                  <a:cubicBezTo>
                    <a:pt x="9" y="25"/>
                    <a:pt x="9" y="27"/>
                    <a:pt x="9" y="27"/>
                  </a:cubicBezTo>
                  <a:cubicBezTo>
                    <a:pt x="9" y="28"/>
                    <a:pt x="9" y="30"/>
                    <a:pt x="9" y="31"/>
                  </a:cubicBezTo>
                  <a:cubicBezTo>
                    <a:pt x="10" y="32"/>
                    <a:pt x="9" y="32"/>
                    <a:pt x="10" y="34"/>
                  </a:cubicBezTo>
                  <a:cubicBezTo>
                    <a:pt x="10" y="35"/>
                    <a:pt x="11" y="35"/>
                    <a:pt x="11" y="35"/>
                  </a:cubicBezTo>
                  <a:cubicBezTo>
                    <a:pt x="11" y="34"/>
                    <a:pt x="11" y="34"/>
                    <a:pt x="11" y="34"/>
                  </a:cubicBezTo>
                  <a:cubicBezTo>
                    <a:pt x="11" y="34"/>
                    <a:pt x="15" y="32"/>
                    <a:pt x="15" y="32"/>
                  </a:cubicBezTo>
                  <a:cubicBezTo>
                    <a:pt x="15" y="32"/>
                    <a:pt x="17" y="29"/>
                    <a:pt x="17" y="29"/>
                  </a:cubicBezTo>
                  <a:cubicBezTo>
                    <a:pt x="21" y="30"/>
                    <a:pt x="21" y="30"/>
                    <a:pt x="21" y="30"/>
                  </a:cubicBezTo>
                  <a:cubicBezTo>
                    <a:pt x="21" y="30"/>
                    <a:pt x="22" y="28"/>
                    <a:pt x="23" y="28"/>
                  </a:cubicBezTo>
                  <a:cubicBezTo>
                    <a:pt x="23" y="28"/>
                    <a:pt x="27" y="29"/>
                    <a:pt x="27" y="29"/>
                  </a:cubicBezTo>
                  <a:cubicBezTo>
                    <a:pt x="29" y="31"/>
                    <a:pt x="29" y="31"/>
                    <a:pt x="29" y="31"/>
                  </a:cubicBezTo>
                  <a:cubicBezTo>
                    <a:pt x="32" y="32"/>
                    <a:pt x="32" y="32"/>
                    <a:pt x="32" y="32"/>
                  </a:cubicBezTo>
                  <a:cubicBezTo>
                    <a:pt x="35" y="33"/>
                    <a:pt x="35" y="33"/>
                    <a:pt x="35" y="33"/>
                  </a:cubicBezTo>
                  <a:cubicBezTo>
                    <a:pt x="38" y="33"/>
                    <a:pt x="38" y="33"/>
                    <a:pt x="38" y="33"/>
                  </a:cubicBezTo>
                  <a:cubicBezTo>
                    <a:pt x="38" y="33"/>
                    <a:pt x="41" y="36"/>
                    <a:pt x="41" y="36"/>
                  </a:cubicBezTo>
                  <a:cubicBezTo>
                    <a:pt x="41" y="36"/>
                    <a:pt x="44" y="39"/>
                    <a:pt x="44" y="39"/>
                  </a:cubicBezTo>
                  <a:cubicBezTo>
                    <a:pt x="46" y="39"/>
                    <a:pt x="46" y="39"/>
                    <a:pt x="46" y="39"/>
                  </a:cubicBezTo>
                  <a:cubicBezTo>
                    <a:pt x="49" y="40"/>
                    <a:pt x="49" y="40"/>
                    <a:pt x="49" y="40"/>
                  </a:cubicBezTo>
                  <a:cubicBezTo>
                    <a:pt x="49" y="43"/>
                    <a:pt x="49" y="43"/>
                    <a:pt x="49" y="43"/>
                  </a:cubicBezTo>
                  <a:cubicBezTo>
                    <a:pt x="50" y="44"/>
                    <a:pt x="50" y="44"/>
                    <a:pt x="50" y="44"/>
                  </a:cubicBezTo>
                  <a:cubicBezTo>
                    <a:pt x="50" y="44"/>
                    <a:pt x="50" y="44"/>
                    <a:pt x="50" y="44"/>
                  </a:cubicBezTo>
                  <a:cubicBezTo>
                    <a:pt x="50" y="44"/>
                    <a:pt x="50" y="44"/>
                    <a:pt x="50" y="44"/>
                  </a:cubicBezTo>
                  <a:cubicBezTo>
                    <a:pt x="51" y="44"/>
                    <a:pt x="51" y="44"/>
                    <a:pt x="51" y="44"/>
                  </a:cubicBezTo>
                  <a:lnTo>
                    <a:pt x="51" y="4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6" name="Freeform 143"/>
            <p:cNvSpPr/>
            <p:nvPr/>
          </p:nvSpPr>
          <p:spPr bwMode="auto">
            <a:xfrm>
              <a:off x="8624541" y="3006874"/>
              <a:ext cx="260350" cy="254000"/>
            </a:xfrm>
            <a:custGeom>
              <a:avLst/>
              <a:gdLst>
                <a:gd name="T0" fmla="*/ 54 w 57"/>
                <a:gd name="T1" fmla="*/ 8 h 56"/>
                <a:gd name="T2" fmla="*/ 55 w 57"/>
                <a:gd name="T3" fmla="*/ 3 h 56"/>
                <a:gd name="T4" fmla="*/ 53 w 57"/>
                <a:gd name="T5" fmla="*/ 1 h 56"/>
                <a:gd name="T6" fmla="*/ 51 w 57"/>
                <a:gd name="T7" fmla="*/ 0 h 56"/>
                <a:gd name="T8" fmla="*/ 48 w 57"/>
                <a:gd name="T9" fmla="*/ 1 h 56"/>
                <a:gd name="T10" fmla="*/ 47 w 57"/>
                <a:gd name="T11" fmla="*/ 5 h 56"/>
                <a:gd name="T12" fmla="*/ 43 w 57"/>
                <a:gd name="T13" fmla="*/ 7 h 56"/>
                <a:gd name="T14" fmla="*/ 38 w 57"/>
                <a:gd name="T15" fmla="*/ 9 h 56"/>
                <a:gd name="T16" fmla="*/ 33 w 57"/>
                <a:gd name="T17" fmla="*/ 7 h 56"/>
                <a:gd name="T18" fmla="*/ 29 w 57"/>
                <a:gd name="T19" fmla="*/ 6 h 56"/>
                <a:gd name="T20" fmla="*/ 29 w 57"/>
                <a:gd name="T21" fmla="*/ 6 h 56"/>
                <a:gd name="T22" fmla="*/ 22 w 57"/>
                <a:gd name="T23" fmla="*/ 7 h 56"/>
                <a:gd name="T24" fmla="*/ 19 w 57"/>
                <a:gd name="T25" fmla="*/ 14 h 56"/>
                <a:gd name="T26" fmla="*/ 12 w 57"/>
                <a:gd name="T27" fmla="*/ 18 h 56"/>
                <a:gd name="T28" fmla="*/ 9 w 57"/>
                <a:gd name="T29" fmla="*/ 20 h 56"/>
                <a:gd name="T30" fmla="*/ 4 w 57"/>
                <a:gd name="T31" fmla="*/ 18 h 56"/>
                <a:gd name="T32" fmla="*/ 3 w 57"/>
                <a:gd name="T33" fmla="*/ 16 h 56"/>
                <a:gd name="T34" fmla="*/ 3 w 57"/>
                <a:gd name="T35" fmla="*/ 20 h 56"/>
                <a:gd name="T36" fmla="*/ 2 w 57"/>
                <a:gd name="T37" fmla="*/ 25 h 56"/>
                <a:gd name="T38" fmla="*/ 1 w 57"/>
                <a:gd name="T39" fmla="*/ 30 h 56"/>
                <a:gd name="T40" fmla="*/ 3 w 57"/>
                <a:gd name="T41" fmla="*/ 34 h 56"/>
                <a:gd name="T42" fmla="*/ 5 w 57"/>
                <a:gd name="T43" fmla="*/ 42 h 56"/>
                <a:gd name="T44" fmla="*/ 9 w 57"/>
                <a:gd name="T45" fmla="*/ 44 h 56"/>
                <a:gd name="T46" fmla="*/ 9 w 57"/>
                <a:gd name="T47" fmla="*/ 50 h 56"/>
                <a:gd name="T48" fmla="*/ 8 w 57"/>
                <a:gd name="T49" fmla="*/ 54 h 56"/>
                <a:gd name="T50" fmla="*/ 9 w 57"/>
                <a:gd name="T51" fmla="*/ 54 h 56"/>
                <a:gd name="T52" fmla="*/ 11 w 57"/>
                <a:gd name="T53" fmla="*/ 55 h 56"/>
                <a:gd name="T54" fmla="*/ 21 w 57"/>
                <a:gd name="T55" fmla="*/ 56 h 56"/>
                <a:gd name="T56" fmla="*/ 30 w 57"/>
                <a:gd name="T57" fmla="*/ 55 h 56"/>
                <a:gd name="T58" fmla="*/ 36 w 57"/>
                <a:gd name="T59" fmla="*/ 52 h 56"/>
                <a:gd name="T60" fmla="*/ 39 w 57"/>
                <a:gd name="T61" fmla="*/ 45 h 56"/>
                <a:gd name="T62" fmla="*/ 44 w 57"/>
                <a:gd name="T63" fmla="*/ 42 h 56"/>
                <a:gd name="T64" fmla="*/ 47 w 57"/>
                <a:gd name="T65" fmla="*/ 43 h 56"/>
                <a:gd name="T66" fmla="*/ 49 w 57"/>
                <a:gd name="T67" fmla="*/ 40 h 56"/>
                <a:gd name="T68" fmla="*/ 51 w 57"/>
                <a:gd name="T69" fmla="*/ 33 h 56"/>
                <a:gd name="T70" fmla="*/ 53 w 57"/>
                <a:gd name="T71" fmla="*/ 31 h 56"/>
                <a:gd name="T72" fmla="*/ 52 w 57"/>
                <a:gd name="T73" fmla="*/ 30 h 56"/>
                <a:gd name="T74" fmla="*/ 50 w 57"/>
                <a:gd name="T75" fmla="*/ 28 h 56"/>
                <a:gd name="T76" fmla="*/ 54 w 57"/>
                <a:gd name="T77" fmla="*/ 28 h 56"/>
                <a:gd name="T78" fmla="*/ 56 w 57"/>
                <a:gd name="T79" fmla="*/ 26 h 56"/>
                <a:gd name="T80" fmla="*/ 55 w 57"/>
                <a:gd name="T81" fmla="*/ 22 h 56"/>
                <a:gd name="T82" fmla="*/ 57 w 57"/>
                <a:gd name="T83" fmla="*/ 21 h 56"/>
                <a:gd name="T84" fmla="*/ 57 w 57"/>
                <a:gd name="T85" fmla="*/ 17 h 56"/>
                <a:gd name="T86" fmla="*/ 55 w 57"/>
                <a:gd name="T87" fmla="*/ 16 h 56"/>
                <a:gd name="T88" fmla="*/ 54 w 57"/>
                <a:gd name="T89" fmla="*/ 14 h 56"/>
                <a:gd name="T90" fmla="*/ 57 w 57"/>
                <a:gd name="T91" fmla="*/ 12 h 56"/>
                <a:gd name="T92" fmla="*/ 56 w 57"/>
                <a:gd name="T93" fmla="*/ 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 h="56">
                  <a:moveTo>
                    <a:pt x="55" y="10"/>
                  </a:moveTo>
                  <a:cubicBezTo>
                    <a:pt x="54" y="8"/>
                    <a:pt x="54" y="8"/>
                    <a:pt x="54" y="8"/>
                  </a:cubicBezTo>
                  <a:cubicBezTo>
                    <a:pt x="55" y="6"/>
                    <a:pt x="55" y="6"/>
                    <a:pt x="55" y="6"/>
                  </a:cubicBezTo>
                  <a:cubicBezTo>
                    <a:pt x="55" y="3"/>
                    <a:pt x="55" y="3"/>
                    <a:pt x="55" y="3"/>
                  </a:cubicBezTo>
                  <a:cubicBezTo>
                    <a:pt x="52" y="2"/>
                    <a:pt x="52" y="2"/>
                    <a:pt x="52" y="2"/>
                  </a:cubicBezTo>
                  <a:cubicBezTo>
                    <a:pt x="53" y="1"/>
                    <a:pt x="53" y="1"/>
                    <a:pt x="53" y="1"/>
                  </a:cubicBezTo>
                  <a:cubicBezTo>
                    <a:pt x="51" y="1"/>
                    <a:pt x="51" y="1"/>
                    <a:pt x="51" y="1"/>
                  </a:cubicBezTo>
                  <a:cubicBezTo>
                    <a:pt x="51" y="0"/>
                    <a:pt x="51" y="0"/>
                    <a:pt x="51" y="0"/>
                  </a:cubicBezTo>
                  <a:cubicBezTo>
                    <a:pt x="48" y="0"/>
                    <a:pt x="48" y="0"/>
                    <a:pt x="48" y="0"/>
                  </a:cubicBezTo>
                  <a:cubicBezTo>
                    <a:pt x="48" y="1"/>
                    <a:pt x="48" y="1"/>
                    <a:pt x="48" y="1"/>
                  </a:cubicBezTo>
                  <a:cubicBezTo>
                    <a:pt x="47" y="2"/>
                    <a:pt x="47" y="2"/>
                    <a:pt x="47" y="2"/>
                  </a:cubicBezTo>
                  <a:cubicBezTo>
                    <a:pt x="47" y="5"/>
                    <a:pt x="47" y="5"/>
                    <a:pt x="47" y="5"/>
                  </a:cubicBezTo>
                  <a:cubicBezTo>
                    <a:pt x="44" y="5"/>
                    <a:pt x="44" y="5"/>
                    <a:pt x="44" y="5"/>
                  </a:cubicBezTo>
                  <a:cubicBezTo>
                    <a:pt x="43" y="7"/>
                    <a:pt x="43" y="7"/>
                    <a:pt x="43" y="7"/>
                  </a:cubicBezTo>
                  <a:cubicBezTo>
                    <a:pt x="41" y="7"/>
                    <a:pt x="41" y="7"/>
                    <a:pt x="41" y="7"/>
                  </a:cubicBezTo>
                  <a:cubicBezTo>
                    <a:pt x="38" y="9"/>
                    <a:pt x="38" y="9"/>
                    <a:pt x="38" y="9"/>
                  </a:cubicBezTo>
                  <a:cubicBezTo>
                    <a:pt x="35" y="7"/>
                    <a:pt x="35" y="7"/>
                    <a:pt x="35" y="7"/>
                  </a:cubicBezTo>
                  <a:cubicBezTo>
                    <a:pt x="33" y="7"/>
                    <a:pt x="33" y="7"/>
                    <a:pt x="33" y="7"/>
                  </a:cubicBezTo>
                  <a:cubicBezTo>
                    <a:pt x="32" y="6"/>
                    <a:pt x="32" y="6"/>
                    <a:pt x="32" y="6"/>
                  </a:cubicBezTo>
                  <a:cubicBezTo>
                    <a:pt x="29" y="6"/>
                    <a:pt x="29" y="6"/>
                    <a:pt x="29" y="6"/>
                  </a:cubicBezTo>
                  <a:cubicBezTo>
                    <a:pt x="29" y="6"/>
                    <a:pt x="29" y="6"/>
                    <a:pt x="29" y="6"/>
                  </a:cubicBezTo>
                  <a:cubicBezTo>
                    <a:pt x="29" y="6"/>
                    <a:pt x="29" y="6"/>
                    <a:pt x="29" y="6"/>
                  </a:cubicBezTo>
                  <a:cubicBezTo>
                    <a:pt x="24" y="6"/>
                    <a:pt x="24" y="6"/>
                    <a:pt x="24" y="6"/>
                  </a:cubicBezTo>
                  <a:cubicBezTo>
                    <a:pt x="22" y="7"/>
                    <a:pt x="22" y="7"/>
                    <a:pt x="22" y="7"/>
                  </a:cubicBezTo>
                  <a:cubicBezTo>
                    <a:pt x="19" y="8"/>
                    <a:pt x="19" y="8"/>
                    <a:pt x="19" y="8"/>
                  </a:cubicBezTo>
                  <a:cubicBezTo>
                    <a:pt x="19" y="14"/>
                    <a:pt x="19" y="14"/>
                    <a:pt x="19" y="14"/>
                  </a:cubicBezTo>
                  <a:cubicBezTo>
                    <a:pt x="13" y="15"/>
                    <a:pt x="13" y="15"/>
                    <a:pt x="13" y="15"/>
                  </a:cubicBezTo>
                  <a:cubicBezTo>
                    <a:pt x="12" y="18"/>
                    <a:pt x="12" y="18"/>
                    <a:pt x="12" y="18"/>
                  </a:cubicBezTo>
                  <a:cubicBezTo>
                    <a:pt x="11" y="20"/>
                    <a:pt x="11" y="20"/>
                    <a:pt x="11" y="20"/>
                  </a:cubicBezTo>
                  <a:cubicBezTo>
                    <a:pt x="9" y="20"/>
                    <a:pt x="9" y="20"/>
                    <a:pt x="9" y="20"/>
                  </a:cubicBezTo>
                  <a:cubicBezTo>
                    <a:pt x="8" y="18"/>
                    <a:pt x="8" y="18"/>
                    <a:pt x="8" y="18"/>
                  </a:cubicBezTo>
                  <a:cubicBezTo>
                    <a:pt x="4" y="18"/>
                    <a:pt x="4" y="18"/>
                    <a:pt x="4" y="18"/>
                  </a:cubicBezTo>
                  <a:cubicBezTo>
                    <a:pt x="4" y="16"/>
                    <a:pt x="4" y="16"/>
                    <a:pt x="4" y="16"/>
                  </a:cubicBezTo>
                  <a:cubicBezTo>
                    <a:pt x="3" y="16"/>
                    <a:pt x="3" y="16"/>
                    <a:pt x="3" y="16"/>
                  </a:cubicBezTo>
                  <a:cubicBezTo>
                    <a:pt x="3" y="17"/>
                    <a:pt x="3" y="17"/>
                    <a:pt x="3" y="17"/>
                  </a:cubicBezTo>
                  <a:cubicBezTo>
                    <a:pt x="3" y="17"/>
                    <a:pt x="3" y="20"/>
                    <a:pt x="3" y="20"/>
                  </a:cubicBezTo>
                  <a:cubicBezTo>
                    <a:pt x="3" y="21"/>
                    <a:pt x="3" y="23"/>
                    <a:pt x="3" y="23"/>
                  </a:cubicBezTo>
                  <a:cubicBezTo>
                    <a:pt x="2" y="24"/>
                    <a:pt x="2" y="25"/>
                    <a:pt x="2" y="25"/>
                  </a:cubicBezTo>
                  <a:cubicBezTo>
                    <a:pt x="0" y="27"/>
                    <a:pt x="0" y="27"/>
                    <a:pt x="0" y="27"/>
                  </a:cubicBezTo>
                  <a:cubicBezTo>
                    <a:pt x="0" y="27"/>
                    <a:pt x="1" y="30"/>
                    <a:pt x="1" y="30"/>
                  </a:cubicBezTo>
                  <a:cubicBezTo>
                    <a:pt x="1" y="30"/>
                    <a:pt x="4" y="30"/>
                    <a:pt x="4" y="31"/>
                  </a:cubicBezTo>
                  <a:cubicBezTo>
                    <a:pt x="4" y="31"/>
                    <a:pt x="3" y="34"/>
                    <a:pt x="3" y="34"/>
                  </a:cubicBezTo>
                  <a:cubicBezTo>
                    <a:pt x="3" y="34"/>
                    <a:pt x="4" y="38"/>
                    <a:pt x="4" y="38"/>
                  </a:cubicBezTo>
                  <a:cubicBezTo>
                    <a:pt x="4" y="38"/>
                    <a:pt x="5" y="42"/>
                    <a:pt x="5" y="42"/>
                  </a:cubicBezTo>
                  <a:cubicBezTo>
                    <a:pt x="6" y="43"/>
                    <a:pt x="6" y="43"/>
                    <a:pt x="6" y="43"/>
                  </a:cubicBezTo>
                  <a:cubicBezTo>
                    <a:pt x="9" y="44"/>
                    <a:pt x="9" y="44"/>
                    <a:pt x="9" y="44"/>
                  </a:cubicBezTo>
                  <a:cubicBezTo>
                    <a:pt x="9" y="44"/>
                    <a:pt x="11" y="47"/>
                    <a:pt x="11" y="47"/>
                  </a:cubicBezTo>
                  <a:cubicBezTo>
                    <a:pt x="11" y="48"/>
                    <a:pt x="10" y="50"/>
                    <a:pt x="9" y="50"/>
                  </a:cubicBezTo>
                  <a:cubicBezTo>
                    <a:pt x="9" y="51"/>
                    <a:pt x="8" y="52"/>
                    <a:pt x="8" y="52"/>
                  </a:cubicBezTo>
                  <a:cubicBezTo>
                    <a:pt x="8" y="52"/>
                    <a:pt x="7" y="54"/>
                    <a:pt x="8" y="54"/>
                  </a:cubicBezTo>
                  <a:cubicBezTo>
                    <a:pt x="8" y="54"/>
                    <a:pt x="8" y="54"/>
                    <a:pt x="9" y="55"/>
                  </a:cubicBezTo>
                  <a:cubicBezTo>
                    <a:pt x="9" y="54"/>
                    <a:pt x="9" y="54"/>
                    <a:pt x="9" y="54"/>
                  </a:cubicBezTo>
                  <a:cubicBezTo>
                    <a:pt x="9" y="54"/>
                    <a:pt x="9" y="54"/>
                    <a:pt x="9" y="55"/>
                  </a:cubicBezTo>
                  <a:cubicBezTo>
                    <a:pt x="9" y="55"/>
                    <a:pt x="11" y="55"/>
                    <a:pt x="11" y="55"/>
                  </a:cubicBezTo>
                  <a:cubicBezTo>
                    <a:pt x="11" y="55"/>
                    <a:pt x="14" y="56"/>
                    <a:pt x="15" y="56"/>
                  </a:cubicBezTo>
                  <a:cubicBezTo>
                    <a:pt x="16" y="56"/>
                    <a:pt x="20" y="56"/>
                    <a:pt x="21" y="56"/>
                  </a:cubicBezTo>
                  <a:cubicBezTo>
                    <a:pt x="21" y="56"/>
                    <a:pt x="25" y="56"/>
                    <a:pt x="26" y="56"/>
                  </a:cubicBezTo>
                  <a:cubicBezTo>
                    <a:pt x="27" y="56"/>
                    <a:pt x="29" y="55"/>
                    <a:pt x="30" y="55"/>
                  </a:cubicBezTo>
                  <a:cubicBezTo>
                    <a:pt x="31" y="56"/>
                    <a:pt x="34" y="54"/>
                    <a:pt x="34" y="54"/>
                  </a:cubicBezTo>
                  <a:cubicBezTo>
                    <a:pt x="36" y="52"/>
                    <a:pt x="36" y="52"/>
                    <a:pt x="36" y="52"/>
                  </a:cubicBezTo>
                  <a:cubicBezTo>
                    <a:pt x="35" y="47"/>
                    <a:pt x="35" y="47"/>
                    <a:pt x="35" y="47"/>
                  </a:cubicBezTo>
                  <a:cubicBezTo>
                    <a:pt x="35" y="47"/>
                    <a:pt x="38" y="45"/>
                    <a:pt x="39" y="45"/>
                  </a:cubicBezTo>
                  <a:cubicBezTo>
                    <a:pt x="39" y="45"/>
                    <a:pt x="43" y="44"/>
                    <a:pt x="43" y="44"/>
                  </a:cubicBezTo>
                  <a:cubicBezTo>
                    <a:pt x="44" y="42"/>
                    <a:pt x="44" y="42"/>
                    <a:pt x="44" y="42"/>
                  </a:cubicBezTo>
                  <a:cubicBezTo>
                    <a:pt x="46" y="41"/>
                    <a:pt x="46" y="41"/>
                    <a:pt x="46" y="41"/>
                  </a:cubicBezTo>
                  <a:cubicBezTo>
                    <a:pt x="47" y="43"/>
                    <a:pt x="47" y="43"/>
                    <a:pt x="47" y="43"/>
                  </a:cubicBezTo>
                  <a:cubicBezTo>
                    <a:pt x="49" y="43"/>
                    <a:pt x="49" y="43"/>
                    <a:pt x="49" y="43"/>
                  </a:cubicBezTo>
                  <a:cubicBezTo>
                    <a:pt x="49" y="40"/>
                    <a:pt x="49" y="40"/>
                    <a:pt x="49" y="40"/>
                  </a:cubicBezTo>
                  <a:cubicBezTo>
                    <a:pt x="49" y="34"/>
                    <a:pt x="49" y="34"/>
                    <a:pt x="49" y="34"/>
                  </a:cubicBezTo>
                  <a:cubicBezTo>
                    <a:pt x="51" y="33"/>
                    <a:pt x="51" y="33"/>
                    <a:pt x="51" y="33"/>
                  </a:cubicBezTo>
                  <a:cubicBezTo>
                    <a:pt x="52" y="33"/>
                    <a:pt x="52" y="33"/>
                    <a:pt x="52" y="33"/>
                  </a:cubicBezTo>
                  <a:cubicBezTo>
                    <a:pt x="53" y="31"/>
                    <a:pt x="53" y="31"/>
                    <a:pt x="53" y="31"/>
                  </a:cubicBezTo>
                  <a:cubicBezTo>
                    <a:pt x="52" y="30"/>
                    <a:pt x="52" y="30"/>
                    <a:pt x="52" y="30"/>
                  </a:cubicBezTo>
                  <a:cubicBezTo>
                    <a:pt x="52" y="30"/>
                    <a:pt x="52" y="30"/>
                    <a:pt x="52" y="30"/>
                  </a:cubicBezTo>
                  <a:cubicBezTo>
                    <a:pt x="51" y="30"/>
                    <a:pt x="51" y="30"/>
                    <a:pt x="51" y="30"/>
                  </a:cubicBezTo>
                  <a:cubicBezTo>
                    <a:pt x="50" y="28"/>
                    <a:pt x="50" y="28"/>
                    <a:pt x="50" y="28"/>
                  </a:cubicBezTo>
                  <a:cubicBezTo>
                    <a:pt x="51" y="27"/>
                    <a:pt x="51" y="27"/>
                    <a:pt x="51" y="27"/>
                  </a:cubicBezTo>
                  <a:cubicBezTo>
                    <a:pt x="54" y="28"/>
                    <a:pt x="54" y="28"/>
                    <a:pt x="54" y="28"/>
                  </a:cubicBezTo>
                  <a:cubicBezTo>
                    <a:pt x="57" y="27"/>
                    <a:pt x="57" y="27"/>
                    <a:pt x="57" y="27"/>
                  </a:cubicBezTo>
                  <a:cubicBezTo>
                    <a:pt x="56" y="26"/>
                    <a:pt x="56" y="26"/>
                    <a:pt x="56" y="26"/>
                  </a:cubicBezTo>
                  <a:cubicBezTo>
                    <a:pt x="55" y="26"/>
                    <a:pt x="55" y="26"/>
                    <a:pt x="55" y="26"/>
                  </a:cubicBezTo>
                  <a:cubicBezTo>
                    <a:pt x="55" y="22"/>
                    <a:pt x="55" y="22"/>
                    <a:pt x="55" y="22"/>
                  </a:cubicBezTo>
                  <a:cubicBezTo>
                    <a:pt x="56" y="22"/>
                    <a:pt x="56" y="22"/>
                    <a:pt x="56" y="22"/>
                  </a:cubicBezTo>
                  <a:cubicBezTo>
                    <a:pt x="57" y="21"/>
                    <a:pt x="57" y="21"/>
                    <a:pt x="57" y="21"/>
                  </a:cubicBezTo>
                  <a:cubicBezTo>
                    <a:pt x="57" y="19"/>
                    <a:pt x="57" y="19"/>
                    <a:pt x="57" y="19"/>
                  </a:cubicBezTo>
                  <a:cubicBezTo>
                    <a:pt x="57" y="17"/>
                    <a:pt x="57" y="17"/>
                    <a:pt x="57" y="17"/>
                  </a:cubicBezTo>
                  <a:cubicBezTo>
                    <a:pt x="56" y="17"/>
                    <a:pt x="56" y="17"/>
                    <a:pt x="56" y="17"/>
                  </a:cubicBezTo>
                  <a:cubicBezTo>
                    <a:pt x="55" y="16"/>
                    <a:pt x="55" y="16"/>
                    <a:pt x="55" y="16"/>
                  </a:cubicBezTo>
                  <a:cubicBezTo>
                    <a:pt x="53" y="15"/>
                    <a:pt x="53" y="15"/>
                    <a:pt x="53" y="15"/>
                  </a:cubicBezTo>
                  <a:cubicBezTo>
                    <a:pt x="54" y="14"/>
                    <a:pt x="54" y="14"/>
                    <a:pt x="54" y="14"/>
                  </a:cubicBezTo>
                  <a:cubicBezTo>
                    <a:pt x="55" y="13"/>
                    <a:pt x="55" y="13"/>
                    <a:pt x="55" y="13"/>
                  </a:cubicBezTo>
                  <a:cubicBezTo>
                    <a:pt x="57" y="12"/>
                    <a:pt x="57" y="12"/>
                    <a:pt x="57" y="12"/>
                  </a:cubicBezTo>
                  <a:cubicBezTo>
                    <a:pt x="57" y="12"/>
                    <a:pt x="57" y="11"/>
                    <a:pt x="57" y="10"/>
                  </a:cubicBezTo>
                  <a:cubicBezTo>
                    <a:pt x="56" y="9"/>
                    <a:pt x="56" y="9"/>
                    <a:pt x="56" y="9"/>
                  </a:cubicBezTo>
                  <a:lnTo>
                    <a:pt x="55" y="1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7" name="Freeform 144"/>
            <p:cNvSpPr/>
            <p:nvPr/>
          </p:nvSpPr>
          <p:spPr bwMode="auto">
            <a:xfrm>
              <a:off x="8243541" y="2756049"/>
              <a:ext cx="217488" cy="300038"/>
            </a:xfrm>
            <a:custGeom>
              <a:avLst/>
              <a:gdLst>
                <a:gd name="T0" fmla="*/ 46 w 48"/>
                <a:gd name="T1" fmla="*/ 58 h 66"/>
                <a:gd name="T2" fmla="*/ 44 w 48"/>
                <a:gd name="T3" fmla="*/ 51 h 66"/>
                <a:gd name="T4" fmla="*/ 41 w 48"/>
                <a:gd name="T5" fmla="*/ 47 h 66"/>
                <a:gd name="T6" fmla="*/ 38 w 48"/>
                <a:gd name="T7" fmla="*/ 44 h 66"/>
                <a:gd name="T8" fmla="*/ 40 w 48"/>
                <a:gd name="T9" fmla="*/ 40 h 66"/>
                <a:gd name="T10" fmla="*/ 46 w 48"/>
                <a:gd name="T11" fmla="*/ 36 h 66"/>
                <a:gd name="T12" fmla="*/ 42 w 48"/>
                <a:gd name="T13" fmla="*/ 31 h 66"/>
                <a:gd name="T14" fmla="*/ 43 w 48"/>
                <a:gd name="T15" fmla="*/ 30 h 66"/>
                <a:gd name="T16" fmla="*/ 35 w 48"/>
                <a:gd name="T17" fmla="*/ 32 h 66"/>
                <a:gd name="T18" fmla="*/ 35 w 48"/>
                <a:gd name="T19" fmla="*/ 29 h 66"/>
                <a:gd name="T20" fmla="*/ 29 w 48"/>
                <a:gd name="T21" fmla="*/ 25 h 66"/>
                <a:gd name="T22" fmla="*/ 21 w 48"/>
                <a:gd name="T23" fmla="*/ 18 h 66"/>
                <a:gd name="T24" fmla="*/ 24 w 48"/>
                <a:gd name="T25" fmla="*/ 16 h 66"/>
                <a:gd name="T26" fmla="*/ 25 w 48"/>
                <a:gd name="T27" fmla="*/ 15 h 66"/>
                <a:gd name="T28" fmla="*/ 27 w 48"/>
                <a:gd name="T29" fmla="*/ 11 h 66"/>
                <a:gd name="T30" fmla="*/ 32 w 48"/>
                <a:gd name="T31" fmla="*/ 8 h 66"/>
                <a:gd name="T32" fmla="*/ 28 w 48"/>
                <a:gd name="T33" fmla="*/ 1 h 66"/>
                <a:gd name="T34" fmla="*/ 20 w 48"/>
                <a:gd name="T35" fmla="*/ 1 h 66"/>
                <a:gd name="T36" fmla="*/ 13 w 48"/>
                <a:gd name="T37" fmla="*/ 4 h 66"/>
                <a:gd name="T38" fmla="*/ 11 w 48"/>
                <a:gd name="T39" fmla="*/ 5 h 66"/>
                <a:gd name="T40" fmla="*/ 5 w 48"/>
                <a:gd name="T41" fmla="*/ 12 h 66"/>
                <a:gd name="T42" fmla="*/ 2 w 48"/>
                <a:gd name="T43" fmla="*/ 17 h 66"/>
                <a:gd name="T44" fmla="*/ 7 w 48"/>
                <a:gd name="T45" fmla="*/ 23 h 66"/>
                <a:gd name="T46" fmla="*/ 13 w 48"/>
                <a:gd name="T47" fmla="*/ 31 h 66"/>
                <a:gd name="T48" fmla="*/ 19 w 48"/>
                <a:gd name="T49" fmla="*/ 37 h 66"/>
                <a:gd name="T50" fmla="*/ 25 w 48"/>
                <a:gd name="T51" fmla="*/ 41 h 66"/>
                <a:gd name="T52" fmla="*/ 21 w 48"/>
                <a:gd name="T53" fmla="*/ 43 h 66"/>
                <a:gd name="T54" fmla="*/ 21 w 48"/>
                <a:gd name="T55" fmla="*/ 49 h 66"/>
                <a:gd name="T56" fmla="*/ 20 w 48"/>
                <a:gd name="T57" fmla="*/ 54 h 66"/>
                <a:gd name="T58" fmla="*/ 19 w 48"/>
                <a:gd name="T59" fmla="*/ 56 h 66"/>
                <a:gd name="T60" fmla="*/ 26 w 48"/>
                <a:gd name="T61" fmla="*/ 61 h 66"/>
                <a:gd name="T62" fmla="*/ 33 w 48"/>
                <a:gd name="T63" fmla="*/ 66 h 66"/>
                <a:gd name="T64" fmla="*/ 44 w 48"/>
                <a:gd name="T65" fmla="*/ 65 h 66"/>
                <a:gd name="T66" fmla="*/ 48 w 48"/>
                <a:gd name="T6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8" h="66">
                  <a:moveTo>
                    <a:pt x="47" y="61"/>
                  </a:moveTo>
                  <a:cubicBezTo>
                    <a:pt x="46" y="59"/>
                    <a:pt x="47" y="59"/>
                    <a:pt x="46" y="58"/>
                  </a:cubicBezTo>
                  <a:cubicBezTo>
                    <a:pt x="46" y="57"/>
                    <a:pt x="46" y="55"/>
                    <a:pt x="46" y="54"/>
                  </a:cubicBezTo>
                  <a:cubicBezTo>
                    <a:pt x="46" y="54"/>
                    <a:pt x="46" y="52"/>
                    <a:pt x="44" y="51"/>
                  </a:cubicBezTo>
                  <a:cubicBezTo>
                    <a:pt x="43" y="50"/>
                    <a:pt x="43" y="49"/>
                    <a:pt x="42" y="49"/>
                  </a:cubicBezTo>
                  <a:cubicBezTo>
                    <a:pt x="40" y="49"/>
                    <a:pt x="40" y="47"/>
                    <a:pt x="41" y="47"/>
                  </a:cubicBezTo>
                  <a:cubicBezTo>
                    <a:pt x="42" y="47"/>
                    <a:pt x="42" y="46"/>
                    <a:pt x="41" y="45"/>
                  </a:cubicBezTo>
                  <a:cubicBezTo>
                    <a:pt x="41" y="44"/>
                    <a:pt x="39" y="46"/>
                    <a:pt x="38" y="44"/>
                  </a:cubicBezTo>
                  <a:cubicBezTo>
                    <a:pt x="37" y="43"/>
                    <a:pt x="38" y="42"/>
                    <a:pt x="38" y="40"/>
                  </a:cubicBezTo>
                  <a:cubicBezTo>
                    <a:pt x="38" y="38"/>
                    <a:pt x="39" y="40"/>
                    <a:pt x="40" y="40"/>
                  </a:cubicBezTo>
                  <a:cubicBezTo>
                    <a:pt x="40" y="40"/>
                    <a:pt x="43" y="40"/>
                    <a:pt x="44" y="39"/>
                  </a:cubicBezTo>
                  <a:cubicBezTo>
                    <a:pt x="46" y="38"/>
                    <a:pt x="47" y="37"/>
                    <a:pt x="46" y="36"/>
                  </a:cubicBezTo>
                  <a:cubicBezTo>
                    <a:pt x="45" y="35"/>
                    <a:pt x="42" y="34"/>
                    <a:pt x="40" y="33"/>
                  </a:cubicBezTo>
                  <a:cubicBezTo>
                    <a:pt x="39" y="32"/>
                    <a:pt x="42" y="31"/>
                    <a:pt x="42" y="31"/>
                  </a:cubicBezTo>
                  <a:cubicBezTo>
                    <a:pt x="43" y="31"/>
                    <a:pt x="45" y="31"/>
                    <a:pt x="45" y="31"/>
                  </a:cubicBezTo>
                  <a:cubicBezTo>
                    <a:pt x="45" y="31"/>
                    <a:pt x="44" y="30"/>
                    <a:pt x="43" y="30"/>
                  </a:cubicBezTo>
                  <a:cubicBezTo>
                    <a:pt x="42" y="29"/>
                    <a:pt x="39" y="30"/>
                    <a:pt x="38" y="30"/>
                  </a:cubicBezTo>
                  <a:cubicBezTo>
                    <a:pt x="37" y="30"/>
                    <a:pt x="36" y="32"/>
                    <a:pt x="35" y="32"/>
                  </a:cubicBezTo>
                  <a:cubicBezTo>
                    <a:pt x="34" y="32"/>
                    <a:pt x="34" y="33"/>
                    <a:pt x="34" y="33"/>
                  </a:cubicBezTo>
                  <a:cubicBezTo>
                    <a:pt x="33" y="32"/>
                    <a:pt x="34" y="30"/>
                    <a:pt x="35" y="29"/>
                  </a:cubicBezTo>
                  <a:cubicBezTo>
                    <a:pt x="35" y="28"/>
                    <a:pt x="34" y="27"/>
                    <a:pt x="33" y="27"/>
                  </a:cubicBezTo>
                  <a:cubicBezTo>
                    <a:pt x="32" y="27"/>
                    <a:pt x="31" y="27"/>
                    <a:pt x="29" y="25"/>
                  </a:cubicBezTo>
                  <a:cubicBezTo>
                    <a:pt x="27" y="24"/>
                    <a:pt x="26" y="23"/>
                    <a:pt x="24" y="21"/>
                  </a:cubicBezTo>
                  <a:cubicBezTo>
                    <a:pt x="22" y="19"/>
                    <a:pt x="23" y="20"/>
                    <a:pt x="21" y="18"/>
                  </a:cubicBezTo>
                  <a:cubicBezTo>
                    <a:pt x="19" y="17"/>
                    <a:pt x="20" y="16"/>
                    <a:pt x="20" y="15"/>
                  </a:cubicBezTo>
                  <a:cubicBezTo>
                    <a:pt x="19" y="15"/>
                    <a:pt x="23" y="16"/>
                    <a:pt x="24" y="16"/>
                  </a:cubicBezTo>
                  <a:cubicBezTo>
                    <a:pt x="24" y="17"/>
                    <a:pt x="26" y="16"/>
                    <a:pt x="26" y="16"/>
                  </a:cubicBezTo>
                  <a:cubicBezTo>
                    <a:pt x="26" y="16"/>
                    <a:pt x="26" y="15"/>
                    <a:pt x="25" y="15"/>
                  </a:cubicBezTo>
                  <a:cubicBezTo>
                    <a:pt x="23" y="14"/>
                    <a:pt x="24" y="13"/>
                    <a:pt x="23" y="12"/>
                  </a:cubicBezTo>
                  <a:cubicBezTo>
                    <a:pt x="23" y="12"/>
                    <a:pt x="26" y="11"/>
                    <a:pt x="27" y="11"/>
                  </a:cubicBezTo>
                  <a:cubicBezTo>
                    <a:pt x="28" y="11"/>
                    <a:pt x="31" y="11"/>
                    <a:pt x="32" y="11"/>
                  </a:cubicBezTo>
                  <a:cubicBezTo>
                    <a:pt x="32" y="11"/>
                    <a:pt x="32" y="9"/>
                    <a:pt x="32" y="8"/>
                  </a:cubicBezTo>
                  <a:cubicBezTo>
                    <a:pt x="32" y="7"/>
                    <a:pt x="33" y="6"/>
                    <a:pt x="33" y="4"/>
                  </a:cubicBezTo>
                  <a:cubicBezTo>
                    <a:pt x="32" y="3"/>
                    <a:pt x="31" y="1"/>
                    <a:pt x="28" y="1"/>
                  </a:cubicBezTo>
                  <a:cubicBezTo>
                    <a:pt x="26" y="1"/>
                    <a:pt x="25" y="1"/>
                    <a:pt x="24" y="1"/>
                  </a:cubicBezTo>
                  <a:cubicBezTo>
                    <a:pt x="22" y="0"/>
                    <a:pt x="21" y="1"/>
                    <a:pt x="20" y="1"/>
                  </a:cubicBezTo>
                  <a:cubicBezTo>
                    <a:pt x="19" y="1"/>
                    <a:pt x="17" y="3"/>
                    <a:pt x="17" y="3"/>
                  </a:cubicBezTo>
                  <a:cubicBezTo>
                    <a:pt x="16" y="4"/>
                    <a:pt x="14" y="4"/>
                    <a:pt x="13" y="4"/>
                  </a:cubicBezTo>
                  <a:cubicBezTo>
                    <a:pt x="11" y="4"/>
                    <a:pt x="10" y="5"/>
                    <a:pt x="10" y="5"/>
                  </a:cubicBezTo>
                  <a:cubicBezTo>
                    <a:pt x="11" y="5"/>
                    <a:pt x="11" y="5"/>
                    <a:pt x="11" y="5"/>
                  </a:cubicBezTo>
                  <a:cubicBezTo>
                    <a:pt x="11" y="5"/>
                    <a:pt x="10" y="8"/>
                    <a:pt x="8" y="8"/>
                  </a:cubicBezTo>
                  <a:cubicBezTo>
                    <a:pt x="6" y="9"/>
                    <a:pt x="4" y="10"/>
                    <a:pt x="5" y="12"/>
                  </a:cubicBezTo>
                  <a:cubicBezTo>
                    <a:pt x="5" y="13"/>
                    <a:pt x="5" y="13"/>
                    <a:pt x="4" y="14"/>
                  </a:cubicBezTo>
                  <a:cubicBezTo>
                    <a:pt x="3" y="15"/>
                    <a:pt x="2" y="16"/>
                    <a:pt x="2" y="17"/>
                  </a:cubicBezTo>
                  <a:cubicBezTo>
                    <a:pt x="1" y="17"/>
                    <a:pt x="0" y="16"/>
                    <a:pt x="3" y="18"/>
                  </a:cubicBezTo>
                  <a:cubicBezTo>
                    <a:pt x="6" y="20"/>
                    <a:pt x="7" y="22"/>
                    <a:pt x="7" y="23"/>
                  </a:cubicBezTo>
                  <a:cubicBezTo>
                    <a:pt x="7" y="23"/>
                    <a:pt x="7" y="25"/>
                    <a:pt x="9" y="28"/>
                  </a:cubicBezTo>
                  <a:cubicBezTo>
                    <a:pt x="11" y="30"/>
                    <a:pt x="12" y="30"/>
                    <a:pt x="13" y="31"/>
                  </a:cubicBezTo>
                  <a:cubicBezTo>
                    <a:pt x="15" y="33"/>
                    <a:pt x="15" y="34"/>
                    <a:pt x="15" y="34"/>
                  </a:cubicBezTo>
                  <a:cubicBezTo>
                    <a:pt x="15" y="34"/>
                    <a:pt x="17" y="35"/>
                    <a:pt x="19" y="37"/>
                  </a:cubicBezTo>
                  <a:cubicBezTo>
                    <a:pt x="20" y="39"/>
                    <a:pt x="20" y="39"/>
                    <a:pt x="21" y="40"/>
                  </a:cubicBezTo>
                  <a:cubicBezTo>
                    <a:pt x="21" y="41"/>
                    <a:pt x="25" y="41"/>
                    <a:pt x="25" y="41"/>
                  </a:cubicBezTo>
                  <a:cubicBezTo>
                    <a:pt x="24" y="43"/>
                    <a:pt x="24" y="43"/>
                    <a:pt x="24" y="43"/>
                  </a:cubicBezTo>
                  <a:cubicBezTo>
                    <a:pt x="21" y="43"/>
                    <a:pt x="21" y="43"/>
                    <a:pt x="21" y="43"/>
                  </a:cubicBezTo>
                  <a:cubicBezTo>
                    <a:pt x="21" y="46"/>
                    <a:pt x="21" y="46"/>
                    <a:pt x="21" y="46"/>
                  </a:cubicBezTo>
                  <a:cubicBezTo>
                    <a:pt x="21" y="49"/>
                    <a:pt x="21" y="49"/>
                    <a:pt x="21" y="49"/>
                  </a:cubicBezTo>
                  <a:cubicBezTo>
                    <a:pt x="20" y="51"/>
                    <a:pt x="20" y="51"/>
                    <a:pt x="20" y="51"/>
                  </a:cubicBezTo>
                  <a:cubicBezTo>
                    <a:pt x="20" y="54"/>
                    <a:pt x="20" y="54"/>
                    <a:pt x="20" y="54"/>
                  </a:cubicBezTo>
                  <a:cubicBezTo>
                    <a:pt x="18" y="55"/>
                    <a:pt x="18" y="55"/>
                    <a:pt x="18" y="55"/>
                  </a:cubicBezTo>
                  <a:cubicBezTo>
                    <a:pt x="19" y="56"/>
                    <a:pt x="19" y="56"/>
                    <a:pt x="19" y="56"/>
                  </a:cubicBezTo>
                  <a:cubicBezTo>
                    <a:pt x="19" y="56"/>
                    <a:pt x="22" y="60"/>
                    <a:pt x="22" y="60"/>
                  </a:cubicBezTo>
                  <a:cubicBezTo>
                    <a:pt x="22" y="60"/>
                    <a:pt x="26" y="61"/>
                    <a:pt x="26" y="61"/>
                  </a:cubicBezTo>
                  <a:cubicBezTo>
                    <a:pt x="26" y="61"/>
                    <a:pt x="28" y="63"/>
                    <a:pt x="28" y="63"/>
                  </a:cubicBezTo>
                  <a:cubicBezTo>
                    <a:pt x="29" y="63"/>
                    <a:pt x="32" y="66"/>
                    <a:pt x="33" y="66"/>
                  </a:cubicBezTo>
                  <a:cubicBezTo>
                    <a:pt x="33" y="66"/>
                    <a:pt x="38" y="66"/>
                    <a:pt x="38" y="66"/>
                  </a:cubicBezTo>
                  <a:cubicBezTo>
                    <a:pt x="38" y="66"/>
                    <a:pt x="43" y="65"/>
                    <a:pt x="44" y="65"/>
                  </a:cubicBezTo>
                  <a:cubicBezTo>
                    <a:pt x="44" y="65"/>
                    <a:pt x="48" y="65"/>
                    <a:pt x="48" y="65"/>
                  </a:cubicBezTo>
                  <a:cubicBezTo>
                    <a:pt x="48" y="62"/>
                    <a:pt x="48" y="62"/>
                    <a:pt x="48" y="62"/>
                  </a:cubicBezTo>
                  <a:cubicBezTo>
                    <a:pt x="48" y="62"/>
                    <a:pt x="47" y="62"/>
                    <a:pt x="47" y="6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8" name="Freeform 145"/>
            <p:cNvSpPr/>
            <p:nvPr/>
          </p:nvSpPr>
          <p:spPr bwMode="auto">
            <a:xfrm>
              <a:off x="9129366" y="3229124"/>
              <a:ext cx="436563" cy="250825"/>
            </a:xfrm>
            <a:custGeom>
              <a:avLst/>
              <a:gdLst>
                <a:gd name="T0" fmla="*/ 88 w 96"/>
                <a:gd name="T1" fmla="*/ 15 h 55"/>
                <a:gd name="T2" fmla="*/ 88 w 96"/>
                <a:gd name="T3" fmla="*/ 12 h 55"/>
                <a:gd name="T4" fmla="*/ 89 w 96"/>
                <a:gd name="T5" fmla="*/ 10 h 55"/>
                <a:gd name="T6" fmla="*/ 86 w 96"/>
                <a:gd name="T7" fmla="*/ 9 h 55"/>
                <a:gd name="T8" fmla="*/ 84 w 96"/>
                <a:gd name="T9" fmla="*/ 7 h 55"/>
                <a:gd name="T10" fmla="*/ 83 w 96"/>
                <a:gd name="T11" fmla="*/ 8 h 55"/>
                <a:gd name="T12" fmla="*/ 81 w 96"/>
                <a:gd name="T13" fmla="*/ 10 h 55"/>
                <a:gd name="T14" fmla="*/ 79 w 96"/>
                <a:gd name="T15" fmla="*/ 8 h 55"/>
                <a:gd name="T16" fmla="*/ 77 w 96"/>
                <a:gd name="T17" fmla="*/ 9 h 55"/>
                <a:gd name="T18" fmla="*/ 76 w 96"/>
                <a:gd name="T19" fmla="*/ 11 h 55"/>
                <a:gd name="T20" fmla="*/ 74 w 96"/>
                <a:gd name="T21" fmla="*/ 12 h 55"/>
                <a:gd name="T22" fmla="*/ 71 w 96"/>
                <a:gd name="T23" fmla="*/ 13 h 55"/>
                <a:gd name="T24" fmla="*/ 70 w 96"/>
                <a:gd name="T25" fmla="*/ 15 h 55"/>
                <a:gd name="T26" fmla="*/ 69 w 96"/>
                <a:gd name="T27" fmla="*/ 17 h 55"/>
                <a:gd name="T28" fmla="*/ 64 w 96"/>
                <a:gd name="T29" fmla="*/ 17 h 55"/>
                <a:gd name="T30" fmla="*/ 57 w 96"/>
                <a:gd name="T31" fmla="*/ 16 h 55"/>
                <a:gd name="T32" fmla="*/ 56 w 96"/>
                <a:gd name="T33" fmla="*/ 15 h 55"/>
                <a:gd name="T34" fmla="*/ 54 w 96"/>
                <a:gd name="T35" fmla="*/ 13 h 55"/>
                <a:gd name="T36" fmla="*/ 52 w 96"/>
                <a:gd name="T37" fmla="*/ 15 h 55"/>
                <a:gd name="T38" fmla="*/ 51 w 96"/>
                <a:gd name="T39" fmla="*/ 17 h 55"/>
                <a:gd name="T40" fmla="*/ 49 w 96"/>
                <a:gd name="T41" fmla="*/ 18 h 55"/>
                <a:gd name="T42" fmla="*/ 45 w 96"/>
                <a:gd name="T43" fmla="*/ 16 h 55"/>
                <a:gd name="T44" fmla="*/ 43 w 96"/>
                <a:gd name="T45" fmla="*/ 18 h 55"/>
                <a:gd name="T46" fmla="*/ 38 w 96"/>
                <a:gd name="T47" fmla="*/ 17 h 55"/>
                <a:gd name="T48" fmla="*/ 33 w 96"/>
                <a:gd name="T49" fmla="*/ 16 h 55"/>
                <a:gd name="T50" fmla="*/ 22 w 96"/>
                <a:gd name="T51" fmla="*/ 11 h 55"/>
                <a:gd name="T52" fmla="*/ 17 w 96"/>
                <a:gd name="T53" fmla="*/ 7 h 55"/>
                <a:gd name="T54" fmla="*/ 6 w 96"/>
                <a:gd name="T55" fmla="*/ 2 h 55"/>
                <a:gd name="T56" fmla="*/ 1 w 96"/>
                <a:gd name="T57" fmla="*/ 5 h 55"/>
                <a:gd name="T58" fmla="*/ 1 w 96"/>
                <a:gd name="T59" fmla="*/ 12 h 55"/>
                <a:gd name="T60" fmla="*/ 13 w 96"/>
                <a:gd name="T61" fmla="*/ 19 h 55"/>
                <a:gd name="T62" fmla="*/ 26 w 96"/>
                <a:gd name="T63" fmla="*/ 21 h 55"/>
                <a:gd name="T64" fmla="*/ 37 w 96"/>
                <a:gd name="T65" fmla="*/ 27 h 55"/>
                <a:gd name="T66" fmla="*/ 47 w 96"/>
                <a:gd name="T67" fmla="*/ 26 h 55"/>
                <a:gd name="T68" fmla="*/ 47 w 96"/>
                <a:gd name="T69" fmla="*/ 26 h 55"/>
                <a:gd name="T70" fmla="*/ 56 w 96"/>
                <a:gd name="T71" fmla="*/ 32 h 55"/>
                <a:gd name="T72" fmla="*/ 71 w 96"/>
                <a:gd name="T73" fmla="*/ 37 h 55"/>
                <a:gd name="T74" fmla="*/ 66 w 96"/>
                <a:gd name="T75" fmla="*/ 47 h 55"/>
                <a:gd name="T76" fmla="*/ 73 w 96"/>
                <a:gd name="T77" fmla="*/ 44 h 55"/>
                <a:gd name="T78" fmla="*/ 75 w 96"/>
                <a:gd name="T79" fmla="*/ 55 h 55"/>
                <a:gd name="T80" fmla="*/ 77 w 96"/>
                <a:gd name="T81" fmla="*/ 53 h 55"/>
                <a:gd name="T82" fmla="*/ 78 w 96"/>
                <a:gd name="T83" fmla="*/ 47 h 55"/>
                <a:gd name="T84" fmla="*/ 81 w 96"/>
                <a:gd name="T85" fmla="*/ 44 h 55"/>
                <a:gd name="T86" fmla="*/ 83 w 96"/>
                <a:gd name="T87" fmla="*/ 35 h 55"/>
                <a:gd name="T88" fmla="*/ 85 w 96"/>
                <a:gd name="T89" fmla="*/ 28 h 55"/>
                <a:gd name="T90" fmla="*/ 90 w 96"/>
                <a:gd name="T91" fmla="*/ 22 h 55"/>
                <a:gd name="T92" fmla="*/ 92 w 96"/>
                <a:gd name="T93" fmla="*/ 20 h 55"/>
                <a:gd name="T94" fmla="*/ 94 w 96"/>
                <a:gd name="T95" fmla="*/ 14 h 55"/>
                <a:gd name="T96" fmla="*/ 92 w 96"/>
                <a:gd name="T97" fmla="*/ 1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6" h="55">
                  <a:moveTo>
                    <a:pt x="92" y="15"/>
                  </a:moveTo>
                  <a:cubicBezTo>
                    <a:pt x="88" y="15"/>
                    <a:pt x="88" y="15"/>
                    <a:pt x="88" y="15"/>
                  </a:cubicBezTo>
                  <a:cubicBezTo>
                    <a:pt x="87" y="13"/>
                    <a:pt x="87" y="13"/>
                    <a:pt x="87" y="13"/>
                  </a:cubicBezTo>
                  <a:cubicBezTo>
                    <a:pt x="88" y="12"/>
                    <a:pt x="88" y="12"/>
                    <a:pt x="88" y="12"/>
                  </a:cubicBezTo>
                  <a:cubicBezTo>
                    <a:pt x="89" y="12"/>
                    <a:pt x="89" y="12"/>
                    <a:pt x="89" y="12"/>
                  </a:cubicBezTo>
                  <a:cubicBezTo>
                    <a:pt x="89" y="10"/>
                    <a:pt x="89" y="10"/>
                    <a:pt x="89" y="10"/>
                  </a:cubicBezTo>
                  <a:cubicBezTo>
                    <a:pt x="87" y="10"/>
                    <a:pt x="87" y="10"/>
                    <a:pt x="87" y="10"/>
                  </a:cubicBezTo>
                  <a:cubicBezTo>
                    <a:pt x="86" y="9"/>
                    <a:pt x="86" y="9"/>
                    <a:pt x="86" y="9"/>
                  </a:cubicBezTo>
                  <a:cubicBezTo>
                    <a:pt x="86" y="7"/>
                    <a:pt x="86" y="7"/>
                    <a:pt x="86" y="7"/>
                  </a:cubicBezTo>
                  <a:cubicBezTo>
                    <a:pt x="86" y="7"/>
                    <a:pt x="85" y="7"/>
                    <a:pt x="84" y="7"/>
                  </a:cubicBezTo>
                  <a:cubicBezTo>
                    <a:pt x="84" y="7"/>
                    <a:pt x="84" y="8"/>
                    <a:pt x="84" y="8"/>
                  </a:cubicBezTo>
                  <a:cubicBezTo>
                    <a:pt x="83" y="8"/>
                    <a:pt x="83" y="8"/>
                    <a:pt x="83" y="8"/>
                  </a:cubicBezTo>
                  <a:cubicBezTo>
                    <a:pt x="83" y="10"/>
                    <a:pt x="83" y="10"/>
                    <a:pt x="83" y="10"/>
                  </a:cubicBezTo>
                  <a:cubicBezTo>
                    <a:pt x="81" y="10"/>
                    <a:pt x="81" y="10"/>
                    <a:pt x="81" y="10"/>
                  </a:cubicBezTo>
                  <a:cubicBezTo>
                    <a:pt x="80" y="8"/>
                    <a:pt x="80" y="8"/>
                    <a:pt x="80" y="8"/>
                  </a:cubicBezTo>
                  <a:cubicBezTo>
                    <a:pt x="79" y="8"/>
                    <a:pt x="79" y="8"/>
                    <a:pt x="79" y="8"/>
                  </a:cubicBezTo>
                  <a:cubicBezTo>
                    <a:pt x="77" y="9"/>
                    <a:pt x="77" y="9"/>
                    <a:pt x="77" y="9"/>
                  </a:cubicBezTo>
                  <a:cubicBezTo>
                    <a:pt x="77" y="9"/>
                    <a:pt x="77" y="9"/>
                    <a:pt x="77" y="9"/>
                  </a:cubicBezTo>
                  <a:cubicBezTo>
                    <a:pt x="76" y="9"/>
                    <a:pt x="76" y="9"/>
                    <a:pt x="76" y="9"/>
                  </a:cubicBezTo>
                  <a:cubicBezTo>
                    <a:pt x="76" y="11"/>
                    <a:pt x="76" y="11"/>
                    <a:pt x="76" y="11"/>
                  </a:cubicBezTo>
                  <a:cubicBezTo>
                    <a:pt x="74" y="11"/>
                    <a:pt x="74" y="11"/>
                    <a:pt x="74" y="11"/>
                  </a:cubicBezTo>
                  <a:cubicBezTo>
                    <a:pt x="74" y="12"/>
                    <a:pt x="74" y="12"/>
                    <a:pt x="74" y="12"/>
                  </a:cubicBezTo>
                  <a:cubicBezTo>
                    <a:pt x="72" y="12"/>
                    <a:pt x="72" y="12"/>
                    <a:pt x="72" y="12"/>
                  </a:cubicBezTo>
                  <a:cubicBezTo>
                    <a:pt x="71" y="13"/>
                    <a:pt x="71" y="13"/>
                    <a:pt x="71" y="13"/>
                  </a:cubicBezTo>
                  <a:cubicBezTo>
                    <a:pt x="71" y="14"/>
                    <a:pt x="71" y="14"/>
                    <a:pt x="71" y="14"/>
                  </a:cubicBezTo>
                  <a:cubicBezTo>
                    <a:pt x="70" y="15"/>
                    <a:pt x="70" y="15"/>
                    <a:pt x="70" y="15"/>
                  </a:cubicBezTo>
                  <a:cubicBezTo>
                    <a:pt x="69" y="15"/>
                    <a:pt x="69" y="15"/>
                    <a:pt x="69" y="15"/>
                  </a:cubicBezTo>
                  <a:cubicBezTo>
                    <a:pt x="69" y="17"/>
                    <a:pt x="69" y="17"/>
                    <a:pt x="69" y="17"/>
                  </a:cubicBezTo>
                  <a:cubicBezTo>
                    <a:pt x="67" y="17"/>
                    <a:pt x="67" y="17"/>
                    <a:pt x="67" y="17"/>
                  </a:cubicBezTo>
                  <a:cubicBezTo>
                    <a:pt x="64" y="17"/>
                    <a:pt x="64" y="17"/>
                    <a:pt x="64" y="17"/>
                  </a:cubicBezTo>
                  <a:cubicBezTo>
                    <a:pt x="64" y="16"/>
                    <a:pt x="64" y="16"/>
                    <a:pt x="64" y="16"/>
                  </a:cubicBezTo>
                  <a:cubicBezTo>
                    <a:pt x="57" y="16"/>
                    <a:pt x="57" y="16"/>
                    <a:pt x="57" y="16"/>
                  </a:cubicBezTo>
                  <a:cubicBezTo>
                    <a:pt x="57" y="15"/>
                    <a:pt x="57" y="15"/>
                    <a:pt x="57" y="15"/>
                  </a:cubicBezTo>
                  <a:cubicBezTo>
                    <a:pt x="56" y="15"/>
                    <a:pt x="56" y="15"/>
                    <a:pt x="56" y="15"/>
                  </a:cubicBezTo>
                  <a:cubicBezTo>
                    <a:pt x="56" y="13"/>
                    <a:pt x="56" y="13"/>
                    <a:pt x="56" y="13"/>
                  </a:cubicBezTo>
                  <a:cubicBezTo>
                    <a:pt x="54" y="13"/>
                    <a:pt x="54" y="13"/>
                    <a:pt x="54" y="13"/>
                  </a:cubicBezTo>
                  <a:cubicBezTo>
                    <a:pt x="53" y="14"/>
                    <a:pt x="53" y="14"/>
                    <a:pt x="53" y="14"/>
                  </a:cubicBezTo>
                  <a:cubicBezTo>
                    <a:pt x="52" y="15"/>
                    <a:pt x="52" y="15"/>
                    <a:pt x="52" y="15"/>
                  </a:cubicBezTo>
                  <a:cubicBezTo>
                    <a:pt x="51" y="15"/>
                    <a:pt x="51" y="15"/>
                    <a:pt x="51" y="15"/>
                  </a:cubicBezTo>
                  <a:cubicBezTo>
                    <a:pt x="51" y="17"/>
                    <a:pt x="51" y="17"/>
                    <a:pt x="51" y="17"/>
                  </a:cubicBezTo>
                  <a:cubicBezTo>
                    <a:pt x="50" y="18"/>
                    <a:pt x="50" y="18"/>
                    <a:pt x="50" y="18"/>
                  </a:cubicBezTo>
                  <a:cubicBezTo>
                    <a:pt x="49" y="18"/>
                    <a:pt x="49" y="18"/>
                    <a:pt x="49" y="18"/>
                  </a:cubicBezTo>
                  <a:cubicBezTo>
                    <a:pt x="49" y="16"/>
                    <a:pt x="49" y="16"/>
                    <a:pt x="49" y="16"/>
                  </a:cubicBezTo>
                  <a:cubicBezTo>
                    <a:pt x="45" y="16"/>
                    <a:pt x="45" y="16"/>
                    <a:pt x="45" y="16"/>
                  </a:cubicBezTo>
                  <a:cubicBezTo>
                    <a:pt x="44" y="18"/>
                    <a:pt x="44" y="18"/>
                    <a:pt x="44" y="18"/>
                  </a:cubicBezTo>
                  <a:cubicBezTo>
                    <a:pt x="44" y="18"/>
                    <a:pt x="44" y="18"/>
                    <a:pt x="43" y="18"/>
                  </a:cubicBezTo>
                  <a:cubicBezTo>
                    <a:pt x="43" y="18"/>
                    <a:pt x="43" y="18"/>
                    <a:pt x="40" y="18"/>
                  </a:cubicBezTo>
                  <a:cubicBezTo>
                    <a:pt x="36" y="18"/>
                    <a:pt x="39" y="17"/>
                    <a:pt x="38" y="17"/>
                  </a:cubicBezTo>
                  <a:cubicBezTo>
                    <a:pt x="37" y="17"/>
                    <a:pt x="37" y="17"/>
                    <a:pt x="34" y="17"/>
                  </a:cubicBezTo>
                  <a:cubicBezTo>
                    <a:pt x="31" y="17"/>
                    <a:pt x="37" y="16"/>
                    <a:pt x="33" y="16"/>
                  </a:cubicBezTo>
                  <a:cubicBezTo>
                    <a:pt x="30" y="16"/>
                    <a:pt x="28" y="14"/>
                    <a:pt x="27" y="14"/>
                  </a:cubicBezTo>
                  <a:cubicBezTo>
                    <a:pt x="26" y="14"/>
                    <a:pt x="23" y="13"/>
                    <a:pt x="22" y="11"/>
                  </a:cubicBezTo>
                  <a:cubicBezTo>
                    <a:pt x="21" y="8"/>
                    <a:pt x="22" y="9"/>
                    <a:pt x="20" y="9"/>
                  </a:cubicBezTo>
                  <a:cubicBezTo>
                    <a:pt x="18" y="9"/>
                    <a:pt x="19" y="9"/>
                    <a:pt x="17" y="7"/>
                  </a:cubicBezTo>
                  <a:cubicBezTo>
                    <a:pt x="15" y="5"/>
                    <a:pt x="13" y="5"/>
                    <a:pt x="11" y="3"/>
                  </a:cubicBezTo>
                  <a:cubicBezTo>
                    <a:pt x="9" y="0"/>
                    <a:pt x="8" y="1"/>
                    <a:pt x="6" y="2"/>
                  </a:cubicBezTo>
                  <a:cubicBezTo>
                    <a:pt x="3" y="3"/>
                    <a:pt x="2" y="4"/>
                    <a:pt x="3" y="3"/>
                  </a:cubicBezTo>
                  <a:cubicBezTo>
                    <a:pt x="1" y="5"/>
                    <a:pt x="1" y="5"/>
                    <a:pt x="1" y="5"/>
                  </a:cubicBezTo>
                  <a:cubicBezTo>
                    <a:pt x="0" y="9"/>
                    <a:pt x="0" y="9"/>
                    <a:pt x="0" y="9"/>
                  </a:cubicBezTo>
                  <a:cubicBezTo>
                    <a:pt x="0" y="9"/>
                    <a:pt x="0" y="12"/>
                    <a:pt x="1" y="12"/>
                  </a:cubicBezTo>
                  <a:cubicBezTo>
                    <a:pt x="2" y="12"/>
                    <a:pt x="6" y="14"/>
                    <a:pt x="7" y="15"/>
                  </a:cubicBezTo>
                  <a:cubicBezTo>
                    <a:pt x="8" y="16"/>
                    <a:pt x="13" y="19"/>
                    <a:pt x="13" y="19"/>
                  </a:cubicBezTo>
                  <a:cubicBezTo>
                    <a:pt x="19" y="21"/>
                    <a:pt x="19" y="21"/>
                    <a:pt x="19" y="21"/>
                  </a:cubicBezTo>
                  <a:cubicBezTo>
                    <a:pt x="19" y="21"/>
                    <a:pt x="24" y="20"/>
                    <a:pt x="26" y="21"/>
                  </a:cubicBezTo>
                  <a:cubicBezTo>
                    <a:pt x="28" y="23"/>
                    <a:pt x="26" y="25"/>
                    <a:pt x="30" y="25"/>
                  </a:cubicBezTo>
                  <a:cubicBezTo>
                    <a:pt x="33" y="25"/>
                    <a:pt x="34" y="25"/>
                    <a:pt x="37" y="27"/>
                  </a:cubicBezTo>
                  <a:cubicBezTo>
                    <a:pt x="41" y="28"/>
                    <a:pt x="41" y="27"/>
                    <a:pt x="45" y="27"/>
                  </a:cubicBezTo>
                  <a:cubicBezTo>
                    <a:pt x="45" y="27"/>
                    <a:pt x="46" y="26"/>
                    <a:pt x="47" y="26"/>
                  </a:cubicBezTo>
                  <a:cubicBezTo>
                    <a:pt x="47" y="26"/>
                    <a:pt x="47" y="26"/>
                    <a:pt x="47" y="26"/>
                  </a:cubicBezTo>
                  <a:cubicBezTo>
                    <a:pt x="47" y="26"/>
                    <a:pt x="47" y="26"/>
                    <a:pt x="47" y="26"/>
                  </a:cubicBezTo>
                  <a:cubicBezTo>
                    <a:pt x="49" y="26"/>
                    <a:pt x="50" y="26"/>
                    <a:pt x="52" y="28"/>
                  </a:cubicBezTo>
                  <a:cubicBezTo>
                    <a:pt x="55" y="30"/>
                    <a:pt x="54" y="31"/>
                    <a:pt x="56" y="32"/>
                  </a:cubicBezTo>
                  <a:cubicBezTo>
                    <a:pt x="59" y="34"/>
                    <a:pt x="64" y="36"/>
                    <a:pt x="67" y="36"/>
                  </a:cubicBezTo>
                  <a:cubicBezTo>
                    <a:pt x="71" y="36"/>
                    <a:pt x="73" y="33"/>
                    <a:pt x="71" y="37"/>
                  </a:cubicBezTo>
                  <a:cubicBezTo>
                    <a:pt x="69" y="41"/>
                    <a:pt x="65" y="41"/>
                    <a:pt x="64" y="42"/>
                  </a:cubicBezTo>
                  <a:cubicBezTo>
                    <a:pt x="63" y="44"/>
                    <a:pt x="64" y="46"/>
                    <a:pt x="66" y="47"/>
                  </a:cubicBezTo>
                  <a:cubicBezTo>
                    <a:pt x="68" y="47"/>
                    <a:pt x="69" y="48"/>
                    <a:pt x="70" y="47"/>
                  </a:cubicBezTo>
                  <a:cubicBezTo>
                    <a:pt x="70" y="45"/>
                    <a:pt x="71" y="43"/>
                    <a:pt x="73" y="44"/>
                  </a:cubicBezTo>
                  <a:cubicBezTo>
                    <a:pt x="74" y="46"/>
                    <a:pt x="71" y="49"/>
                    <a:pt x="72" y="51"/>
                  </a:cubicBezTo>
                  <a:cubicBezTo>
                    <a:pt x="73" y="53"/>
                    <a:pt x="75" y="55"/>
                    <a:pt x="75" y="55"/>
                  </a:cubicBezTo>
                  <a:cubicBezTo>
                    <a:pt x="76" y="53"/>
                    <a:pt x="76" y="53"/>
                    <a:pt x="76" y="53"/>
                  </a:cubicBezTo>
                  <a:cubicBezTo>
                    <a:pt x="77" y="53"/>
                    <a:pt x="77" y="53"/>
                    <a:pt x="77" y="53"/>
                  </a:cubicBezTo>
                  <a:cubicBezTo>
                    <a:pt x="77" y="49"/>
                    <a:pt x="77" y="49"/>
                    <a:pt x="77" y="49"/>
                  </a:cubicBezTo>
                  <a:cubicBezTo>
                    <a:pt x="78" y="47"/>
                    <a:pt x="78" y="47"/>
                    <a:pt x="78" y="47"/>
                  </a:cubicBezTo>
                  <a:cubicBezTo>
                    <a:pt x="78" y="43"/>
                    <a:pt x="78" y="43"/>
                    <a:pt x="78" y="43"/>
                  </a:cubicBezTo>
                  <a:cubicBezTo>
                    <a:pt x="78" y="43"/>
                    <a:pt x="79" y="44"/>
                    <a:pt x="81" y="44"/>
                  </a:cubicBezTo>
                  <a:cubicBezTo>
                    <a:pt x="83" y="44"/>
                    <a:pt x="83" y="41"/>
                    <a:pt x="84" y="38"/>
                  </a:cubicBezTo>
                  <a:cubicBezTo>
                    <a:pt x="84" y="36"/>
                    <a:pt x="83" y="36"/>
                    <a:pt x="83" y="35"/>
                  </a:cubicBezTo>
                  <a:cubicBezTo>
                    <a:pt x="83" y="34"/>
                    <a:pt x="84" y="34"/>
                    <a:pt x="84" y="33"/>
                  </a:cubicBezTo>
                  <a:cubicBezTo>
                    <a:pt x="84" y="33"/>
                    <a:pt x="85" y="29"/>
                    <a:pt x="85" y="28"/>
                  </a:cubicBezTo>
                  <a:cubicBezTo>
                    <a:pt x="85" y="27"/>
                    <a:pt x="86" y="26"/>
                    <a:pt x="87" y="24"/>
                  </a:cubicBezTo>
                  <a:cubicBezTo>
                    <a:pt x="87" y="23"/>
                    <a:pt x="90" y="22"/>
                    <a:pt x="90" y="22"/>
                  </a:cubicBezTo>
                  <a:cubicBezTo>
                    <a:pt x="91" y="21"/>
                    <a:pt x="94" y="22"/>
                    <a:pt x="95" y="22"/>
                  </a:cubicBezTo>
                  <a:cubicBezTo>
                    <a:pt x="96" y="23"/>
                    <a:pt x="93" y="21"/>
                    <a:pt x="92" y="20"/>
                  </a:cubicBezTo>
                  <a:cubicBezTo>
                    <a:pt x="91" y="19"/>
                    <a:pt x="93" y="19"/>
                    <a:pt x="94" y="17"/>
                  </a:cubicBezTo>
                  <a:cubicBezTo>
                    <a:pt x="96" y="16"/>
                    <a:pt x="94" y="14"/>
                    <a:pt x="94" y="14"/>
                  </a:cubicBezTo>
                  <a:cubicBezTo>
                    <a:pt x="94" y="15"/>
                    <a:pt x="94" y="15"/>
                    <a:pt x="94" y="15"/>
                  </a:cubicBezTo>
                  <a:lnTo>
                    <a:pt x="92" y="1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9" name="Freeform 146"/>
            <p:cNvSpPr/>
            <p:nvPr/>
          </p:nvSpPr>
          <p:spPr bwMode="auto">
            <a:xfrm>
              <a:off x="8026053" y="3148162"/>
              <a:ext cx="103188" cy="122238"/>
            </a:xfrm>
            <a:custGeom>
              <a:avLst/>
              <a:gdLst>
                <a:gd name="T0" fmla="*/ 21 w 23"/>
                <a:gd name="T1" fmla="*/ 5 h 27"/>
                <a:gd name="T2" fmla="*/ 20 w 23"/>
                <a:gd name="T3" fmla="*/ 2 h 27"/>
                <a:gd name="T4" fmla="*/ 19 w 23"/>
                <a:gd name="T5" fmla="*/ 0 h 27"/>
                <a:gd name="T6" fmla="*/ 18 w 23"/>
                <a:gd name="T7" fmla="*/ 0 h 27"/>
                <a:gd name="T8" fmla="*/ 13 w 23"/>
                <a:gd name="T9" fmla="*/ 4 h 27"/>
                <a:gd name="T10" fmla="*/ 10 w 23"/>
                <a:gd name="T11" fmla="*/ 6 h 27"/>
                <a:gd name="T12" fmla="*/ 6 w 23"/>
                <a:gd name="T13" fmla="*/ 7 h 27"/>
                <a:gd name="T14" fmla="*/ 3 w 23"/>
                <a:gd name="T15" fmla="*/ 5 h 27"/>
                <a:gd name="T16" fmla="*/ 2 w 23"/>
                <a:gd name="T17" fmla="*/ 8 h 27"/>
                <a:gd name="T18" fmla="*/ 2 w 23"/>
                <a:gd name="T19" fmla="*/ 11 h 27"/>
                <a:gd name="T20" fmla="*/ 2 w 23"/>
                <a:gd name="T21" fmla="*/ 15 h 27"/>
                <a:gd name="T22" fmla="*/ 1 w 23"/>
                <a:gd name="T23" fmla="*/ 18 h 27"/>
                <a:gd name="T24" fmla="*/ 1 w 23"/>
                <a:gd name="T25" fmla="*/ 22 h 27"/>
                <a:gd name="T26" fmla="*/ 2 w 23"/>
                <a:gd name="T27" fmla="*/ 25 h 27"/>
                <a:gd name="T28" fmla="*/ 2 w 23"/>
                <a:gd name="T29" fmla="*/ 27 h 27"/>
                <a:gd name="T30" fmla="*/ 7 w 23"/>
                <a:gd name="T31" fmla="*/ 27 h 27"/>
                <a:gd name="T32" fmla="*/ 9 w 23"/>
                <a:gd name="T33" fmla="*/ 24 h 27"/>
                <a:gd name="T34" fmla="*/ 14 w 23"/>
                <a:gd name="T35" fmla="*/ 21 h 27"/>
                <a:gd name="T36" fmla="*/ 16 w 23"/>
                <a:gd name="T37" fmla="*/ 19 h 27"/>
                <a:gd name="T38" fmla="*/ 13 w 23"/>
                <a:gd name="T39" fmla="*/ 16 h 27"/>
                <a:gd name="T40" fmla="*/ 11 w 23"/>
                <a:gd name="T41" fmla="*/ 13 h 27"/>
                <a:gd name="T42" fmla="*/ 14 w 23"/>
                <a:gd name="T43" fmla="*/ 11 h 27"/>
                <a:gd name="T44" fmla="*/ 18 w 23"/>
                <a:gd name="T45" fmla="*/ 11 h 27"/>
                <a:gd name="T46" fmla="*/ 19 w 23"/>
                <a:gd name="T47" fmla="*/ 10 h 27"/>
                <a:gd name="T48" fmla="*/ 23 w 23"/>
                <a:gd name="T49" fmla="*/ 10 h 27"/>
                <a:gd name="T50" fmla="*/ 23 w 23"/>
                <a:gd name="T51" fmla="*/ 9 h 27"/>
                <a:gd name="T52" fmla="*/ 21 w 23"/>
                <a:gd name="T53" fmla="*/ 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7">
                  <a:moveTo>
                    <a:pt x="21" y="5"/>
                  </a:moveTo>
                  <a:cubicBezTo>
                    <a:pt x="20" y="4"/>
                    <a:pt x="20" y="3"/>
                    <a:pt x="20" y="2"/>
                  </a:cubicBezTo>
                  <a:cubicBezTo>
                    <a:pt x="20" y="2"/>
                    <a:pt x="19" y="1"/>
                    <a:pt x="19" y="0"/>
                  </a:cubicBezTo>
                  <a:cubicBezTo>
                    <a:pt x="18" y="0"/>
                    <a:pt x="18" y="0"/>
                    <a:pt x="18" y="0"/>
                  </a:cubicBezTo>
                  <a:cubicBezTo>
                    <a:pt x="18" y="0"/>
                    <a:pt x="14" y="4"/>
                    <a:pt x="13" y="4"/>
                  </a:cubicBezTo>
                  <a:cubicBezTo>
                    <a:pt x="13" y="4"/>
                    <a:pt x="10" y="6"/>
                    <a:pt x="10" y="6"/>
                  </a:cubicBezTo>
                  <a:cubicBezTo>
                    <a:pt x="10" y="6"/>
                    <a:pt x="7" y="7"/>
                    <a:pt x="6" y="7"/>
                  </a:cubicBezTo>
                  <a:cubicBezTo>
                    <a:pt x="6" y="7"/>
                    <a:pt x="3" y="5"/>
                    <a:pt x="3" y="5"/>
                  </a:cubicBezTo>
                  <a:cubicBezTo>
                    <a:pt x="2" y="8"/>
                    <a:pt x="2" y="8"/>
                    <a:pt x="2" y="8"/>
                  </a:cubicBezTo>
                  <a:cubicBezTo>
                    <a:pt x="2" y="8"/>
                    <a:pt x="2" y="9"/>
                    <a:pt x="2" y="11"/>
                  </a:cubicBezTo>
                  <a:cubicBezTo>
                    <a:pt x="2" y="12"/>
                    <a:pt x="3" y="14"/>
                    <a:pt x="2" y="15"/>
                  </a:cubicBezTo>
                  <a:cubicBezTo>
                    <a:pt x="2" y="16"/>
                    <a:pt x="2" y="16"/>
                    <a:pt x="1" y="18"/>
                  </a:cubicBezTo>
                  <a:cubicBezTo>
                    <a:pt x="0" y="20"/>
                    <a:pt x="1" y="21"/>
                    <a:pt x="1" y="22"/>
                  </a:cubicBezTo>
                  <a:cubicBezTo>
                    <a:pt x="1" y="23"/>
                    <a:pt x="2" y="25"/>
                    <a:pt x="2" y="25"/>
                  </a:cubicBezTo>
                  <a:cubicBezTo>
                    <a:pt x="2" y="27"/>
                    <a:pt x="2" y="27"/>
                    <a:pt x="2" y="27"/>
                  </a:cubicBezTo>
                  <a:cubicBezTo>
                    <a:pt x="4" y="27"/>
                    <a:pt x="6" y="27"/>
                    <a:pt x="7" y="27"/>
                  </a:cubicBezTo>
                  <a:cubicBezTo>
                    <a:pt x="8" y="27"/>
                    <a:pt x="8" y="26"/>
                    <a:pt x="9" y="24"/>
                  </a:cubicBezTo>
                  <a:cubicBezTo>
                    <a:pt x="10" y="23"/>
                    <a:pt x="13" y="22"/>
                    <a:pt x="14" y="21"/>
                  </a:cubicBezTo>
                  <a:cubicBezTo>
                    <a:pt x="14" y="21"/>
                    <a:pt x="16" y="19"/>
                    <a:pt x="16" y="19"/>
                  </a:cubicBezTo>
                  <a:cubicBezTo>
                    <a:pt x="16" y="19"/>
                    <a:pt x="13" y="16"/>
                    <a:pt x="13" y="16"/>
                  </a:cubicBezTo>
                  <a:cubicBezTo>
                    <a:pt x="11" y="13"/>
                    <a:pt x="11" y="13"/>
                    <a:pt x="11" y="13"/>
                  </a:cubicBezTo>
                  <a:cubicBezTo>
                    <a:pt x="11" y="13"/>
                    <a:pt x="13" y="12"/>
                    <a:pt x="14" y="11"/>
                  </a:cubicBezTo>
                  <a:cubicBezTo>
                    <a:pt x="15" y="11"/>
                    <a:pt x="17" y="11"/>
                    <a:pt x="18" y="11"/>
                  </a:cubicBezTo>
                  <a:cubicBezTo>
                    <a:pt x="19" y="11"/>
                    <a:pt x="19" y="10"/>
                    <a:pt x="19" y="10"/>
                  </a:cubicBezTo>
                  <a:cubicBezTo>
                    <a:pt x="20" y="10"/>
                    <a:pt x="21" y="10"/>
                    <a:pt x="23" y="10"/>
                  </a:cubicBezTo>
                  <a:cubicBezTo>
                    <a:pt x="23" y="9"/>
                    <a:pt x="23" y="9"/>
                    <a:pt x="23" y="9"/>
                  </a:cubicBezTo>
                  <a:cubicBezTo>
                    <a:pt x="23" y="8"/>
                    <a:pt x="22" y="6"/>
                    <a:pt x="21"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0" name="Freeform 147"/>
            <p:cNvSpPr/>
            <p:nvPr/>
          </p:nvSpPr>
          <p:spPr bwMode="auto">
            <a:xfrm>
              <a:off x="9607203" y="3525987"/>
              <a:ext cx="209550" cy="244475"/>
            </a:xfrm>
            <a:custGeom>
              <a:avLst/>
              <a:gdLst>
                <a:gd name="T0" fmla="*/ 32 w 46"/>
                <a:gd name="T1" fmla="*/ 49 h 54"/>
                <a:gd name="T2" fmla="*/ 30 w 46"/>
                <a:gd name="T3" fmla="*/ 44 h 54"/>
                <a:gd name="T4" fmla="*/ 32 w 46"/>
                <a:gd name="T5" fmla="*/ 40 h 54"/>
                <a:gd name="T6" fmla="*/ 35 w 46"/>
                <a:gd name="T7" fmla="*/ 38 h 54"/>
                <a:gd name="T8" fmla="*/ 43 w 46"/>
                <a:gd name="T9" fmla="*/ 37 h 54"/>
                <a:gd name="T10" fmla="*/ 46 w 46"/>
                <a:gd name="T11" fmla="*/ 38 h 54"/>
                <a:gd name="T12" fmla="*/ 46 w 46"/>
                <a:gd name="T13" fmla="*/ 35 h 54"/>
                <a:gd name="T14" fmla="*/ 46 w 46"/>
                <a:gd name="T15" fmla="*/ 30 h 54"/>
                <a:gd name="T16" fmla="*/ 42 w 46"/>
                <a:gd name="T17" fmla="*/ 23 h 54"/>
                <a:gd name="T18" fmla="*/ 39 w 46"/>
                <a:gd name="T19" fmla="*/ 17 h 54"/>
                <a:gd name="T20" fmla="*/ 35 w 46"/>
                <a:gd name="T21" fmla="*/ 14 h 54"/>
                <a:gd name="T22" fmla="*/ 33 w 46"/>
                <a:gd name="T23" fmla="*/ 12 h 54"/>
                <a:gd name="T24" fmla="*/ 31 w 46"/>
                <a:gd name="T25" fmla="*/ 13 h 54"/>
                <a:gd name="T26" fmla="*/ 30 w 46"/>
                <a:gd name="T27" fmla="*/ 15 h 54"/>
                <a:gd name="T28" fmla="*/ 28 w 46"/>
                <a:gd name="T29" fmla="*/ 16 h 54"/>
                <a:gd name="T30" fmla="*/ 26 w 46"/>
                <a:gd name="T31" fmla="*/ 14 h 54"/>
                <a:gd name="T32" fmla="*/ 25 w 46"/>
                <a:gd name="T33" fmla="*/ 14 h 54"/>
                <a:gd name="T34" fmla="*/ 24 w 46"/>
                <a:gd name="T35" fmla="*/ 14 h 54"/>
                <a:gd name="T36" fmla="*/ 23 w 46"/>
                <a:gd name="T37" fmla="*/ 15 h 54"/>
                <a:gd name="T38" fmla="*/ 23 w 46"/>
                <a:gd name="T39" fmla="*/ 16 h 54"/>
                <a:gd name="T40" fmla="*/ 22 w 46"/>
                <a:gd name="T41" fmla="*/ 16 h 54"/>
                <a:gd name="T42" fmla="*/ 21 w 46"/>
                <a:gd name="T43" fmla="*/ 18 h 54"/>
                <a:gd name="T44" fmla="*/ 19 w 46"/>
                <a:gd name="T45" fmla="*/ 18 h 54"/>
                <a:gd name="T46" fmla="*/ 19 w 46"/>
                <a:gd name="T47" fmla="*/ 14 h 54"/>
                <a:gd name="T48" fmla="*/ 19 w 46"/>
                <a:gd name="T49" fmla="*/ 10 h 54"/>
                <a:gd name="T50" fmla="*/ 20 w 46"/>
                <a:gd name="T51" fmla="*/ 7 h 54"/>
                <a:gd name="T52" fmla="*/ 20 w 46"/>
                <a:gd name="T53" fmla="*/ 5 h 54"/>
                <a:gd name="T54" fmla="*/ 15 w 46"/>
                <a:gd name="T55" fmla="*/ 5 h 54"/>
                <a:gd name="T56" fmla="*/ 14 w 46"/>
                <a:gd name="T57" fmla="*/ 2 h 54"/>
                <a:gd name="T58" fmla="*/ 11 w 46"/>
                <a:gd name="T59" fmla="*/ 0 h 54"/>
                <a:gd name="T60" fmla="*/ 9 w 46"/>
                <a:gd name="T61" fmla="*/ 1 h 54"/>
                <a:gd name="T62" fmla="*/ 7 w 46"/>
                <a:gd name="T63" fmla="*/ 3 h 54"/>
                <a:gd name="T64" fmla="*/ 3 w 46"/>
                <a:gd name="T65" fmla="*/ 4 h 54"/>
                <a:gd name="T66" fmla="*/ 1 w 46"/>
                <a:gd name="T67" fmla="*/ 6 h 54"/>
                <a:gd name="T68" fmla="*/ 2 w 46"/>
                <a:gd name="T69" fmla="*/ 16 h 54"/>
                <a:gd name="T70" fmla="*/ 4 w 46"/>
                <a:gd name="T71" fmla="*/ 18 h 54"/>
                <a:gd name="T72" fmla="*/ 6 w 46"/>
                <a:gd name="T73" fmla="*/ 20 h 54"/>
                <a:gd name="T74" fmla="*/ 7 w 46"/>
                <a:gd name="T75" fmla="*/ 22 h 54"/>
                <a:gd name="T76" fmla="*/ 8 w 46"/>
                <a:gd name="T77" fmla="*/ 25 h 54"/>
                <a:gd name="T78" fmla="*/ 9 w 46"/>
                <a:gd name="T79" fmla="*/ 26 h 54"/>
                <a:gd name="T80" fmla="*/ 8 w 46"/>
                <a:gd name="T81" fmla="*/ 28 h 54"/>
                <a:gd name="T82" fmla="*/ 9 w 46"/>
                <a:gd name="T83" fmla="*/ 30 h 54"/>
                <a:gd name="T84" fmla="*/ 8 w 46"/>
                <a:gd name="T85" fmla="*/ 32 h 54"/>
                <a:gd name="T86" fmla="*/ 7 w 46"/>
                <a:gd name="T87" fmla="*/ 32 h 54"/>
                <a:gd name="T88" fmla="*/ 7 w 46"/>
                <a:gd name="T89" fmla="*/ 34 h 54"/>
                <a:gd name="T90" fmla="*/ 8 w 46"/>
                <a:gd name="T91" fmla="*/ 35 h 54"/>
                <a:gd name="T92" fmla="*/ 10 w 46"/>
                <a:gd name="T93" fmla="*/ 38 h 54"/>
                <a:gd name="T94" fmla="*/ 12 w 46"/>
                <a:gd name="T95" fmla="*/ 39 h 54"/>
                <a:gd name="T96" fmla="*/ 14 w 46"/>
                <a:gd name="T97" fmla="*/ 42 h 54"/>
                <a:gd name="T98" fmla="*/ 14 w 46"/>
                <a:gd name="T99" fmla="*/ 47 h 54"/>
                <a:gd name="T100" fmla="*/ 14 w 46"/>
                <a:gd name="T101" fmla="*/ 48 h 54"/>
                <a:gd name="T102" fmla="*/ 15 w 46"/>
                <a:gd name="T103" fmla="*/ 49 h 54"/>
                <a:gd name="T104" fmla="*/ 16 w 46"/>
                <a:gd name="T105" fmla="*/ 52 h 54"/>
                <a:gd name="T106" fmla="*/ 17 w 46"/>
                <a:gd name="T107" fmla="*/ 48 h 54"/>
                <a:gd name="T108" fmla="*/ 22 w 46"/>
                <a:gd name="T109" fmla="*/ 43 h 54"/>
                <a:gd name="T110" fmla="*/ 22 w 46"/>
                <a:gd name="T111" fmla="*/ 48 h 54"/>
                <a:gd name="T112" fmla="*/ 30 w 46"/>
                <a:gd name="T113" fmla="*/ 49 h 54"/>
                <a:gd name="T114" fmla="*/ 32 w 46"/>
                <a:gd name="T115" fmla="*/ 54 h 54"/>
                <a:gd name="T116" fmla="*/ 32 w 46"/>
                <a:gd name="T117" fmla="*/ 49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 h="54">
                  <a:moveTo>
                    <a:pt x="32" y="49"/>
                  </a:moveTo>
                  <a:cubicBezTo>
                    <a:pt x="31" y="47"/>
                    <a:pt x="29" y="46"/>
                    <a:pt x="30" y="44"/>
                  </a:cubicBezTo>
                  <a:cubicBezTo>
                    <a:pt x="30" y="41"/>
                    <a:pt x="31" y="42"/>
                    <a:pt x="32" y="40"/>
                  </a:cubicBezTo>
                  <a:cubicBezTo>
                    <a:pt x="32" y="38"/>
                    <a:pt x="33" y="38"/>
                    <a:pt x="35" y="38"/>
                  </a:cubicBezTo>
                  <a:cubicBezTo>
                    <a:pt x="36" y="37"/>
                    <a:pt x="42" y="37"/>
                    <a:pt x="43" y="37"/>
                  </a:cubicBezTo>
                  <a:cubicBezTo>
                    <a:pt x="44" y="37"/>
                    <a:pt x="45" y="38"/>
                    <a:pt x="46" y="38"/>
                  </a:cubicBezTo>
                  <a:cubicBezTo>
                    <a:pt x="46" y="38"/>
                    <a:pt x="46" y="36"/>
                    <a:pt x="46" y="35"/>
                  </a:cubicBezTo>
                  <a:cubicBezTo>
                    <a:pt x="46" y="34"/>
                    <a:pt x="46" y="30"/>
                    <a:pt x="46" y="30"/>
                  </a:cubicBezTo>
                  <a:cubicBezTo>
                    <a:pt x="46" y="30"/>
                    <a:pt x="42" y="23"/>
                    <a:pt x="42" y="23"/>
                  </a:cubicBezTo>
                  <a:cubicBezTo>
                    <a:pt x="42" y="22"/>
                    <a:pt x="40" y="20"/>
                    <a:pt x="39" y="17"/>
                  </a:cubicBezTo>
                  <a:cubicBezTo>
                    <a:pt x="38" y="15"/>
                    <a:pt x="36" y="15"/>
                    <a:pt x="35" y="14"/>
                  </a:cubicBezTo>
                  <a:cubicBezTo>
                    <a:pt x="35" y="13"/>
                    <a:pt x="33" y="12"/>
                    <a:pt x="33" y="12"/>
                  </a:cubicBezTo>
                  <a:cubicBezTo>
                    <a:pt x="33" y="12"/>
                    <a:pt x="31" y="13"/>
                    <a:pt x="31" y="13"/>
                  </a:cubicBezTo>
                  <a:cubicBezTo>
                    <a:pt x="30" y="15"/>
                    <a:pt x="30" y="15"/>
                    <a:pt x="30" y="15"/>
                  </a:cubicBezTo>
                  <a:cubicBezTo>
                    <a:pt x="28" y="16"/>
                    <a:pt x="28" y="16"/>
                    <a:pt x="28" y="16"/>
                  </a:cubicBezTo>
                  <a:cubicBezTo>
                    <a:pt x="26" y="14"/>
                    <a:pt x="26" y="14"/>
                    <a:pt x="26" y="14"/>
                  </a:cubicBezTo>
                  <a:cubicBezTo>
                    <a:pt x="25" y="14"/>
                    <a:pt x="25" y="14"/>
                    <a:pt x="25" y="14"/>
                  </a:cubicBezTo>
                  <a:cubicBezTo>
                    <a:pt x="24" y="14"/>
                    <a:pt x="24" y="14"/>
                    <a:pt x="24" y="14"/>
                  </a:cubicBezTo>
                  <a:cubicBezTo>
                    <a:pt x="23" y="15"/>
                    <a:pt x="23" y="15"/>
                    <a:pt x="23" y="15"/>
                  </a:cubicBezTo>
                  <a:cubicBezTo>
                    <a:pt x="23" y="16"/>
                    <a:pt x="23" y="16"/>
                    <a:pt x="23" y="16"/>
                  </a:cubicBezTo>
                  <a:cubicBezTo>
                    <a:pt x="22" y="16"/>
                    <a:pt x="22" y="16"/>
                    <a:pt x="22" y="16"/>
                  </a:cubicBezTo>
                  <a:cubicBezTo>
                    <a:pt x="21" y="18"/>
                    <a:pt x="21" y="18"/>
                    <a:pt x="21" y="18"/>
                  </a:cubicBezTo>
                  <a:cubicBezTo>
                    <a:pt x="19" y="18"/>
                    <a:pt x="19" y="18"/>
                    <a:pt x="19" y="18"/>
                  </a:cubicBezTo>
                  <a:cubicBezTo>
                    <a:pt x="19" y="18"/>
                    <a:pt x="19" y="14"/>
                    <a:pt x="19" y="14"/>
                  </a:cubicBezTo>
                  <a:cubicBezTo>
                    <a:pt x="19" y="13"/>
                    <a:pt x="19" y="10"/>
                    <a:pt x="19" y="10"/>
                  </a:cubicBezTo>
                  <a:cubicBezTo>
                    <a:pt x="20" y="7"/>
                    <a:pt x="20" y="7"/>
                    <a:pt x="20" y="7"/>
                  </a:cubicBezTo>
                  <a:cubicBezTo>
                    <a:pt x="20" y="5"/>
                    <a:pt x="20" y="5"/>
                    <a:pt x="20" y="5"/>
                  </a:cubicBezTo>
                  <a:cubicBezTo>
                    <a:pt x="15" y="5"/>
                    <a:pt x="15" y="5"/>
                    <a:pt x="15" y="5"/>
                  </a:cubicBezTo>
                  <a:cubicBezTo>
                    <a:pt x="15" y="5"/>
                    <a:pt x="15" y="3"/>
                    <a:pt x="14" y="2"/>
                  </a:cubicBezTo>
                  <a:cubicBezTo>
                    <a:pt x="14" y="0"/>
                    <a:pt x="12" y="0"/>
                    <a:pt x="11" y="0"/>
                  </a:cubicBezTo>
                  <a:cubicBezTo>
                    <a:pt x="10" y="0"/>
                    <a:pt x="10" y="0"/>
                    <a:pt x="9" y="1"/>
                  </a:cubicBezTo>
                  <a:cubicBezTo>
                    <a:pt x="8" y="2"/>
                    <a:pt x="7" y="1"/>
                    <a:pt x="7" y="3"/>
                  </a:cubicBezTo>
                  <a:cubicBezTo>
                    <a:pt x="7" y="5"/>
                    <a:pt x="3" y="3"/>
                    <a:pt x="3" y="4"/>
                  </a:cubicBezTo>
                  <a:cubicBezTo>
                    <a:pt x="2" y="5"/>
                    <a:pt x="0" y="4"/>
                    <a:pt x="1" y="6"/>
                  </a:cubicBezTo>
                  <a:cubicBezTo>
                    <a:pt x="1" y="8"/>
                    <a:pt x="2" y="15"/>
                    <a:pt x="2" y="16"/>
                  </a:cubicBezTo>
                  <a:cubicBezTo>
                    <a:pt x="2" y="16"/>
                    <a:pt x="1" y="16"/>
                    <a:pt x="4" y="18"/>
                  </a:cubicBezTo>
                  <a:cubicBezTo>
                    <a:pt x="6" y="20"/>
                    <a:pt x="5" y="19"/>
                    <a:pt x="6" y="20"/>
                  </a:cubicBezTo>
                  <a:cubicBezTo>
                    <a:pt x="7" y="21"/>
                    <a:pt x="7" y="20"/>
                    <a:pt x="7" y="22"/>
                  </a:cubicBezTo>
                  <a:cubicBezTo>
                    <a:pt x="8" y="25"/>
                    <a:pt x="8" y="24"/>
                    <a:pt x="8" y="25"/>
                  </a:cubicBezTo>
                  <a:cubicBezTo>
                    <a:pt x="9" y="25"/>
                    <a:pt x="11" y="25"/>
                    <a:pt x="9" y="26"/>
                  </a:cubicBezTo>
                  <a:cubicBezTo>
                    <a:pt x="7" y="28"/>
                    <a:pt x="8" y="28"/>
                    <a:pt x="8" y="28"/>
                  </a:cubicBezTo>
                  <a:cubicBezTo>
                    <a:pt x="9" y="30"/>
                    <a:pt x="9" y="30"/>
                    <a:pt x="9" y="30"/>
                  </a:cubicBezTo>
                  <a:cubicBezTo>
                    <a:pt x="8" y="32"/>
                    <a:pt x="8" y="32"/>
                    <a:pt x="8" y="32"/>
                  </a:cubicBezTo>
                  <a:cubicBezTo>
                    <a:pt x="7" y="32"/>
                    <a:pt x="7" y="32"/>
                    <a:pt x="7" y="32"/>
                  </a:cubicBezTo>
                  <a:cubicBezTo>
                    <a:pt x="7" y="34"/>
                    <a:pt x="7" y="34"/>
                    <a:pt x="7" y="34"/>
                  </a:cubicBezTo>
                  <a:cubicBezTo>
                    <a:pt x="8" y="35"/>
                    <a:pt x="8" y="35"/>
                    <a:pt x="8" y="35"/>
                  </a:cubicBezTo>
                  <a:cubicBezTo>
                    <a:pt x="10" y="38"/>
                    <a:pt x="10" y="38"/>
                    <a:pt x="10" y="38"/>
                  </a:cubicBezTo>
                  <a:cubicBezTo>
                    <a:pt x="12" y="39"/>
                    <a:pt x="12" y="39"/>
                    <a:pt x="12" y="39"/>
                  </a:cubicBezTo>
                  <a:cubicBezTo>
                    <a:pt x="14" y="42"/>
                    <a:pt x="14" y="42"/>
                    <a:pt x="14" y="42"/>
                  </a:cubicBezTo>
                  <a:cubicBezTo>
                    <a:pt x="14" y="47"/>
                    <a:pt x="14" y="47"/>
                    <a:pt x="14" y="47"/>
                  </a:cubicBezTo>
                  <a:cubicBezTo>
                    <a:pt x="14" y="48"/>
                    <a:pt x="14" y="48"/>
                    <a:pt x="14" y="48"/>
                  </a:cubicBezTo>
                  <a:cubicBezTo>
                    <a:pt x="15" y="49"/>
                    <a:pt x="15" y="49"/>
                    <a:pt x="15" y="49"/>
                  </a:cubicBezTo>
                  <a:cubicBezTo>
                    <a:pt x="16" y="52"/>
                    <a:pt x="16" y="52"/>
                    <a:pt x="16" y="52"/>
                  </a:cubicBezTo>
                  <a:cubicBezTo>
                    <a:pt x="17" y="50"/>
                    <a:pt x="17" y="49"/>
                    <a:pt x="17" y="48"/>
                  </a:cubicBezTo>
                  <a:cubicBezTo>
                    <a:pt x="17" y="45"/>
                    <a:pt x="22" y="43"/>
                    <a:pt x="22" y="43"/>
                  </a:cubicBezTo>
                  <a:cubicBezTo>
                    <a:pt x="22" y="48"/>
                    <a:pt x="22" y="48"/>
                    <a:pt x="22" y="48"/>
                  </a:cubicBezTo>
                  <a:cubicBezTo>
                    <a:pt x="30" y="49"/>
                    <a:pt x="30" y="49"/>
                    <a:pt x="30" y="49"/>
                  </a:cubicBezTo>
                  <a:cubicBezTo>
                    <a:pt x="30" y="49"/>
                    <a:pt x="31" y="51"/>
                    <a:pt x="32" y="54"/>
                  </a:cubicBezTo>
                  <a:cubicBezTo>
                    <a:pt x="32" y="53"/>
                    <a:pt x="32" y="50"/>
                    <a:pt x="32" y="4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1" name="Freeform 148"/>
            <p:cNvSpPr/>
            <p:nvPr/>
          </p:nvSpPr>
          <p:spPr bwMode="auto">
            <a:xfrm>
              <a:off x="9738966" y="3684737"/>
              <a:ext cx="149225" cy="127000"/>
            </a:xfrm>
            <a:custGeom>
              <a:avLst/>
              <a:gdLst>
                <a:gd name="T0" fmla="*/ 30 w 33"/>
                <a:gd name="T1" fmla="*/ 6 h 28"/>
                <a:gd name="T2" fmla="*/ 26 w 33"/>
                <a:gd name="T3" fmla="*/ 3 h 28"/>
                <a:gd name="T4" fmla="*/ 25 w 33"/>
                <a:gd name="T5" fmla="*/ 3 h 28"/>
                <a:gd name="T6" fmla="*/ 21 w 33"/>
                <a:gd name="T7" fmla="*/ 2 h 28"/>
                <a:gd name="T8" fmla="*/ 19 w 33"/>
                <a:gd name="T9" fmla="*/ 4 h 28"/>
                <a:gd name="T10" fmla="*/ 17 w 33"/>
                <a:gd name="T11" fmla="*/ 3 h 28"/>
                <a:gd name="T12" fmla="*/ 17 w 33"/>
                <a:gd name="T13" fmla="*/ 4 h 28"/>
                <a:gd name="T14" fmla="*/ 17 w 33"/>
                <a:gd name="T15" fmla="*/ 3 h 28"/>
                <a:gd name="T16" fmla="*/ 14 w 33"/>
                <a:gd name="T17" fmla="*/ 2 h 28"/>
                <a:gd name="T18" fmla="*/ 6 w 33"/>
                <a:gd name="T19" fmla="*/ 3 h 28"/>
                <a:gd name="T20" fmla="*/ 3 w 33"/>
                <a:gd name="T21" fmla="*/ 5 h 28"/>
                <a:gd name="T22" fmla="*/ 1 w 33"/>
                <a:gd name="T23" fmla="*/ 9 h 28"/>
                <a:gd name="T24" fmla="*/ 3 w 33"/>
                <a:gd name="T25" fmla="*/ 14 h 28"/>
                <a:gd name="T26" fmla="*/ 3 w 33"/>
                <a:gd name="T27" fmla="*/ 19 h 28"/>
                <a:gd name="T28" fmla="*/ 4 w 33"/>
                <a:gd name="T29" fmla="*/ 21 h 28"/>
                <a:gd name="T30" fmla="*/ 7 w 33"/>
                <a:gd name="T31" fmla="*/ 27 h 28"/>
                <a:gd name="T32" fmla="*/ 14 w 33"/>
                <a:gd name="T33" fmla="*/ 28 h 28"/>
                <a:gd name="T34" fmla="*/ 16 w 33"/>
                <a:gd name="T35" fmla="*/ 27 h 28"/>
                <a:gd name="T36" fmla="*/ 18 w 33"/>
                <a:gd name="T37" fmla="*/ 24 h 28"/>
                <a:gd name="T38" fmla="*/ 24 w 33"/>
                <a:gd name="T39" fmla="*/ 25 h 28"/>
                <a:gd name="T40" fmla="*/ 22 w 33"/>
                <a:gd name="T41" fmla="*/ 20 h 28"/>
                <a:gd name="T42" fmla="*/ 29 w 33"/>
                <a:gd name="T43" fmla="*/ 15 h 28"/>
                <a:gd name="T44" fmla="*/ 30 w 33"/>
                <a:gd name="T45"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28">
                  <a:moveTo>
                    <a:pt x="30" y="6"/>
                  </a:moveTo>
                  <a:cubicBezTo>
                    <a:pt x="28" y="4"/>
                    <a:pt x="27" y="3"/>
                    <a:pt x="26" y="3"/>
                  </a:cubicBezTo>
                  <a:cubicBezTo>
                    <a:pt x="26" y="3"/>
                    <a:pt x="26" y="3"/>
                    <a:pt x="25" y="3"/>
                  </a:cubicBezTo>
                  <a:cubicBezTo>
                    <a:pt x="22" y="2"/>
                    <a:pt x="22" y="0"/>
                    <a:pt x="21" y="2"/>
                  </a:cubicBezTo>
                  <a:cubicBezTo>
                    <a:pt x="21" y="4"/>
                    <a:pt x="21" y="5"/>
                    <a:pt x="19" y="4"/>
                  </a:cubicBezTo>
                  <a:cubicBezTo>
                    <a:pt x="18" y="4"/>
                    <a:pt x="18" y="4"/>
                    <a:pt x="17" y="3"/>
                  </a:cubicBezTo>
                  <a:cubicBezTo>
                    <a:pt x="17" y="4"/>
                    <a:pt x="17" y="4"/>
                    <a:pt x="17" y="4"/>
                  </a:cubicBezTo>
                  <a:cubicBezTo>
                    <a:pt x="17" y="4"/>
                    <a:pt x="17" y="4"/>
                    <a:pt x="17" y="3"/>
                  </a:cubicBezTo>
                  <a:cubicBezTo>
                    <a:pt x="16" y="3"/>
                    <a:pt x="15" y="2"/>
                    <a:pt x="14" y="2"/>
                  </a:cubicBezTo>
                  <a:cubicBezTo>
                    <a:pt x="13" y="2"/>
                    <a:pt x="7" y="2"/>
                    <a:pt x="6" y="3"/>
                  </a:cubicBezTo>
                  <a:cubicBezTo>
                    <a:pt x="4" y="3"/>
                    <a:pt x="3" y="3"/>
                    <a:pt x="3" y="5"/>
                  </a:cubicBezTo>
                  <a:cubicBezTo>
                    <a:pt x="2" y="7"/>
                    <a:pt x="1" y="6"/>
                    <a:pt x="1" y="9"/>
                  </a:cubicBezTo>
                  <a:cubicBezTo>
                    <a:pt x="0" y="11"/>
                    <a:pt x="2" y="12"/>
                    <a:pt x="3" y="14"/>
                  </a:cubicBezTo>
                  <a:cubicBezTo>
                    <a:pt x="3" y="15"/>
                    <a:pt x="3" y="18"/>
                    <a:pt x="3" y="19"/>
                  </a:cubicBezTo>
                  <a:cubicBezTo>
                    <a:pt x="4" y="20"/>
                    <a:pt x="4" y="21"/>
                    <a:pt x="4" y="21"/>
                  </a:cubicBezTo>
                  <a:cubicBezTo>
                    <a:pt x="5" y="25"/>
                    <a:pt x="6" y="27"/>
                    <a:pt x="7" y="27"/>
                  </a:cubicBezTo>
                  <a:cubicBezTo>
                    <a:pt x="8" y="26"/>
                    <a:pt x="13" y="27"/>
                    <a:pt x="14" y="28"/>
                  </a:cubicBezTo>
                  <a:cubicBezTo>
                    <a:pt x="14" y="28"/>
                    <a:pt x="16" y="28"/>
                    <a:pt x="16" y="27"/>
                  </a:cubicBezTo>
                  <a:cubicBezTo>
                    <a:pt x="17" y="26"/>
                    <a:pt x="15" y="24"/>
                    <a:pt x="18" y="24"/>
                  </a:cubicBezTo>
                  <a:cubicBezTo>
                    <a:pt x="22" y="24"/>
                    <a:pt x="23" y="27"/>
                    <a:pt x="24" y="25"/>
                  </a:cubicBezTo>
                  <a:cubicBezTo>
                    <a:pt x="24" y="23"/>
                    <a:pt x="17" y="20"/>
                    <a:pt x="22" y="20"/>
                  </a:cubicBezTo>
                  <a:cubicBezTo>
                    <a:pt x="27" y="19"/>
                    <a:pt x="27" y="19"/>
                    <a:pt x="29" y="15"/>
                  </a:cubicBezTo>
                  <a:cubicBezTo>
                    <a:pt x="31" y="11"/>
                    <a:pt x="33" y="10"/>
                    <a:pt x="30" y="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2" name="Freeform 149"/>
            <p:cNvSpPr/>
            <p:nvPr/>
          </p:nvSpPr>
          <p:spPr bwMode="auto">
            <a:xfrm>
              <a:off x="8111778" y="3033862"/>
              <a:ext cx="246063" cy="241300"/>
            </a:xfrm>
            <a:custGeom>
              <a:avLst/>
              <a:gdLst>
                <a:gd name="T0" fmla="*/ 25 w 54"/>
                <a:gd name="T1" fmla="*/ 1 h 53"/>
                <a:gd name="T2" fmla="*/ 21 w 54"/>
                <a:gd name="T3" fmla="*/ 1 h 53"/>
                <a:gd name="T4" fmla="*/ 20 w 54"/>
                <a:gd name="T5" fmla="*/ 0 h 53"/>
                <a:gd name="T6" fmla="*/ 17 w 54"/>
                <a:gd name="T7" fmla="*/ 0 h 53"/>
                <a:gd name="T8" fmla="*/ 17 w 54"/>
                <a:gd name="T9" fmla="*/ 1 h 53"/>
                <a:gd name="T10" fmla="*/ 17 w 54"/>
                <a:gd name="T11" fmla="*/ 1 h 53"/>
                <a:gd name="T12" fmla="*/ 11 w 54"/>
                <a:gd name="T13" fmla="*/ 5 h 53"/>
                <a:gd name="T14" fmla="*/ 12 w 54"/>
                <a:gd name="T15" fmla="*/ 9 h 53"/>
                <a:gd name="T16" fmla="*/ 11 w 54"/>
                <a:gd name="T17" fmla="*/ 19 h 53"/>
                <a:gd name="T18" fmla="*/ 7 w 54"/>
                <a:gd name="T19" fmla="*/ 21 h 53"/>
                <a:gd name="T20" fmla="*/ 0 w 54"/>
                <a:gd name="T21" fmla="*/ 25 h 53"/>
                <a:gd name="T22" fmla="*/ 1 w 54"/>
                <a:gd name="T23" fmla="*/ 27 h 53"/>
                <a:gd name="T24" fmla="*/ 2 w 54"/>
                <a:gd name="T25" fmla="*/ 30 h 53"/>
                <a:gd name="T26" fmla="*/ 4 w 54"/>
                <a:gd name="T27" fmla="*/ 34 h 53"/>
                <a:gd name="T28" fmla="*/ 4 w 54"/>
                <a:gd name="T29" fmla="*/ 35 h 53"/>
                <a:gd name="T30" fmla="*/ 10 w 54"/>
                <a:gd name="T31" fmla="*/ 35 h 53"/>
                <a:gd name="T32" fmla="*/ 19 w 54"/>
                <a:gd name="T33" fmla="*/ 41 h 53"/>
                <a:gd name="T34" fmla="*/ 26 w 54"/>
                <a:gd name="T35" fmla="*/ 46 h 53"/>
                <a:gd name="T36" fmla="*/ 34 w 54"/>
                <a:gd name="T37" fmla="*/ 52 h 53"/>
                <a:gd name="T38" fmla="*/ 44 w 54"/>
                <a:gd name="T39" fmla="*/ 53 h 53"/>
                <a:gd name="T40" fmla="*/ 45 w 54"/>
                <a:gd name="T41" fmla="*/ 51 h 53"/>
                <a:gd name="T42" fmla="*/ 46 w 54"/>
                <a:gd name="T43" fmla="*/ 49 h 53"/>
                <a:gd name="T44" fmla="*/ 47 w 54"/>
                <a:gd name="T45" fmla="*/ 47 h 53"/>
                <a:gd name="T46" fmla="*/ 51 w 54"/>
                <a:gd name="T47" fmla="*/ 47 h 53"/>
                <a:gd name="T48" fmla="*/ 53 w 54"/>
                <a:gd name="T49" fmla="*/ 46 h 53"/>
                <a:gd name="T50" fmla="*/ 54 w 54"/>
                <a:gd name="T51" fmla="*/ 46 h 53"/>
                <a:gd name="T52" fmla="*/ 52 w 54"/>
                <a:gd name="T53" fmla="*/ 45 h 53"/>
                <a:gd name="T54" fmla="*/ 51 w 54"/>
                <a:gd name="T55" fmla="*/ 44 h 53"/>
                <a:gd name="T56" fmla="*/ 51 w 54"/>
                <a:gd name="T57" fmla="*/ 41 h 53"/>
                <a:gd name="T58" fmla="*/ 48 w 54"/>
                <a:gd name="T59" fmla="*/ 39 h 53"/>
                <a:gd name="T60" fmla="*/ 48 w 54"/>
                <a:gd name="T61" fmla="*/ 36 h 53"/>
                <a:gd name="T62" fmla="*/ 47 w 54"/>
                <a:gd name="T63" fmla="*/ 33 h 53"/>
                <a:gd name="T64" fmla="*/ 44 w 54"/>
                <a:gd name="T65" fmla="*/ 30 h 53"/>
                <a:gd name="T66" fmla="*/ 40 w 54"/>
                <a:gd name="T67" fmla="*/ 30 h 53"/>
                <a:gd name="T68" fmla="*/ 39 w 54"/>
                <a:gd name="T69" fmla="*/ 26 h 53"/>
                <a:gd name="T70" fmla="*/ 35 w 54"/>
                <a:gd name="T71" fmla="*/ 22 h 53"/>
                <a:gd name="T72" fmla="*/ 35 w 54"/>
                <a:gd name="T73" fmla="*/ 17 h 53"/>
                <a:gd name="T74" fmla="*/ 37 w 54"/>
                <a:gd name="T75" fmla="*/ 14 h 53"/>
                <a:gd name="T76" fmla="*/ 38 w 54"/>
                <a:gd name="T77" fmla="*/ 10 h 53"/>
                <a:gd name="T78" fmla="*/ 34 w 54"/>
                <a:gd name="T79" fmla="*/ 10 h 53"/>
                <a:gd name="T80" fmla="*/ 32 w 54"/>
                <a:gd name="T81" fmla="*/ 7 h 53"/>
                <a:gd name="T82" fmla="*/ 30 w 54"/>
                <a:gd name="T83" fmla="*/ 4 h 53"/>
                <a:gd name="T84" fmla="*/ 28 w 54"/>
                <a:gd name="T85" fmla="*/ 2 h 53"/>
                <a:gd name="T86" fmla="*/ 27 w 54"/>
                <a:gd name="T87" fmla="*/ 2 h 53"/>
                <a:gd name="T88" fmla="*/ 25 w 54"/>
                <a:gd name="T89"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4" h="53">
                  <a:moveTo>
                    <a:pt x="25" y="1"/>
                  </a:moveTo>
                  <a:cubicBezTo>
                    <a:pt x="21" y="1"/>
                    <a:pt x="21" y="1"/>
                    <a:pt x="21" y="1"/>
                  </a:cubicBezTo>
                  <a:cubicBezTo>
                    <a:pt x="20" y="0"/>
                    <a:pt x="20" y="0"/>
                    <a:pt x="20" y="0"/>
                  </a:cubicBezTo>
                  <a:cubicBezTo>
                    <a:pt x="17" y="0"/>
                    <a:pt x="17" y="0"/>
                    <a:pt x="17" y="0"/>
                  </a:cubicBezTo>
                  <a:cubicBezTo>
                    <a:pt x="17" y="1"/>
                    <a:pt x="17" y="1"/>
                    <a:pt x="17" y="1"/>
                  </a:cubicBezTo>
                  <a:cubicBezTo>
                    <a:pt x="17" y="1"/>
                    <a:pt x="17" y="1"/>
                    <a:pt x="17" y="1"/>
                  </a:cubicBezTo>
                  <a:cubicBezTo>
                    <a:pt x="11" y="5"/>
                    <a:pt x="11" y="5"/>
                    <a:pt x="11" y="5"/>
                  </a:cubicBezTo>
                  <a:cubicBezTo>
                    <a:pt x="12" y="9"/>
                    <a:pt x="12" y="9"/>
                    <a:pt x="12" y="9"/>
                  </a:cubicBezTo>
                  <a:cubicBezTo>
                    <a:pt x="11" y="19"/>
                    <a:pt x="11" y="19"/>
                    <a:pt x="11" y="19"/>
                  </a:cubicBezTo>
                  <a:cubicBezTo>
                    <a:pt x="7" y="21"/>
                    <a:pt x="7" y="21"/>
                    <a:pt x="7" y="21"/>
                  </a:cubicBezTo>
                  <a:cubicBezTo>
                    <a:pt x="0" y="25"/>
                    <a:pt x="0" y="25"/>
                    <a:pt x="0" y="25"/>
                  </a:cubicBezTo>
                  <a:cubicBezTo>
                    <a:pt x="0" y="26"/>
                    <a:pt x="1" y="27"/>
                    <a:pt x="1" y="27"/>
                  </a:cubicBezTo>
                  <a:cubicBezTo>
                    <a:pt x="1" y="28"/>
                    <a:pt x="1" y="29"/>
                    <a:pt x="2" y="30"/>
                  </a:cubicBezTo>
                  <a:cubicBezTo>
                    <a:pt x="3" y="31"/>
                    <a:pt x="4" y="33"/>
                    <a:pt x="4" y="34"/>
                  </a:cubicBezTo>
                  <a:cubicBezTo>
                    <a:pt x="4" y="34"/>
                    <a:pt x="4" y="34"/>
                    <a:pt x="4" y="35"/>
                  </a:cubicBezTo>
                  <a:cubicBezTo>
                    <a:pt x="7" y="35"/>
                    <a:pt x="10" y="35"/>
                    <a:pt x="10" y="35"/>
                  </a:cubicBezTo>
                  <a:cubicBezTo>
                    <a:pt x="19" y="41"/>
                    <a:pt x="19" y="41"/>
                    <a:pt x="19" y="41"/>
                  </a:cubicBezTo>
                  <a:cubicBezTo>
                    <a:pt x="26" y="46"/>
                    <a:pt x="26" y="46"/>
                    <a:pt x="26" y="46"/>
                  </a:cubicBezTo>
                  <a:cubicBezTo>
                    <a:pt x="34" y="52"/>
                    <a:pt x="34" y="52"/>
                    <a:pt x="34" y="52"/>
                  </a:cubicBezTo>
                  <a:cubicBezTo>
                    <a:pt x="34" y="52"/>
                    <a:pt x="40" y="52"/>
                    <a:pt x="44" y="53"/>
                  </a:cubicBezTo>
                  <a:cubicBezTo>
                    <a:pt x="45" y="51"/>
                    <a:pt x="45" y="51"/>
                    <a:pt x="45" y="51"/>
                  </a:cubicBezTo>
                  <a:cubicBezTo>
                    <a:pt x="46" y="49"/>
                    <a:pt x="46" y="49"/>
                    <a:pt x="46" y="49"/>
                  </a:cubicBezTo>
                  <a:cubicBezTo>
                    <a:pt x="47" y="47"/>
                    <a:pt x="47" y="47"/>
                    <a:pt x="47" y="47"/>
                  </a:cubicBezTo>
                  <a:cubicBezTo>
                    <a:pt x="51" y="47"/>
                    <a:pt x="51" y="47"/>
                    <a:pt x="51" y="47"/>
                  </a:cubicBezTo>
                  <a:cubicBezTo>
                    <a:pt x="53" y="46"/>
                    <a:pt x="53" y="46"/>
                    <a:pt x="53" y="46"/>
                  </a:cubicBezTo>
                  <a:cubicBezTo>
                    <a:pt x="54" y="46"/>
                    <a:pt x="54" y="46"/>
                    <a:pt x="54" y="46"/>
                  </a:cubicBezTo>
                  <a:cubicBezTo>
                    <a:pt x="52" y="45"/>
                    <a:pt x="52" y="45"/>
                    <a:pt x="52" y="45"/>
                  </a:cubicBezTo>
                  <a:cubicBezTo>
                    <a:pt x="51" y="44"/>
                    <a:pt x="51" y="44"/>
                    <a:pt x="51" y="44"/>
                  </a:cubicBezTo>
                  <a:cubicBezTo>
                    <a:pt x="51" y="41"/>
                    <a:pt x="51" y="41"/>
                    <a:pt x="51" y="41"/>
                  </a:cubicBezTo>
                  <a:cubicBezTo>
                    <a:pt x="48" y="39"/>
                    <a:pt x="48" y="39"/>
                    <a:pt x="48" y="39"/>
                  </a:cubicBezTo>
                  <a:cubicBezTo>
                    <a:pt x="48" y="36"/>
                    <a:pt x="48" y="36"/>
                    <a:pt x="48" y="36"/>
                  </a:cubicBezTo>
                  <a:cubicBezTo>
                    <a:pt x="47" y="33"/>
                    <a:pt x="47" y="33"/>
                    <a:pt x="47" y="33"/>
                  </a:cubicBezTo>
                  <a:cubicBezTo>
                    <a:pt x="44" y="30"/>
                    <a:pt x="44" y="30"/>
                    <a:pt x="44" y="30"/>
                  </a:cubicBezTo>
                  <a:cubicBezTo>
                    <a:pt x="40" y="30"/>
                    <a:pt x="40" y="30"/>
                    <a:pt x="40" y="30"/>
                  </a:cubicBezTo>
                  <a:cubicBezTo>
                    <a:pt x="39" y="26"/>
                    <a:pt x="39" y="26"/>
                    <a:pt x="39" y="26"/>
                  </a:cubicBezTo>
                  <a:cubicBezTo>
                    <a:pt x="35" y="22"/>
                    <a:pt x="35" y="22"/>
                    <a:pt x="35" y="22"/>
                  </a:cubicBezTo>
                  <a:cubicBezTo>
                    <a:pt x="35" y="22"/>
                    <a:pt x="35" y="17"/>
                    <a:pt x="35" y="17"/>
                  </a:cubicBezTo>
                  <a:cubicBezTo>
                    <a:pt x="36" y="17"/>
                    <a:pt x="37" y="14"/>
                    <a:pt x="37" y="14"/>
                  </a:cubicBezTo>
                  <a:cubicBezTo>
                    <a:pt x="38" y="10"/>
                    <a:pt x="38" y="10"/>
                    <a:pt x="38" y="10"/>
                  </a:cubicBezTo>
                  <a:cubicBezTo>
                    <a:pt x="38" y="10"/>
                    <a:pt x="34" y="10"/>
                    <a:pt x="34" y="10"/>
                  </a:cubicBezTo>
                  <a:cubicBezTo>
                    <a:pt x="34" y="10"/>
                    <a:pt x="32" y="7"/>
                    <a:pt x="32" y="7"/>
                  </a:cubicBezTo>
                  <a:cubicBezTo>
                    <a:pt x="30" y="4"/>
                    <a:pt x="30" y="4"/>
                    <a:pt x="30" y="4"/>
                  </a:cubicBezTo>
                  <a:cubicBezTo>
                    <a:pt x="28" y="2"/>
                    <a:pt x="28" y="2"/>
                    <a:pt x="28" y="2"/>
                  </a:cubicBezTo>
                  <a:cubicBezTo>
                    <a:pt x="27" y="2"/>
                    <a:pt x="27" y="2"/>
                    <a:pt x="27" y="2"/>
                  </a:cubicBezTo>
                  <a:lnTo>
                    <a:pt x="25"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3" name="Freeform 150"/>
            <p:cNvSpPr/>
            <p:nvPr/>
          </p:nvSpPr>
          <p:spPr bwMode="auto">
            <a:xfrm>
              <a:off x="8802341" y="2870349"/>
              <a:ext cx="246063" cy="117475"/>
            </a:xfrm>
            <a:custGeom>
              <a:avLst/>
              <a:gdLst>
                <a:gd name="T0" fmla="*/ 44 w 54"/>
                <a:gd name="T1" fmla="*/ 2 h 26"/>
                <a:gd name="T2" fmla="*/ 39 w 54"/>
                <a:gd name="T3" fmla="*/ 1 h 26"/>
                <a:gd name="T4" fmla="*/ 29 w 54"/>
                <a:gd name="T5" fmla="*/ 3 h 26"/>
                <a:gd name="T6" fmla="*/ 25 w 54"/>
                <a:gd name="T7" fmla="*/ 1 h 26"/>
                <a:gd name="T8" fmla="*/ 22 w 54"/>
                <a:gd name="T9" fmla="*/ 0 h 26"/>
                <a:gd name="T10" fmla="*/ 18 w 54"/>
                <a:gd name="T11" fmla="*/ 2 h 26"/>
                <a:gd name="T12" fmla="*/ 18 w 54"/>
                <a:gd name="T13" fmla="*/ 4 h 26"/>
                <a:gd name="T14" fmla="*/ 16 w 54"/>
                <a:gd name="T15" fmla="*/ 5 h 26"/>
                <a:gd name="T16" fmla="*/ 13 w 54"/>
                <a:gd name="T17" fmla="*/ 3 h 26"/>
                <a:gd name="T18" fmla="*/ 11 w 54"/>
                <a:gd name="T19" fmla="*/ 2 h 26"/>
                <a:gd name="T20" fmla="*/ 5 w 54"/>
                <a:gd name="T21" fmla="*/ 3 h 26"/>
                <a:gd name="T22" fmla="*/ 5 w 54"/>
                <a:gd name="T23" fmla="*/ 5 h 26"/>
                <a:gd name="T24" fmla="*/ 5 w 54"/>
                <a:gd name="T25" fmla="*/ 5 h 26"/>
                <a:gd name="T26" fmla="*/ 6 w 54"/>
                <a:gd name="T27" fmla="*/ 7 h 26"/>
                <a:gd name="T28" fmla="*/ 4 w 54"/>
                <a:gd name="T29" fmla="*/ 8 h 26"/>
                <a:gd name="T30" fmla="*/ 6 w 54"/>
                <a:gd name="T31" fmla="*/ 11 h 26"/>
                <a:gd name="T32" fmla="*/ 9 w 54"/>
                <a:gd name="T33" fmla="*/ 10 h 26"/>
                <a:gd name="T34" fmla="*/ 13 w 54"/>
                <a:gd name="T35" fmla="*/ 11 h 26"/>
                <a:gd name="T36" fmla="*/ 17 w 54"/>
                <a:gd name="T37" fmla="*/ 13 h 26"/>
                <a:gd name="T38" fmla="*/ 18 w 54"/>
                <a:gd name="T39" fmla="*/ 15 h 26"/>
                <a:gd name="T40" fmla="*/ 15 w 54"/>
                <a:gd name="T41" fmla="*/ 19 h 26"/>
                <a:gd name="T42" fmla="*/ 9 w 54"/>
                <a:gd name="T43" fmla="*/ 19 h 26"/>
                <a:gd name="T44" fmla="*/ 2 w 54"/>
                <a:gd name="T45" fmla="*/ 19 h 26"/>
                <a:gd name="T46" fmla="*/ 0 w 54"/>
                <a:gd name="T47" fmla="*/ 20 h 26"/>
                <a:gd name="T48" fmla="*/ 3 w 54"/>
                <a:gd name="T49" fmla="*/ 23 h 26"/>
                <a:gd name="T50" fmla="*/ 9 w 54"/>
                <a:gd name="T51" fmla="*/ 23 h 26"/>
                <a:gd name="T52" fmla="*/ 11 w 54"/>
                <a:gd name="T53" fmla="*/ 25 h 26"/>
                <a:gd name="T54" fmla="*/ 14 w 54"/>
                <a:gd name="T55" fmla="*/ 23 h 26"/>
                <a:gd name="T56" fmla="*/ 15 w 54"/>
                <a:gd name="T57" fmla="*/ 25 h 26"/>
                <a:gd name="T58" fmla="*/ 17 w 54"/>
                <a:gd name="T59" fmla="*/ 26 h 26"/>
                <a:gd name="T60" fmla="*/ 20 w 54"/>
                <a:gd name="T61" fmla="*/ 24 h 26"/>
                <a:gd name="T62" fmla="*/ 24 w 54"/>
                <a:gd name="T63" fmla="*/ 24 h 26"/>
                <a:gd name="T64" fmla="*/ 25 w 54"/>
                <a:gd name="T65" fmla="*/ 20 h 26"/>
                <a:gd name="T66" fmla="*/ 27 w 54"/>
                <a:gd name="T67" fmla="*/ 18 h 26"/>
                <a:gd name="T68" fmla="*/ 32 w 54"/>
                <a:gd name="T69" fmla="*/ 16 h 26"/>
                <a:gd name="T70" fmla="*/ 36 w 54"/>
                <a:gd name="T71" fmla="*/ 18 h 26"/>
                <a:gd name="T72" fmla="*/ 37 w 54"/>
                <a:gd name="T73" fmla="*/ 14 h 26"/>
                <a:gd name="T74" fmla="*/ 44 w 54"/>
                <a:gd name="T75" fmla="*/ 13 h 26"/>
                <a:gd name="T76" fmla="*/ 46 w 54"/>
                <a:gd name="T77" fmla="*/ 9 h 26"/>
                <a:gd name="T78" fmla="*/ 51 w 54"/>
                <a:gd name="T79" fmla="*/ 7 h 26"/>
                <a:gd name="T80" fmla="*/ 53 w 54"/>
                <a:gd name="T81" fmla="*/ 6 h 26"/>
                <a:gd name="T82" fmla="*/ 45 w 54"/>
                <a:gd name="T83"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4" h="26">
                  <a:moveTo>
                    <a:pt x="45" y="3"/>
                  </a:moveTo>
                  <a:cubicBezTo>
                    <a:pt x="44" y="2"/>
                    <a:pt x="44" y="2"/>
                    <a:pt x="44" y="2"/>
                  </a:cubicBezTo>
                  <a:cubicBezTo>
                    <a:pt x="40" y="3"/>
                    <a:pt x="40" y="3"/>
                    <a:pt x="40" y="3"/>
                  </a:cubicBezTo>
                  <a:cubicBezTo>
                    <a:pt x="39" y="1"/>
                    <a:pt x="39" y="1"/>
                    <a:pt x="39" y="1"/>
                  </a:cubicBezTo>
                  <a:cubicBezTo>
                    <a:pt x="29" y="1"/>
                    <a:pt x="29" y="1"/>
                    <a:pt x="29" y="1"/>
                  </a:cubicBezTo>
                  <a:cubicBezTo>
                    <a:pt x="29" y="3"/>
                    <a:pt x="29" y="3"/>
                    <a:pt x="29" y="3"/>
                  </a:cubicBezTo>
                  <a:cubicBezTo>
                    <a:pt x="25" y="2"/>
                    <a:pt x="25" y="2"/>
                    <a:pt x="25" y="2"/>
                  </a:cubicBezTo>
                  <a:cubicBezTo>
                    <a:pt x="25" y="1"/>
                    <a:pt x="25" y="1"/>
                    <a:pt x="25" y="1"/>
                  </a:cubicBezTo>
                  <a:cubicBezTo>
                    <a:pt x="22" y="1"/>
                    <a:pt x="22" y="1"/>
                    <a:pt x="22" y="1"/>
                  </a:cubicBezTo>
                  <a:cubicBezTo>
                    <a:pt x="22" y="0"/>
                    <a:pt x="22" y="0"/>
                    <a:pt x="22" y="0"/>
                  </a:cubicBezTo>
                  <a:cubicBezTo>
                    <a:pt x="19" y="0"/>
                    <a:pt x="19" y="0"/>
                    <a:pt x="19" y="0"/>
                  </a:cubicBezTo>
                  <a:cubicBezTo>
                    <a:pt x="18" y="2"/>
                    <a:pt x="18" y="2"/>
                    <a:pt x="18" y="2"/>
                  </a:cubicBezTo>
                  <a:cubicBezTo>
                    <a:pt x="17" y="2"/>
                    <a:pt x="17" y="2"/>
                    <a:pt x="17" y="2"/>
                  </a:cubicBezTo>
                  <a:cubicBezTo>
                    <a:pt x="18" y="4"/>
                    <a:pt x="18" y="4"/>
                    <a:pt x="18" y="4"/>
                  </a:cubicBezTo>
                  <a:cubicBezTo>
                    <a:pt x="18" y="5"/>
                    <a:pt x="18" y="5"/>
                    <a:pt x="18" y="5"/>
                  </a:cubicBezTo>
                  <a:cubicBezTo>
                    <a:pt x="16" y="5"/>
                    <a:pt x="16" y="5"/>
                    <a:pt x="16" y="5"/>
                  </a:cubicBezTo>
                  <a:cubicBezTo>
                    <a:pt x="14" y="4"/>
                    <a:pt x="14" y="4"/>
                    <a:pt x="14" y="4"/>
                  </a:cubicBezTo>
                  <a:cubicBezTo>
                    <a:pt x="13" y="3"/>
                    <a:pt x="13" y="3"/>
                    <a:pt x="13" y="3"/>
                  </a:cubicBezTo>
                  <a:cubicBezTo>
                    <a:pt x="11" y="3"/>
                    <a:pt x="11" y="3"/>
                    <a:pt x="11" y="3"/>
                  </a:cubicBezTo>
                  <a:cubicBezTo>
                    <a:pt x="11" y="2"/>
                    <a:pt x="11" y="2"/>
                    <a:pt x="11" y="2"/>
                  </a:cubicBezTo>
                  <a:cubicBezTo>
                    <a:pt x="6" y="2"/>
                    <a:pt x="6" y="2"/>
                    <a:pt x="6" y="2"/>
                  </a:cubicBezTo>
                  <a:cubicBezTo>
                    <a:pt x="5" y="3"/>
                    <a:pt x="5" y="3"/>
                    <a:pt x="5" y="3"/>
                  </a:cubicBezTo>
                  <a:cubicBezTo>
                    <a:pt x="5" y="5"/>
                    <a:pt x="5" y="5"/>
                    <a:pt x="5" y="5"/>
                  </a:cubicBezTo>
                  <a:cubicBezTo>
                    <a:pt x="5" y="5"/>
                    <a:pt x="5" y="5"/>
                    <a:pt x="5" y="5"/>
                  </a:cubicBezTo>
                  <a:cubicBezTo>
                    <a:pt x="6" y="5"/>
                    <a:pt x="6" y="5"/>
                    <a:pt x="6" y="5"/>
                  </a:cubicBezTo>
                  <a:cubicBezTo>
                    <a:pt x="6" y="5"/>
                    <a:pt x="6" y="5"/>
                    <a:pt x="5" y="5"/>
                  </a:cubicBezTo>
                  <a:cubicBezTo>
                    <a:pt x="7" y="6"/>
                    <a:pt x="7" y="6"/>
                    <a:pt x="7" y="6"/>
                  </a:cubicBezTo>
                  <a:cubicBezTo>
                    <a:pt x="6" y="7"/>
                    <a:pt x="6" y="7"/>
                    <a:pt x="6" y="7"/>
                  </a:cubicBezTo>
                  <a:cubicBezTo>
                    <a:pt x="5" y="7"/>
                    <a:pt x="5" y="7"/>
                    <a:pt x="5" y="7"/>
                  </a:cubicBezTo>
                  <a:cubicBezTo>
                    <a:pt x="4" y="8"/>
                    <a:pt x="4" y="8"/>
                    <a:pt x="4" y="8"/>
                  </a:cubicBezTo>
                  <a:cubicBezTo>
                    <a:pt x="4" y="10"/>
                    <a:pt x="4" y="10"/>
                    <a:pt x="4" y="10"/>
                  </a:cubicBezTo>
                  <a:cubicBezTo>
                    <a:pt x="6" y="11"/>
                    <a:pt x="6" y="11"/>
                    <a:pt x="6" y="11"/>
                  </a:cubicBezTo>
                  <a:cubicBezTo>
                    <a:pt x="8" y="12"/>
                    <a:pt x="8" y="12"/>
                    <a:pt x="8" y="12"/>
                  </a:cubicBezTo>
                  <a:cubicBezTo>
                    <a:pt x="9" y="10"/>
                    <a:pt x="9" y="10"/>
                    <a:pt x="9" y="10"/>
                  </a:cubicBezTo>
                  <a:cubicBezTo>
                    <a:pt x="11" y="9"/>
                    <a:pt x="11" y="9"/>
                    <a:pt x="11" y="9"/>
                  </a:cubicBezTo>
                  <a:cubicBezTo>
                    <a:pt x="11" y="9"/>
                    <a:pt x="13" y="11"/>
                    <a:pt x="13" y="11"/>
                  </a:cubicBezTo>
                  <a:cubicBezTo>
                    <a:pt x="13" y="12"/>
                    <a:pt x="15" y="13"/>
                    <a:pt x="15" y="13"/>
                  </a:cubicBezTo>
                  <a:cubicBezTo>
                    <a:pt x="15" y="13"/>
                    <a:pt x="17" y="13"/>
                    <a:pt x="17" y="13"/>
                  </a:cubicBezTo>
                  <a:cubicBezTo>
                    <a:pt x="18" y="13"/>
                    <a:pt x="19" y="13"/>
                    <a:pt x="19" y="13"/>
                  </a:cubicBezTo>
                  <a:cubicBezTo>
                    <a:pt x="18" y="15"/>
                    <a:pt x="18" y="15"/>
                    <a:pt x="18" y="15"/>
                  </a:cubicBezTo>
                  <a:cubicBezTo>
                    <a:pt x="16" y="16"/>
                    <a:pt x="16" y="16"/>
                    <a:pt x="16" y="16"/>
                  </a:cubicBezTo>
                  <a:cubicBezTo>
                    <a:pt x="15" y="19"/>
                    <a:pt x="15" y="19"/>
                    <a:pt x="15" y="19"/>
                  </a:cubicBezTo>
                  <a:cubicBezTo>
                    <a:pt x="15" y="19"/>
                    <a:pt x="13" y="19"/>
                    <a:pt x="13" y="19"/>
                  </a:cubicBezTo>
                  <a:cubicBezTo>
                    <a:pt x="12" y="19"/>
                    <a:pt x="9" y="19"/>
                    <a:pt x="9" y="19"/>
                  </a:cubicBezTo>
                  <a:cubicBezTo>
                    <a:pt x="8" y="19"/>
                    <a:pt x="5" y="19"/>
                    <a:pt x="5" y="19"/>
                  </a:cubicBezTo>
                  <a:cubicBezTo>
                    <a:pt x="2" y="19"/>
                    <a:pt x="2" y="19"/>
                    <a:pt x="2" y="19"/>
                  </a:cubicBezTo>
                  <a:cubicBezTo>
                    <a:pt x="1" y="21"/>
                    <a:pt x="1" y="21"/>
                    <a:pt x="1" y="21"/>
                  </a:cubicBezTo>
                  <a:cubicBezTo>
                    <a:pt x="0" y="20"/>
                    <a:pt x="0" y="20"/>
                    <a:pt x="0" y="20"/>
                  </a:cubicBezTo>
                  <a:cubicBezTo>
                    <a:pt x="0" y="23"/>
                    <a:pt x="0" y="23"/>
                    <a:pt x="0" y="23"/>
                  </a:cubicBezTo>
                  <a:cubicBezTo>
                    <a:pt x="3" y="23"/>
                    <a:pt x="3" y="23"/>
                    <a:pt x="3" y="23"/>
                  </a:cubicBezTo>
                  <a:cubicBezTo>
                    <a:pt x="6" y="23"/>
                    <a:pt x="6" y="23"/>
                    <a:pt x="6" y="23"/>
                  </a:cubicBezTo>
                  <a:cubicBezTo>
                    <a:pt x="9" y="23"/>
                    <a:pt x="9" y="23"/>
                    <a:pt x="9" y="23"/>
                  </a:cubicBezTo>
                  <a:cubicBezTo>
                    <a:pt x="9" y="25"/>
                    <a:pt x="9" y="25"/>
                    <a:pt x="9" y="25"/>
                  </a:cubicBezTo>
                  <a:cubicBezTo>
                    <a:pt x="11" y="25"/>
                    <a:pt x="11" y="25"/>
                    <a:pt x="11" y="25"/>
                  </a:cubicBezTo>
                  <a:cubicBezTo>
                    <a:pt x="11" y="23"/>
                    <a:pt x="11" y="23"/>
                    <a:pt x="11" y="23"/>
                  </a:cubicBezTo>
                  <a:cubicBezTo>
                    <a:pt x="14" y="23"/>
                    <a:pt x="14" y="23"/>
                    <a:pt x="14" y="23"/>
                  </a:cubicBezTo>
                  <a:cubicBezTo>
                    <a:pt x="14" y="24"/>
                    <a:pt x="14" y="24"/>
                    <a:pt x="14" y="24"/>
                  </a:cubicBezTo>
                  <a:cubicBezTo>
                    <a:pt x="15" y="25"/>
                    <a:pt x="15" y="25"/>
                    <a:pt x="15" y="25"/>
                  </a:cubicBezTo>
                  <a:cubicBezTo>
                    <a:pt x="16" y="26"/>
                    <a:pt x="16" y="26"/>
                    <a:pt x="16" y="26"/>
                  </a:cubicBezTo>
                  <a:cubicBezTo>
                    <a:pt x="17" y="26"/>
                    <a:pt x="17" y="26"/>
                    <a:pt x="17" y="26"/>
                  </a:cubicBezTo>
                  <a:cubicBezTo>
                    <a:pt x="18" y="24"/>
                    <a:pt x="18" y="24"/>
                    <a:pt x="18" y="24"/>
                  </a:cubicBezTo>
                  <a:cubicBezTo>
                    <a:pt x="18" y="24"/>
                    <a:pt x="19" y="24"/>
                    <a:pt x="20" y="24"/>
                  </a:cubicBezTo>
                  <a:cubicBezTo>
                    <a:pt x="20" y="24"/>
                    <a:pt x="22" y="24"/>
                    <a:pt x="22" y="24"/>
                  </a:cubicBezTo>
                  <a:cubicBezTo>
                    <a:pt x="24" y="24"/>
                    <a:pt x="24" y="24"/>
                    <a:pt x="24" y="24"/>
                  </a:cubicBezTo>
                  <a:cubicBezTo>
                    <a:pt x="24" y="23"/>
                    <a:pt x="24" y="23"/>
                    <a:pt x="24" y="23"/>
                  </a:cubicBezTo>
                  <a:cubicBezTo>
                    <a:pt x="25" y="20"/>
                    <a:pt x="25" y="20"/>
                    <a:pt x="25" y="20"/>
                  </a:cubicBezTo>
                  <a:cubicBezTo>
                    <a:pt x="27" y="19"/>
                    <a:pt x="27" y="19"/>
                    <a:pt x="27" y="19"/>
                  </a:cubicBezTo>
                  <a:cubicBezTo>
                    <a:pt x="27" y="18"/>
                    <a:pt x="27" y="18"/>
                    <a:pt x="27" y="18"/>
                  </a:cubicBezTo>
                  <a:cubicBezTo>
                    <a:pt x="28" y="16"/>
                    <a:pt x="28" y="16"/>
                    <a:pt x="28" y="16"/>
                  </a:cubicBezTo>
                  <a:cubicBezTo>
                    <a:pt x="32" y="16"/>
                    <a:pt x="32" y="16"/>
                    <a:pt x="32" y="16"/>
                  </a:cubicBezTo>
                  <a:cubicBezTo>
                    <a:pt x="33" y="18"/>
                    <a:pt x="33" y="18"/>
                    <a:pt x="33" y="18"/>
                  </a:cubicBezTo>
                  <a:cubicBezTo>
                    <a:pt x="36" y="18"/>
                    <a:pt x="36" y="18"/>
                    <a:pt x="36" y="18"/>
                  </a:cubicBezTo>
                  <a:cubicBezTo>
                    <a:pt x="37" y="16"/>
                    <a:pt x="37" y="16"/>
                    <a:pt x="37" y="16"/>
                  </a:cubicBezTo>
                  <a:cubicBezTo>
                    <a:pt x="37" y="14"/>
                    <a:pt x="37" y="14"/>
                    <a:pt x="37" y="14"/>
                  </a:cubicBezTo>
                  <a:cubicBezTo>
                    <a:pt x="38" y="13"/>
                    <a:pt x="38" y="13"/>
                    <a:pt x="38" y="13"/>
                  </a:cubicBezTo>
                  <a:cubicBezTo>
                    <a:pt x="44" y="13"/>
                    <a:pt x="44" y="13"/>
                    <a:pt x="44" y="13"/>
                  </a:cubicBezTo>
                  <a:cubicBezTo>
                    <a:pt x="44" y="11"/>
                    <a:pt x="44" y="11"/>
                    <a:pt x="44" y="11"/>
                  </a:cubicBezTo>
                  <a:cubicBezTo>
                    <a:pt x="46" y="9"/>
                    <a:pt x="46" y="9"/>
                    <a:pt x="46" y="9"/>
                  </a:cubicBezTo>
                  <a:cubicBezTo>
                    <a:pt x="49" y="9"/>
                    <a:pt x="49" y="9"/>
                    <a:pt x="49" y="9"/>
                  </a:cubicBezTo>
                  <a:cubicBezTo>
                    <a:pt x="51" y="7"/>
                    <a:pt x="51" y="7"/>
                    <a:pt x="51" y="7"/>
                  </a:cubicBezTo>
                  <a:cubicBezTo>
                    <a:pt x="54" y="7"/>
                    <a:pt x="54" y="7"/>
                    <a:pt x="54" y="7"/>
                  </a:cubicBezTo>
                  <a:cubicBezTo>
                    <a:pt x="53" y="6"/>
                    <a:pt x="53" y="6"/>
                    <a:pt x="53" y="6"/>
                  </a:cubicBezTo>
                  <a:cubicBezTo>
                    <a:pt x="49" y="4"/>
                    <a:pt x="49" y="4"/>
                    <a:pt x="49" y="4"/>
                  </a:cubicBezTo>
                  <a:lnTo>
                    <a:pt x="45" y="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4" name="Freeform 151"/>
            <p:cNvSpPr/>
            <p:nvPr/>
          </p:nvSpPr>
          <p:spPr bwMode="auto">
            <a:xfrm>
              <a:off x="8226078" y="2527449"/>
              <a:ext cx="903288" cy="411163"/>
            </a:xfrm>
            <a:custGeom>
              <a:avLst/>
              <a:gdLst>
                <a:gd name="T0" fmla="*/ 32 w 199"/>
                <a:gd name="T1" fmla="*/ 51 h 90"/>
                <a:gd name="T2" fmla="*/ 31 w 199"/>
                <a:gd name="T3" fmla="*/ 61 h 90"/>
                <a:gd name="T4" fmla="*/ 28 w 199"/>
                <a:gd name="T5" fmla="*/ 66 h 90"/>
                <a:gd name="T6" fmla="*/ 33 w 199"/>
                <a:gd name="T7" fmla="*/ 75 h 90"/>
                <a:gd name="T8" fmla="*/ 39 w 199"/>
                <a:gd name="T9" fmla="*/ 82 h 90"/>
                <a:gd name="T10" fmla="*/ 49 w 199"/>
                <a:gd name="T11" fmla="*/ 81 h 90"/>
                <a:gd name="T12" fmla="*/ 57 w 199"/>
                <a:gd name="T13" fmla="*/ 87 h 90"/>
                <a:gd name="T14" fmla="*/ 54 w 199"/>
                <a:gd name="T15" fmla="*/ 63 h 90"/>
                <a:gd name="T16" fmla="*/ 67 w 199"/>
                <a:gd name="T17" fmla="*/ 57 h 90"/>
                <a:gd name="T18" fmla="*/ 73 w 199"/>
                <a:gd name="T19" fmla="*/ 59 h 90"/>
                <a:gd name="T20" fmla="*/ 100 w 199"/>
                <a:gd name="T21" fmla="*/ 72 h 90"/>
                <a:gd name="T22" fmla="*/ 107 w 199"/>
                <a:gd name="T23" fmla="*/ 76 h 90"/>
                <a:gd name="T24" fmla="*/ 113 w 199"/>
                <a:gd name="T25" fmla="*/ 87 h 90"/>
                <a:gd name="T26" fmla="*/ 125 w 199"/>
                <a:gd name="T27" fmla="*/ 86 h 90"/>
                <a:gd name="T28" fmla="*/ 132 w 199"/>
                <a:gd name="T29" fmla="*/ 80 h 90"/>
                <a:gd name="T30" fmla="*/ 138 w 199"/>
                <a:gd name="T31" fmla="*/ 78 h 90"/>
                <a:gd name="T32" fmla="*/ 145 w 199"/>
                <a:gd name="T33" fmla="*/ 80 h 90"/>
                <a:gd name="T34" fmla="*/ 146 w 199"/>
                <a:gd name="T35" fmla="*/ 75 h 90"/>
                <a:gd name="T36" fmla="*/ 152 w 199"/>
                <a:gd name="T37" fmla="*/ 77 h 90"/>
                <a:gd name="T38" fmla="*/ 167 w 199"/>
                <a:gd name="T39" fmla="*/ 78 h 90"/>
                <a:gd name="T40" fmla="*/ 180 w 199"/>
                <a:gd name="T41" fmla="*/ 81 h 90"/>
                <a:gd name="T42" fmla="*/ 180 w 199"/>
                <a:gd name="T43" fmla="*/ 75 h 90"/>
                <a:gd name="T44" fmla="*/ 173 w 199"/>
                <a:gd name="T45" fmla="*/ 64 h 90"/>
                <a:gd name="T46" fmla="*/ 182 w 199"/>
                <a:gd name="T47" fmla="*/ 62 h 90"/>
                <a:gd name="T48" fmla="*/ 185 w 199"/>
                <a:gd name="T49" fmla="*/ 60 h 90"/>
                <a:gd name="T50" fmla="*/ 184 w 199"/>
                <a:gd name="T51" fmla="*/ 51 h 90"/>
                <a:gd name="T52" fmla="*/ 195 w 199"/>
                <a:gd name="T53" fmla="*/ 50 h 90"/>
                <a:gd name="T54" fmla="*/ 193 w 199"/>
                <a:gd name="T55" fmla="*/ 43 h 90"/>
                <a:gd name="T56" fmla="*/ 199 w 199"/>
                <a:gd name="T57" fmla="*/ 38 h 90"/>
                <a:gd name="T58" fmla="*/ 187 w 199"/>
                <a:gd name="T59" fmla="*/ 34 h 90"/>
                <a:gd name="T60" fmla="*/ 174 w 199"/>
                <a:gd name="T61" fmla="*/ 26 h 90"/>
                <a:gd name="T62" fmla="*/ 164 w 199"/>
                <a:gd name="T63" fmla="*/ 25 h 90"/>
                <a:gd name="T64" fmla="*/ 158 w 199"/>
                <a:gd name="T65" fmla="*/ 27 h 90"/>
                <a:gd name="T66" fmla="*/ 135 w 199"/>
                <a:gd name="T67" fmla="*/ 6 h 90"/>
                <a:gd name="T68" fmla="*/ 121 w 199"/>
                <a:gd name="T69" fmla="*/ 11 h 90"/>
                <a:gd name="T70" fmla="*/ 117 w 199"/>
                <a:gd name="T71" fmla="*/ 8 h 90"/>
                <a:gd name="T72" fmla="*/ 110 w 199"/>
                <a:gd name="T73" fmla="*/ 8 h 90"/>
                <a:gd name="T74" fmla="*/ 105 w 199"/>
                <a:gd name="T75" fmla="*/ 0 h 90"/>
                <a:gd name="T76" fmla="*/ 94 w 199"/>
                <a:gd name="T77" fmla="*/ 0 h 90"/>
                <a:gd name="T78" fmla="*/ 85 w 199"/>
                <a:gd name="T79" fmla="*/ 5 h 90"/>
                <a:gd name="T80" fmla="*/ 77 w 199"/>
                <a:gd name="T81" fmla="*/ 6 h 90"/>
                <a:gd name="T82" fmla="*/ 69 w 199"/>
                <a:gd name="T83" fmla="*/ 9 h 90"/>
                <a:gd name="T84" fmla="*/ 63 w 199"/>
                <a:gd name="T85" fmla="*/ 11 h 90"/>
                <a:gd name="T86" fmla="*/ 69 w 199"/>
                <a:gd name="T87" fmla="*/ 14 h 90"/>
                <a:gd name="T88" fmla="*/ 65 w 199"/>
                <a:gd name="T89" fmla="*/ 17 h 90"/>
                <a:gd name="T90" fmla="*/ 62 w 199"/>
                <a:gd name="T91" fmla="*/ 22 h 90"/>
                <a:gd name="T92" fmla="*/ 69 w 199"/>
                <a:gd name="T93" fmla="*/ 28 h 90"/>
                <a:gd name="T94" fmla="*/ 61 w 199"/>
                <a:gd name="T95" fmla="*/ 29 h 90"/>
                <a:gd name="T96" fmla="*/ 55 w 199"/>
                <a:gd name="T97" fmla="*/ 24 h 90"/>
                <a:gd name="T98" fmla="*/ 46 w 199"/>
                <a:gd name="T99" fmla="*/ 26 h 90"/>
                <a:gd name="T100" fmla="*/ 38 w 199"/>
                <a:gd name="T101" fmla="*/ 26 h 90"/>
                <a:gd name="T102" fmla="*/ 32 w 199"/>
                <a:gd name="T103" fmla="*/ 23 h 90"/>
                <a:gd name="T104" fmla="*/ 25 w 199"/>
                <a:gd name="T105" fmla="*/ 21 h 90"/>
                <a:gd name="T106" fmla="*/ 20 w 199"/>
                <a:gd name="T107" fmla="*/ 22 h 90"/>
                <a:gd name="T108" fmla="*/ 16 w 199"/>
                <a:gd name="T109" fmla="*/ 23 h 90"/>
                <a:gd name="T110" fmla="*/ 13 w 199"/>
                <a:gd name="T111" fmla="*/ 26 h 90"/>
                <a:gd name="T112" fmla="*/ 9 w 199"/>
                <a:gd name="T113" fmla="*/ 31 h 90"/>
                <a:gd name="T114" fmla="*/ 4 w 199"/>
                <a:gd name="T115" fmla="*/ 29 h 90"/>
                <a:gd name="T116" fmla="*/ 0 w 199"/>
                <a:gd name="T117" fmla="*/ 41 h 90"/>
                <a:gd name="T118" fmla="*/ 10 w 199"/>
                <a:gd name="T119" fmla="*/ 47 h 90"/>
                <a:gd name="T120" fmla="*/ 12 w 199"/>
                <a:gd name="T121" fmla="*/ 53 h 90"/>
                <a:gd name="T122" fmla="*/ 21 w 199"/>
                <a:gd name="T123" fmla="*/ 5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9" h="90">
                  <a:moveTo>
                    <a:pt x="21" y="53"/>
                  </a:moveTo>
                  <a:cubicBezTo>
                    <a:pt x="21" y="53"/>
                    <a:pt x="23" y="51"/>
                    <a:pt x="24" y="51"/>
                  </a:cubicBezTo>
                  <a:cubicBezTo>
                    <a:pt x="25" y="51"/>
                    <a:pt x="26" y="50"/>
                    <a:pt x="28" y="51"/>
                  </a:cubicBezTo>
                  <a:cubicBezTo>
                    <a:pt x="29" y="51"/>
                    <a:pt x="30" y="51"/>
                    <a:pt x="32" y="51"/>
                  </a:cubicBezTo>
                  <a:cubicBezTo>
                    <a:pt x="35" y="51"/>
                    <a:pt x="36" y="53"/>
                    <a:pt x="37" y="54"/>
                  </a:cubicBezTo>
                  <a:cubicBezTo>
                    <a:pt x="37" y="56"/>
                    <a:pt x="36" y="57"/>
                    <a:pt x="36" y="58"/>
                  </a:cubicBezTo>
                  <a:cubicBezTo>
                    <a:pt x="36" y="59"/>
                    <a:pt x="36" y="61"/>
                    <a:pt x="36" y="61"/>
                  </a:cubicBezTo>
                  <a:cubicBezTo>
                    <a:pt x="35" y="61"/>
                    <a:pt x="32" y="61"/>
                    <a:pt x="31" y="61"/>
                  </a:cubicBezTo>
                  <a:cubicBezTo>
                    <a:pt x="30" y="61"/>
                    <a:pt x="27" y="62"/>
                    <a:pt x="27" y="62"/>
                  </a:cubicBezTo>
                  <a:cubicBezTo>
                    <a:pt x="28" y="63"/>
                    <a:pt x="27" y="64"/>
                    <a:pt x="29" y="65"/>
                  </a:cubicBezTo>
                  <a:cubicBezTo>
                    <a:pt x="30" y="65"/>
                    <a:pt x="30" y="66"/>
                    <a:pt x="30" y="66"/>
                  </a:cubicBezTo>
                  <a:cubicBezTo>
                    <a:pt x="30" y="66"/>
                    <a:pt x="28" y="67"/>
                    <a:pt x="28" y="66"/>
                  </a:cubicBezTo>
                  <a:cubicBezTo>
                    <a:pt x="27" y="66"/>
                    <a:pt x="23" y="65"/>
                    <a:pt x="24" y="65"/>
                  </a:cubicBezTo>
                  <a:cubicBezTo>
                    <a:pt x="24" y="66"/>
                    <a:pt x="23" y="67"/>
                    <a:pt x="25" y="68"/>
                  </a:cubicBezTo>
                  <a:cubicBezTo>
                    <a:pt x="27" y="70"/>
                    <a:pt x="26" y="69"/>
                    <a:pt x="28" y="71"/>
                  </a:cubicBezTo>
                  <a:cubicBezTo>
                    <a:pt x="30" y="73"/>
                    <a:pt x="31" y="74"/>
                    <a:pt x="33" y="75"/>
                  </a:cubicBezTo>
                  <a:cubicBezTo>
                    <a:pt x="35" y="77"/>
                    <a:pt x="36" y="77"/>
                    <a:pt x="37" y="77"/>
                  </a:cubicBezTo>
                  <a:cubicBezTo>
                    <a:pt x="38" y="77"/>
                    <a:pt x="39" y="78"/>
                    <a:pt x="39" y="79"/>
                  </a:cubicBezTo>
                  <a:cubicBezTo>
                    <a:pt x="38" y="80"/>
                    <a:pt x="37" y="82"/>
                    <a:pt x="38" y="83"/>
                  </a:cubicBezTo>
                  <a:cubicBezTo>
                    <a:pt x="38" y="83"/>
                    <a:pt x="38" y="82"/>
                    <a:pt x="39" y="82"/>
                  </a:cubicBezTo>
                  <a:cubicBezTo>
                    <a:pt x="40" y="82"/>
                    <a:pt x="41" y="80"/>
                    <a:pt x="42" y="80"/>
                  </a:cubicBezTo>
                  <a:cubicBezTo>
                    <a:pt x="43" y="80"/>
                    <a:pt x="46" y="79"/>
                    <a:pt x="47" y="80"/>
                  </a:cubicBezTo>
                  <a:cubicBezTo>
                    <a:pt x="48" y="80"/>
                    <a:pt x="49" y="81"/>
                    <a:pt x="49" y="81"/>
                  </a:cubicBezTo>
                  <a:cubicBezTo>
                    <a:pt x="49" y="81"/>
                    <a:pt x="49" y="81"/>
                    <a:pt x="49" y="81"/>
                  </a:cubicBezTo>
                  <a:cubicBezTo>
                    <a:pt x="49" y="81"/>
                    <a:pt x="49" y="81"/>
                    <a:pt x="49" y="81"/>
                  </a:cubicBezTo>
                  <a:cubicBezTo>
                    <a:pt x="50" y="82"/>
                    <a:pt x="50" y="82"/>
                    <a:pt x="51" y="83"/>
                  </a:cubicBezTo>
                  <a:cubicBezTo>
                    <a:pt x="52" y="84"/>
                    <a:pt x="53" y="85"/>
                    <a:pt x="53" y="86"/>
                  </a:cubicBezTo>
                  <a:cubicBezTo>
                    <a:pt x="54" y="86"/>
                    <a:pt x="56" y="86"/>
                    <a:pt x="57" y="87"/>
                  </a:cubicBezTo>
                  <a:cubicBezTo>
                    <a:pt x="57" y="85"/>
                    <a:pt x="56" y="82"/>
                    <a:pt x="56" y="80"/>
                  </a:cubicBezTo>
                  <a:cubicBezTo>
                    <a:pt x="55" y="78"/>
                    <a:pt x="55" y="75"/>
                    <a:pt x="54" y="73"/>
                  </a:cubicBezTo>
                  <a:cubicBezTo>
                    <a:pt x="53" y="72"/>
                    <a:pt x="53" y="65"/>
                    <a:pt x="52" y="65"/>
                  </a:cubicBezTo>
                  <a:cubicBezTo>
                    <a:pt x="52" y="65"/>
                    <a:pt x="54" y="64"/>
                    <a:pt x="54" y="63"/>
                  </a:cubicBezTo>
                  <a:cubicBezTo>
                    <a:pt x="55" y="62"/>
                    <a:pt x="59" y="62"/>
                    <a:pt x="61" y="61"/>
                  </a:cubicBezTo>
                  <a:cubicBezTo>
                    <a:pt x="62" y="61"/>
                    <a:pt x="64" y="61"/>
                    <a:pt x="64" y="60"/>
                  </a:cubicBezTo>
                  <a:cubicBezTo>
                    <a:pt x="64" y="59"/>
                    <a:pt x="64" y="59"/>
                    <a:pt x="65" y="58"/>
                  </a:cubicBezTo>
                  <a:cubicBezTo>
                    <a:pt x="65" y="57"/>
                    <a:pt x="67" y="57"/>
                    <a:pt x="67" y="57"/>
                  </a:cubicBezTo>
                  <a:cubicBezTo>
                    <a:pt x="67" y="57"/>
                    <a:pt x="69" y="58"/>
                    <a:pt x="68" y="56"/>
                  </a:cubicBezTo>
                  <a:cubicBezTo>
                    <a:pt x="68" y="54"/>
                    <a:pt x="70" y="56"/>
                    <a:pt x="70" y="56"/>
                  </a:cubicBezTo>
                  <a:cubicBezTo>
                    <a:pt x="70" y="56"/>
                    <a:pt x="71" y="57"/>
                    <a:pt x="72" y="57"/>
                  </a:cubicBezTo>
                  <a:cubicBezTo>
                    <a:pt x="73" y="57"/>
                    <a:pt x="73" y="59"/>
                    <a:pt x="73" y="59"/>
                  </a:cubicBezTo>
                  <a:cubicBezTo>
                    <a:pt x="74" y="60"/>
                    <a:pt x="74" y="60"/>
                    <a:pt x="74" y="60"/>
                  </a:cubicBezTo>
                  <a:cubicBezTo>
                    <a:pt x="75" y="63"/>
                    <a:pt x="75" y="63"/>
                    <a:pt x="75" y="63"/>
                  </a:cubicBezTo>
                  <a:cubicBezTo>
                    <a:pt x="84" y="72"/>
                    <a:pt x="84" y="72"/>
                    <a:pt x="84" y="72"/>
                  </a:cubicBezTo>
                  <a:cubicBezTo>
                    <a:pt x="100" y="72"/>
                    <a:pt x="100" y="72"/>
                    <a:pt x="100" y="72"/>
                  </a:cubicBezTo>
                  <a:cubicBezTo>
                    <a:pt x="102" y="73"/>
                    <a:pt x="102" y="73"/>
                    <a:pt x="102" y="73"/>
                  </a:cubicBezTo>
                  <a:cubicBezTo>
                    <a:pt x="103" y="75"/>
                    <a:pt x="103" y="75"/>
                    <a:pt x="103" y="75"/>
                  </a:cubicBezTo>
                  <a:cubicBezTo>
                    <a:pt x="103" y="75"/>
                    <a:pt x="104" y="76"/>
                    <a:pt x="105" y="76"/>
                  </a:cubicBezTo>
                  <a:cubicBezTo>
                    <a:pt x="106" y="76"/>
                    <a:pt x="107" y="76"/>
                    <a:pt x="107" y="76"/>
                  </a:cubicBezTo>
                  <a:cubicBezTo>
                    <a:pt x="107" y="76"/>
                    <a:pt x="106" y="81"/>
                    <a:pt x="107" y="81"/>
                  </a:cubicBezTo>
                  <a:cubicBezTo>
                    <a:pt x="108" y="81"/>
                    <a:pt x="110" y="81"/>
                    <a:pt x="111" y="81"/>
                  </a:cubicBezTo>
                  <a:cubicBezTo>
                    <a:pt x="111" y="81"/>
                    <a:pt x="112" y="84"/>
                    <a:pt x="112" y="85"/>
                  </a:cubicBezTo>
                  <a:cubicBezTo>
                    <a:pt x="112" y="86"/>
                    <a:pt x="113" y="87"/>
                    <a:pt x="113" y="87"/>
                  </a:cubicBezTo>
                  <a:cubicBezTo>
                    <a:pt x="113" y="87"/>
                    <a:pt x="116" y="87"/>
                    <a:pt x="118" y="87"/>
                  </a:cubicBezTo>
                  <a:cubicBezTo>
                    <a:pt x="119" y="87"/>
                    <a:pt x="120" y="87"/>
                    <a:pt x="120" y="88"/>
                  </a:cubicBezTo>
                  <a:cubicBezTo>
                    <a:pt x="120" y="90"/>
                    <a:pt x="120" y="90"/>
                    <a:pt x="121" y="90"/>
                  </a:cubicBezTo>
                  <a:cubicBezTo>
                    <a:pt x="121" y="90"/>
                    <a:pt x="124" y="88"/>
                    <a:pt x="125" y="86"/>
                  </a:cubicBezTo>
                  <a:cubicBezTo>
                    <a:pt x="126" y="85"/>
                    <a:pt x="127" y="84"/>
                    <a:pt x="128" y="84"/>
                  </a:cubicBezTo>
                  <a:cubicBezTo>
                    <a:pt x="129" y="83"/>
                    <a:pt x="131" y="82"/>
                    <a:pt x="131" y="81"/>
                  </a:cubicBezTo>
                  <a:cubicBezTo>
                    <a:pt x="131" y="81"/>
                    <a:pt x="132" y="80"/>
                    <a:pt x="132" y="80"/>
                  </a:cubicBezTo>
                  <a:cubicBezTo>
                    <a:pt x="132" y="80"/>
                    <a:pt x="132" y="80"/>
                    <a:pt x="132" y="80"/>
                  </a:cubicBezTo>
                  <a:cubicBezTo>
                    <a:pt x="132" y="78"/>
                    <a:pt x="132" y="78"/>
                    <a:pt x="132" y="78"/>
                  </a:cubicBezTo>
                  <a:cubicBezTo>
                    <a:pt x="133" y="77"/>
                    <a:pt x="133" y="77"/>
                    <a:pt x="133" y="77"/>
                  </a:cubicBezTo>
                  <a:cubicBezTo>
                    <a:pt x="138" y="77"/>
                    <a:pt x="138" y="77"/>
                    <a:pt x="138" y="77"/>
                  </a:cubicBezTo>
                  <a:cubicBezTo>
                    <a:pt x="138" y="78"/>
                    <a:pt x="138" y="78"/>
                    <a:pt x="138" y="78"/>
                  </a:cubicBezTo>
                  <a:cubicBezTo>
                    <a:pt x="140" y="78"/>
                    <a:pt x="140" y="78"/>
                    <a:pt x="140" y="78"/>
                  </a:cubicBezTo>
                  <a:cubicBezTo>
                    <a:pt x="141" y="79"/>
                    <a:pt x="141" y="79"/>
                    <a:pt x="141" y="79"/>
                  </a:cubicBezTo>
                  <a:cubicBezTo>
                    <a:pt x="143" y="80"/>
                    <a:pt x="143" y="80"/>
                    <a:pt x="143" y="80"/>
                  </a:cubicBezTo>
                  <a:cubicBezTo>
                    <a:pt x="145" y="80"/>
                    <a:pt x="145" y="80"/>
                    <a:pt x="145" y="80"/>
                  </a:cubicBezTo>
                  <a:cubicBezTo>
                    <a:pt x="145" y="79"/>
                    <a:pt x="145" y="79"/>
                    <a:pt x="145" y="79"/>
                  </a:cubicBezTo>
                  <a:cubicBezTo>
                    <a:pt x="144" y="77"/>
                    <a:pt x="144" y="77"/>
                    <a:pt x="144" y="77"/>
                  </a:cubicBezTo>
                  <a:cubicBezTo>
                    <a:pt x="145" y="77"/>
                    <a:pt x="145" y="77"/>
                    <a:pt x="145" y="77"/>
                  </a:cubicBezTo>
                  <a:cubicBezTo>
                    <a:pt x="146" y="75"/>
                    <a:pt x="146" y="75"/>
                    <a:pt x="146" y="75"/>
                  </a:cubicBezTo>
                  <a:cubicBezTo>
                    <a:pt x="149" y="75"/>
                    <a:pt x="149" y="75"/>
                    <a:pt x="149" y="75"/>
                  </a:cubicBezTo>
                  <a:cubicBezTo>
                    <a:pt x="149" y="76"/>
                    <a:pt x="149" y="76"/>
                    <a:pt x="149" y="76"/>
                  </a:cubicBezTo>
                  <a:cubicBezTo>
                    <a:pt x="152" y="76"/>
                    <a:pt x="152" y="76"/>
                    <a:pt x="152" y="76"/>
                  </a:cubicBezTo>
                  <a:cubicBezTo>
                    <a:pt x="152" y="77"/>
                    <a:pt x="152" y="77"/>
                    <a:pt x="152" y="77"/>
                  </a:cubicBezTo>
                  <a:cubicBezTo>
                    <a:pt x="156" y="78"/>
                    <a:pt x="156" y="78"/>
                    <a:pt x="156" y="78"/>
                  </a:cubicBezTo>
                  <a:cubicBezTo>
                    <a:pt x="156" y="76"/>
                    <a:pt x="156" y="76"/>
                    <a:pt x="156" y="76"/>
                  </a:cubicBezTo>
                  <a:cubicBezTo>
                    <a:pt x="166" y="76"/>
                    <a:pt x="166" y="76"/>
                    <a:pt x="166" y="76"/>
                  </a:cubicBezTo>
                  <a:cubicBezTo>
                    <a:pt x="167" y="78"/>
                    <a:pt x="167" y="78"/>
                    <a:pt x="167" y="78"/>
                  </a:cubicBezTo>
                  <a:cubicBezTo>
                    <a:pt x="171" y="77"/>
                    <a:pt x="171" y="77"/>
                    <a:pt x="171" y="77"/>
                  </a:cubicBezTo>
                  <a:cubicBezTo>
                    <a:pt x="172" y="78"/>
                    <a:pt x="172" y="78"/>
                    <a:pt x="172" y="78"/>
                  </a:cubicBezTo>
                  <a:cubicBezTo>
                    <a:pt x="176" y="79"/>
                    <a:pt x="176" y="79"/>
                    <a:pt x="176" y="79"/>
                  </a:cubicBezTo>
                  <a:cubicBezTo>
                    <a:pt x="180" y="81"/>
                    <a:pt x="180" y="81"/>
                    <a:pt x="180" y="81"/>
                  </a:cubicBezTo>
                  <a:cubicBezTo>
                    <a:pt x="180" y="80"/>
                    <a:pt x="180" y="80"/>
                    <a:pt x="180" y="80"/>
                  </a:cubicBezTo>
                  <a:cubicBezTo>
                    <a:pt x="178" y="79"/>
                    <a:pt x="178" y="79"/>
                    <a:pt x="178" y="79"/>
                  </a:cubicBezTo>
                  <a:cubicBezTo>
                    <a:pt x="179" y="77"/>
                    <a:pt x="179" y="77"/>
                    <a:pt x="179" y="77"/>
                  </a:cubicBezTo>
                  <a:cubicBezTo>
                    <a:pt x="180" y="75"/>
                    <a:pt x="180" y="75"/>
                    <a:pt x="180" y="75"/>
                  </a:cubicBezTo>
                  <a:cubicBezTo>
                    <a:pt x="179" y="72"/>
                    <a:pt x="179" y="72"/>
                    <a:pt x="179" y="72"/>
                  </a:cubicBezTo>
                  <a:cubicBezTo>
                    <a:pt x="176" y="70"/>
                    <a:pt x="176" y="70"/>
                    <a:pt x="176" y="70"/>
                  </a:cubicBezTo>
                  <a:cubicBezTo>
                    <a:pt x="175" y="66"/>
                    <a:pt x="175" y="66"/>
                    <a:pt x="175" y="66"/>
                  </a:cubicBezTo>
                  <a:cubicBezTo>
                    <a:pt x="173" y="64"/>
                    <a:pt x="173" y="64"/>
                    <a:pt x="173" y="64"/>
                  </a:cubicBezTo>
                  <a:cubicBezTo>
                    <a:pt x="173" y="63"/>
                    <a:pt x="173" y="63"/>
                    <a:pt x="173" y="63"/>
                  </a:cubicBezTo>
                  <a:cubicBezTo>
                    <a:pt x="178" y="63"/>
                    <a:pt x="178" y="63"/>
                    <a:pt x="178" y="63"/>
                  </a:cubicBezTo>
                  <a:cubicBezTo>
                    <a:pt x="179" y="61"/>
                    <a:pt x="179" y="61"/>
                    <a:pt x="179" y="61"/>
                  </a:cubicBezTo>
                  <a:cubicBezTo>
                    <a:pt x="182" y="62"/>
                    <a:pt x="182" y="62"/>
                    <a:pt x="182" y="62"/>
                  </a:cubicBezTo>
                  <a:cubicBezTo>
                    <a:pt x="183" y="64"/>
                    <a:pt x="183" y="64"/>
                    <a:pt x="183" y="64"/>
                  </a:cubicBezTo>
                  <a:cubicBezTo>
                    <a:pt x="185" y="64"/>
                    <a:pt x="185" y="64"/>
                    <a:pt x="185" y="64"/>
                  </a:cubicBezTo>
                  <a:cubicBezTo>
                    <a:pt x="186" y="62"/>
                    <a:pt x="186" y="62"/>
                    <a:pt x="186" y="62"/>
                  </a:cubicBezTo>
                  <a:cubicBezTo>
                    <a:pt x="185" y="60"/>
                    <a:pt x="185" y="60"/>
                    <a:pt x="185" y="60"/>
                  </a:cubicBezTo>
                  <a:cubicBezTo>
                    <a:pt x="183" y="60"/>
                    <a:pt x="183" y="60"/>
                    <a:pt x="183" y="60"/>
                  </a:cubicBezTo>
                  <a:cubicBezTo>
                    <a:pt x="183" y="49"/>
                    <a:pt x="183" y="49"/>
                    <a:pt x="183" y="49"/>
                  </a:cubicBezTo>
                  <a:cubicBezTo>
                    <a:pt x="184" y="49"/>
                    <a:pt x="184" y="49"/>
                    <a:pt x="184" y="49"/>
                  </a:cubicBezTo>
                  <a:cubicBezTo>
                    <a:pt x="184" y="51"/>
                    <a:pt x="184" y="51"/>
                    <a:pt x="184" y="51"/>
                  </a:cubicBezTo>
                  <a:cubicBezTo>
                    <a:pt x="189" y="50"/>
                    <a:pt x="189" y="50"/>
                    <a:pt x="189" y="50"/>
                  </a:cubicBezTo>
                  <a:cubicBezTo>
                    <a:pt x="192" y="51"/>
                    <a:pt x="192" y="51"/>
                    <a:pt x="192" y="51"/>
                  </a:cubicBezTo>
                  <a:cubicBezTo>
                    <a:pt x="193" y="52"/>
                    <a:pt x="193" y="52"/>
                    <a:pt x="193" y="52"/>
                  </a:cubicBezTo>
                  <a:cubicBezTo>
                    <a:pt x="195" y="50"/>
                    <a:pt x="195" y="50"/>
                    <a:pt x="195" y="50"/>
                  </a:cubicBezTo>
                  <a:cubicBezTo>
                    <a:pt x="196" y="49"/>
                    <a:pt x="196" y="49"/>
                    <a:pt x="196" y="49"/>
                  </a:cubicBezTo>
                  <a:cubicBezTo>
                    <a:pt x="194" y="48"/>
                    <a:pt x="194" y="48"/>
                    <a:pt x="194" y="48"/>
                  </a:cubicBezTo>
                  <a:cubicBezTo>
                    <a:pt x="193" y="45"/>
                    <a:pt x="193" y="45"/>
                    <a:pt x="193" y="45"/>
                  </a:cubicBezTo>
                  <a:cubicBezTo>
                    <a:pt x="193" y="43"/>
                    <a:pt x="193" y="43"/>
                    <a:pt x="193" y="43"/>
                  </a:cubicBezTo>
                  <a:cubicBezTo>
                    <a:pt x="196" y="41"/>
                    <a:pt x="196" y="41"/>
                    <a:pt x="196" y="41"/>
                  </a:cubicBezTo>
                  <a:cubicBezTo>
                    <a:pt x="196" y="40"/>
                    <a:pt x="196" y="40"/>
                    <a:pt x="196" y="40"/>
                  </a:cubicBezTo>
                  <a:cubicBezTo>
                    <a:pt x="197" y="38"/>
                    <a:pt x="197" y="38"/>
                    <a:pt x="197" y="38"/>
                  </a:cubicBezTo>
                  <a:cubicBezTo>
                    <a:pt x="199" y="38"/>
                    <a:pt x="199" y="38"/>
                    <a:pt x="199" y="38"/>
                  </a:cubicBezTo>
                  <a:cubicBezTo>
                    <a:pt x="198" y="38"/>
                    <a:pt x="197" y="37"/>
                    <a:pt x="196" y="37"/>
                  </a:cubicBezTo>
                  <a:cubicBezTo>
                    <a:pt x="196" y="36"/>
                    <a:pt x="195" y="34"/>
                    <a:pt x="195" y="34"/>
                  </a:cubicBezTo>
                  <a:cubicBezTo>
                    <a:pt x="190" y="35"/>
                    <a:pt x="190" y="35"/>
                    <a:pt x="190" y="35"/>
                  </a:cubicBezTo>
                  <a:cubicBezTo>
                    <a:pt x="187" y="34"/>
                    <a:pt x="187" y="34"/>
                    <a:pt x="187" y="34"/>
                  </a:cubicBezTo>
                  <a:cubicBezTo>
                    <a:pt x="187" y="34"/>
                    <a:pt x="184" y="31"/>
                    <a:pt x="184" y="31"/>
                  </a:cubicBezTo>
                  <a:cubicBezTo>
                    <a:pt x="183" y="31"/>
                    <a:pt x="180" y="28"/>
                    <a:pt x="180" y="28"/>
                  </a:cubicBezTo>
                  <a:cubicBezTo>
                    <a:pt x="178" y="26"/>
                    <a:pt x="178" y="26"/>
                    <a:pt x="178" y="26"/>
                  </a:cubicBezTo>
                  <a:cubicBezTo>
                    <a:pt x="178" y="26"/>
                    <a:pt x="174" y="26"/>
                    <a:pt x="174" y="26"/>
                  </a:cubicBezTo>
                  <a:cubicBezTo>
                    <a:pt x="173" y="27"/>
                    <a:pt x="172" y="28"/>
                    <a:pt x="172" y="28"/>
                  </a:cubicBezTo>
                  <a:cubicBezTo>
                    <a:pt x="169" y="29"/>
                    <a:pt x="169" y="29"/>
                    <a:pt x="169" y="29"/>
                  </a:cubicBezTo>
                  <a:cubicBezTo>
                    <a:pt x="167" y="27"/>
                    <a:pt x="167" y="27"/>
                    <a:pt x="167" y="27"/>
                  </a:cubicBezTo>
                  <a:cubicBezTo>
                    <a:pt x="164" y="25"/>
                    <a:pt x="164" y="25"/>
                    <a:pt x="164" y="25"/>
                  </a:cubicBezTo>
                  <a:cubicBezTo>
                    <a:pt x="162" y="24"/>
                    <a:pt x="162" y="24"/>
                    <a:pt x="162" y="24"/>
                  </a:cubicBezTo>
                  <a:cubicBezTo>
                    <a:pt x="161" y="25"/>
                    <a:pt x="161" y="25"/>
                    <a:pt x="161" y="25"/>
                  </a:cubicBezTo>
                  <a:cubicBezTo>
                    <a:pt x="161" y="28"/>
                    <a:pt x="161" y="28"/>
                    <a:pt x="161" y="28"/>
                  </a:cubicBezTo>
                  <a:cubicBezTo>
                    <a:pt x="158" y="27"/>
                    <a:pt x="158" y="27"/>
                    <a:pt x="158" y="27"/>
                  </a:cubicBezTo>
                  <a:cubicBezTo>
                    <a:pt x="150" y="18"/>
                    <a:pt x="150" y="18"/>
                    <a:pt x="150" y="18"/>
                  </a:cubicBezTo>
                  <a:cubicBezTo>
                    <a:pt x="150" y="18"/>
                    <a:pt x="142" y="12"/>
                    <a:pt x="142" y="12"/>
                  </a:cubicBezTo>
                  <a:cubicBezTo>
                    <a:pt x="141" y="12"/>
                    <a:pt x="136" y="8"/>
                    <a:pt x="136" y="8"/>
                  </a:cubicBezTo>
                  <a:cubicBezTo>
                    <a:pt x="135" y="6"/>
                    <a:pt x="135" y="6"/>
                    <a:pt x="135" y="6"/>
                  </a:cubicBezTo>
                  <a:cubicBezTo>
                    <a:pt x="131" y="8"/>
                    <a:pt x="131" y="8"/>
                    <a:pt x="131" y="8"/>
                  </a:cubicBezTo>
                  <a:cubicBezTo>
                    <a:pt x="127" y="10"/>
                    <a:pt x="127" y="10"/>
                    <a:pt x="127" y="10"/>
                  </a:cubicBezTo>
                  <a:cubicBezTo>
                    <a:pt x="127" y="10"/>
                    <a:pt x="124" y="12"/>
                    <a:pt x="123" y="12"/>
                  </a:cubicBezTo>
                  <a:cubicBezTo>
                    <a:pt x="122" y="12"/>
                    <a:pt x="121" y="11"/>
                    <a:pt x="121" y="11"/>
                  </a:cubicBezTo>
                  <a:cubicBezTo>
                    <a:pt x="120" y="9"/>
                    <a:pt x="120" y="9"/>
                    <a:pt x="120" y="9"/>
                  </a:cubicBezTo>
                  <a:cubicBezTo>
                    <a:pt x="122" y="8"/>
                    <a:pt x="122" y="8"/>
                    <a:pt x="122" y="8"/>
                  </a:cubicBezTo>
                  <a:cubicBezTo>
                    <a:pt x="122" y="7"/>
                    <a:pt x="122" y="7"/>
                    <a:pt x="122" y="7"/>
                  </a:cubicBezTo>
                  <a:cubicBezTo>
                    <a:pt x="117" y="8"/>
                    <a:pt x="117" y="8"/>
                    <a:pt x="117" y="8"/>
                  </a:cubicBezTo>
                  <a:cubicBezTo>
                    <a:pt x="115" y="8"/>
                    <a:pt x="115" y="8"/>
                    <a:pt x="115" y="8"/>
                  </a:cubicBezTo>
                  <a:cubicBezTo>
                    <a:pt x="114" y="6"/>
                    <a:pt x="114" y="6"/>
                    <a:pt x="114" y="6"/>
                  </a:cubicBezTo>
                  <a:cubicBezTo>
                    <a:pt x="112" y="7"/>
                    <a:pt x="112" y="7"/>
                    <a:pt x="112" y="7"/>
                  </a:cubicBezTo>
                  <a:cubicBezTo>
                    <a:pt x="110" y="8"/>
                    <a:pt x="110" y="8"/>
                    <a:pt x="110" y="8"/>
                  </a:cubicBezTo>
                  <a:cubicBezTo>
                    <a:pt x="110" y="7"/>
                    <a:pt x="110" y="7"/>
                    <a:pt x="110" y="7"/>
                  </a:cubicBezTo>
                  <a:cubicBezTo>
                    <a:pt x="108" y="3"/>
                    <a:pt x="108" y="3"/>
                    <a:pt x="108" y="3"/>
                  </a:cubicBezTo>
                  <a:cubicBezTo>
                    <a:pt x="106" y="1"/>
                    <a:pt x="106" y="1"/>
                    <a:pt x="106" y="1"/>
                  </a:cubicBezTo>
                  <a:cubicBezTo>
                    <a:pt x="105" y="0"/>
                    <a:pt x="105" y="0"/>
                    <a:pt x="105" y="0"/>
                  </a:cubicBezTo>
                  <a:cubicBezTo>
                    <a:pt x="102" y="1"/>
                    <a:pt x="102" y="1"/>
                    <a:pt x="102" y="1"/>
                  </a:cubicBezTo>
                  <a:cubicBezTo>
                    <a:pt x="99" y="1"/>
                    <a:pt x="99" y="1"/>
                    <a:pt x="99" y="1"/>
                  </a:cubicBezTo>
                  <a:cubicBezTo>
                    <a:pt x="98" y="0"/>
                    <a:pt x="98" y="0"/>
                    <a:pt x="98" y="0"/>
                  </a:cubicBezTo>
                  <a:cubicBezTo>
                    <a:pt x="94" y="0"/>
                    <a:pt x="94" y="0"/>
                    <a:pt x="94" y="0"/>
                  </a:cubicBezTo>
                  <a:cubicBezTo>
                    <a:pt x="93" y="1"/>
                    <a:pt x="93" y="1"/>
                    <a:pt x="93" y="1"/>
                  </a:cubicBezTo>
                  <a:cubicBezTo>
                    <a:pt x="91" y="3"/>
                    <a:pt x="91" y="3"/>
                    <a:pt x="91" y="3"/>
                  </a:cubicBezTo>
                  <a:cubicBezTo>
                    <a:pt x="87" y="4"/>
                    <a:pt x="87" y="4"/>
                    <a:pt x="87" y="4"/>
                  </a:cubicBezTo>
                  <a:cubicBezTo>
                    <a:pt x="87" y="4"/>
                    <a:pt x="85" y="5"/>
                    <a:pt x="85" y="5"/>
                  </a:cubicBezTo>
                  <a:cubicBezTo>
                    <a:pt x="84" y="5"/>
                    <a:pt x="81" y="5"/>
                    <a:pt x="81" y="5"/>
                  </a:cubicBezTo>
                  <a:cubicBezTo>
                    <a:pt x="80" y="6"/>
                    <a:pt x="80" y="6"/>
                    <a:pt x="80" y="6"/>
                  </a:cubicBezTo>
                  <a:cubicBezTo>
                    <a:pt x="78" y="6"/>
                    <a:pt x="78" y="6"/>
                    <a:pt x="78" y="6"/>
                  </a:cubicBezTo>
                  <a:cubicBezTo>
                    <a:pt x="77" y="6"/>
                    <a:pt x="77" y="6"/>
                    <a:pt x="77" y="6"/>
                  </a:cubicBezTo>
                  <a:cubicBezTo>
                    <a:pt x="73" y="6"/>
                    <a:pt x="73" y="6"/>
                    <a:pt x="73" y="6"/>
                  </a:cubicBezTo>
                  <a:cubicBezTo>
                    <a:pt x="72" y="7"/>
                    <a:pt x="72" y="7"/>
                    <a:pt x="72" y="7"/>
                  </a:cubicBezTo>
                  <a:cubicBezTo>
                    <a:pt x="70" y="7"/>
                    <a:pt x="70" y="7"/>
                    <a:pt x="70" y="7"/>
                  </a:cubicBezTo>
                  <a:cubicBezTo>
                    <a:pt x="69" y="9"/>
                    <a:pt x="69" y="9"/>
                    <a:pt x="69" y="9"/>
                  </a:cubicBezTo>
                  <a:cubicBezTo>
                    <a:pt x="66" y="9"/>
                    <a:pt x="66" y="9"/>
                    <a:pt x="66" y="9"/>
                  </a:cubicBezTo>
                  <a:cubicBezTo>
                    <a:pt x="63" y="8"/>
                    <a:pt x="63" y="8"/>
                    <a:pt x="63" y="8"/>
                  </a:cubicBezTo>
                  <a:cubicBezTo>
                    <a:pt x="62" y="8"/>
                    <a:pt x="62" y="8"/>
                    <a:pt x="62" y="8"/>
                  </a:cubicBezTo>
                  <a:cubicBezTo>
                    <a:pt x="63" y="11"/>
                    <a:pt x="63" y="11"/>
                    <a:pt x="63" y="11"/>
                  </a:cubicBezTo>
                  <a:cubicBezTo>
                    <a:pt x="64" y="12"/>
                    <a:pt x="64" y="12"/>
                    <a:pt x="64" y="12"/>
                  </a:cubicBezTo>
                  <a:cubicBezTo>
                    <a:pt x="65" y="12"/>
                    <a:pt x="65" y="12"/>
                    <a:pt x="65" y="12"/>
                  </a:cubicBezTo>
                  <a:cubicBezTo>
                    <a:pt x="66" y="14"/>
                    <a:pt x="66" y="14"/>
                    <a:pt x="66" y="14"/>
                  </a:cubicBezTo>
                  <a:cubicBezTo>
                    <a:pt x="69" y="14"/>
                    <a:pt x="69" y="14"/>
                    <a:pt x="69" y="14"/>
                  </a:cubicBezTo>
                  <a:cubicBezTo>
                    <a:pt x="65" y="14"/>
                    <a:pt x="65" y="14"/>
                    <a:pt x="65" y="14"/>
                  </a:cubicBezTo>
                  <a:cubicBezTo>
                    <a:pt x="64" y="15"/>
                    <a:pt x="64" y="15"/>
                    <a:pt x="64" y="15"/>
                  </a:cubicBezTo>
                  <a:cubicBezTo>
                    <a:pt x="64" y="17"/>
                    <a:pt x="64" y="17"/>
                    <a:pt x="64" y="17"/>
                  </a:cubicBezTo>
                  <a:cubicBezTo>
                    <a:pt x="65" y="17"/>
                    <a:pt x="65" y="17"/>
                    <a:pt x="65" y="17"/>
                  </a:cubicBezTo>
                  <a:cubicBezTo>
                    <a:pt x="64" y="19"/>
                    <a:pt x="64" y="19"/>
                    <a:pt x="64" y="19"/>
                  </a:cubicBezTo>
                  <a:cubicBezTo>
                    <a:pt x="62" y="20"/>
                    <a:pt x="62" y="20"/>
                    <a:pt x="62" y="20"/>
                  </a:cubicBezTo>
                  <a:cubicBezTo>
                    <a:pt x="61" y="21"/>
                    <a:pt x="61" y="21"/>
                    <a:pt x="61" y="21"/>
                  </a:cubicBezTo>
                  <a:cubicBezTo>
                    <a:pt x="62" y="22"/>
                    <a:pt x="62" y="22"/>
                    <a:pt x="62" y="22"/>
                  </a:cubicBezTo>
                  <a:cubicBezTo>
                    <a:pt x="64" y="23"/>
                    <a:pt x="64" y="23"/>
                    <a:pt x="64" y="23"/>
                  </a:cubicBezTo>
                  <a:cubicBezTo>
                    <a:pt x="67" y="24"/>
                    <a:pt x="67" y="24"/>
                    <a:pt x="67" y="24"/>
                  </a:cubicBezTo>
                  <a:cubicBezTo>
                    <a:pt x="70" y="25"/>
                    <a:pt x="70" y="25"/>
                    <a:pt x="70" y="25"/>
                  </a:cubicBezTo>
                  <a:cubicBezTo>
                    <a:pt x="69" y="28"/>
                    <a:pt x="69" y="28"/>
                    <a:pt x="69" y="28"/>
                  </a:cubicBezTo>
                  <a:cubicBezTo>
                    <a:pt x="67" y="28"/>
                    <a:pt x="67" y="28"/>
                    <a:pt x="67" y="28"/>
                  </a:cubicBezTo>
                  <a:cubicBezTo>
                    <a:pt x="65" y="28"/>
                    <a:pt x="65" y="28"/>
                    <a:pt x="65" y="28"/>
                  </a:cubicBezTo>
                  <a:cubicBezTo>
                    <a:pt x="63" y="27"/>
                    <a:pt x="63" y="27"/>
                    <a:pt x="63" y="27"/>
                  </a:cubicBezTo>
                  <a:cubicBezTo>
                    <a:pt x="61" y="29"/>
                    <a:pt x="61" y="29"/>
                    <a:pt x="61" y="29"/>
                  </a:cubicBezTo>
                  <a:cubicBezTo>
                    <a:pt x="59" y="28"/>
                    <a:pt x="59" y="28"/>
                    <a:pt x="59" y="28"/>
                  </a:cubicBezTo>
                  <a:cubicBezTo>
                    <a:pt x="57" y="27"/>
                    <a:pt x="57" y="27"/>
                    <a:pt x="57" y="27"/>
                  </a:cubicBezTo>
                  <a:cubicBezTo>
                    <a:pt x="56" y="26"/>
                    <a:pt x="56" y="26"/>
                    <a:pt x="56" y="26"/>
                  </a:cubicBezTo>
                  <a:cubicBezTo>
                    <a:pt x="55" y="24"/>
                    <a:pt x="55" y="24"/>
                    <a:pt x="55" y="24"/>
                  </a:cubicBezTo>
                  <a:cubicBezTo>
                    <a:pt x="52" y="25"/>
                    <a:pt x="52" y="25"/>
                    <a:pt x="52" y="25"/>
                  </a:cubicBezTo>
                  <a:cubicBezTo>
                    <a:pt x="50" y="27"/>
                    <a:pt x="50" y="27"/>
                    <a:pt x="50" y="27"/>
                  </a:cubicBezTo>
                  <a:cubicBezTo>
                    <a:pt x="50" y="26"/>
                    <a:pt x="50" y="26"/>
                    <a:pt x="50" y="26"/>
                  </a:cubicBezTo>
                  <a:cubicBezTo>
                    <a:pt x="46" y="26"/>
                    <a:pt x="46" y="26"/>
                    <a:pt x="46" y="26"/>
                  </a:cubicBezTo>
                  <a:cubicBezTo>
                    <a:pt x="43" y="28"/>
                    <a:pt x="43" y="28"/>
                    <a:pt x="43" y="28"/>
                  </a:cubicBezTo>
                  <a:cubicBezTo>
                    <a:pt x="41" y="28"/>
                    <a:pt x="41" y="28"/>
                    <a:pt x="41" y="28"/>
                  </a:cubicBezTo>
                  <a:cubicBezTo>
                    <a:pt x="40" y="27"/>
                    <a:pt x="40" y="27"/>
                    <a:pt x="40" y="27"/>
                  </a:cubicBezTo>
                  <a:cubicBezTo>
                    <a:pt x="38" y="26"/>
                    <a:pt x="38" y="26"/>
                    <a:pt x="38" y="26"/>
                  </a:cubicBezTo>
                  <a:cubicBezTo>
                    <a:pt x="36" y="25"/>
                    <a:pt x="36" y="25"/>
                    <a:pt x="36" y="25"/>
                  </a:cubicBezTo>
                  <a:cubicBezTo>
                    <a:pt x="35" y="26"/>
                    <a:pt x="35" y="26"/>
                    <a:pt x="35" y="26"/>
                  </a:cubicBezTo>
                  <a:cubicBezTo>
                    <a:pt x="33" y="25"/>
                    <a:pt x="33" y="25"/>
                    <a:pt x="33" y="25"/>
                  </a:cubicBezTo>
                  <a:cubicBezTo>
                    <a:pt x="32" y="23"/>
                    <a:pt x="32" y="23"/>
                    <a:pt x="32" y="23"/>
                  </a:cubicBezTo>
                  <a:cubicBezTo>
                    <a:pt x="30" y="23"/>
                    <a:pt x="30" y="23"/>
                    <a:pt x="30" y="23"/>
                  </a:cubicBezTo>
                  <a:cubicBezTo>
                    <a:pt x="28" y="22"/>
                    <a:pt x="28" y="22"/>
                    <a:pt x="28" y="22"/>
                  </a:cubicBezTo>
                  <a:cubicBezTo>
                    <a:pt x="26" y="23"/>
                    <a:pt x="26" y="23"/>
                    <a:pt x="26" y="23"/>
                  </a:cubicBezTo>
                  <a:cubicBezTo>
                    <a:pt x="25" y="21"/>
                    <a:pt x="25" y="21"/>
                    <a:pt x="25" y="21"/>
                  </a:cubicBezTo>
                  <a:cubicBezTo>
                    <a:pt x="23" y="21"/>
                    <a:pt x="23" y="21"/>
                    <a:pt x="23" y="21"/>
                  </a:cubicBezTo>
                  <a:cubicBezTo>
                    <a:pt x="23" y="22"/>
                    <a:pt x="23" y="22"/>
                    <a:pt x="23" y="22"/>
                  </a:cubicBezTo>
                  <a:cubicBezTo>
                    <a:pt x="20" y="23"/>
                    <a:pt x="20" y="23"/>
                    <a:pt x="20" y="23"/>
                  </a:cubicBezTo>
                  <a:cubicBezTo>
                    <a:pt x="20" y="22"/>
                    <a:pt x="20" y="22"/>
                    <a:pt x="20" y="22"/>
                  </a:cubicBezTo>
                  <a:cubicBezTo>
                    <a:pt x="20" y="21"/>
                    <a:pt x="20" y="21"/>
                    <a:pt x="20" y="21"/>
                  </a:cubicBezTo>
                  <a:cubicBezTo>
                    <a:pt x="17" y="21"/>
                    <a:pt x="17" y="21"/>
                    <a:pt x="17" y="21"/>
                  </a:cubicBezTo>
                  <a:cubicBezTo>
                    <a:pt x="16" y="23"/>
                    <a:pt x="16" y="23"/>
                    <a:pt x="16" y="23"/>
                  </a:cubicBezTo>
                  <a:cubicBezTo>
                    <a:pt x="16" y="23"/>
                    <a:pt x="16" y="23"/>
                    <a:pt x="16" y="23"/>
                  </a:cubicBezTo>
                  <a:cubicBezTo>
                    <a:pt x="15" y="24"/>
                    <a:pt x="15" y="24"/>
                    <a:pt x="15" y="24"/>
                  </a:cubicBezTo>
                  <a:cubicBezTo>
                    <a:pt x="14" y="25"/>
                    <a:pt x="14" y="25"/>
                    <a:pt x="14" y="25"/>
                  </a:cubicBezTo>
                  <a:cubicBezTo>
                    <a:pt x="14" y="25"/>
                    <a:pt x="14" y="25"/>
                    <a:pt x="14" y="25"/>
                  </a:cubicBezTo>
                  <a:cubicBezTo>
                    <a:pt x="13" y="26"/>
                    <a:pt x="13" y="26"/>
                    <a:pt x="13" y="26"/>
                  </a:cubicBezTo>
                  <a:cubicBezTo>
                    <a:pt x="12" y="26"/>
                    <a:pt x="12" y="26"/>
                    <a:pt x="12" y="26"/>
                  </a:cubicBezTo>
                  <a:cubicBezTo>
                    <a:pt x="11" y="28"/>
                    <a:pt x="11" y="28"/>
                    <a:pt x="11" y="28"/>
                  </a:cubicBezTo>
                  <a:cubicBezTo>
                    <a:pt x="9" y="30"/>
                    <a:pt x="9" y="30"/>
                    <a:pt x="9" y="30"/>
                  </a:cubicBezTo>
                  <a:cubicBezTo>
                    <a:pt x="9" y="31"/>
                    <a:pt x="9" y="31"/>
                    <a:pt x="9" y="31"/>
                  </a:cubicBezTo>
                  <a:cubicBezTo>
                    <a:pt x="9" y="31"/>
                    <a:pt x="9" y="33"/>
                    <a:pt x="9" y="33"/>
                  </a:cubicBezTo>
                  <a:cubicBezTo>
                    <a:pt x="8" y="33"/>
                    <a:pt x="6" y="32"/>
                    <a:pt x="6" y="32"/>
                  </a:cubicBezTo>
                  <a:cubicBezTo>
                    <a:pt x="6" y="30"/>
                    <a:pt x="6" y="30"/>
                    <a:pt x="6" y="30"/>
                  </a:cubicBezTo>
                  <a:cubicBezTo>
                    <a:pt x="4" y="29"/>
                    <a:pt x="4" y="29"/>
                    <a:pt x="4" y="29"/>
                  </a:cubicBezTo>
                  <a:cubicBezTo>
                    <a:pt x="4" y="29"/>
                    <a:pt x="1" y="31"/>
                    <a:pt x="2" y="32"/>
                  </a:cubicBezTo>
                  <a:cubicBezTo>
                    <a:pt x="2" y="33"/>
                    <a:pt x="1" y="35"/>
                    <a:pt x="1" y="36"/>
                  </a:cubicBezTo>
                  <a:cubicBezTo>
                    <a:pt x="2" y="36"/>
                    <a:pt x="1" y="37"/>
                    <a:pt x="1" y="38"/>
                  </a:cubicBezTo>
                  <a:cubicBezTo>
                    <a:pt x="1" y="39"/>
                    <a:pt x="1" y="40"/>
                    <a:pt x="0" y="41"/>
                  </a:cubicBezTo>
                  <a:cubicBezTo>
                    <a:pt x="0" y="42"/>
                    <a:pt x="0" y="42"/>
                    <a:pt x="1" y="43"/>
                  </a:cubicBezTo>
                  <a:cubicBezTo>
                    <a:pt x="3" y="43"/>
                    <a:pt x="3" y="42"/>
                    <a:pt x="3" y="44"/>
                  </a:cubicBezTo>
                  <a:cubicBezTo>
                    <a:pt x="3" y="46"/>
                    <a:pt x="2" y="47"/>
                    <a:pt x="5" y="46"/>
                  </a:cubicBezTo>
                  <a:cubicBezTo>
                    <a:pt x="8" y="46"/>
                    <a:pt x="10" y="47"/>
                    <a:pt x="10" y="47"/>
                  </a:cubicBezTo>
                  <a:cubicBezTo>
                    <a:pt x="10" y="47"/>
                    <a:pt x="12" y="48"/>
                    <a:pt x="12" y="48"/>
                  </a:cubicBezTo>
                  <a:cubicBezTo>
                    <a:pt x="12" y="49"/>
                    <a:pt x="14" y="50"/>
                    <a:pt x="14" y="50"/>
                  </a:cubicBezTo>
                  <a:cubicBezTo>
                    <a:pt x="14" y="53"/>
                    <a:pt x="14" y="53"/>
                    <a:pt x="14" y="53"/>
                  </a:cubicBezTo>
                  <a:cubicBezTo>
                    <a:pt x="12" y="53"/>
                    <a:pt x="12" y="53"/>
                    <a:pt x="12" y="53"/>
                  </a:cubicBezTo>
                  <a:cubicBezTo>
                    <a:pt x="14" y="55"/>
                    <a:pt x="14" y="55"/>
                    <a:pt x="14" y="55"/>
                  </a:cubicBezTo>
                  <a:cubicBezTo>
                    <a:pt x="14" y="55"/>
                    <a:pt x="14" y="55"/>
                    <a:pt x="14" y="55"/>
                  </a:cubicBezTo>
                  <a:cubicBezTo>
                    <a:pt x="14" y="55"/>
                    <a:pt x="15" y="54"/>
                    <a:pt x="17" y="54"/>
                  </a:cubicBezTo>
                  <a:cubicBezTo>
                    <a:pt x="18" y="54"/>
                    <a:pt x="20" y="54"/>
                    <a:pt x="21" y="5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5" name="Freeform 152"/>
            <p:cNvSpPr/>
            <p:nvPr/>
          </p:nvSpPr>
          <p:spPr bwMode="auto">
            <a:xfrm>
              <a:off x="9143653" y="2619524"/>
              <a:ext cx="754063" cy="295275"/>
            </a:xfrm>
            <a:custGeom>
              <a:avLst/>
              <a:gdLst>
                <a:gd name="T0" fmla="*/ 14 w 166"/>
                <a:gd name="T1" fmla="*/ 26 h 65"/>
                <a:gd name="T2" fmla="*/ 22 w 166"/>
                <a:gd name="T3" fmla="*/ 35 h 65"/>
                <a:gd name="T4" fmla="*/ 27 w 166"/>
                <a:gd name="T5" fmla="*/ 43 h 65"/>
                <a:gd name="T6" fmla="*/ 42 w 166"/>
                <a:gd name="T7" fmla="*/ 45 h 65"/>
                <a:gd name="T8" fmla="*/ 55 w 166"/>
                <a:gd name="T9" fmla="*/ 54 h 65"/>
                <a:gd name="T10" fmla="*/ 72 w 166"/>
                <a:gd name="T11" fmla="*/ 58 h 65"/>
                <a:gd name="T12" fmla="*/ 87 w 166"/>
                <a:gd name="T13" fmla="*/ 60 h 65"/>
                <a:gd name="T14" fmla="*/ 100 w 166"/>
                <a:gd name="T15" fmla="*/ 63 h 65"/>
                <a:gd name="T16" fmla="*/ 111 w 166"/>
                <a:gd name="T17" fmla="*/ 61 h 65"/>
                <a:gd name="T18" fmla="*/ 128 w 166"/>
                <a:gd name="T19" fmla="*/ 59 h 65"/>
                <a:gd name="T20" fmla="*/ 133 w 166"/>
                <a:gd name="T21" fmla="*/ 49 h 65"/>
                <a:gd name="T22" fmla="*/ 134 w 166"/>
                <a:gd name="T23" fmla="*/ 43 h 65"/>
                <a:gd name="T24" fmla="*/ 142 w 166"/>
                <a:gd name="T25" fmla="*/ 43 h 65"/>
                <a:gd name="T26" fmla="*/ 150 w 166"/>
                <a:gd name="T27" fmla="*/ 37 h 65"/>
                <a:gd name="T28" fmla="*/ 159 w 166"/>
                <a:gd name="T29" fmla="*/ 33 h 65"/>
                <a:gd name="T30" fmla="*/ 162 w 166"/>
                <a:gd name="T31" fmla="*/ 30 h 65"/>
                <a:gd name="T32" fmla="*/ 150 w 166"/>
                <a:gd name="T33" fmla="*/ 26 h 65"/>
                <a:gd name="T34" fmla="*/ 140 w 166"/>
                <a:gd name="T35" fmla="*/ 26 h 65"/>
                <a:gd name="T36" fmla="*/ 138 w 166"/>
                <a:gd name="T37" fmla="*/ 17 h 65"/>
                <a:gd name="T38" fmla="*/ 138 w 166"/>
                <a:gd name="T39" fmla="*/ 14 h 65"/>
                <a:gd name="T40" fmla="*/ 131 w 166"/>
                <a:gd name="T41" fmla="*/ 13 h 65"/>
                <a:gd name="T42" fmla="*/ 129 w 166"/>
                <a:gd name="T43" fmla="*/ 12 h 65"/>
                <a:gd name="T44" fmla="*/ 124 w 166"/>
                <a:gd name="T45" fmla="*/ 10 h 65"/>
                <a:gd name="T46" fmla="*/ 122 w 166"/>
                <a:gd name="T47" fmla="*/ 12 h 65"/>
                <a:gd name="T48" fmla="*/ 120 w 166"/>
                <a:gd name="T49" fmla="*/ 12 h 65"/>
                <a:gd name="T50" fmla="*/ 119 w 166"/>
                <a:gd name="T51" fmla="*/ 15 h 65"/>
                <a:gd name="T52" fmla="*/ 117 w 166"/>
                <a:gd name="T53" fmla="*/ 16 h 65"/>
                <a:gd name="T54" fmla="*/ 113 w 166"/>
                <a:gd name="T55" fmla="*/ 16 h 65"/>
                <a:gd name="T56" fmla="*/ 105 w 166"/>
                <a:gd name="T57" fmla="*/ 18 h 65"/>
                <a:gd name="T58" fmla="*/ 100 w 166"/>
                <a:gd name="T59" fmla="*/ 16 h 65"/>
                <a:gd name="T60" fmla="*/ 94 w 166"/>
                <a:gd name="T61" fmla="*/ 14 h 65"/>
                <a:gd name="T62" fmla="*/ 87 w 166"/>
                <a:gd name="T63" fmla="*/ 10 h 65"/>
                <a:gd name="T64" fmla="*/ 81 w 166"/>
                <a:gd name="T65" fmla="*/ 9 h 65"/>
                <a:gd name="T66" fmla="*/ 76 w 166"/>
                <a:gd name="T67" fmla="*/ 12 h 65"/>
                <a:gd name="T68" fmla="*/ 69 w 166"/>
                <a:gd name="T69" fmla="*/ 10 h 65"/>
                <a:gd name="T70" fmla="*/ 56 w 166"/>
                <a:gd name="T71" fmla="*/ 3 h 65"/>
                <a:gd name="T72" fmla="*/ 50 w 166"/>
                <a:gd name="T73" fmla="*/ 1 h 65"/>
                <a:gd name="T74" fmla="*/ 43 w 166"/>
                <a:gd name="T75" fmla="*/ 1 h 65"/>
                <a:gd name="T76" fmla="*/ 43 w 166"/>
                <a:gd name="T77" fmla="*/ 7 h 65"/>
                <a:gd name="T78" fmla="*/ 47 w 166"/>
                <a:gd name="T79" fmla="*/ 10 h 65"/>
                <a:gd name="T80" fmla="*/ 45 w 166"/>
                <a:gd name="T81" fmla="*/ 14 h 65"/>
                <a:gd name="T82" fmla="*/ 42 w 166"/>
                <a:gd name="T83" fmla="*/ 13 h 65"/>
                <a:gd name="T84" fmla="*/ 32 w 166"/>
                <a:gd name="T85" fmla="*/ 13 h 65"/>
                <a:gd name="T86" fmla="*/ 24 w 166"/>
                <a:gd name="T87" fmla="*/ 9 h 65"/>
                <a:gd name="T88" fmla="*/ 11 w 166"/>
                <a:gd name="T89" fmla="*/ 11 h 65"/>
                <a:gd name="T90" fmla="*/ 7 w 166"/>
                <a:gd name="T91" fmla="*/ 14 h 65"/>
                <a:gd name="T92" fmla="*/ 2 w 166"/>
                <a:gd name="T93" fmla="*/ 16 h 65"/>
                <a:gd name="T94" fmla="*/ 0 w 166"/>
                <a:gd name="T95" fmla="*/ 18 h 65"/>
                <a:gd name="T96" fmla="*/ 9 w 166"/>
                <a:gd name="T97" fmla="*/ 2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6" h="65">
                  <a:moveTo>
                    <a:pt x="9" y="25"/>
                  </a:moveTo>
                  <a:cubicBezTo>
                    <a:pt x="11" y="25"/>
                    <a:pt x="13" y="25"/>
                    <a:pt x="14" y="26"/>
                  </a:cubicBezTo>
                  <a:cubicBezTo>
                    <a:pt x="14" y="26"/>
                    <a:pt x="18" y="29"/>
                    <a:pt x="19" y="30"/>
                  </a:cubicBezTo>
                  <a:cubicBezTo>
                    <a:pt x="19" y="30"/>
                    <a:pt x="22" y="33"/>
                    <a:pt x="22" y="35"/>
                  </a:cubicBezTo>
                  <a:cubicBezTo>
                    <a:pt x="23" y="37"/>
                    <a:pt x="23" y="39"/>
                    <a:pt x="23" y="40"/>
                  </a:cubicBezTo>
                  <a:cubicBezTo>
                    <a:pt x="23" y="42"/>
                    <a:pt x="24" y="43"/>
                    <a:pt x="27" y="43"/>
                  </a:cubicBezTo>
                  <a:cubicBezTo>
                    <a:pt x="29" y="43"/>
                    <a:pt x="32" y="44"/>
                    <a:pt x="33" y="44"/>
                  </a:cubicBezTo>
                  <a:cubicBezTo>
                    <a:pt x="34" y="44"/>
                    <a:pt x="39" y="44"/>
                    <a:pt x="42" y="45"/>
                  </a:cubicBezTo>
                  <a:cubicBezTo>
                    <a:pt x="45" y="47"/>
                    <a:pt x="47" y="47"/>
                    <a:pt x="49" y="49"/>
                  </a:cubicBezTo>
                  <a:cubicBezTo>
                    <a:pt x="51" y="50"/>
                    <a:pt x="53" y="52"/>
                    <a:pt x="55" y="54"/>
                  </a:cubicBezTo>
                  <a:cubicBezTo>
                    <a:pt x="57" y="57"/>
                    <a:pt x="61" y="58"/>
                    <a:pt x="64" y="58"/>
                  </a:cubicBezTo>
                  <a:cubicBezTo>
                    <a:pt x="67" y="58"/>
                    <a:pt x="69" y="58"/>
                    <a:pt x="72" y="58"/>
                  </a:cubicBezTo>
                  <a:cubicBezTo>
                    <a:pt x="75" y="58"/>
                    <a:pt x="78" y="58"/>
                    <a:pt x="81" y="58"/>
                  </a:cubicBezTo>
                  <a:cubicBezTo>
                    <a:pt x="83" y="59"/>
                    <a:pt x="87" y="59"/>
                    <a:pt x="87" y="60"/>
                  </a:cubicBezTo>
                  <a:cubicBezTo>
                    <a:pt x="88" y="60"/>
                    <a:pt x="93" y="62"/>
                    <a:pt x="94" y="62"/>
                  </a:cubicBezTo>
                  <a:cubicBezTo>
                    <a:pt x="96" y="63"/>
                    <a:pt x="98" y="63"/>
                    <a:pt x="100" y="63"/>
                  </a:cubicBezTo>
                  <a:cubicBezTo>
                    <a:pt x="102" y="63"/>
                    <a:pt x="104" y="65"/>
                    <a:pt x="105" y="65"/>
                  </a:cubicBezTo>
                  <a:cubicBezTo>
                    <a:pt x="107" y="64"/>
                    <a:pt x="110" y="62"/>
                    <a:pt x="111" y="61"/>
                  </a:cubicBezTo>
                  <a:cubicBezTo>
                    <a:pt x="113" y="60"/>
                    <a:pt x="119" y="60"/>
                    <a:pt x="122" y="59"/>
                  </a:cubicBezTo>
                  <a:cubicBezTo>
                    <a:pt x="124" y="59"/>
                    <a:pt x="126" y="60"/>
                    <a:pt x="128" y="59"/>
                  </a:cubicBezTo>
                  <a:cubicBezTo>
                    <a:pt x="130" y="58"/>
                    <a:pt x="131" y="55"/>
                    <a:pt x="132" y="53"/>
                  </a:cubicBezTo>
                  <a:cubicBezTo>
                    <a:pt x="134" y="52"/>
                    <a:pt x="135" y="50"/>
                    <a:pt x="133" y="49"/>
                  </a:cubicBezTo>
                  <a:cubicBezTo>
                    <a:pt x="131" y="49"/>
                    <a:pt x="130" y="47"/>
                    <a:pt x="130" y="45"/>
                  </a:cubicBezTo>
                  <a:cubicBezTo>
                    <a:pt x="130" y="44"/>
                    <a:pt x="131" y="42"/>
                    <a:pt x="134" y="43"/>
                  </a:cubicBezTo>
                  <a:cubicBezTo>
                    <a:pt x="136" y="44"/>
                    <a:pt x="137" y="46"/>
                    <a:pt x="139" y="45"/>
                  </a:cubicBezTo>
                  <a:cubicBezTo>
                    <a:pt x="141" y="45"/>
                    <a:pt x="141" y="44"/>
                    <a:pt x="142" y="43"/>
                  </a:cubicBezTo>
                  <a:cubicBezTo>
                    <a:pt x="143" y="41"/>
                    <a:pt x="146" y="40"/>
                    <a:pt x="147" y="40"/>
                  </a:cubicBezTo>
                  <a:cubicBezTo>
                    <a:pt x="148" y="40"/>
                    <a:pt x="149" y="39"/>
                    <a:pt x="150" y="37"/>
                  </a:cubicBezTo>
                  <a:cubicBezTo>
                    <a:pt x="150" y="36"/>
                    <a:pt x="151" y="36"/>
                    <a:pt x="153" y="35"/>
                  </a:cubicBezTo>
                  <a:cubicBezTo>
                    <a:pt x="155" y="34"/>
                    <a:pt x="156" y="33"/>
                    <a:pt x="159" y="33"/>
                  </a:cubicBezTo>
                  <a:cubicBezTo>
                    <a:pt x="161" y="33"/>
                    <a:pt x="164" y="33"/>
                    <a:pt x="165" y="33"/>
                  </a:cubicBezTo>
                  <a:cubicBezTo>
                    <a:pt x="166" y="33"/>
                    <a:pt x="164" y="32"/>
                    <a:pt x="162" y="30"/>
                  </a:cubicBezTo>
                  <a:cubicBezTo>
                    <a:pt x="159" y="29"/>
                    <a:pt x="157" y="27"/>
                    <a:pt x="155" y="26"/>
                  </a:cubicBezTo>
                  <a:cubicBezTo>
                    <a:pt x="153" y="25"/>
                    <a:pt x="151" y="25"/>
                    <a:pt x="150" y="26"/>
                  </a:cubicBezTo>
                  <a:cubicBezTo>
                    <a:pt x="149" y="26"/>
                    <a:pt x="147" y="27"/>
                    <a:pt x="145" y="27"/>
                  </a:cubicBezTo>
                  <a:cubicBezTo>
                    <a:pt x="143" y="27"/>
                    <a:pt x="141" y="27"/>
                    <a:pt x="140" y="26"/>
                  </a:cubicBezTo>
                  <a:cubicBezTo>
                    <a:pt x="139" y="26"/>
                    <a:pt x="138" y="24"/>
                    <a:pt x="138" y="23"/>
                  </a:cubicBezTo>
                  <a:cubicBezTo>
                    <a:pt x="138" y="21"/>
                    <a:pt x="138" y="18"/>
                    <a:pt x="138" y="17"/>
                  </a:cubicBezTo>
                  <a:cubicBezTo>
                    <a:pt x="138" y="17"/>
                    <a:pt x="139" y="14"/>
                    <a:pt x="139" y="14"/>
                  </a:cubicBezTo>
                  <a:cubicBezTo>
                    <a:pt x="138" y="14"/>
                    <a:pt x="138" y="14"/>
                    <a:pt x="138" y="14"/>
                  </a:cubicBezTo>
                  <a:cubicBezTo>
                    <a:pt x="138" y="13"/>
                    <a:pt x="138" y="13"/>
                    <a:pt x="138" y="13"/>
                  </a:cubicBezTo>
                  <a:cubicBezTo>
                    <a:pt x="131" y="13"/>
                    <a:pt x="131" y="13"/>
                    <a:pt x="131" y="13"/>
                  </a:cubicBezTo>
                  <a:cubicBezTo>
                    <a:pt x="131" y="12"/>
                    <a:pt x="131" y="12"/>
                    <a:pt x="131" y="12"/>
                  </a:cubicBezTo>
                  <a:cubicBezTo>
                    <a:pt x="129" y="12"/>
                    <a:pt x="129" y="12"/>
                    <a:pt x="129" y="12"/>
                  </a:cubicBezTo>
                  <a:cubicBezTo>
                    <a:pt x="129" y="10"/>
                    <a:pt x="129" y="10"/>
                    <a:pt x="129" y="10"/>
                  </a:cubicBezTo>
                  <a:cubicBezTo>
                    <a:pt x="124" y="10"/>
                    <a:pt x="124" y="10"/>
                    <a:pt x="124" y="10"/>
                  </a:cubicBezTo>
                  <a:cubicBezTo>
                    <a:pt x="123" y="11"/>
                    <a:pt x="123" y="11"/>
                    <a:pt x="123" y="11"/>
                  </a:cubicBezTo>
                  <a:cubicBezTo>
                    <a:pt x="122" y="12"/>
                    <a:pt x="122" y="12"/>
                    <a:pt x="122" y="12"/>
                  </a:cubicBezTo>
                  <a:cubicBezTo>
                    <a:pt x="122" y="12"/>
                    <a:pt x="122" y="12"/>
                    <a:pt x="122" y="12"/>
                  </a:cubicBezTo>
                  <a:cubicBezTo>
                    <a:pt x="120" y="12"/>
                    <a:pt x="120" y="12"/>
                    <a:pt x="120" y="12"/>
                  </a:cubicBezTo>
                  <a:cubicBezTo>
                    <a:pt x="120" y="14"/>
                    <a:pt x="120" y="14"/>
                    <a:pt x="120" y="14"/>
                  </a:cubicBezTo>
                  <a:cubicBezTo>
                    <a:pt x="119" y="15"/>
                    <a:pt x="119" y="15"/>
                    <a:pt x="119" y="15"/>
                  </a:cubicBezTo>
                  <a:cubicBezTo>
                    <a:pt x="117" y="15"/>
                    <a:pt x="117" y="15"/>
                    <a:pt x="117" y="15"/>
                  </a:cubicBezTo>
                  <a:cubicBezTo>
                    <a:pt x="117" y="16"/>
                    <a:pt x="117" y="16"/>
                    <a:pt x="117" y="16"/>
                  </a:cubicBezTo>
                  <a:cubicBezTo>
                    <a:pt x="114" y="16"/>
                    <a:pt x="114" y="16"/>
                    <a:pt x="114" y="16"/>
                  </a:cubicBezTo>
                  <a:cubicBezTo>
                    <a:pt x="113" y="16"/>
                    <a:pt x="113" y="16"/>
                    <a:pt x="113" y="16"/>
                  </a:cubicBezTo>
                  <a:cubicBezTo>
                    <a:pt x="113" y="18"/>
                    <a:pt x="113" y="18"/>
                    <a:pt x="113" y="18"/>
                  </a:cubicBezTo>
                  <a:cubicBezTo>
                    <a:pt x="105" y="18"/>
                    <a:pt x="105" y="18"/>
                    <a:pt x="105" y="18"/>
                  </a:cubicBezTo>
                  <a:cubicBezTo>
                    <a:pt x="106" y="16"/>
                    <a:pt x="106" y="16"/>
                    <a:pt x="106" y="16"/>
                  </a:cubicBezTo>
                  <a:cubicBezTo>
                    <a:pt x="100" y="16"/>
                    <a:pt x="100" y="16"/>
                    <a:pt x="100" y="16"/>
                  </a:cubicBezTo>
                  <a:cubicBezTo>
                    <a:pt x="99" y="17"/>
                    <a:pt x="99" y="17"/>
                    <a:pt x="99" y="17"/>
                  </a:cubicBezTo>
                  <a:cubicBezTo>
                    <a:pt x="94" y="14"/>
                    <a:pt x="94" y="14"/>
                    <a:pt x="94" y="14"/>
                  </a:cubicBezTo>
                  <a:cubicBezTo>
                    <a:pt x="94" y="14"/>
                    <a:pt x="91" y="12"/>
                    <a:pt x="91" y="12"/>
                  </a:cubicBezTo>
                  <a:cubicBezTo>
                    <a:pt x="90" y="12"/>
                    <a:pt x="87" y="10"/>
                    <a:pt x="87" y="10"/>
                  </a:cubicBezTo>
                  <a:cubicBezTo>
                    <a:pt x="84" y="10"/>
                    <a:pt x="84" y="10"/>
                    <a:pt x="84" y="10"/>
                  </a:cubicBezTo>
                  <a:cubicBezTo>
                    <a:pt x="81" y="9"/>
                    <a:pt x="81" y="9"/>
                    <a:pt x="81" y="9"/>
                  </a:cubicBezTo>
                  <a:cubicBezTo>
                    <a:pt x="77" y="10"/>
                    <a:pt x="77" y="10"/>
                    <a:pt x="77" y="10"/>
                  </a:cubicBezTo>
                  <a:cubicBezTo>
                    <a:pt x="76" y="12"/>
                    <a:pt x="76" y="12"/>
                    <a:pt x="76" y="12"/>
                  </a:cubicBezTo>
                  <a:cubicBezTo>
                    <a:pt x="72" y="12"/>
                    <a:pt x="72" y="12"/>
                    <a:pt x="72" y="12"/>
                  </a:cubicBezTo>
                  <a:cubicBezTo>
                    <a:pt x="69" y="10"/>
                    <a:pt x="69" y="10"/>
                    <a:pt x="69" y="10"/>
                  </a:cubicBezTo>
                  <a:cubicBezTo>
                    <a:pt x="69" y="10"/>
                    <a:pt x="65" y="7"/>
                    <a:pt x="63" y="4"/>
                  </a:cubicBezTo>
                  <a:cubicBezTo>
                    <a:pt x="61" y="2"/>
                    <a:pt x="56" y="3"/>
                    <a:pt x="56" y="3"/>
                  </a:cubicBezTo>
                  <a:cubicBezTo>
                    <a:pt x="53" y="2"/>
                    <a:pt x="53" y="2"/>
                    <a:pt x="53" y="2"/>
                  </a:cubicBezTo>
                  <a:cubicBezTo>
                    <a:pt x="50" y="1"/>
                    <a:pt x="50" y="1"/>
                    <a:pt x="50" y="1"/>
                  </a:cubicBezTo>
                  <a:cubicBezTo>
                    <a:pt x="46" y="0"/>
                    <a:pt x="46" y="0"/>
                    <a:pt x="46" y="0"/>
                  </a:cubicBezTo>
                  <a:cubicBezTo>
                    <a:pt x="43" y="1"/>
                    <a:pt x="43" y="1"/>
                    <a:pt x="43" y="1"/>
                  </a:cubicBezTo>
                  <a:cubicBezTo>
                    <a:pt x="42" y="5"/>
                    <a:pt x="42" y="5"/>
                    <a:pt x="42" y="5"/>
                  </a:cubicBezTo>
                  <a:cubicBezTo>
                    <a:pt x="43" y="7"/>
                    <a:pt x="43" y="7"/>
                    <a:pt x="43" y="7"/>
                  </a:cubicBezTo>
                  <a:cubicBezTo>
                    <a:pt x="45" y="9"/>
                    <a:pt x="45" y="9"/>
                    <a:pt x="45" y="9"/>
                  </a:cubicBezTo>
                  <a:cubicBezTo>
                    <a:pt x="47" y="10"/>
                    <a:pt x="47" y="10"/>
                    <a:pt x="47" y="10"/>
                  </a:cubicBezTo>
                  <a:cubicBezTo>
                    <a:pt x="47" y="12"/>
                    <a:pt x="47" y="12"/>
                    <a:pt x="47" y="12"/>
                  </a:cubicBezTo>
                  <a:cubicBezTo>
                    <a:pt x="45" y="14"/>
                    <a:pt x="45" y="14"/>
                    <a:pt x="45" y="14"/>
                  </a:cubicBezTo>
                  <a:cubicBezTo>
                    <a:pt x="42" y="14"/>
                    <a:pt x="42" y="14"/>
                    <a:pt x="42" y="14"/>
                  </a:cubicBezTo>
                  <a:cubicBezTo>
                    <a:pt x="42" y="13"/>
                    <a:pt x="42" y="13"/>
                    <a:pt x="42" y="13"/>
                  </a:cubicBezTo>
                  <a:cubicBezTo>
                    <a:pt x="42" y="13"/>
                    <a:pt x="39" y="13"/>
                    <a:pt x="39" y="13"/>
                  </a:cubicBezTo>
                  <a:cubicBezTo>
                    <a:pt x="38" y="13"/>
                    <a:pt x="32" y="13"/>
                    <a:pt x="32" y="13"/>
                  </a:cubicBezTo>
                  <a:cubicBezTo>
                    <a:pt x="32" y="13"/>
                    <a:pt x="28" y="11"/>
                    <a:pt x="28" y="10"/>
                  </a:cubicBezTo>
                  <a:cubicBezTo>
                    <a:pt x="28" y="10"/>
                    <a:pt x="24" y="9"/>
                    <a:pt x="24" y="9"/>
                  </a:cubicBezTo>
                  <a:cubicBezTo>
                    <a:pt x="24" y="9"/>
                    <a:pt x="19" y="8"/>
                    <a:pt x="19" y="8"/>
                  </a:cubicBezTo>
                  <a:cubicBezTo>
                    <a:pt x="18" y="8"/>
                    <a:pt x="11" y="11"/>
                    <a:pt x="11" y="11"/>
                  </a:cubicBezTo>
                  <a:cubicBezTo>
                    <a:pt x="8" y="12"/>
                    <a:pt x="8" y="12"/>
                    <a:pt x="8" y="12"/>
                  </a:cubicBezTo>
                  <a:cubicBezTo>
                    <a:pt x="7" y="14"/>
                    <a:pt x="7" y="14"/>
                    <a:pt x="7" y="14"/>
                  </a:cubicBezTo>
                  <a:cubicBezTo>
                    <a:pt x="6" y="15"/>
                    <a:pt x="6" y="15"/>
                    <a:pt x="6" y="15"/>
                  </a:cubicBezTo>
                  <a:cubicBezTo>
                    <a:pt x="2" y="16"/>
                    <a:pt x="2" y="16"/>
                    <a:pt x="2" y="16"/>
                  </a:cubicBezTo>
                  <a:cubicBezTo>
                    <a:pt x="0" y="18"/>
                    <a:pt x="0" y="18"/>
                    <a:pt x="0" y="18"/>
                  </a:cubicBezTo>
                  <a:cubicBezTo>
                    <a:pt x="0" y="18"/>
                    <a:pt x="0" y="18"/>
                    <a:pt x="0" y="18"/>
                  </a:cubicBezTo>
                  <a:cubicBezTo>
                    <a:pt x="1" y="19"/>
                    <a:pt x="6" y="24"/>
                    <a:pt x="6" y="24"/>
                  </a:cubicBezTo>
                  <a:cubicBezTo>
                    <a:pt x="6" y="24"/>
                    <a:pt x="8" y="25"/>
                    <a:pt x="9"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6" name="Freeform 153"/>
            <p:cNvSpPr/>
            <p:nvPr/>
          </p:nvSpPr>
          <p:spPr bwMode="auto">
            <a:xfrm>
              <a:off x="9702453" y="3438674"/>
              <a:ext cx="227013" cy="428625"/>
            </a:xfrm>
            <a:custGeom>
              <a:avLst/>
              <a:gdLst>
                <a:gd name="T0" fmla="*/ 28 w 50"/>
                <a:gd name="T1" fmla="*/ 9 h 94"/>
                <a:gd name="T2" fmla="*/ 25 w 50"/>
                <a:gd name="T3" fmla="*/ 8 h 94"/>
                <a:gd name="T4" fmla="*/ 25 w 50"/>
                <a:gd name="T5" fmla="*/ 3 h 94"/>
                <a:gd name="T6" fmla="*/ 22 w 50"/>
                <a:gd name="T7" fmla="*/ 2 h 94"/>
                <a:gd name="T8" fmla="*/ 18 w 50"/>
                <a:gd name="T9" fmla="*/ 1 h 94"/>
                <a:gd name="T10" fmla="*/ 14 w 50"/>
                <a:gd name="T11" fmla="*/ 1 h 94"/>
                <a:gd name="T12" fmla="*/ 10 w 50"/>
                <a:gd name="T13" fmla="*/ 4 h 94"/>
                <a:gd name="T14" fmla="*/ 7 w 50"/>
                <a:gd name="T15" fmla="*/ 4 h 94"/>
                <a:gd name="T16" fmla="*/ 3 w 50"/>
                <a:gd name="T17" fmla="*/ 4 h 94"/>
                <a:gd name="T18" fmla="*/ 0 w 50"/>
                <a:gd name="T19" fmla="*/ 6 h 94"/>
                <a:gd name="T20" fmla="*/ 4 w 50"/>
                <a:gd name="T21" fmla="*/ 10 h 94"/>
                <a:gd name="T22" fmla="*/ 6 w 50"/>
                <a:gd name="T23" fmla="*/ 14 h 94"/>
                <a:gd name="T24" fmla="*/ 8 w 50"/>
                <a:gd name="T25" fmla="*/ 16 h 94"/>
                <a:gd name="T26" fmla="*/ 11 w 50"/>
                <a:gd name="T27" fmla="*/ 17 h 94"/>
                <a:gd name="T28" fmla="*/ 13 w 50"/>
                <a:gd name="T29" fmla="*/ 16 h 94"/>
                <a:gd name="T30" fmla="*/ 14 w 50"/>
                <a:gd name="T31" fmla="*/ 16 h 94"/>
                <a:gd name="T32" fmla="*/ 16 w 50"/>
                <a:gd name="T33" fmla="*/ 19 h 94"/>
                <a:gd name="T34" fmla="*/ 18 w 50"/>
                <a:gd name="T35" fmla="*/ 20 h 94"/>
                <a:gd name="T36" fmla="*/ 17 w 50"/>
                <a:gd name="T37" fmla="*/ 24 h 94"/>
                <a:gd name="T38" fmla="*/ 13 w 50"/>
                <a:gd name="T39" fmla="*/ 24 h 94"/>
                <a:gd name="T40" fmla="*/ 14 w 50"/>
                <a:gd name="T41" fmla="*/ 27 h 94"/>
                <a:gd name="T42" fmla="*/ 19 w 50"/>
                <a:gd name="T43" fmla="*/ 30 h 94"/>
                <a:gd name="T44" fmla="*/ 24 w 50"/>
                <a:gd name="T45" fmla="*/ 34 h 94"/>
                <a:gd name="T46" fmla="*/ 28 w 50"/>
                <a:gd name="T47" fmla="*/ 40 h 94"/>
                <a:gd name="T48" fmla="*/ 35 w 50"/>
                <a:gd name="T49" fmla="*/ 48 h 94"/>
                <a:gd name="T50" fmla="*/ 36 w 50"/>
                <a:gd name="T51" fmla="*/ 55 h 94"/>
                <a:gd name="T52" fmla="*/ 34 w 50"/>
                <a:gd name="T53" fmla="*/ 57 h 94"/>
                <a:gd name="T54" fmla="*/ 38 w 50"/>
                <a:gd name="T55" fmla="*/ 60 h 94"/>
                <a:gd name="T56" fmla="*/ 37 w 50"/>
                <a:gd name="T57" fmla="*/ 69 h 94"/>
                <a:gd name="T58" fmla="*/ 30 w 50"/>
                <a:gd name="T59" fmla="*/ 74 h 94"/>
                <a:gd name="T60" fmla="*/ 32 w 50"/>
                <a:gd name="T61" fmla="*/ 79 h 94"/>
                <a:gd name="T62" fmla="*/ 26 w 50"/>
                <a:gd name="T63" fmla="*/ 78 h 94"/>
                <a:gd name="T64" fmla="*/ 24 w 50"/>
                <a:gd name="T65" fmla="*/ 81 h 94"/>
                <a:gd name="T66" fmla="*/ 22 w 50"/>
                <a:gd name="T67" fmla="*/ 82 h 94"/>
                <a:gd name="T68" fmla="*/ 22 w 50"/>
                <a:gd name="T69" fmla="*/ 83 h 94"/>
                <a:gd name="T70" fmla="*/ 23 w 50"/>
                <a:gd name="T71" fmla="*/ 86 h 94"/>
                <a:gd name="T72" fmla="*/ 25 w 50"/>
                <a:gd name="T73" fmla="*/ 94 h 94"/>
                <a:gd name="T74" fmla="*/ 30 w 50"/>
                <a:gd name="T75" fmla="*/ 92 h 94"/>
                <a:gd name="T76" fmla="*/ 35 w 50"/>
                <a:gd name="T77" fmla="*/ 87 h 94"/>
                <a:gd name="T78" fmla="*/ 35 w 50"/>
                <a:gd name="T79" fmla="*/ 82 h 94"/>
                <a:gd name="T80" fmla="*/ 43 w 50"/>
                <a:gd name="T81" fmla="*/ 79 h 94"/>
                <a:gd name="T82" fmla="*/ 48 w 50"/>
                <a:gd name="T83" fmla="*/ 70 h 94"/>
                <a:gd name="T84" fmla="*/ 42 w 50"/>
                <a:gd name="T85" fmla="*/ 49 h 94"/>
                <a:gd name="T86" fmla="*/ 29 w 50"/>
                <a:gd name="T87" fmla="*/ 36 h 94"/>
                <a:gd name="T88" fmla="*/ 22 w 50"/>
                <a:gd name="T89" fmla="*/ 29 h 94"/>
                <a:gd name="T90" fmla="*/ 24 w 50"/>
                <a:gd name="T91" fmla="*/ 22 h 94"/>
                <a:gd name="T92" fmla="*/ 27 w 50"/>
                <a:gd name="T93" fmla="*/ 19 h 94"/>
                <a:gd name="T94" fmla="*/ 29 w 50"/>
                <a:gd name="T95" fmla="*/ 15 h 94"/>
                <a:gd name="T96" fmla="*/ 33 w 50"/>
                <a:gd name="T97" fmla="*/ 12 h 94"/>
                <a:gd name="T98" fmla="*/ 34 w 50"/>
                <a:gd name="T99" fmla="*/ 12 h 94"/>
                <a:gd name="T100" fmla="*/ 31 w 50"/>
                <a:gd name="T101" fmla="*/ 11 h 94"/>
                <a:gd name="T102" fmla="*/ 28 w 50"/>
                <a:gd name="T103" fmla="*/ 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 h="94">
                  <a:moveTo>
                    <a:pt x="28" y="9"/>
                  </a:moveTo>
                  <a:cubicBezTo>
                    <a:pt x="27" y="9"/>
                    <a:pt x="26" y="8"/>
                    <a:pt x="25" y="8"/>
                  </a:cubicBezTo>
                  <a:cubicBezTo>
                    <a:pt x="25" y="7"/>
                    <a:pt x="25" y="5"/>
                    <a:pt x="25" y="3"/>
                  </a:cubicBezTo>
                  <a:cubicBezTo>
                    <a:pt x="25" y="2"/>
                    <a:pt x="24" y="2"/>
                    <a:pt x="22" y="2"/>
                  </a:cubicBezTo>
                  <a:cubicBezTo>
                    <a:pt x="21" y="2"/>
                    <a:pt x="18" y="2"/>
                    <a:pt x="18" y="1"/>
                  </a:cubicBezTo>
                  <a:cubicBezTo>
                    <a:pt x="17" y="1"/>
                    <a:pt x="15" y="0"/>
                    <a:pt x="14" y="1"/>
                  </a:cubicBezTo>
                  <a:cubicBezTo>
                    <a:pt x="14" y="3"/>
                    <a:pt x="12" y="4"/>
                    <a:pt x="10" y="4"/>
                  </a:cubicBezTo>
                  <a:cubicBezTo>
                    <a:pt x="9" y="4"/>
                    <a:pt x="9" y="4"/>
                    <a:pt x="7" y="4"/>
                  </a:cubicBezTo>
                  <a:cubicBezTo>
                    <a:pt x="5" y="4"/>
                    <a:pt x="5" y="4"/>
                    <a:pt x="3" y="4"/>
                  </a:cubicBezTo>
                  <a:cubicBezTo>
                    <a:pt x="1" y="5"/>
                    <a:pt x="0" y="5"/>
                    <a:pt x="0" y="6"/>
                  </a:cubicBezTo>
                  <a:cubicBezTo>
                    <a:pt x="1" y="8"/>
                    <a:pt x="2" y="9"/>
                    <a:pt x="4" y="10"/>
                  </a:cubicBezTo>
                  <a:cubicBezTo>
                    <a:pt x="6" y="11"/>
                    <a:pt x="6" y="12"/>
                    <a:pt x="6" y="14"/>
                  </a:cubicBezTo>
                  <a:cubicBezTo>
                    <a:pt x="6" y="15"/>
                    <a:pt x="6" y="14"/>
                    <a:pt x="8" y="16"/>
                  </a:cubicBezTo>
                  <a:cubicBezTo>
                    <a:pt x="9" y="18"/>
                    <a:pt x="10" y="18"/>
                    <a:pt x="11" y="17"/>
                  </a:cubicBezTo>
                  <a:cubicBezTo>
                    <a:pt x="11" y="17"/>
                    <a:pt x="11" y="16"/>
                    <a:pt x="13" y="16"/>
                  </a:cubicBezTo>
                  <a:cubicBezTo>
                    <a:pt x="14" y="16"/>
                    <a:pt x="14" y="15"/>
                    <a:pt x="14" y="16"/>
                  </a:cubicBezTo>
                  <a:cubicBezTo>
                    <a:pt x="15" y="18"/>
                    <a:pt x="14" y="19"/>
                    <a:pt x="16" y="19"/>
                  </a:cubicBezTo>
                  <a:cubicBezTo>
                    <a:pt x="18" y="19"/>
                    <a:pt x="18" y="19"/>
                    <a:pt x="18" y="20"/>
                  </a:cubicBezTo>
                  <a:cubicBezTo>
                    <a:pt x="18" y="21"/>
                    <a:pt x="19" y="24"/>
                    <a:pt x="17" y="24"/>
                  </a:cubicBezTo>
                  <a:cubicBezTo>
                    <a:pt x="15" y="24"/>
                    <a:pt x="12" y="23"/>
                    <a:pt x="13" y="24"/>
                  </a:cubicBezTo>
                  <a:cubicBezTo>
                    <a:pt x="13" y="25"/>
                    <a:pt x="12" y="26"/>
                    <a:pt x="14" y="27"/>
                  </a:cubicBezTo>
                  <a:cubicBezTo>
                    <a:pt x="17" y="27"/>
                    <a:pt x="18" y="29"/>
                    <a:pt x="19" y="30"/>
                  </a:cubicBezTo>
                  <a:cubicBezTo>
                    <a:pt x="21" y="32"/>
                    <a:pt x="22" y="32"/>
                    <a:pt x="24" y="34"/>
                  </a:cubicBezTo>
                  <a:cubicBezTo>
                    <a:pt x="25" y="37"/>
                    <a:pt x="25" y="37"/>
                    <a:pt x="28" y="40"/>
                  </a:cubicBezTo>
                  <a:cubicBezTo>
                    <a:pt x="30" y="43"/>
                    <a:pt x="33" y="47"/>
                    <a:pt x="35" y="48"/>
                  </a:cubicBezTo>
                  <a:cubicBezTo>
                    <a:pt x="36" y="50"/>
                    <a:pt x="37" y="54"/>
                    <a:pt x="36" y="55"/>
                  </a:cubicBezTo>
                  <a:cubicBezTo>
                    <a:pt x="36" y="56"/>
                    <a:pt x="37" y="57"/>
                    <a:pt x="34" y="57"/>
                  </a:cubicBezTo>
                  <a:cubicBezTo>
                    <a:pt x="35" y="57"/>
                    <a:pt x="36" y="58"/>
                    <a:pt x="38" y="60"/>
                  </a:cubicBezTo>
                  <a:cubicBezTo>
                    <a:pt x="41" y="64"/>
                    <a:pt x="39" y="65"/>
                    <a:pt x="37" y="69"/>
                  </a:cubicBezTo>
                  <a:cubicBezTo>
                    <a:pt x="35" y="73"/>
                    <a:pt x="35" y="73"/>
                    <a:pt x="30" y="74"/>
                  </a:cubicBezTo>
                  <a:cubicBezTo>
                    <a:pt x="25" y="74"/>
                    <a:pt x="32" y="77"/>
                    <a:pt x="32" y="79"/>
                  </a:cubicBezTo>
                  <a:cubicBezTo>
                    <a:pt x="31" y="81"/>
                    <a:pt x="30" y="78"/>
                    <a:pt x="26" y="78"/>
                  </a:cubicBezTo>
                  <a:cubicBezTo>
                    <a:pt x="23" y="78"/>
                    <a:pt x="25" y="80"/>
                    <a:pt x="24" y="81"/>
                  </a:cubicBezTo>
                  <a:cubicBezTo>
                    <a:pt x="24" y="82"/>
                    <a:pt x="22" y="82"/>
                    <a:pt x="22" y="82"/>
                  </a:cubicBezTo>
                  <a:cubicBezTo>
                    <a:pt x="22" y="83"/>
                    <a:pt x="22" y="83"/>
                    <a:pt x="22" y="83"/>
                  </a:cubicBezTo>
                  <a:cubicBezTo>
                    <a:pt x="21" y="85"/>
                    <a:pt x="24" y="85"/>
                    <a:pt x="23" y="86"/>
                  </a:cubicBezTo>
                  <a:cubicBezTo>
                    <a:pt x="23" y="88"/>
                    <a:pt x="24" y="93"/>
                    <a:pt x="25" y="94"/>
                  </a:cubicBezTo>
                  <a:cubicBezTo>
                    <a:pt x="26" y="94"/>
                    <a:pt x="29" y="93"/>
                    <a:pt x="30" y="92"/>
                  </a:cubicBezTo>
                  <a:cubicBezTo>
                    <a:pt x="31" y="90"/>
                    <a:pt x="35" y="89"/>
                    <a:pt x="35" y="87"/>
                  </a:cubicBezTo>
                  <a:cubicBezTo>
                    <a:pt x="35" y="85"/>
                    <a:pt x="35" y="82"/>
                    <a:pt x="35" y="82"/>
                  </a:cubicBezTo>
                  <a:cubicBezTo>
                    <a:pt x="35" y="82"/>
                    <a:pt x="40" y="82"/>
                    <a:pt x="43" y="79"/>
                  </a:cubicBezTo>
                  <a:cubicBezTo>
                    <a:pt x="46" y="76"/>
                    <a:pt x="48" y="76"/>
                    <a:pt x="48" y="70"/>
                  </a:cubicBezTo>
                  <a:cubicBezTo>
                    <a:pt x="48" y="64"/>
                    <a:pt x="50" y="56"/>
                    <a:pt x="42" y="49"/>
                  </a:cubicBezTo>
                  <a:cubicBezTo>
                    <a:pt x="33" y="41"/>
                    <a:pt x="31" y="38"/>
                    <a:pt x="29" y="36"/>
                  </a:cubicBezTo>
                  <a:cubicBezTo>
                    <a:pt x="26" y="33"/>
                    <a:pt x="22" y="31"/>
                    <a:pt x="22" y="29"/>
                  </a:cubicBezTo>
                  <a:cubicBezTo>
                    <a:pt x="22" y="26"/>
                    <a:pt x="22" y="23"/>
                    <a:pt x="24" y="22"/>
                  </a:cubicBezTo>
                  <a:cubicBezTo>
                    <a:pt x="26" y="21"/>
                    <a:pt x="27" y="21"/>
                    <a:pt x="27" y="19"/>
                  </a:cubicBezTo>
                  <a:cubicBezTo>
                    <a:pt x="27" y="17"/>
                    <a:pt x="27" y="15"/>
                    <a:pt x="29" y="15"/>
                  </a:cubicBezTo>
                  <a:cubicBezTo>
                    <a:pt x="30" y="15"/>
                    <a:pt x="31" y="12"/>
                    <a:pt x="33" y="12"/>
                  </a:cubicBezTo>
                  <a:cubicBezTo>
                    <a:pt x="33" y="12"/>
                    <a:pt x="33" y="12"/>
                    <a:pt x="34" y="12"/>
                  </a:cubicBezTo>
                  <a:cubicBezTo>
                    <a:pt x="33" y="11"/>
                    <a:pt x="32" y="11"/>
                    <a:pt x="31" y="11"/>
                  </a:cubicBezTo>
                  <a:cubicBezTo>
                    <a:pt x="29" y="11"/>
                    <a:pt x="29" y="9"/>
                    <a:pt x="28"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7" name="Freeform 154"/>
            <p:cNvSpPr/>
            <p:nvPr/>
          </p:nvSpPr>
          <p:spPr bwMode="auto">
            <a:xfrm>
              <a:off x="7652991" y="2724299"/>
              <a:ext cx="207963" cy="131763"/>
            </a:xfrm>
            <a:custGeom>
              <a:avLst/>
              <a:gdLst>
                <a:gd name="T0" fmla="*/ 42 w 46"/>
                <a:gd name="T1" fmla="*/ 28 h 29"/>
                <a:gd name="T2" fmla="*/ 43 w 46"/>
                <a:gd name="T3" fmla="*/ 24 h 29"/>
                <a:gd name="T4" fmla="*/ 45 w 46"/>
                <a:gd name="T5" fmla="*/ 21 h 29"/>
                <a:gd name="T6" fmla="*/ 46 w 46"/>
                <a:gd name="T7" fmla="*/ 19 h 29"/>
                <a:gd name="T8" fmla="*/ 41 w 46"/>
                <a:gd name="T9" fmla="*/ 19 h 29"/>
                <a:gd name="T10" fmla="*/ 39 w 46"/>
                <a:gd name="T11" fmla="*/ 17 h 29"/>
                <a:gd name="T12" fmla="*/ 38 w 46"/>
                <a:gd name="T13" fmla="*/ 12 h 29"/>
                <a:gd name="T14" fmla="*/ 36 w 46"/>
                <a:gd name="T15" fmla="*/ 8 h 29"/>
                <a:gd name="T16" fmla="*/ 33 w 46"/>
                <a:gd name="T17" fmla="*/ 3 h 29"/>
                <a:gd name="T18" fmla="*/ 30 w 46"/>
                <a:gd name="T19" fmla="*/ 0 h 29"/>
                <a:gd name="T20" fmla="*/ 26 w 46"/>
                <a:gd name="T21" fmla="*/ 2 h 29"/>
                <a:gd name="T22" fmla="*/ 23 w 46"/>
                <a:gd name="T23" fmla="*/ 3 h 29"/>
                <a:gd name="T24" fmla="*/ 20 w 46"/>
                <a:gd name="T25" fmla="*/ 3 h 29"/>
                <a:gd name="T26" fmla="*/ 14 w 46"/>
                <a:gd name="T27" fmla="*/ 2 h 29"/>
                <a:gd name="T28" fmla="*/ 12 w 46"/>
                <a:gd name="T29" fmla="*/ 2 h 29"/>
                <a:gd name="T30" fmla="*/ 9 w 46"/>
                <a:gd name="T31" fmla="*/ 4 h 29"/>
                <a:gd name="T32" fmla="*/ 7 w 46"/>
                <a:gd name="T33" fmla="*/ 6 h 29"/>
                <a:gd name="T34" fmla="*/ 4 w 46"/>
                <a:gd name="T35" fmla="*/ 11 h 29"/>
                <a:gd name="T36" fmla="*/ 2 w 46"/>
                <a:gd name="T37" fmla="*/ 14 h 29"/>
                <a:gd name="T38" fmla="*/ 0 w 46"/>
                <a:gd name="T39" fmla="*/ 14 h 29"/>
                <a:gd name="T40" fmla="*/ 0 w 46"/>
                <a:gd name="T41" fmla="*/ 15 h 29"/>
                <a:gd name="T42" fmla="*/ 2 w 46"/>
                <a:gd name="T43" fmla="*/ 18 h 29"/>
                <a:gd name="T44" fmla="*/ 4 w 46"/>
                <a:gd name="T45" fmla="*/ 20 h 29"/>
                <a:gd name="T46" fmla="*/ 6 w 46"/>
                <a:gd name="T47" fmla="*/ 22 h 29"/>
                <a:gd name="T48" fmla="*/ 8 w 46"/>
                <a:gd name="T49" fmla="*/ 23 h 29"/>
                <a:gd name="T50" fmla="*/ 12 w 46"/>
                <a:gd name="T51" fmla="*/ 23 h 29"/>
                <a:gd name="T52" fmla="*/ 13 w 46"/>
                <a:gd name="T53" fmla="*/ 28 h 29"/>
                <a:gd name="T54" fmla="*/ 15 w 46"/>
                <a:gd name="T55" fmla="*/ 28 h 29"/>
                <a:gd name="T56" fmla="*/ 22 w 46"/>
                <a:gd name="T57" fmla="*/ 29 h 29"/>
                <a:gd name="T58" fmla="*/ 27 w 46"/>
                <a:gd name="T59" fmla="*/ 28 h 29"/>
                <a:gd name="T60" fmla="*/ 31 w 46"/>
                <a:gd name="T61" fmla="*/ 26 h 29"/>
                <a:gd name="T62" fmla="*/ 36 w 46"/>
                <a:gd name="T63" fmla="*/ 25 h 29"/>
                <a:gd name="T64" fmla="*/ 39 w 46"/>
                <a:gd name="T65" fmla="*/ 28 h 29"/>
                <a:gd name="T66" fmla="*/ 41 w 46"/>
                <a:gd name="T67" fmla="*/ 28 h 29"/>
                <a:gd name="T68" fmla="*/ 42 w 46"/>
                <a:gd name="T69"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 h="29">
                  <a:moveTo>
                    <a:pt x="42" y="28"/>
                  </a:moveTo>
                  <a:cubicBezTo>
                    <a:pt x="43" y="26"/>
                    <a:pt x="42" y="26"/>
                    <a:pt x="43" y="24"/>
                  </a:cubicBezTo>
                  <a:cubicBezTo>
                    <a:pt x="43" y="23"/>
                    <a:pt x="44" y="22"/>
                    <a:pt x="45" y="21"/>
                  </a:cubicBezTo>
                  <a:cubicBezTo>
                    <a:pt x="46" y="21"/>
                    <a:pt x="46" y="20"/>
                    <a:pt x="46" y="19"/>
                  </a:cubicBezTo>
                  <a:cubicBezTo>
                    <a:pt x="45" y="19"/>
                    <a:pt x="43" y="19"/>
                    <a:pt x="41" y="19"/>
                  </a:cubicBezTo>
                  <a:cubicBezTo>
                    <a:pt x="39" y="19"/>
                    <a:pt x="40" y="19"/>
                    <a:pt x="39" y="17"/>
                  </a:cubicBezTo>
                  <a:cubicBezTo>
                    <a:pt x="37" y="15"/>
                    <a:pt x="38" y="16"/>
                    <a:pt x="38" y="12"/>
                  </a:cubicBezTo>
                  <a:cubicBezTo>
                    <a:pt x="38" y="9"/>
                    <a:pt x="37" y="11"/>
                    <a:pt x="36" y="8"/>
                  </a:cubicBezTo>
                  <a:cubicBezTo>
                    <a:pt x="35" y="6"/>
                    <a:pt x="34" y="5"/>
                    <a:pt x="33" y="3"/>
                  </a:cubicBezTo>
                  <a:cubicBezTo>
                    <a:pt x="32" y="2"/>
                    <a:pt x="31" y="1"/>
                    <a:pt x="30" y="0"/>
                  </a:cubicBezTo>
                  <a:cubicBezTo>
                    <a:pt x="29" y="1"/>
                    <a:pt x="28" y="2"/>
                    <a:pt x="26" y="2"/>
                  </a:cubicBezTo>
                  <a:cubicBezTo>
                    <a:pt x="25" y="3"/>
                    <a:pt x="24" y="2"/>
                    <a:pt x="23" y="3"/>
                  </a:cubicBezTo>
                  <a:cubicBezTo>
                    <a:pt x="21" y="3"/>
                    <a:pt x="21" y="3"/>
                    <a:pt x="20" y="3"/>
                  </a:cubicBezTo>
                  <a:cubicBezTo>
                    <a:pt x="18" y="3"/>
                    <a:pt x="15" y="2"/>
                    <a:pt x="14" y="2"/>
                  </a:cubicBezTo>
                  <a:cubicBezTo>
                    <a:pt x="13" y="2"/>
                    <a:pt x="13" y="2"/>
                    <a:pt x="12" y="2"/>
                  </a:cubicBezTo>
                  <a:cubicBezTo>
                    <a:pt x="12" y="2"/>
                    <a:pt x="10" y="3"/>
                    <a:pt x="9" y="4"/>
                  </a:cubicBezTo>
                  <a:cubicBezTo>
                    <a:pt x="8" y="5"/>
                    <a:pt x="7" y="4"/>
                    <a:pt x="7" y="6"/>
                  </a:cubicBezTo>
                  <a:cubicBezTo>
                    <a:pt x="6" y="8"/>
                    <a:pt x="5" y="10"/>
                    <a:pt x="4" y="11"/>
                  </a:cubicBezTo>
                  <a:cubicBezTo>
                    <a:pt x="3" y="12"/>
                    <a:pt x="3" y="14"/>
                    <a:pt x="2" y="14"/>
                  </a:cubicBezTo>
                  <a:cubicBezTo>
                    <a:pt x="1" y="14"/>
                    <a:pt x="0" y="14"/>
                    <a:pt x="0" y="14"/>
                  </a:cubicBezTo>
                  <a:cubicBezTo>
                    <a:pt x="0" y="14"/>
                    <a:pt x="0" y="15"/>
                    <a:pt x="0" y="15"/>
                  </a:cubicBezTo>
                  <a:cubicBezTo>
                    <a:pt x="1" y="15"/>
                    <a:pt x="2" y="17"/>
                    <a:pt x="2" y="18"/>
                  </a:cubicBezTo>
                  <a:cubicBezTo>
                    <a:pt x="3" y="19"/>
                    <a:pt x="4" y="20"/>
                    <a:pt x="4" y="20"/>
                  </a:cubicBezTo>
                  <a:cubicBezTo>
                    <a:pt x="5" y="20"/>
                    <a:pt x="5" y="21"/>
                    <a:pt x="6" y="22"/>
                  </a:cubicBezTo>
                  <a:cubicBezTo>
                    <a:pt x="6" y="23"/>
                    <a:pt x="6" y="23"/>
                    <a:pt x="8" y="23"/>
                  </a:cubicBezTo>
                  <a:cubicBezTo>
                    <a:pt x="10" y="23"/>
                    <a:pt x="11" y="22"/>
                    <a:pt x="12" y="23"/>
                  </a:cubicBezTo>
                  <a:cubicBezTo>
                    <a:pt x="13" y="24"/>
                    <a:pt x="13" y="27"/>
                    <a:pt x="13" y="28"/>
                  </a:cubicBezTo>
                  <a:cubicBezTo>
                    <a:pt x="14" y="28"/>
                    <a:pt x="14" y="28"/>
                    <a:pt x="15" y="28"/>
                  </a:cubicBezTo>
                  <a:cubicBezTo>
                    <a:pt x="16" y="28"/>
                    <a:pt x="19" y="29"/>
                    <a:pt x="22" y="29"/>
                  </a:cubicBezTo>
                  <a:cubicBezTo>
                    <a:pt x="24" y="29"/>
                    <a:pt x="25" y="29"/>
                    <a:pt x="27" y="28"/>
                  </a:cubicBezTo>
                  <a:cubicBezTo>
                    <a:pt x="29" y="28"/>
                    <a:pt x="30" y="27"/>
                    <a:pt x="31" y="26"/>
                  </a:cubicBezTo>
                  <a:cubicBezTo>
                    <a:pt x="33" y="25"/>
                    <a:pt x="34" y="25"/>
                    <a:pt x="36" y="25"/>
                  </a:cubicBezTo>
                  <a:cubicBezTo>
                    <a:pt x="37" y="25"/>
                    <a:pt x="38" y="27"/>
                    <a:pt x="39" y="28"/>
                  </a:cubicBezTo>
                  <a:cubicBezTo>
                    <a:pt x="40" y="29"/>
                    <a:pt x="41" y="28"/>
                    <a:pt x="41" y="28"/>
                  </a:cubicBezTo>
                  <a:cubicBezTo>
                    <a:pt x="42" y="28"/>
                    <a:pt x="42" y="28"/>
                    <a:pt x="42" y="2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8" name="Freeform 155"/>
            <p:cNvSpPr/>
            <p:nvPr/>
          </p:nvSpPr>
          <p:spPr bwMode="auto">
            <a:xfrm>
              <a:off x="7325966" y="2736999"/>
              <a:ext cx="100013" cy="55563"/>
            </a:xfrm>
            <a:custGeom>
              <a:avLst/>
              <a:gdLst>
                <a:gd name="T0" fmla="*/ 18 w 22"/>
                <a:gd name="T1" fmla="*/ 4 h 12"/>
                <a:gd name="T2" fmla="*/ 18 w 22"/>
                <a:gd name="T3" fmla="*/ 2 h 12"/>
                <a:gd name="T4" fmla="*/ 18 w 22"/>
                <a:gd name="T5" fmla="*/ 2 h 12"/>
                <a:gd name="T6" fmla="*/ 18 w 22"/>
                <a:gd name="T7" fmla="*/ 2 h 12"/>
                <a:gd name="T8" fmla="*/ 16 w 22"/>
                <a:gd name="T9" fmla="*/ 1 h 12"/>
                <a:gd name="T10" fmla="*/ 11 w 22"/>
                <a:gd name="T11" fmla="*/ 1 h 12"/>
                <a:gd name="T12" fmla="*/ 8 w 22"/>
                <a:gd name="T13" fmla="*/ 1 h 12"/>
                <a:gd name="T14" fmla="*/ 6 w 22"/>
                <a:gd name="T15" fmla="*/ 3 h 12"/>
                <a:gd name="T16" fmla="*/ 3 w 22"/>
                <a:gd name="T17" fmla="*/ 6 h 12"/>
                <a:gd name="T18" fmla="*/ 0 w 22"/>
                <a:gd name="T19" fmla="*/ 9 h 12"/>
                <a:gd name="T20" fmla="*/ 1 w 22"/>
                <a:gd name="T21" fmla="*/ 10 h 12"/>
                <a:gd name="T22" fmla="*/ 5 w 22"/>
                <a:gd name="T23" fmla="*/ 9 h 12"/>
                <a:gd name="T24" fmla="*/ 5 w 22"/>
                <a:gd name="T25" fmla="*/ 12 h 12"/>
                <a:gd name="T26" fmla="*/ 10 w 22"/>
                <a:gd name="T27" fmla="*/ 11 h 12"/>
                <a:gd name="T28" fmla="*/ 13 w 22"/>
                <a:gd name="T29" fmla="*/ 9 h 12"/>
                <a:gd name="T30" fmla="*/ 14 w 22"/>
                <a:gd name="T31" fmla="*/ 11 h 12"/>
                <a:gd name="T32" fmla="*/ 16 w 22"/>
                <a:gd name="T33" fmla="*/ 11 h 12"/>
                <a:gd name="T34" fmla="*/ 16 w 22"/>
                <a:gd name="T35" fmla="*/ 9 h 12"/>
                <a:gd name="T36" fmla="*/ 20 w 22"/>
                <a:gd name="T37" fmla="*/ 9 h 12"/>
                <a:gd name="T38" fmla="*/ 22 w 22"/>
                <a:gd name="T39" fmla="*/ 7 h 12"/>
                <a:gd name="T40" fmla="*/ 21 w 22"/>
                <a:gd name="T41" fmla="*/ 6 h 12"/>
                <a:gd name="T42" fmla="*/ 18 w 22"/>
                <a:gd name="T43"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12">
                  <a:moveTo>
                    <a:pt x="18" y="4"/>
                  </a:moveTo>
                  <a:cubicBezTo>
                    <a:pt x="18" y="3"/>
                    <a:pt x="18" y="3"/>
                    <a:pt x="18" y="2"/>
                  </a:cubicBezTo>
                  <a:cubicBezTo>
                    <a:pt x="18" y="2"/>
                    <a:pt x="18" y="2"/>
                    <a:pt x="18" y="2"/>
                  </a:cubicBezTo>
                  <a:cubicBezTo>
                    <a:pt x="18" y="2"/>
                    <a:pt x="18" y="2"/>
                    <a:pt x="18" y="2"/>
                  </a:cubicBezTo>
                  <a:cubicBezTo>
                    <a:pt x="18" y="2"/>
                    <a:pt x="18" y="1"/>
                    <a:pt x="16" y="1"/>
                  </a:cubicBezTo>
                  <a:cubicBezTo>
                    <a:pt x="14" y="1"/>
                    <a:pt x="12" y="0"/>
                    <a:pt x="11" y="1"/>
                  </a:cubicBezTo>
                  <a:cubicBezTo>
                    <a:pt x="11" y="1"/>
                    <a:pt x="9" y="2"/>
                    <a:pt x="8" y="1"/>
                  </a:cubicBezTo>
                  <a:cubicBezTo>
                    <a:pt x="7" y="2"/>
                    <a:pt x="7" y="2"/>
                    <a:pt x="6" y="3"/>
                  </a:cubicBezTo>
                  <a:cubicBezTo>
                    <a:pt x="5" y="4"/>
                    <a:pt x="4" y="4"/>
                    <a:pt x="3" y="6"/>
                  </a:cubicBezTo>
                  <a:cubicBezTo>
                    <a:pt x="2" y="7"/>
                    <a:pt x="0" y="8"/>
                    <a:pt x="0" y="9"/>
                  </a:cubicBezTo>
                  <a:cubicBezTo>
                    <a:pt x="0" y="11"/>
                    <a:pt x="0" y="11"/>
                    <a:pt x="1" y="10"/>
                  </a:cubicBezTo>
                  <a:cubicBezTo>
                    <a:pt x="3" y="9"/>
                    <a:pt x="5" y="7"/>
                    <a:pt x="5" y="9"/>
                  </a:cubicBezTo>
                  <a:cubicBezTo>
                    <a:pt x="5" y="11"/>
                    <a:pt x="5" y="12"/>
                    <a:pt x="5" y="12"/>
                  </a:cubicBezTo>
                  <a:cubicBezTo>
                    <a:pt x="6" y="12"/>
                    <a:pt x="9" y="12"/>
                    <a:pt x="10" y="11"/>
                  </a:cubicBezTo>
                  <a:cubicBezTo>
                    <a:pt x="11" y="10"/>
                    <a:pt x="12" y="10"/>
                    <a:pt x="13" y="9"/>
                  </a:cubicBezTo>
                  <a:cubicBezTo>
                    <a:pt x="14" y="8"/>
                    <a:pt x="13" y="10"/>
                    <a:pt x="14" y="11"/>
                  </a:cubicBezTo>
                  <a:cubicBezTo>
                    <a:pt x="15" y="12"/>
                    <a:pt x="15" y="12"/>
                    <a:pt x="16" y="11"/>
                  </a:cubicBezTo>
                  <a:cubicBezTo>
                    <a:pt x="16" y="10"/>
                    <a:pt x="16" y="10"/>
                    <a:pt x="16" y="9"/>
                  </a:cubicBezTo>
                  <a:cubicBezTo>
                    <a:pt x="17" y="9"/>
                    <a:pt x="18" y="9"/>
                    <a:pt x="20" y="9"/>
                  </a:cubicBezTo>
                  <a:cubicBezTo>
                    <a:pt x="21" y="9"/>
                    <a:pt x="22" y="7"/>
                    <a:pt x="22" y="7"/>
                  </a:cubicBezTo>
                  <a:cubicBezTo>
                    <a:pt x="22" y="7"/>
                    <a:pt x="22" y="7"/>
                    <a:pt x="21" y="6"/>
                  </a:cubicBezTo>
                  <a:cubicBezTo>
                    <a:pt x="20" y="5"/>
                    <a:pt x="19" y="5"/>
                    <a:pt x="18"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9" name="Freeform 156"/>
            <p:cNvSpPr/>
            <p:nvPr/>
          </p:nvSpPr>
          <p:spPr bwMode="auto">
            <a:xfrm>
              <a:off x="7557741" y="2719537"/>
              <a:ext cx="149225" cy="73025"/>
            </a:xfrm>
            <a:custGeom>
              <a:avLst/>
              <a:gdLst>
                <a:gd name="T0" fmla="*/ 25 w 33"/>
                <a:gd name="T1" fmla="*/ 12 h 16"/>
                <a:gd name="T2" fmla="*/ 28 w 33"/>
                <a:gd name="T3" fmla="*/ 7 h 16"/>
                <a:gd name="T4" fmla="*/ 30 w 33"/>
                <a:gd name="T5" fmla="*/ 5 h 16"/>
                <a:gd name="T6" fmla="*/ 33 w 33"/>
                <a:gd name="T7" fmla="*/ 3 h 16"/>
                <a:gd name="T8" fmla="*/ 32 w 33"/>
                <a:gd name="T9" fmla="*/ 2 h 16"/>
                <a:gd name="T10" fmla="*/ 29 w 33"/>
                <a:gd name="T11" fmla="*/ 0 h 16"/>
                <a:gd name="T12" fmla="*/ 29 w 33"/>
                <a:gd name="T13" fmla="*/ 0 h 16"/>
                <a:gd name="T14" fmla="*/ 27 w 33"/>
                <a:gd name="T15" fmla="*/ 1 h 16"/>
                <a:gd name="T16" fmla="*/ 23 w 33"/>
                <a:gd name="T17" fmla="*/ 0 h 16"/>
                <a:gd name="T18" fmla="*/ 20 w 33"/>
                <a:gd name="T19" fmla="*/ 1 h 16"/>
                <a:gd name="T20" fmla="*/ 18 w 33"/>
                <a:gd name="T21" fmla="*/ 2 h 16"/>
                <a:gd name="T22" fmla="*/ 13 w 33"/>
                <a:gd name="T23" fmla="*/ 3 h 16"/>
                <a:gd name="T24" fmla="*/ 9 w 33"/>
                <a:gd name="T25" fmla="*/ 5 h 16"/>
                <a:gd name="T26" fmla="*/ 5 w 33"/>
                <a:gd name="T27" fmla="*/ 3 h 16"/>
                <a:gd name="T28" fmla="*/ 5 w 33"/>
                <a:gd name="T29" fmla="*/ 3 h 16"/>
                <a:gd name="T30" fmla="*/ 4 w 33"/>
                <a:gd name="T31" fmla="*/ 4 h 16"/>
                <a:gd name="T32" fmla="*/ 2 w 33"/>
                <a:gd name="T33" fmla="*/ 6 h 16"/>
                <a:gd name="T34" fmla="*/ 0 w 33"/>
                <a:gd name="T35" fmla="*/ 10 h 16"/>
                <a:gd name="T36" fmla="*/ 0 w 33"/>
                <a:gd name="T37" fmla="*/ 10 h 16"/>
                <a:gd name="T38" fmla="*/ 2 w 33"/>
                <a:gd name="T39" fmla="*/ 13 h 16"/>
                <a:gd name="T40" fmla="*/ 7 w 33"/>
                <a:gd name="T41" fmla="*/ 16 h 16"/>
                <a:gd name="T42" fmla="*/ 12 w 33"/>
                <a:gd name="T43" fmla="*/ 16 h 16"/>
                <a:gd name="T44" fmla="*/ 13 w 33"/>
                <a:gd name="T45" fmla="*/ 16 h 16"/>
                <a:gd name="T46" fmla="*/ 13 w 33"/>
                <a:gd name="T47" fmla="*/ 16 h 16"/>
                <a:gd name="T48" fmla="*/ 13 w 33"/>
                <a:gd name="T49" fmla="*/ 16 h 16"/>
                <a:gd name="T50" fmla="*/ 15 w 33"/>
                <a:gd name="T51" fmla="*/ 15 h 16"/>
                <a:gd name="T52" fmla="*/ 19 w 33"/>
                <a:gd name="T53" fmla="*/ 15 h 16"/>
                <a:gd name="T54" fmla="*/ 21 w 33"/>
                <a:gd name="T55" fmla="*/ 15 h 16"/>
                <a:gd name="T56" fmla="*/ 20 w 33"/>
                <a:gd name="T57" fmla="*/ 14 h 16"/>
                <a:gd name="T58" fmla="*/ 21 w 33"/>
                <a:gd name="T59" fmla="*/ 15 h 16"/>
                <a:gd name="T60" fmla="*/ 23 w 33"/>
                <a:gd name="T61" fmla="*/ 15 h 16"/>
                <a:gd name="T62" fmla="*/ 25 w 33"/>
                <a:gd name="T6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 h="16">
                  <a:moveTo>
                    <a:pt x="25" y="12"/>
                  </a:moveTo>
                  <a:cubicBezTo>
                    <a:pt x="26" y="11"/>
                    <a:pt x="27" y="9"/>
                    <a:pt x="28" y="7"/>
                  </a:cubicBezTo>
                  <a:cubicBezTo>
                    <a:pt x="28" y="5"/>
                    <a:pt x="29" y="6"/>
                    <a:pt x="30" y="5"/>
                  </a:cubicBezTo>
                  <a:cubicBezTo>
                    <a:pt x="31" y="4"/>
                    <a:pt x="33" y="3"/>
                    <a:pt x="33" y="3"/>
                  </a:cubicBezTo>
                  <a:cubicBezTo>
                    <a:pt x="33" y="2"/>
                    <a:pt x="32" y="2"/>
                    <a:pt x="32" y="2"/>
                  </a:cubicBezTo>
                  <a:cubicBezTo>
                    <a:pt x="30" y="1"/>
                    <a:pt x="29" y="1"/>
                    <a:pt x="29" y="0"/>
                  </a:cubicBezTo>
                  <a:cubicBezTo>
                    <a:pt x="29" y="0"/>
                    <a:pt x="29" y="0"/>
                    <a:pt x="29" y="0"/>
                  </a:cubicBezTo>
                  <a:cubicBezTo>
                    <a:pt x="29" y="0"/>
                    <a:pt x="28" y="1"/>
                    <a:pt x="27" y="1"/>
                  </a:cubicBezTo>
                  <a:cubicBezTo>
                    <a:pt x="26" y="1"/>
                    <a:pt x="25" y="0"/>
                    <a:pt x="23" y="0"/>
                  </a:cubicBezTo>
                  <a:cubicBezTo>
                    <a:pt x="22" y="0"/>
                    <a:pt x="20" y="0"/>
                    <a:pt x="20" y="1"/>
                  </a:cubicBezTo>
                  <a:cubicBezTo>
                    <a:pt x="20" y="2"/>
                    <a:pt x="20" y="2"/>
                    <a:pt x="18" y="2"/>
                  </a:cubicBezTo>
                  <a:cubicBezTo>
                    <a:pt x="16" y="3"/>
                    <a:pt x="14" y="1"/>
                    <a:pt x="13" y="3"/>
                  </a:cubicBezTo>
                  <a:cubicBezTo>
                    <a:pt x="12" y="4"/>
                    <a:pt x="11" y="5"/>
                    <a:pt x="9" y="5"/>
                  </a:cubicBezTo>
                  <a:cubicBezTo>
                    <a:pt x="7" y="4"/>
                    <a:pt x="6" y="4"/>
                    <a:pt x="5" y="3"/>
                  </a:cubicBezTo>
                  <a:cubicBezTo>
                    <a:pt x="5" y="3"/>
                    <a:pt x="5" y="3"/>
                    <a:pt x="5" y="3"/>
                  </a:cubicBezTo>
                  <a:cubicBezTo>
                    <a:pt x="5" y="3"/>
                    <a:pt x="5" y="4"/>
                    <a:pt x="4" y="4"/>
                  </a:cubicBezTo>
                  <a:cubicBezTo>
                    <a:pt x="3" y="5"/>
                    <a:pt x="3" y="5"/>
                    <a:pt x="2" y="6"/>
                  </a:cubicBezTo>
                  <a:cubicBezTo>
                    <a:pt x="0" y="8"/>
                    <a:pt x="0" y="8"/>
                    <a:pt x="0" y="10"/>
                  </a:cubicBezTo>
                  <a:cubicBezTo>
                    <a:pt x="0" y="10"/>
                    <a:pt x="0" y="10"/>
                    <a:pt x="0" y="10"/>
                  </a:cubicBezTo>
                  <a:cubicBezTo>
                    <a:pt x="0" y="11"/>
                    <a:pt x="1" y="13"/>
                    <a:pt x="2" y="13"/>
                  </a:cubicBezTo>
                  <a:cubicBezTo>
                    <a:pt x="2" y="14"/>
                    <a:pt x="5" y="15"/>
                    <a:pt x="7" y="16"/>
                  </a:cubicBezTo>
                  <a:cubicBezTo>
                    <a:pt x="9" y="16"/>
                    <a:pt x="10" y="16"/>
                    <a:pt x="12" y="16"/>
                  </a:cubicBezTo>
                  <a:cubicBezTo>
                    <a:pt x="13" y="16"/>
                    <a:pt x="13" y="16"/>
                    <a:pt x="13" y="16"/>
                  </a:cubicBezTo>
                  <a:cubicBezTo>
                    <a:pt x="13" y="16"/>
                    <a:pt x="13" y="16"/>
                    <a:pt x="13" y="16"/>
                  </a:cubicBezTo>
                  <a:cubicBezTo>
                    <a:pt x="13" y="16"/>
                    <a:pt x="13" y="16"/>
                    <a:pt x="13" y="16"/>
                  </a:cubicBezTo>
                  <a:cubicBezTo>
                    <a:pt x="15" y="16"/>
                    <a:pt x="15" y="16"/>
                    <a:pt x="15" y="15"/>
                  </a:cubicBezTo>
                  <a:cubicBezTo>
                    <a:pt x="15" y="14"/>
                    <a:pt x="17" y="15"/>
                    <a:pt x="19" y="15"/>
                  </a:cubicBezTo>
                  <a:cubicBezTo>
                    <a:pt x="20" y="15"/>
                    <a:pt x="20" y="15"/>
                    <a:pt x="21" y="15"/>
                  </a:cubicBezTo>
                  <a:cubicBezTo>
                    <a:pt x="20" y="14"/>
                    <a:pt x="20" y="14"/>
                    <a:pt x="20" y="14"/>
                  </a:cubicBezTo>
                  <a:cubicBezTo>
                    <a:pt x="20" y="14"/>
                    <a:pt x="20" y="14"/>
                    <a:pt x="21" y="15"/>
                  </a:cubicBezTo>
                  <a:cubicBezTo>
                    <a:pt x="21" y="15"/>
                    <a:pt x="22" y="15"/>
                    <a:pt x="23" y="15"/>
                  </a:cubicBezTo>
                  <a:cubicBezTo>
                    <a:pt x="24" y="15"/>
                    <a:pt x="24" y="13"/>
                    <a:pt x="25" y="1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0" name="Freeform 157"/>
            <p:cNvSpPr/>
            <p:nvPr/>
          </p:nvSpPr>
          <p:spPr bwMode="auto">
            <a:xfrm>
              <a:off x="7406928" y="2705249"/>
              <a:ext cx="173038" cy="68263"/>
            </a:xfrm>
            <a:custGeom>
              <a:avLst/>
              <a:gdLst>
                <a:gd name="T0" fmla="*/ 35 w 38"/>
                <a:gd name="T1" fmla="*/ 9 h 15"/>
                <a:gd name="T2" fmla="*/ 37 w 38"/>
                <a:gd name="T3" fmla="*/ 7 h 15"/>
                <a:gd name="T4" fmla="*/ 38 w 38"/>
                <a:gd name="T5" fmla="*/ 6 h 15"/>
                <a:gd name="T6" fmla="*/ 36 w 38"/>
                <a:gd name="T7" fmla="*/ 4 h 15"/>
                <a:gd name="T8" fmla="*/ 36 w 38"/>
                <a:gd name="T9" fmla="*/ 1 h 15"/>
                <a:gd name="T10" fmla="*/ 35 w 38"/>
                <a:gd name="T11" fmla="*/ 1 h 15"/>
                <a:gd name="T12" fmla="*/ 28 w 38"/>
                <a:gd name="T13" fmla="*/ 0 h 15"/>
                <a:gd name="T14" fmla="*/ 26 w 38"/>
                <a:gd name="T15" fmla="*/ 1 h 15"/>
                <a:gd name="T16" fmla="*/ 20 w 38"/>
                <a:gd name="T17" fmla="*/ 2 h 15"/>
                <a:gd name="T18" fmla="*/ 19 w 38"/>
                <a:gd name="T19" fmla="*/ 2 h 15"/>
                <a:gd name="T20" fmla="*/ 17 w 38"/>
                <a:gd name="T21" fmla="*/ 4 h 15"/>
                <a:gd name="T22" fmla="*/ 16 w 38"/>
                <a:gd name="T23" fmla="*/ 7 h 15"/>
                <a:gd name="T24" fmla="*/ 11 w 38"/>
                <a:gd name="T25" fmla="*/ 9 h 15"/>
                <a:gd name="T26" fmla="*/ 7 w 38"/>
                <a:gd name="T27" fmla="*/ 9 h 15"/>
                <a:gd name="T28" fmla="*/ 3 w 38"/>
                <a:gd name="T29" fmla="*/ 9 h 15"/>
                <a:gd name="T30" fmla="*/ 0 w 38"/>
                <a:gd name="T31" fmla="*/ 9 h 15"/>
                <a:gd name="T32" fmla="*/ 0 w 38"/>
                <a:gd name="T33" fmla="*/ 11 h 15"/>
                <a:gd name="T34" fmla="*/ 3 w 38"/>
                <a:gd name="T35" fmla="*/ 13 h 15"/>
                <a:gd name="T36" fmla="*/ 4 w 38"/>
                <a:gd name="T37" fmla="*/ 14 h 15"/>
                <a:gd name="T38" fmla="*/ 4 w 38"/>
                <a:gd name="T39" fmla="*/ 14 h 15"/>
                <a:gd name="T40" fmla="*/ 4 w 38"/>
                <a:gd name="T41" fmla="*/ 14 h 15"/>
                <a:gd name="T42" fmla="*/ 6 w 38"/>
                <a:gd name="T43" fmla="*/ 13 h 15"/>
                <a:gd name="T44" fmla="*/ 11 w 38"/>
                <a:gd name="T45" fmla="*/ 11 h 15"/>
                <a:gd name="T46" fmla="*/ 14 w 38"/>
                <a:gd name="T47" fmla="*/ 13 h 15"/>
                <a:gd name="T48" fmla="*/ 18 w 38"/>
                <a:gd name="T49" fmla="*/ 15 h 15"/>
                <a:gd name="T50" fmla="*/ 18 w 38"/>
                <a:gd name="T51" fmla="*/ 15 h 15"/>
                <a:gd name="T52" fmla="*/ 23 w 38"/>
                <a:gd name="T53" fmla="*/ 15 h 15"/>
                <a:gd name="T54" fmla="*/ 29 w 38"/>
                <a:gd name="T55" fmla="*/ 14 h 15"/>
                <a:gd name="T56" fmla="*/ 33 w 38"/>
                <a:gd name="T57" fmla="*/ 13 h 15"/>
                <a:gd name="T58" fmla="*/ 32 w 38"/>
                <a:gd name="T59" fmla="*/ 13 h 15"/>
                <a:gd name="T60" fmla="*/ 33 w 38"/>
                <a:gd name="T61" fmla="*/ 13 h 15"/>
                <a:gd name="T62" fmla="*/ 33 w 38"/>
                <a:gd name="T63" fmla="*/ 13 h 15"/>
                <a:gd name="T64" fmla="*/ 35 w 38"/>
                <a:gd name="T65"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 h="15">
                  <a:moveTo>
                    <a:pt x="35" y="9"/>
                  </a:moveTo>
                  <a:cubicBezTo>
                    <a:pt x="36" y="8"/>
                    <a:pt x="36" y="8"/>
                    <a:pt x="37" y="7"/>
                  </a:cubicBezTo>
                  <a:cubicBezTo>
                    <a:pt x="38" y="7"/>
                    <a:pt x="38" y="6"/>
                    <a:pt x="38" y="6"/>
                  </a:cubicBezTo>
                  <a:cubicBezTo>
                    <a:pt x="38" y="5"/>
                    <a:pt x="37" y="5"/>
                    <a:pt x="36" y="4"/>
                  </a:cubicBezTo>
                  <a:cubicBezTo>
                    <a:pt x="36" y="3"/>
                    <a:pt x="36" y="1"/>
                    <a:pt x="36" y="1"/>
                  </a:cubicBezTo>
                  <a:cubicBezTo>
                    <a:pt x="35" y="1"/>
                    <a:pt x="35" y="1"/>
                    <a:pt x="35" y="1"/>
                  </a:cubicBezTo>
                  <a:cubicBezTo>
                    <a:pt x="33" y="1"/>
                    <a:pt x="29" y="0"/>
                    <a:pt x="28" y="0"/>
                  </a:cubicBezTo>
                  <a:cubicBezTo>
                    <a:pt x="28" y="0"/>
                    <a:pt x="26" y="0"/>
                    <a:pt x="26" y="1"/>
                  </a:cubicBezTo>
                  <a:cubicBezTo>
                    <a:pt x="26" y="2"/>
                    <a:pt x="21" y="2"/>
                    <a:pt x="20" y="2"/>
                  </a:cubicBezTo>
                  <a:cubicBezTo>
                    <a:pt x="20" y="2"/>
                    <a:pt x="20" y="2"/>
                    <a:pt x="19" y="2"/>
                  </a:cubicBezTo>
                  <a:cubicBezTo>
                    <a:pt x="18" y="3"/>
                    <a:pt x="17" y="3"/>
                    <a:pt x="17" y="4"/>
                  </a:cubicBezTo>
                  <a:cubicBezTo>
                    <a:pt x="17" y="6"/>
                    <a:pt x="16" y="7"/>
                    <a:pt x="16" y="7"/>
                  </a:cubicBezTo>
                  <a:cubicBezTo>
                    <a:pt x="15" y="8"/>
                    <a:pt x="12" y="8"/>
                    <a:pt x="11" y="9"/>
                  </a:cubicBezTo>
                  <a:cubicBezTo>
                    <a:pt x="10" y="9"/>
                    <a:pt x="7" y="9"/>
                    <a:pt x="7" y="9"/>
                  </a:cubicBezTo>
                  <a:cubicBezTo>
                    <a:pt x="6" y="9"/>
                    <a:pt x="3" y="8"/>
                    <a:pt x="3" y="9"/>
                  </a:cubicBezTo>
                  <a:cubicBezTo>
                    <a:pt x="2" y="9"/>
                    <a:pt x="1" y="9"/>
                    <a:pt x="0" y="9"/>
                  </a:cubicBezTo>
                  <a:cubicBezTo>
                    <a:pt x="0" y="10"/>
                    <a:pt x="0" y="10"/>
                    <a:pt x="0" y="11"/>
                  </a:cubicBezTo>
                  <a:cubicBezTo>
                    <a:pt x="1" y="12"/>
                    <a:pt x="2" y="12"/>
                    <a:pt x="3" y="13"/>
                  </a:cubicBezTo>
                  <a:cubicBezTo>
                    <a:pt x="4" y="14"/>
                    <a:pt x="4" y="14"/>
                    <a:pt x="4" y="14"/>
                  </a:cubicBezTo>
                  <a:cubicBezTo>
                    <a:pt x="4" y="14"/>
                    <a:pt x="4" y="14"/>
                    <a:pt x="4" y="14"/>
                  </a:cubicBezTo>
                  <a:cubicBezTo>
                    <a:pt x="4" y="14"/>
                    <a:pt x="4" y="14"/>
                    <a:pt x="4" y="14"/>
                  </a:cubicBezTo>
                  <a:cubicBezTo>
                    <a:pt x="5" y="14"/>
                    <a:pt x="6" y="14"/>
                    <a:pt x="6" y="13"/>
                  </a:cubicBezTo>
                  <a:cubicBezTo>
                    <a:pt x="7" y="13"/>
                    <a:pt x="10" y="12"/>
                    <a:pt x="11" y="11"/>
                  </a:cubicBezTo>
                  <a:cubicBezTo>
                    <a:pt x="12" y="11"/>
                    <a:pt x="12" y="12"/>
                    <a:pt x="14" y="13"/>
                  </a:cubicBezTo>
                  <a:cubicBezTo>
                    <a:pt x="16" y="14"/>
                    <a:pt x="17" y="14"/>
                    <a:pt x="18" y="15"/>
                  </a:cubicBezTo>
                  <a:cubicBezTo>
                    <a:pt x="18" y="15"/>
                    <a:pt x="18" y="15"/>
                    <a:pt x="18" y="15"/>
                  </a:cubicBezTo>
                  <a:cubicBezTo>
                    <a:pt x="19" y="15"/>
                    <a:pt x="21" y="15"/>
                    <a:pt x="23" y="15"/>
                  </a:cubicBezTo>
                  <a:cubicBezTo>
                    <a:pt x="26" y="15"/>
                    <a:pt x="25" y="14"/>
                    <a:pt x="29" y="14"/>
                  </a:cubicBezTo>
                  <a:cubicBezTo>
                    <a:pt x="32" y="14"/>
                    <a:pt x="32" y="15"/>
                    <a:pt x="33" y="13"/>
                  </a:cubicBezTo>
                  <a:cubicBezTo>
                    <a:pt x="32" y="13"/>
                    <a:pt x="32" y="13"/>
                    <a:pt x="32" y="13"/>
                  </a:cubicBezTo>
                  <a:cubicBezTo>
                    <a:pt x="32" y="13"/>
                    <a:pt x="32" y="13"/>
                    <a:pt x="33" y="13"/>
                  </a:cubicBezTo>
                  <a:cubicBezTo>
                    <a:pt x="33" y="13"/>
                    <a:pt x="33" y="13"/>
                    <a:pt x="33" y="13"/>
                  </a:cubicBezTo>
                  <a:cubicBezTo>
                    <a:pt x="33" y="11"/>
                    <a:pt x="33" y="11"/>
                    <a:pt x="35"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1" name="Freeform 158"/>
            <p:cNvSpPr/>
            <p:nvPr/>
          </p:nvSpPr>
          <p:spPr bwMode="auto">
            <a:xfrm>
              <a:off x="7460903" y="2646512"/>
              <a:ext cx="150813" cy="68263"/>
            </a:xfrm>
            <a:custGeom>
              <a:avLst/>
              <a:gdLst>
                <a:gd name="T0" fmla="*/ 14 w 33"/>
                <a:gd name="T1" fmla="*/ 14 h 15"/>
                <a:gd name="T2" fmla="*/ 16 w 33"/>
                <a:gd name="T3" fmla="*/ 13 h 15"/>
                <a:gd name="T4" fmla="*/ 23 w 33"/>
                <a:gd name="T5" fmla="*/ 14 h 15"/>
                <a:gd name="T6" fmla="*/ 24 w 33"/>
                <a:gd name="T7" fmla="*/ 14 h 15"/>
                <a:gd name="T8" fmla="*/ 24 w 33"/>
                <a:gd name="T9" fmla="*/ 14 h 15"/>
                <a:gd name="T10" fmla="*/ 24 w 33"/>
                <a:gd name="T11" fmla="*/ 14 h 15"/>
                <a:gd name="T12" fmla="*/ 27 w 33"/>
                <a:gd name="T13" fmla="*/ 14 h 15"/>
                <a:gd name="T14" fmla="*/ 30 w 33"/>
                <a:gd name="T15" fmla="*/ 11 h 15"/>
                <a:gd name="T16" fmla="*/ 33 w 33"/>
                <a:gd name="T17" fmla="*/ 9 h 15"/>
                <a:gd name="T18" fmla="*/ 28 w 33"/>
                <a:gd name="T19" fmla="*/ 7 h 15"/>
                <a:gd name="T20" fmla="*/ 24 w 33"/>
                <a:gd name="T21" fmla="*/ 6 h 15"/>
                <a:gd name="T22" fmla="*/ 20 w 33"/>
                <a:gd name="T23" fmla="*/ 3 h 15"/>
                <a:gd name="T24" fmla="*/ 15 w 33"/>
                <a:gd name="T25" fmla="*/ 0 h 15"/>
                <a:gd name="T26" fmla="*/ 14 w 33"/>
                <a:gd name="T27" fmla="*/ 0 h 15"/>
                <a:gd name="T28" fmla="*/ 9 w 33"/>
                <a:gd name="T29" fmla="*/ 1 h 15"/>
                <a:gd name="T30" fmla="*/ 4 w 33"/>
                <a:gd name="T31" fmla="*/ 4 h 15"/>
                <a:gd name="T32" fmla="*/ 0 w 33"/>
                <a:gd name="T33" fmla="*/ 5 h 15"/>
                <a:gd name="T34" fmla="*/ 3 w 33"/>
                <a:gd name="T35" fmla="*/ 9 h 15"/>
                <a:gd name="T36" fmla="*/ 7 w 33"/>
                <a:gd name="T37" fmla="*/ 13 h 15"/>
                <a:gd name="T38" fmla="*/ 8 w 33"/>
                <a:gd name="T39" fmla="*/ 15 h 15"/>
                <a:gd name="T40" fmla="*/ 14 w 33"/>
                <a:gd name="T41" fmla="*/ 1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15">
                  <a:moveTo>
                    <a:pt x="14" y="14"/>
                  </a:moveTo>
                  <a:cubicBezTo>
                    <a:pt x="14" y="13"/>
                    <a:pt x="16" y="13"/>
                    <a:pt x="16" y="13"/>
                  </a:cubicBezTo>
                  <a:cubicBezTo>
                    <a:pt x="17" y="13"/>
                    <a:pt x="21" y="14"/>
                    <a:pt x="23" y="14"/>
                  </a:cubicBezTo>
                  <a:cubicBezTo>
                    <a:pt x="23" y="14"/>
                    <a:pt x="23" y="14"/>
                    <a:pt x="24" y="14"/>
                  </a:cubicBezTo>
                  <a:cubicBezTo>
                    <a:pt x="24" y="14"/>
                    <a:pt x="24" y="14"/>
                    <a:pt x="24" y="14"/>
                  </a:cubicBezTo>
                  <a:cubicBezTo>
                    <a:pt x="24" y="14"/>
                    <a:pt x="24" y="14"/>
                    <a:pt x="24" y="14"/>
                  </a:cubicBezTo>
                  <a:cubicBezTo>
                    <a:pt x="25" y="14"/>
                    <a:pt x="26" y="14"/>
                    <a:pt x="27" y="14"/>
                  </a:cubicBezTo>
                  <a:cubicBezTo>
                    <a:pt x="29" y="13"/>
                    <a:pt x="29" y="13"/>
                    <a:pt x="30" y="11"/>
                  </a:cubicBezTo>
                  <a:cubicBezTo>
                    <a:pt x="32" y="10"/>
                    <a:pt x="32" y="9"/>
                    <a:pt x="33" y="9"/>
                  </a:cubicBezTo>
                  <a:cubicBezTo>
                    <a:pt x="32" y="8"/>
                    <a:pt x="31" y="9"/>
                    <a:pt x="28" y="7"/>
                  </a:cubicBezTo>
                  <a:cubicBezTo>
                    <a:pt x="26" y="4"/>
                    <a:pt x="26" y="7"/>
                    <a:pt x="24" y="6"/>
                  </a:cubicBezTo>
                  <a:cubicBezTo>
                    <a:pt x="22" y="5"/>
                    <a:pt x="22" y="4"/>
                    <a:pt x="20" y="3"/>
                  </a:cubicBezTo>
                  <a:cubicBezTo>
                    <a:pt x="17" y="2"/>
                    <a:pt x="16" y="1"/>
                    <a:pt x="15" y="0"/>
                  </a:cubicBezTo>
                  <a:cubicBezTo>
                    <a:pt x="15" y="0"/>
                    <a:pt x="15" y="0"/>
                    <a:pt x="14" y="0"/>
                  </a:cubicBezTo>
                  <a:cubicBezTo>
                    <a:pt x="14" y="0"/>
                    <a:pt x="12" y="0"/>
                    <a:pt x="9" y="1"/>
                  </a:cubicBezTo>
                  <a:cubicBezTo>
                    <a:pt x="6" y="3"/>
                    <a:pt x="6" y="4"/>
                    <a:pt x="4" y="4"/>
                  </a:cubicBezTo>
                  <a:cubicBezTo>
                    <a:pt x="2" y="4"/>
                    <a:pt x="0" y="5"/>
                    <a:pt x="0" y="5"/>
                  </a:cubicBezTo>
                  <a:cubicBezTo>
                    <a:pt x="0" y="5"/>
                    <a:pt x="1" y="7"/>
                    <a:pt x="3" y="9"/>
                  </a:cubicBezTo>
                  <a:cubicBezTo>
                    <a:pt x="6" y="12"/>
                    <a:pt x="6" y="12"/>
                    <a:pt x="7" y="13"/>
                  </a:cubicBezTo>
                  <a:cubicBezTo>
                    <a:pt x="8" y="14"/>
                    <a:pt x="8" y="14"/>
                    <a:pt x="8" y="15"/>
                  </a:cubicBezTo>
                  <a:cubicBezTo>
                    <a:pt x="9" y="15"/>
                    <a:pt x="14" y="15"/>
                    <a:pt x="14"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2" name="Freeform 159"/>
            <p:cNvSpPr/>
            <p:nvPr/>
          </p:nvSpPr>
          <p:spPr bwMode="auto">
            <a:xfrm>
              <a:off x="10085041" y="2873524"/>
              <a:ext cx="200025" cy="246063"/>
            </a:xfrm>
            <a:custGeom>
              <a:avLst/>
              <a:gdLst>
                <a:gd name="T0" fmla="*/ 21 w 44"/>
                <a:gd name="T1" fmla="*/ 0 h 54"/>
                <a:gd name="T2" fmla="*/ 20 w 44"/>
                <a:gd name="T3" fmla="*/ 4 h 54"/>
                <a:gd name="T4" fmla="*/ 16 w 44"/>
                <a:gd name="T5" fmla="*/ 7 h 54"/>
                <a:gd name="T6" fmla="*/ 16 w 44"/>
                <a:gd name="T7" fmla="*/ 10 h 54"/>
                <a:gd name="T8" fmla="*/ 11 w 44"/>
                <a:gd name="T9" fmla="*/ 10 h 54"/>
                <a:gd name="T10" fmla="*/ 8 w 44"/>
                <a:gd name="T11" fmla="*/ 8 h 54"/>
                <a:gd name="T12" fmla="*/ 7 w 44"/>
                <a:gd name="T13" fmla="*/ 13 h 54"/>
                <a:gd name="T14" fmla="*/ 4 w 44"/>
                <a:gd name="T15" fmla="*/ 15 h 54"/>
                <a:gd name="T16" fmla="*/ 2 w 44"/>
                <a:gd name="T17" fmla="*/ 18 h 54"/>
                <a:gd name="T18" fmla="*/ 0 w 44"/>
                <a:gd name="T19" fmla="*/ 21 h 54"/>
                <a:gd name="T20" fmla="*/ 2 w 44"/>
                <a:gd name="T21" fmla="*/ 20 h 54"/>
                <a:gd name="T22" fmla="*/ 7 w 44"/>
                <a:gd name="T23" fmla="*/ 22 h 54"/>
                <a:gd name="T24" fmla="*/ 8 w 44"/>
                <a:gd name="T25" fmla="*/ 28 h 54"/>
                <a:gd name="T26" fmla="*/ 11 w 44"/>
                <a:gd name="T27" fmla="*/ 34 h 54"/>
                <a:gd name="T28" fmla="*/ 19 w 44"/>
                <a:gd name="T29" fmla="*/ 34 h 54"/>
                <a:gd name="T30" fmla="*/ 23 w 44"/>
                <a:gd name="T31" fmla="*/ 39 h 54"/>
                <a:gd name="T32" fmla="*/ 21 w 44"/>
                <a:gd name="T33" fmla="*/ 40 h 54"/>
                <a:gd name="T34" fmla="*/ 25 w 44"/>
                <a:gd name="T35" fmla="*/ 46 h 54"/>
                <a:gd name="T36" fmla="*/ 27 w 44"/>
                <a:gd name="T37" fmla="*/ 54 h 54"/>
                <a:gd name="T38" fmla="*/ 33 w 44"/>
                <a:gd name="T39" fmla="*/ 53 h 54"/>
                <a:gd name="T40" fmla="*/ 41 w 44"/>
                <a:gd name="T41" fmla="*/ 51 h 54"/>
                <a:gd name="T42" fmla="*/ 41 w 44"/>
                <a:gd name="T43" fmla="*/ 44 h 54"/>
                <a:gd name="T44" fmla="*/ 35 w 44"/>
                <a:gd name="T45" fmla="*/ 36 h 54"/>
                <a:gd name="T46" fmla="*/ 28 w 44"/>
                <a:gd name="T47" fmla="*/ 28 h 54"/>
                <a:gd name="T48" fmla="*/ 21 w 44"/>
                <a:gd name="T49" fmla="*/ 25 h 54"/>
                <a:gd name="T50" fmla="*/ 20 w 44"/>
                <a:gd name="T51" fmla="*/ 21 h 54"/>
                <a:gd name="T52" fmla="*/ 25 w 44"/>
                <a:gd name="T53" fmla="*/ 15 h 54"/>
                <a:gd name="T54" fmla="*/ 26 w 44"/>
                <a:gd name="T55" fmla="*/ 10 h 54"/>
                <a:gd name="T56" fmla="*/ 25 w 44"/>
                <a:gd name="T57" fmla="*/ 7 h 54"/>
                <a:gd name="T58" fmla="*/ 26 w 44"/>
                <a:gd name="T59" fmla="*/ 3 h 54"/>
                <a:gd name="T60" fmla="*/ 26 w 44"/>
                <a:gd name="T61" fmla="*/ 2 h 54"/>
                <a:gd name="T62" fmla="*/ 24 w 44"/>
                <a:gd name="T63" fmla="*/ 1 h 54"/>
                <a:gd name="T64" fmla="*/ 21 w 44"/>
                <a:gd name="T6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 h="54">
                  <a:moveTo>
                    <a:pt x="21" y="0"/>
                  </a:moveTo>
                  <a:cubicBezTo>
                    <a:pt x="21" y="0"/>
                    <a:pt x="21" y="3"/>
                    <a:pt x="20" y="4"/>
                  </a:cubicBezTo>
                  <a:cubicBezTo>
                    <a:pt x="20" y="5"/>
                    <a:pt x="16" y="7"/>
                    <a:pt x="16" y="7"/>
                  </a:cubicBezTo>
                  <a:cubicBezTo>
                    <a:pt x="16" y="7"/>
                    <a:pt x="17" y="10"/>
                    <a:pt x="16" y="10"/>
                  </a:cubicBezTo>
                  <a:cubicBezTo>
                    <a:pt x="16" y="10"/>
                    <a:pt x="12" y="10"/>
                    <a:pt x="11" y="10"/>
                  </a:cubicBezTo>
                  <a:cubicBezTo>
                    <a:pt x="10" y="9"/>
                    <a:pt x="8" y="7"/>
                    <a:pt x="8" y="8"/>
                  </a:cubicBezTo>
                  <a:cubicBezTo>
                    <a:pt x="8" y="9"/>
                    <a:pt x="8" y="12"/>
                    <a:pt x="7" y="13"/>
                  </a:cubicBezTo>
                  <a:cubicBezTo>
                    <a:pt x="7" y="13"/>
                    <a:pt x="5" y="14"/>
                    <a:pt x="4" y="15"/>
                  </a:cubicBezTo>
                  <a:cubicBezTo>
                    <a:pt x="3" y="16"/>
                    <a:pt x="2" y="18"/>
                    <a:pt x="2" y="18"/>
                  </a:cubicBezTo>
                  <a:cubicBezTo>
                    <a:pt x="1" y="19"/>
                    <a:pt x="1" y="20"/>
                    <a:pt x="0" y="21"/>
                  </a:cubicBezTo>
                  <a:cubicBezTo>
                    <a:pt x="1" y="20"/>
                    <a:pt x="2" y="20"/>
                    <a:pt x="2" y="20"/>
                  </a:cubicBezTo>
                  <a:cubicBezTo>
                    <a:pt x="2" y="20"/>
                    <a:pt x="8" y="21"/>
                    <a:pt x="7" y="22"/>
                  </a:cubicBezTo>
                  <a:cubicBezTo>
                    <a:pt x="7" y="23"/>
                    <a:pt x="8" y="24"/>
                    <a:pt x="8" y="28"/>
                  </a:cubicBezTo>
                  <a:cubicBezTo>
                    <a:pt x="8" y="32"/>
                    <a:pt x="7" y="34"/>
                    <a:pt x="11" y="34"/>
                  </a:cubicBezTo>
                  <a:cubicBezTo>
                    <a:pt x="14" y="34"/>
                    <a:pt x="18" y="32"/>
                    <a:pt x="19" y="34"/>
                  </a:cubicBezTo>
                  <a:cubicBezTo>
                    <a:pt x="20" y="35"/>
                    <a:pt x="23" y="39"/>
                    <a:pt x="23" y="39"/>
                  </a:cubicBezTo>
                  <a:cubicBezTo>
                    <a:pt x="23" y="39"/>
                    <a:pt x="19" y="39"/>
                    <a:pt x="21" y="40"/>
                  </a:cubicBezTo>
                  <a:cubicBezTo>
                    <a:pt x="22" y="40"/>
                    <a:pt x="26" y="42"/>
                    <a:pt x="25" y="46"/>
                  </a:cubicBezTo>
                  <a:cubicBezTo>
                    <a:pt x="25" y="50"/>
                    <a:pt x="26" y="54"/>
                    <a:pt x="27" y="54"/>
                  </a:cubicBezTo>
                  <a:cubicBezTo>
                    <a:pt x="28" y="54"/>
                    <a:pt x="28" y="54"/>
                    <a:pt x="33" y="53"/>
                  </a:cubicBezTo>
                  <a:cubicBezTo>
                    <a:pt x="37" y="51"/>
                    <a:pt x="41" y="51"/>
                    <a:pt x="41" y="51"/>
                  </a:cubicBezTo>
                  <a:cubicBezTo>
                    <a:pt x="41" y="51"/>
                    <a:pt x="44" y="48"/>
                    <a:pt x="41" y="44"/>
                  </a:cubicBezTo>
                  <a:cubicBezTo>
                    <a:pt x="38" y="40"/>
                    <a:pt x="39" y="39"/>
                    <a:pt x="35" y="36"/>
                  </a:cubicBezTo>
                  <a:cubicBezTo>
                    <a:pt x="31" y="32"/>
                    <a:pt x="30" y="30"/>
                    <a:pt x="28" y="28"/>
                  </a:cubicBezTo>
                  <a:cubicBezTo>
                    <a:pt x="27" y="27"/>
                    <a:pt x="23" y="25"/>
                    <a:pt x="21" y="25"/>
                  </a:cubicBezTo>
                  <a:cubicBezTo>
                    <a:pt x="19" y="24"/>
                    <a:pt x="16" y="21"/>
                    <a:pt x="20" y="21"/>
                  </a:cubicBezTo>
                  <a:cubicBezTo>
                    <a:pt x="25" y="21"/>
                    <a:pt x="25" y="15"/>
                    <a:pt x="25" y="15"/>
                  </a:cubicBezTo>
                  <a:cubicBezTo>
                    <a:pt x="25" y="15"/>
                    <a:pt x="27" y="11"/>
                    <a:pt x="26" y="10"/>
                  </a:cubicBezTo>
                  <a:cubicBezTo>
                    <a:pt x="24" y="9"/>
                    <a:pt x="24" y="9"/>
                    <a:pt x="25" y="7"/>
                  </a:cubicBezTo>
                  <a:cubicBezTo>
                    <a:pt x="25" y="5"/>
                    <a:pt x="26" y="3"/>
                    <a:pt x="26" y="3"/>
                  </a:cubicBezTo>
                  <a:cubicBezTo>
                    <a:pt x="26" y="3"/>
                    <a:pt x="26" y="2"/>
                    <a:pt x="26" y="2"/>
                  </a:cubicBezTo>
                  <a:cubicBezTo>
                    <a:pt x="26" y="2"/>
                    <a:pt x="24" y="2"/>
                    <a:pt x="24" y="1"/>
                  </a:cubicBezTo>
                  <a:cubicBezTo>
                    <a:pt x="24" y="1"/>
                    <a:pt x="21" y="0"/>
                    <a:pt x="2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3" name="Freeform 160"/>
            <p:cNvSpPr/>
            <p:nvPr/>
          </p:nvSpPr>
          <p:spPr bwMode="auto">
            <a:xfrm>
              <a:off x="7789516" y="2719537"/>
              <a:ext cx="90488" cy="90488"/>
            </a:xfrm>
            <a:custGeom>
              <a:avLst/>
              <a:gdLst>
                <a:gd name="T0" fmla="*/ 6 w 20"/>
                <a:gd name="T1" fmla="*/ 9 h 20"/>
                <a:gd name="T2" fmla="*/ 8 w 20"/>
                <a:gd name="T3" fmla="*/ 13 h 20"/>
                <a:gd name="T4" fmla="*/ 9 w 20"/>
                <a:gd name="T5" fmla="*/ 18 h 20"/>
                <a:gd name="T6" fmla="*/ 11 w 20"/>
                <a:gd name="T7" fmla="*/ 20 h 20"/>
                <a:gd name="T8" fmla="*/ 16 w 20"/>
                <a:gd name="T9" fmla="*/ 20 h 20"/>
                <a:gd name="T10" fmla="*/ 16 w 20"/>
                <a:gd name="T11" fmla="*/ 20 h 20"/>
                <a:gd name="T12" fmla="*/ 18 w 20"/>
                <a:gd name="T13" fmla="*/ 17 h 20"/>
                <a:gd name="T14" fmla="*/ 20 w 20"/>
                <a:gd name="T15" fmla="*/ 15 h 20"/>
                <a:gd name="T16" fmla="*/ 20 w 20"/>
                <a:gd name="T17" fmla="*/ 14 h 20"/>
                <a:gd name="T18" fmla="*/ 19 w 20"/>
                <a:gd name="T19" fmla="*/ 14 h 20"/>
                <a:gd name="T20" fmla="*/ 20 w 20"/>
                <a:gd name="T21" fmla="*/ 14 h 20"/>
                <a:gd name="T22" fmla="*/ 17 w 20"/>
                <a:gd name="T23" fmla="*/ 11 h 20"/>
                <a:gd name="T24" fmla="*/ 12 w 20"/>
                <a:gd name="T25" fmla="*/ 5 h 20"/>
                <a:gd name="T26" fmla="*/ 10 w 20"/>
                <a:gd name="T27" fmla="*/ 2 h 20"/>
                <a:gd name="T28" fmla="*/ 4 w 20"/>
                <a:gd name="T29" fmla="*/ 0 h 20"/>
                <a:gd name="T30" fmla="*/ 0 w 20"/>
                <a:gd name="T31" fmla="*/ 1 h 20"/>
                <a:gd name="T32" fmla="*/ 0 w 20"/>
                <a:gd name="T33" fmla="*/ 1 h 20"/>
                <a:gd name="T34" fmla="*/ 3 w 20"/>
                <a:gd name="T35" fmla="*/ 4 h 20"/>
                <a:gd name="T36" fmla="*/ 6 w 20"/>
                <a:gd name="T37" fmla="*/ 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0">
                  <a:moveTo>
                    <a:pt x="6" y="9"/>
                  </a:moveTo>
                  <a:cubicBezTo>
                    <a:pt x="7" y="12"/>
                    <a:pt x="8" y="10"/>
                    <a:pt x="8" y="13"/>
                  </a:cubicBezTo>
                  <a:cubicBezTo>
                    <a:pt x="8" y="17"/>
                    <a:pt x="7" y="16"/>
                    <a:pt x="9" y="18"/>
                  </a:cubicBezTo>
                  <a:cubicBezTo>
                    <a:pt x="10" y="20"/>
                    <a:pt x="9" y="20"/>
                    <a:pt x="11" y="20"/>
                  </a:cubicBezTo>
                  <a:cubicBezTo>
                    <a:pt x="13" y="20"/>
                    <a:pt x="15" y="20"/>
                    <a:pt x="16" y="20"/>
                  </a:cubicBezTo>
                  <a:cubicBezTo>
                    <a:pt x="16" y="20"/>
                    <a:pt x="16" y="20"/>
                    <a:pt x="16" y="20"/>
                  </a:cubicBezTo>
                  <a:cubicBezTo>
                    <a:pt x="17" y="19"/>
                    <a:pt x="16" y="17"/>
                    <a:pt x="18" y="17"/>
                  </a:cubicBezTo>
                  <a:cubicBezTo>
                    <a:pt x="20" y="17"/>
                    <a:pt x="20" y="17"/>
                    <a:pt x="20" y="15"/>
                  </a:cubicBezTo>
                  <a:cubicBezTo>
                    <a:pt x="20" y="15"/>
                    <a:pt x="20" y="14"/>
                    <a:pt x="20" y="14"/>
                  </a:cubicBezTo>
                  <a:cubicBezTo>
                    <a:pt x="19" y="14"/>
                    <a:pt x="19" y="14"/>
                    <a:pt x="19" y="14"/>
                  </a:cubicBezTo>
                  <a:cubicBezTo>
                    <a:pt x="20" y="14"/>
                    <a:pt x="20" y="14"/>
                    <a:pt x="20" y="14"/>
                  </a:cubicBezTo>
                  <a:cubicBezTo>
                    <a:pt x="19" y="13"/>
                    <a:pt x="17" y="12"/>
                    <a:pt x="17" y="11"/>
                  </a:cubicBezTo>
                  <a:cubicBezTo>
                    <a:pt x="17" y="9"/>
                    <a:pt x="13" y="7"/>
                    <a:pt x="12" y="5"/>
                  </a:cubicBezTo>
                  <a:cubicBezTo>
                    <a:pt x="12" y="4"/>
                    <a:pt x="12" y="2"/>
                    <a:pt x="10" y="2"/>
                  </a:cubicBezTo>
                  <a:cubicBezTo>
                    <a:pt x="8" y="2"/>
                    <a:pt x="6" y="0"/>
                    <a:pt x="4" y="0"/>
                  </a:cubicBezTo>
                  <a:cubicBezTo>
                    <a:pt x="3" y="0"/>
                    <a:pt x="1" y="0"/>
                    <a:pt x="0" y="1"/>
                  </a:cubicBezTo>
                  <a:cubicBezTo>
                    <a:pt x="0" y="1"/>
                    <a:pt x="0" y="1"/>
                    <a:pt x="0" y="1"/>
                  </a:cubicBezTo>
                  <a:cubicBezTo>
                    <a:pt x="1" y="2"/>
                    <a:pt x="2" y="3"/>
                    <a:pt x="3" y="4"/>
                  </a:cubicBezTo>
                  <a:cubicBezTo>
                    <a:pt x="4" y="6"/>
                    <a:pt x="5" y="7"/>
                    <a:pt x="6" y="9"/>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4" name="Freeform 161"/>
            <p:cNvSpPr/>
            <p:nvPr/>
          </p:nvSpPr>
          <p:spPr bwMode="auto">
            <a:xfrm>
              <a:off x="8911878" y="2573487"/>
              <a:ext cx="1304925" cy="1133475"/>
            </a:xfrm>
            <a:custGeom>
              <a:avLst/>
              <a:gdLst>
                <a:gd name="T0" fmla="*/ 285 w 287"/>
                <a:gd name="T1" fmla="*/ 40 h 249"/>
                <a:gd name="T2" fmla="*/ 256 w 287"/>
                <a:gd name="T3" fmla="*/ 28 h 249"/>
                <a:gd name="T4" fmla="*/ 215 w 287"/>
                <a:gd name="T5" fmla="*/ 4 h 249"/>
                <a:gd name="T6" fmla="*/ 197 w 287"/>
                <a:gd name="T7" fmla="*/ 8 h 249"/>
                <a:gd name="T8" fmla="*/ 199 w 287"/>
                <a:gd name="T9" fmla="*/ 20 h 249"/>
                <a:gd name="T10" fmla="*/ 196 w 287"/>
                <a:gd name="T11" fmla="*/ 25 h 249"/>
                <a:gd name="T12" fmla="*/ 191 w 287"/>
                <a:gd name="T13" fmla="*/ 36 h 249"/>
                <a:gd name="T14" fmla="*/ 210 w 287"/>
                <a:gd name="T15" fmla="*/ 43 h 249"/>
                <a:gd name="T16" fmla="*/ 185 w 287"/>
                <a:gd name="T17" fmla="*/ 53 h 249"/>
                <a:gd name="T18" fmla="*/ 162 w 287"/>
                <a:gd name="T19" fmla="*/ 71 h 249"/>
                <a:gd name="T20" fmla="*/ 123 w 287"/>
                <a:gd name="T21" fmla="*/ 68 h 249"/>
                <a:gd name="T22" fmla="*/ 78 w 287"/>
                <a:gd name="T23" fmla="*/ 53 h 249"/>
                <a:gd name="T24" fmla="*/ 57 w 287"/>
                <a:gd name="T25" fmla="*/ 34 h 249"/>
                <a:gd name="T26" fmla="*/ 45 w 287"/>
                <a:gd name="T27" fmla="*/ 30 h 249"/>
                <a:gd name="T28" fmla="*/ 44 w 287"/>
                <a:gd name="T29" fmla="*/ 40 h 249"/>
                <a:gd name="T30" fmla="*/ 32 w 287"/>
                <a:gd name="T31" fmla="*/ 39 h 249"/>
                <a:gd name="T32" fmla="*/ 31 w 287"/>
                <a:gd name="T33" fmla="*/ 52 h 249"/>
                <a:gd name="T34" fmla="*/ 25 w 287"/>
                <a:gd name="T35" fmla="*/ 60 h 249"/>
                <a:gd name="T36" fmla="*/ 29 w 287"/>
                <a:gd name="T37" fmla="*/ 71 h 249"/>
                <a:gd name="T38" fmla="*/ 22 w 287"/>
                <a:gd name="T39" fmla="*/ 74 h 249"/>
                <a:gd name="T40" fmla="*/ 12 w 287"/>
                <a:gd name="T41" fmla="*/ 83 h 249"/>
                <a:gd name="T42" fmla="*/ 1 w 287"/>
                <a:gd name="T43" fmla="*/ 85 h 249"/>
                <a:gd name="T44" fmla="*/ 1 w 287"/>
                <a:gd name="T45" fmla="*/ 92 h 249"/>
                <a:gd name="T46" fmla="*/ 9 w 287"/>
                <a:gd name="T47" fmla="*/ 100 h 249"/>
                <a:gd name="T48" fmla="*/ 28 w 287"/>
                <a:gd name="T49" fmla="*/ 112 h 249"/>
                <a:gd name="T50" fmla="*/ 41 w 287"/>
                <a:gd name="T51" fmla="*/ 131 h 249"/>
                <a:gd name="T52" fmla="*/ 49 w 287"/>
                <a:gd name="T53" fmla="*/ 145 h 249"/>
                <a:gd name="T54" fmla="*/ 70 w 287"/>
                <a:gd name="T55" fmla="*/ 155 h 249"/>
                <a:gd name="T56" fmla="*/ 91 w 287"/>
                <a:gd name="T57" fmla="*/ 162 h 249"/>
                <a:gd name="T58" fmla="*/ 99 w 287"/>
                <a:gd name="T59" fmla="*/ 161 h 249"/>
                <a:gd name="T60" fmla="*/ 104 w 287"/>
                <a:gd name="T61" fmla="*/ 159 h 249"/>
                <a:gd name="T62" fmla="*/ 117 w 287"/>
                <a:gd name="T63" fmla="*/ 161 h 249"/>
                <a:gd name="T64" fmla="*/ 122 w 287"/>
                <a:gd name="T65" fmla="*/ 156 h 249"/>
                <a:gd name="T66" fmla="*/ 127 w 287"/>
                <a:gd name="T67" fmla="*/ 152 h 249"/>
                <a:gd name="T68" fmla="*/ 132 w 287"/>
                <a:gd name="T69" fmla="*/ 151 h 249"/>
                <a:gd name="T70" fmla="*/ 136 w 287"/>
                <a:gd name="T71" fmla="*/ 156 h 249"/>
                <a:gd name="T72" fmla="*/ 142 w 287"/>
                <a:gd name="T73" fmla="*/ 157 h 249"/>
                <a:gd name="T74" fmla="*/ 148 w 287"/>
                <a:gd name="T75" fmla="*/ 160 h 249"/>
                <a:gd name="T76" fmla="*/ 152 w 287"/>
                <a:gd name="T77" fmla="*/ 170 h 249"/>
                <a:gd name="T78" fmla="*/ 155 w 287"/>
                <a:gd name="T79" fmla="*/ 185 h 249"/>
                <a:gd name="T80" fmla="*/ 164 w 287"/>
                <a:gd name="T81" fmla="*/ 199 h 249"/>
                <a:gd name="T82" fmla="*/ 167 w 287"/>
                <a:gd name="T83" fmla="*/ 211 h 249"/>
                <a:gd name="T84" fmla="*/ 172 w 287"/>
                <a:gd name="T85" fmla="*/ 227 h 249"/>
                <a:gd name="T86" fmla="*/ 178 w 287"/>
                <a:gd name="T87" fmla="*/ 223 h 249"/>
                <a:gd name="T88" fmla="*/ 188 w 287"/>
                <a:gd name="T89" fmla="*/ 223 h 249"/>
                <a:gd name="T90" fmla="*/ 201 w 287"/>
                <a:gd name="T91" fmla="*/ 248 h 249"/>
                <a:gd name="T92" fmla="*/ 210 w 287"/>
                <a:gd name="T93" fmla="*/ 245 h 249"/>
                <a:gd name="T94" fmla="*/ 187 w 287"/>
                <a:gd name="T95" fmla="*/ 214 h 249"/>
                <a:gd name="T96" fmla="*/ 185 w 287"/>
                <a:gd name="T97" fmla="*/ 207 h 249"/>
                <a:gd name="T98" fmla="*/ 181 w 287"/>
                <a:gd name="T99" fmla="*/ 194 h 249"/>
                <a:gd name="T100" fmla="*/ 199 w 287"/>
                <a:gd name="T101" fmla="*/ 198 h 249"/>
                <a:gd name="T102" fmla="*/ 218 w 287"/>
                <a:gd name="T103" fmla="*/ 209 h 249"/>
                <a:gd name="T104" fmla="*/ 258 w 287"/>
                <a:gd name="T105" fmla="*/ 187 h 249"/>
                <a:gd name="T106" fmla="*/ 269 w 287"/>
                <a:gd name="T107" fmla="*/ 143 h 249"/>
                <a:gd name="T108" fmla="*/ 258 w 287"/>
                <a:gd name="T109" fmla="*/ 103 h 249"/>
                <a:gd name="T110" fmla="*/ 234 w 287"/>
                <a:gd name="T111" fmla="*/ 97 h 249"/>
                <a:gd name="T112" fmla="*/ 247 w 287"/>
                <a:gd name="T113" fmla="*/ 84 h 249"/>
                <a:gd name="T114" fmla="*/ 260 w 287"/>
                <a:gd name="T115" fmla="*/ 84 h 249"/>
                <a:gd name="T116" fmla="*/ 274 w 287"/>
                <a:gd name="T117" fmla="*/ 73 h 249"/>
                <a:gd name="T118" fmla="*/ 281 w 287"/>
                <a:gd name="T119" fmla="*/ 5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7" h="249">
                  <a:moveTo>
                    <a:pt x="279" y="55"/>
                  </a:moveTo>
                  <a:cubicBezTo>
                    <a:pt x="279" y="53"/>
                    <a:pt x="281" y="54"/>
                    <a:pt x="282" y="52"/>
                  </a:cubicBezTo>
                  <a:cubicBezTo>
                    <a:pt x="283" y="51"/>
                    <a:pt x="283" y="53"/>
                    <a:pt x="285" y="53"/>
                  </a:cubicBezTo>
                  <a:cubicBezTo>
                    <a:pt x="287" y="53"/>
                    <a:pt x="287" y="52"/>
                    <a:pt x="287" y="49"/>
                  </a:cubicBezTo>
                  <a:cubicBezTo>
                    <a:pt x="287" y="46"/>
                    <a:pt x="287" y="46"/>
                    <a:pt x="286" y="43"/>
                  </a:cubicBezTo>
                  <a:cubicBezTo>
                    <a:pt x="285" y="41"/>
                    <a:pt x="285" y="41"/>
                    <a:pt x="285" y="40"/>
                  </a:cubicBezTo>
                  <a:cubicBezTo>
                    <a:pt x="285" y="39"/>
                    <a:pt x="284" y="36"/>
                    <a:pt x="284" y="34"/>
                  </a:cubicBezTo>
                  <a:cubicBezTo>
                    <a:pt x="284" y="33"/>
                    <a:pt x="284" y="32"/>
                    <a:pt x="281" y="32"/>
                  </a:cubicBezTo>
                  <a:cubicBezTo>
                    <a:pt x="279" y="31"/>
                    <a:pt x="277" y="33"/>
                    <a:pt x="275" y="35"/>
                  </a:cubicBezTo>
                  <a:cubicBezTo>
                    <a:pt x="273" y="37"/>
                    <a:pt x="272" y="37"/>
                    <a:pt x="268" y="37"/>
                  </a:cubicBezTo>
                  <a:cubicBezTo>
                    <a:pt x="264" y="37"/>
                    <a:pt x="265" y="35"/>
                    <a:pt x="262" y="31"/>
                  </a:cubicBezTo>
                  <a:cubicBezTo>
                    <a:pt x="260" y="28"/>
                    <a:pt x="258" y="29"/>
                    <a:pt x="256" y="28"/>
                  </a:cubicBezTo>
                  <a:cubicBezTo>
                    <a:pt x="254" y="27"/>
                    <a:pt x="253" y="27"/>
                    <a:pt x="251" y="26"/>
                  </a:cubicBezTo>
                  <a:cubicBezTo>
                    <a:pt x="249" y="24"/>
                    <a:pt x="248" y="25"/>
                    <a:pt x="246" y="25"/>
                  </a:cubicBezTo>
                  <a:cubicBezTo>
                    <a:pt x="244" y="25"/>
                    <a:pt x="241" y="24"/>
                    <a:pt x="240" y="23"/>
                  </a:cubicBezTo>
                  <a:cubicBezTo>
                    <a:pt x="240" y="23"/>
                    <a:pt x="236" y="19"/>
                    <a:pt x="235" y="17"/>
                  </a:cubicBezTo>
                  <a:cubicBezTo>
                    <a:pt x="233" y="16"/>
                    <a:pt x="227" y="10"/>
                    <a:pt x="224" y="7"/>
                  </a:cubicBezTo>
                  <a:cubicBezTo>
                    <a:pt x="220" y="4"/>
                    <a:pt x="216" y="4"/>
                    <a:pt x="215" y="4"/>
                  </a:cubicBezTo>
                  <a:cubicBezTo>
                    <a:pt x="214" y="4"/>
                    <a:pt x="212" y="2"/>
                    <a:pt x="210" y="2"/>
                  </a:cubicBezTo>
                  <a:cubicBezTo>
                    <a:pt x="208" y="1"/>
                    <a:pt x="204" y="0"/>
                    <a:pt x="202" y="0"/>
                  </a:cubicBezTo>
                  <a:cubicBezTo>
                    <a:pt x="201" y="0"/>
                    <a:pt x="196" y="2"/>
                    <a:pt x="196" y="2"/>
                  </a:cubicBezTo>
                  <a:cubicBezTo>
                    <a:pt x="195" y="3"/>
                    <a:pt x="193" y="6"/>
                    <a:pt x="193" y="6"/>
                  </a:cubicBezTo>
                  <a:cubicBezTo>
                    <a:pt x="193" y="6"/>
                    <a:pt x="194" y="7"/>
                    <a:pt x="194" y="7"/>
                  </a:cubicBezTo>
                  <a:cubicBezTo>
                    <a:pt x="195" y="7"/>
                    <a:pt x="196" y="8"/>
                    <a:pt x="197" y="8"/>
                  </a:cubicBezTo>
                  <a:cubicBezTo>
                    <a:pt x="198" y="8"/>
                    <a:pt x="200" y="9"/>
                    <a:pt x="200" y="10"/>
                  </a:cubicBezTo>
                  <a:cubicBezTo>
                    <a:pt x="200" y="10"/>
                    <a:pt x="199" y="11"/>
                    <a:pt x="199" y="12"/>
                  </a:cubicBezTo>
                  <a:cubicBezTo>
                    <a:pt x="198" y="12"/>
                    <a:pt x="198" y="15"/>
                    <a:pt x="198" y="15"/>
                  </a:cubicBezTo>
                  <a:cubicBezTo>
                    <a:pt x="198" y="18"/>
                    <a:pt x="198" y="18"/>
                    <a:pt x="198" y="18"/>
                  </a:cubicBezTo>
                  <a:cubicBezTo>
                    <a:pt x="198" y="21"/>
                    <a:pt x="198" y="21"/>
                    <a:pt x="198" y="21"/>
                  </a:cubicBezTo>
                  <a:cubicBezTo>
                    <a:pt x="199" y="20"/>
                    <a:pt x="199" y="20"/>
                    <a:pt x="199" y="20"/>
                  </a:cubicBezTo>
                  <a:cubicBezTo>
                    <a:pt x="199" y="22"/>
                    <a:pt x="199" y="22"/>
                    <a:pt x="199" y="22"/>
                  </a:cubicBezTo>
                  <a:cubicBezTo>
                    <a:pt x="199" y="22"/>
                    <a:pt x="199" y="22"/>
                    <a:pt x="199" y="22"/>
                  </a:cubicBezTo>
                  <a:cubicBezTo>
                    <a:pt x="197" y="22"/>
                    <a:pt x="197" y="22"/>
                    <a:pt x="197" y="22"/>
                  </a:cubicBezTo>
                  <a:cubicBezTo>
                    <a:pt x="197" y="24"/>
                    <a:pt x="197" y="24"/>
                    <a:pt x="197" y="24"/>
                  </a:cubicBezTo>
                  <a:cubicBezTo>
                    <a:pt x="196" y="24"/>
                    <a:pt x="196" y="24"/>
                    <a:pt x="196" y="24"/>
                  </a:cubicBezTo>
                  <a:cubicBezTo>
                    <a:pt x="196" y="25"/>
                    <a:pt x="196" y="25"/>
                    <a:pt x="196" y="25"/>
                  </a:cubicBezTo>
                  <a:cubicBezTo>
                    <a:pt x="193" y="25"/>
                    <a:pt x="193" y="25"/>
                    <a:pt x="193" y="25"/>
                  </a:cubicBezTo>
                  <a:cubicBezTo>
                    <a:pt x="192" y="24"/>
                    <a:pt x="192" y="24"/>
                    <a:pt x="192" y="24"/>
                  </a:cubicBezTo>
                  <a:cubicBezTo>
                    <a:pt x="190" y="24"/>
                    <a:pt x="190" y="24"/>
                    <a:pt x="190" y="24"/>
                  </a:cubicBezTo>
                  <a:cubicBezTo>
                    <a:pt x="190" y="24"/>
                    <a:pt x="189" y="27"/>
                    <a:pt x="189" y="27"/>
                  </a:cubicBezTo>
                  <a:cubicBezTo>
                    <a:pt x="189" y="28"/>
                    <a:pt x="189" y="31"/>
                    <a:pt x="189" y="33"/>
                  </a:cubicBezTo>
                  <a:cubicBezTo>
                    <a:pt x="189" y="34"/>
                    <a:pt x="190" y="36"/>
                    <a:pt x="191" y="36"/>
                  </a:cubicBezTo>
                  <a:cubicBezTo>
                    <a:pt x="192" y="37"/>
                    <a:pt x="194" y="37"/>
                    <a:pt x="196" y="37"/>
                  </a:cubicBezTo>
                  <a:cubicBezTo>
                    <a:pt x="198" y="37"/>
                    <a:pt x="200" y="36"/>
                    <a:pt x="201" y="36"/>
                  </a:cubicBezTo>
                  <a:cubicBezTo>
                    <a:pt x="202" y="35"/>
                    <a:pt x="204" y="35"/>
                    <a:pt x="206" y="36"/>
                  </a:cubicBezTo>
                  <a:cubicBezTo>
                    <a:pt x="208" y="37"/>
                    <a:pt x="210" y="39"/>
                    <a:pt x="213" y="40"/>
                  </a:cubicBezTo>
                  <a:cubicBezTo>
                    <a:pt x="215" y="42"/>
                    <a:pt x="217" y="43"/>
                    <a:pt x="216" y="43"/>
                  </a:cubicBezTo>
                  <a:cubicBezTo>
                    <a:pt x="215" y="43"/>
                    <a:pt x="212" y="43"/>
                    <a:pt x="210" y="43"/>
                  </a:cubicBezTo>
                  <a:cubicBezTo>
                    <a:pt x="207" y="43"/>
                    <a:pt x="206" y="44"/>
                    <a:pt x="204" y="45"/>
                  </a:cubicBezTo>
                  <a:cubicBezTo>
                    <a:pt x="202" y="46"/>
                    <a:pt x="201" y="46"/>
                    <a:pt x="201" y="47"/>
                  </a:cubicBezTo>
                  <a:cubicBezTo>
                    <a:pt x="200" y="49"/>
                    <a:pt x="199" y="50"/>
                    <a:pt x="198" y="50"/>
                  </a:cubicBezTo>
                  <a:cubicBezTo>
                    <a:pt x="197" y="50"/>
                    <a:pt x="194" y="51"/>
                    <a:pt x="193" y="53"/>
                  </a:cubicBezTo>
                  <a:cubicBezTo>
                    <a:pt x="192" y="54"/>
                    <a:pt x="192" y="55"/>
                    <a:pt x="190" y="55"/>
                  </a:cubicBezTo>
                  <a:cubicBezTo>
                    <a:pt x="188" y="56"/>
                    <a:pt x="187" y="54"/>
                    <a:pt x="185" y="53"/>
                  </a:cubicBezTo>
                  <a:cubicBezTo>
                    <a:pt x="182" y="52"/>
                    <a:pt x="181" y="54"/>
                    <a:pt x="181" y="55"/>
                  </a:cubicBezTo>
                  <a:cubicBezTo>
                    <a:pt x="181" y="57"/>
                    <a:pt x="182" y="59"/>
                    <a:pt x="184" y="59"/>
                  </a:cubicBezTo>
                  <a:cubicBezTo>
                    <a:pt x="186" y="60"/>
                    <a:pt x="185" y="62"/>
                    <a:pt x="183" y="63"/>
                  </a:cubicBezTo>
                  <a:cubicBezTo>
                    <a:pt x="182" y="65"/>
                    <a:pt x="181" y="68"/>
                    <a:pt x="179" y="69"/>
                  </a:cubicBezTo>
                  <a:cubicBezTo>
                    <a:pt x="177" y="70"/>
                    <a:pt x="175" y="69"/>
                    <a:pt x="173" y="69"/>
                  </a:cubicBezTo>
                  <a:cubicBezTo>
                    <a:pt x="170" y="70"/>
                    <a:pt x="164" y="70"/>
                    <a:pt x="162" y="71"/>
                  </a:cubicBezTo>
                  <a:cubicBezTo>
                    <a:pt x="161" y="72"/>
                    <a:pt x="158" y="74"/>
                    <a:pt x="156" y="75"/>
                  </a:cubicBezTo>
                  <a:cubicBezTo>
                    <a:pt x="155" y="75"/>
                    <a:pt x="153" y="73"/>
                    <a:pt x="151" y="73"/>
                  </a:cubicBezTo>
                  <a:cubicBezTo>
                    <a:pt x="149" y="73"/>
                    <a:pt x="147" y="73"/>
                    <a:pt x="145" y="72"/>
                  </a:cubicBezTo>
                  <a:cubicBezTo>
                    <a:pt x="144" y="72"/>
                    <a:pt x="139" y="70"/>
                    <a:pt x="138" y="70"/>
                  </a:cubicBezTo>
                  <a:cubicBezTo>
                    <a:pt x="138" y="69"/>
                    <a:pt x="134" y="69"/>
                    <a:pt x="132" y="68"/>
                  </a:cubicBezTo>
                  <a:cubicBezTo>
                    <a:pt x="129" y="68"/>
                    <a:pt x="126" y="68"/>
                    <a:pt x="123" y="68"/>
                  </a:cubicBezTo>
                  <a:cubicBezTo>
                    <a:pt x="120" y="68"/>
                    <a:pt x="118" y="68"/>
                    <a:pt x="115" y="68"/>
                  </a:cubicBezTo>
                  <a:cubicBezTo>
                    <a:pt x="112" y="68"/>
                    <a:pt x="108" y="67"/>
                    <a:pt x="106" y="64"/>
                  </a:cubicBezTo>
                  <a:cubicBezTo>
                    <a:pt x="104" y="62"/>
                    <a:pt x="102" y="60"/>
                    <a:pt x="100" y="59"/>
                  </a:cubicBezTo>
                  <a:cubicBezTo>
                    <a:pt x="98" y="57"/>
                    <a:pt x="96" y="57"/>
                    <a:pt x="93" y="55"/>
                  </a:cubicBezTo>
                  <a:cubicBezTo>
                    <a:pt x="90" y="54"/>
                    <a:pt x="85" y="54"/>
                    <a:pt x="84" y="54"/>
                  </a:cubicBezTo>
                  <a:cubicBezTo>
                    <a:pt x="83" y="54"/>
                    <a:pt x="80" y="53"/>
                    <a:pt x="78" y="53"/>
                  </a:cubicBezTo>
                  <a:cubicBezTo>
                    <a:pt x="75" y="53"/>
                    <a:pt x="74" y="52"/>
                    <a:pt x="74" y="50"/>
                  </a:cubicBezTo>
                  <a:cubicBezTo>
                    <a:pt x="74" y="49"/>
                    <a:pt x="74" y="47"/>
                    <a:pt x="73" y="45"/>
                  </a:cubicBezTo>
                  <a:cubicBezTo>
                    <a:pt x="73" y="43"/>
                    <a:pt x="70" y="40"/>
                    <a:pt x="70" y="40"/>
                  </a:cubicBezTo>
                  <a:cubicBezTo>
                    <a:pt x="69" y="39"/>
                    <a:pt x="65" y="36"/>
                    <a:pt x="65" y="36"/>
                  </a:cubicBezTo>
                  <a:cubicBezTo>
                    <a:pt x="64" y="35"/>
                    <a:pt x="62" y="35"/>
                    <a:pt x="60" y="35"/>
                  </a:cubicBezTo>
                  <a:cubicBezTo>
                    <a:pt x="59" y="35"/>
                    <a:pt x="57" y="34"/>
                    <a:pt x="57" y="34"/>
                  </a:cubicBezTo>
                  <a:cubicBezTo>
                    <a:pt x="57" y="34"/>
                    <a:pt x="52" y="29"/>
                    <a:pt x="51" y="28"/>
                  </a:cubicBezTo>
                  <a:cubicBezTo>
                    <a:pt x="48" y="28"/>
                    <a:pt x="48" y="28"/>
                    <a:pt x="48" y="28"/>
                  </a:cubicBezTo>
                  <a:cubicBezTo>
                    <a:pt x="48" y="28"/>
                    <a:pt x="48" y="28"/>
                    <a:pt x="48" y="28"/>
                  </a:cubicBezTo>
                  <a:cubicBezTo>
                    <a:pt x="48" y="28"/>
                    <a:pt x="48" y="28"/>
                    <a:pt x="48" y="28"/>
                  </a:cubicBezTo>
                  <a:cubicBezTo>
                    <a:pt x="46" y="28"/>
                    <a:pt x="46" y="28"/>
                    <a:pt x="46" y="28"/>
                  </a:cubicBezTo>
                  <a:cubicBezTo>
                    <a:pt x="45" y="30"/>
                    <a:pt x="45" y="30"/>
                    <a:pt x="45" y="30"/>
                  </a:cubicBezTo>
                  <a:cubicBezTo>
                    <a:pt x="45" y="31"/>
                    <a:pt x="45" y="31"/>
                    <a:pt x="45" y="31"/>
                  </a:cubicBezTo>
                  <a:cubicBezTo>
                    <a:pt x="42" y="33"/>
                    <a:pt x="42" y="33"/>
                    <a:pt x="42" y="33"/>
                  </a:cubicBezTo>
                  <a:cubicBezTo>
                    <a:pt x="42" y="35"/>
                    <a:pt x="42" y="35"/>
                    <a:pt x="42" y="35"/>
                  </a:cubicBezTo>
                  <a:cubicBezTo>
                    <a:pt x="43" y="38"/>
                    <a:pt x="43" y="38"/>
                    <a:pt x="43" y="38"/>
                  </a:cubicBezTo>
                  <a:cubicBezTo>
                    <a:pt x="45" y="39"/>
                    <a:pt x="45" y="39"/>
                    <a:pt x="45" y="39"/>
                  </a:cubicBezTo>
                  <a:cubicBezTo>
                    <a:pt x="44" y="40"/>
                    <a:pt x="44" y="40"/>
                    <a:pt x="44" y="40"/>
                  </a:cubicBezTo>
                  <a:cubicBezTo>
                    <a:pt x="42" y="42"/>
                    <a:pt x="42" y="42"/>
                    <a:pt x="42" y="42"/>
                  </a:cubicBezTo>
                  <a:cubicBezTo>
                    <a:pt x="41" y="41"/>
                    <a:pt x="41" y="41"/>
                    <a:pt x="41" y="41"/>
                  </a:cubicBezTo>
                  <a:cubicBezTo>
                    <a:pt x="38" y="40"/>
                    <a:pt x="38" y="40"/>
                    <a:pt x="38" y="40"/>
                  </a:cubicBezTo>
                  <a:cubicBezTo>
                    <a:pt x="33" y="41"/>
                    <a:pt x="33" y="41"/>
                    <a:pt x="33" y="41"/>
                  </a:cubicBezTo>
                  <a:cubicBezTo>
                    <a:pt x="33" y="39"/>
                    <a:pt x="33" y="39"/>
                    <a:pt x="33" y="39"/>
                  </a:cubicBezTo>
                  <a:cubicBezTo>
                    <a:pt x="32" y="39"/>
                    <a:pt x="32" y="39"/>
                    <a:pt x="32" y="39"/>
                  </a:cubicBezTo>
                  <a:cubicBezTo>
                    <a:pt x="32" y="50"/>
                    <a:pt x="32" y="50"/>
                    <a:pt x="32" y="50"/>
                  </a:cubicBezTo>
                  <a:cubicBezTo>
                    <a:pt x="34" y="50"/>
                    <a:pt x="34" y="50"/>
                    <a:pt x="34" y="50"/>
                  </a:cubicBezTo>
                  <a:cubicBezTo>
                    <a:pt x="35" y="52"/>
                    <a:pt x="35" y="52"/>
                    <a:pt x="35" y="52"/>
                  </a:cubicBezTo>
                  <a:cubicBezTo>
                    <a:pt x="34" y="54"/>
                    <a:pt x="34" y="54"/>
                    <a:pt x="34" y="54"/>
                  </a:cubicBezTo>
                  <a:cubicBezTo>
                    <a:pt x="32" y="54"/>
                    <a:pt x="32" y="54"/>
                    <a:pt x="32" y="54"/>
                  </a:cubicBezTo>
                  <a:cubicBezTo>
                    <a:pt x="31" y="52"/>
                    <a:pt x="31" y="52"/>
                    <a:pt x="31" y="52"/>
                  </a:cubicBezTo>
                  <a:cubicBezTo>
                    <a:pt x="28" y="51"/>
                    <a:pt x="28" y="51"/>
                    <a:pt x="28" y="51"/>
                  </a:cubicBezTo>
                  <a:cubicBezTo>
                    <a:pt x="27" y="53"/>
                    <a:pt x="27" y="53"/>
                    <a:pt x="27" y="53"/>
                  </a:cubicBezTo>
                  <a:cubicBezTo>
                    <a:pt x="22" y="53"/>
                    <a:pt x="22" y="53"/>
                    <a:pt x="22" y="53"/>
                  </a:cubicBezTo>
                  <a:cubicBezTo>
                    <a:pt x="22" y="54"/>
                    <a:pt x="22" y="54"/>
                    <a:pt x="22" y="54"/>
                  </a:cubicBezTo>
                  <a:cubicBezTo>
                    <a:pt x="24" y="56"/>
                    <a:pt x="24" y="56"/>
                    <a:pt x="24" y="56"/>
                  </a:cubicBezTo>
                  <a:cubicBezTo>
                    <a:pt x="25" y="60"/>
                    <a:pt x="25" y="60"/>
                    <a:pt x="25" y="60"/>
                  </a:cubicBezTo>
                  <a:cubicBezTo>
                    <a:pt x="28" y="62"/>
                    <a:pt x="28" y="62"/>
                    <a:pt x="28" y="62"/>
                  </a:cubicBezTo>
                  <a:cubicBezTo>
                    <a:pt x="29" y="65"/>
                    <a:pt x="29" y="65"/>
                    <a:pt x="29" y="65"/>
                  </a:cubicBezTo>
                  <a:cubicBezTo>
                    <a:pt x="28" y="67"/>
                    <a:pt x="28" y="67"/>
                    <a:pt x="28" y="67"/>
                  </a:cubicBezTo>
                  <a:cubicBezTo>
                    <a:pt x="27" y="69"/>
                    <a:pt x="27" y="69"/>
                    <a:pt x="27" y="69"/>
                  </a:cubicBezTo>
                  <a:cubicBezTo>
                    <a:pt x="29" y="70"/>
                    <a:pt x="29" y="70"/>
                    <a:pt x="29" y="70"/>
                  </a:cubicBezTo>
                  <a:cubicBezTo>
                    <a:pt x="29" y="71"/>
                    <a:pt x="29" y="71"/>
                    <a:pt x="29" y="71"/>
                  </a:cubicBezTo>
                  <a:cubicBezTo>
                    <a:pt x="29" y="71"/>
                    <a:pt x="29" y="71"/>
                    <a:pt x="29" y="71"/>
                  </a:cubicBezTo>
                  <a:cubicBezTo>
                    <a:pt x="29" y="71"/>
                    <a:pt x="29" y="71"/>
                    <a:pt x="29" y="71"/>
                  </a:cubicBezTo>
                  <a:cubicBezTo>
                    <a:pt x="30" y="72"/>
                    <a:pt x="30" y="72"/>
                    <a:pt x="30" y="72"/>
                  </a:cubicBezTo>
                  <a:cubicBezTo>
                    <a:pt x="27" y="72"/>
                    <a:pt x="27" y="72"/>
                    <a:pt x="27" y="72"/>
                  </a:cubicBezTo>
                  <a:cubicBezTo>
                    <a:pt x="25" y="74"/>
                    <a:pt x="25" y="74"/>
                    <a:pt x="25" y="74"/>
                  </a:cubicBezTo>
                  <a:cubicBezTo>
                    <a:pt x="22" y="74"/>
                    <a:pt x="22" y="74"/>
                    <a:pt x="22" y="74"/>
                  </a:cubicBezTo>
                  <a:cubicBezTo>
                    <a:pt x="20" y="76"/>
                    <a:pt x="20" y="76"/>
                    <a:pt x="20" y="76"/>
                  </a:cubicBezTo>
                  <a:cubicBezTo>
                    <a:pt x="20" y="78"/>
                    <a:pt x="20" y="78"/>
                    <a:pt x="20" y="78"/>
                  </a:cubicBezTo>
                  <a:cubicBezTo>
                    <a:pt x="14" y="78"/>
                    <a:pt x="14" y="78"/>
                    <a:pt x="14" y="78"/>
                  </a:cubicBezTo>
                  <a:cubicBezTo>
                    <a:pt x="13" y="79"/>
                    <a:pt x="13" y="79"/>
                    <a:pt x="13" y="79"/>
                  </a:cubicBezTo>
                  <a:cubicBezTo>
                    <a:pt x="13" y="81"/>
                    <a:pt x="13" y="81"/>
                    <a:pt x="13" y="81"/>
                  </a:cubicBezTo>
                  <a:cubicBezTo>
                    <a:pt x="12" y="83"/>
                    <a:pt x="12" y="83"/>
                    <a:pt x="12" y="83"/>
                  </a:cubicBezTo>
                  <a:cubicBezTo>
                    <a:pt x="9" y="83"/>
                    <a:pt x="9" y="83"/>
                    <a:pt x="9" y="83"/>
                  </a:cubicBezTo>
                  <a:cubicBezTo>
                    <a:pt x="8" y="81"/>
                    <a:pt x="8" y="81"/>
                    <a:pt x="8" y="81"/>
                  </a:cubicBezTo>
                  <a:cubicBezTo>
                    <a:pt x="4" y="81"/>
                    <a:pt x="4" y="81"/>
                    <a:pt x="4" y="81"/>
                  </a:cubicBezTo>
                  <a:cubicBezTo>
                    <a:pt x="3" y="83"/>
                    <a:pt x="3" y="83"/>
                    <a:pt x="3" y="83"/>
                  </a:cubicBezTo>
                  <a:cubicBezTo>
                    <a:pt x="3" y="84"/>
                    <a:pt x="3" y="84"/>
                    <a:pt x="3" y="84"/>
                  </a:cubicBezTo>
                  <a:cubicBezTo>
                    <a:pt x="1" y="85"/>
                    <a:pt x="1" y="85"/>
                    <a:pt x="1" y="85"/>
                  </a:cubicBezTo>
                  <a:cubicBezTo>
                    <a:pt x="0" y="88"/>
                    <a:pt x="0" y="88"/>
                    <a:pt x="0" y="88"/>
                  </a:cubicBezTo>
                  <a:cubicBezTo>
                    <a:pt x="0" y="89"/>
                    <a:pt x="0" y="89"/>
                    <a:pt x="0" y="89"/>
                  </a:cubicBezTo>
                  <a:cubicBezTo>
                    <a:pt x="0" y="89"/>
                    <a:pt x="0" y="89"/>
                    <a:pt x="0" y="89"/>
                  </a:cubicBezTo>
                  <a:cubicBezTo>
                    <a:pt x="0" y="89"/>
                    <a:pt x="0" y="89"/>
                    <a:pt x="0" y="89"/>
                  </a:cubicBezTo>
                  <a:cubicBezTo>
                    <a:pt x="0" y="90"/>
                    <a:pt x="0" y="90"/>
                    <a:pt x="0" y="90"/>
                  </a:cubicBezTo>
                  <a:cubicBezTo>
                    <a:pt x="1" y="92"/>
                    <a:pt x="1" y="92"/>
                    <a:pt x="1" y="92"/>
                  </a:cubicBezTo>
                  <a:cubicBezTo>
                    <a:pt x="1" y="93"/>
                    <a:pt x="1" y="93"/>
                    <a:pt x="1" y="93"/>
                  </a:cubicBezTo>
                  <a:cubicBezTo>
                    <a:pt x="3" y="93"/>
                    <a:pt x="3" y="93"/>
                    <a:pt x="3" y="93"/>
                  </a:cubicBezTo>
                  <a:cubicBezTo>
                    <a:pt x="7" y="94"/>
                    <a:pt x="7" y="94"/>
                    <a:pt x="7" y="94"/>
                  </a:cubicBezTo>
                  <a:cubicBezTo>
                    <a:pt x="7" y="97"/>
                    <a:pt x="7" y="97"/>
                    <a:pt x="7" y="97"/>
                  </a:cubicBezTo>
                  <a:cubicBezTo>
                    <a:pt x="8" y="98"/>
                    <a:pt x="8" y="98"/>
                    <a:pt x="8" y="98"/>
                  </a:cubicBezTo>
                  <a:cubicBezTo>
                    <a:pt x="9" y="100"/>
                    <a:pt x="9" y="100"/>
                    <a:pt x="9" y="100"/>
                  </a:cubicBezTo>
                  <a:cubicBezTo>
                    <a:pt x="11" y="103"/>
                    <a:pt x="11" y="103"/>
                    <a:pt x="11" y="103"/>
                  </a:cubicBezTo>
                  <a:cubicBezTo>
                    <a:pt x="10" y="103"/>
                    <a:pt x="10" y="103"/>
                    <a:pt x="10" y="103"/>
                  </a:cubicBezTo>
                  <a:cubicBezTo>
                    <a:pt x="11" y="103"/>
                    <a:pt x="13" y="104"/>
                    <a:pt x="14" y="105"/>
                  </a:cubicBezTo>
                  <a:cubicBezTo>
                    <a:pt x="16" y="107"/>
                    <a:pt x="17" y="109"/>
                    <a:pt x="19" y="110"/>
                  </a:cubicBezTo>
                  <a:cubicBezTo>
                    <a:pt x="21" y="111"/>
                    <a:pt x="20" y="112"/>
                    <a:pt x="22" y="112"/>
                  </a:cubicBezTo>
                  <a:cubicBezTo>
                    <a:pt x="25" y="112"/>
                    <a:pt x="27" y="112"/>
                    <a:pt x="28" y="112"/>
                  </a:cubicBezTo>
                  <a:cubicBezTo>
                    <a:pt x="29" y="112"/>
                    <a:pt x="28" y="113"/>
                    <a:pt x="28" y="114"/>
                  </a:cubicBezTo>
                  <a:cubicBezTo>
                    <a:pt x="28" y="114"/>
                    <a:pt x="29" y="115"/>
                    <a:pt x="29" y="116"/>
                  </a:cubicBezTo>
                  <a:cubicBezTo>
                    <a:pt x="30" y="117"/>
                    <a:pt x="32" y="118"/>
                    <a:pt x="33" y="120"/>
                  </a:cubicBezTo>
                  <a:cubicBezTo>
                    <a:pt x="34" y="121"/>
                    <a:pt x="35" y="120"/>
                    <a:pt x="35" y="122"/>
                  </a:cubicBezTo>
                  <a:cubicBezTo>
                    <a:pt x="35" y="124"/>
                    <a:pt x="34" y="126"/>
                    <a:pt x="37" y="127"/>
                  </a:cubicBezTo>
                  <a:cubicBezTo>
                    <a:pt x="40" y="128"/>
                    <a:pt x="42" y="129"/>
                    <a:pt x="41" y="131"/>
                  </a:cubicBezTo>
                  <a:cubicBezTo>
                    <a:pt x="39" y="132"/>
                    <a:pt x="37" y="132"/>
                    <a:pt x="36" y="132"/>
                  </a:cubicBezTo>
                  <a:cubicBezTo>
                    <a:pt x="35" y="132"/>
                    <a:pt x="33" y="132"/>
                    <a:pt x="35" y="134"/>
                  </a:cubicBezTo>
                  <a:cubicBezTo>
                    <a:pt x="36" y="136"/>
                    <a:pt x="37" y="135"/>
                    <a:pt x="38" y="137"/>
                  </a:cubicBezTo>
                  <a:cubicBezTo>
                    <a:pt x="38" y="139"/>
                    <a:pt x="39" y="140"/>
                    <a:pt x="41" y="140"/>
                  </a:cubicBezTo>
                  <a:cubicBezTo>
                    <a:pt x="42" y="140"/>
                    <a:pt x="43" y="141"/>
                    <a:pt x="45" y="142"/>
                  </a:cubicBezTo>
                  <a:cubicBezTo>
                    <a:pt x="46" y="144"/>
                    <a:pt x="46" y="144"/>
                    <a:pt x="49" y="145"/>
                  </a:cubicBezTo>
                  <a:cubicBezTo>
                    <a:pt x="51" y="146"/>
                    <a:pt x="52" y="145"/>
                    <a:pt x="51" y="147"/>
                  </a:cubicBezTo>
                  <a:cubicBezTo>
                    <a:pt x="50" y="148"/>
                    <a:pt x="51" y="147"/>
                    <a:pt x="54" y="146"/>
                  </a:cubicBezTo>
                  <a:cubicBezTo>
                    <a:pt x="56" y="145"/>
                    <a:pt x="57" y="144"/>
                    <a:pt x="59" y="147"/>
                  </a:cubicBezTo>
                  <a:cubicBezTo>
                    <a:pt x="61" y="149"/>
                    <a:pt x="63" y="149"/>
                    <a:pt x="65" y="151"/>
                  </a:cubicBezTo>
                  <a:cubicBezTo>
                    <a:pt x="67" y="153"/>
                    <a:pt x="66" y="153"/>
                    <a:pt x="68" y="153"/>
                  </a:cubicBezTo>
                  <a:cubicBezTo>
                    <a:pt x="70" y="153"/>
                    <a:pt x="69" y="152"/>
                    <a:pt x="70" y="155"/>
                  </a:cubicBezTo>
                  <a:cubicBezTo>
                    <a:pt x="71" y="157"/>
                    <a:pt x="74" y="158"/>
                    <a:pt x="75" y="158"/>
                  </a:cubicBezTo>
                  <a:cubicBezTo>
                    <a:pt x="76" y="158"/>
                    <a:pt x="78" y="160"/>
                    <a:pt x="81" y="160"/>
                  </a:cubicBezTo>
                  <a:cubicBezTo>
                    <a:pt x="85" y="160"/>
                    <a:pt x="79" y="161"/>
                    <a:pt x="82" y="161"/>
                  </a:cubicBezTo>
                  <a:cubicBezTo>
                    <a:pt x="85" y="161"/>
                    <a:pt x="85" y="161"/>
                    <a:pt x="86" y="161"/>
                  </a:cubicBezTo>
                  <a:cubicBezTo>
                    <a:pt x="87" y="161"/>
                    <a:pt x="84" y="162"/>
                    <a:pt x="88" y="162"/>
                  </a:cubicBezTo>
                  <a:cubicBezTo>
                    <a:pt x="91" y="162"/>
                    <a:pt x="91" y="162"/>
                    <a:pt x="91" y="162"/>
                  </a:cubicBezTo>
                  <a:cubicBezTo>
                    <a:pt x="92" y="162"/>
                    <a:pt x="92" y="162"/>
                    <a:pt x="92" y="162"/>
                  </a:cubicBezTo>
                  <a:cubicBezTo>
                    <a:pt x="93" y="160"/>
                    <a:pt x="93" y="160"/>
                    <a:pt x="93" y="160"/>
                  </a:cubicBezTo>
                  <a:cubicBezTo>
                    <a:pt x="97" y="160"/>
                    <a:pt x="97" y="160"/>
                    <a:pt x="97" y="160"/>
                  </a:cubicBezTo>
                  <a:cubicBezTo>
                    <a:pt x="97" y="162"/>
                    <a:pt x="97" y="162"/>
                    <a:pt x="97" y="162"/>
                  </a:cubicBezTo>
                  <a:cubicBezTo>
                    <a:pt x="98" y="162"/>
                    <a:pt x="98" y="162"/>
                    <a:pt x="98" y="162"/>
                  </a:cubicBezTo>
                  <a:cubicBezTo>
                    <a:pt x="99" y="161"/>
                    <a:pt x="99" y="161"/>
                    <a:pt x="99" y="161"/>
                  </a:cubicBezTo>
                  <a:cubicBezTo>
                    <a:pt x="99" y="159"/>
                    <a:pt x="99" y="159"/>
                    <a:pt x="99" y="159"/>
                  </a:cubicBezTo>
                  <a:cubicBezTo>
                    <a:pt x="100" y="159"/>
                    <a:pt x="100" y="159"/>
                    <a:pt x="100" y="159"/>
                  </a:cubicBezTo>
                  <a:cubicBezTo>
                    <a:pt x="101" y="158"/>
                    <a:pt x="101" y="158"/>
                    <a:pt x="101" y="158"/>
                  </a:cubicBezTo>
                  <a:cubicBezTo>
                    <a:pt x="102" y="157"/>
                    <a:pt x="102" y="157"/>
                    <a:pt x="102" y="157"/>
                  </a:cubicBezTo>
                  <a:cubicBezTo>
                    <a:pt x="104" y="157"/>
                    <a:pt x="104" y="157"/>
                    <a:pt x="104" y="157"/>
                  </a:cubicBezTo>
                  <a:cubicBezTo>
                    <a:pt x="104" y="159"/>
                    <a:pt x="104" y="159"/>
                    <a:pt x="104" y="159"/>
                  </a:cubicBezTo>
                  <a:cubicBezTo>
                    <a:pt x="105" y="159"/>
                    <a:pt x="105" y="159"/>
                    <a:pt x="105" y="159"/>
                  </a:cubicBezTo>
                  <a:cubicBezTo>
                    <a:pt x="105" y="160"/>
                    <a:pt x="105" y="160"/>
                    <a:pt x="105" y="160"/>
                  </a:cubicBezTo>
                  <a:cubicBezTo>
                    <a:pt x="112" y="160"/>
                    <a:pt x="112" y="160"/>
                    <a:pt x="112" y="160"/>
                  </a:cubicBezTo>
                  <a:cubicBezTo>
                    <a:pt x="112" y="161"/>
                    <a:pt x="112" y="161"/>
                    <a:pt x="112" y="161"/>
                  </a:cubicBezTo>
                  <a:cubicBezTo>
                    <a:pt x="115" y="161"/>
                    <a:pt x="115" y="161"/>
                    <a:pt x="115" y="161"/>
                  </a:cubicBezTo>
                  <a:cubicBezTo>
                    <a:pt x="117" y="161"/>
                    <a:pt x="117" y="161"/>
                    <a:pt x="117" y="161"/>
                  </a:cubicBezTo>
                  <a:cubicBezTo>
                    <a:pt x="117" y="159"/>
                    <a:pt x="117" y="159"/>
                    <a:pt x="117" y="159"/>
                  </a:cubicBezTo>
                  <a:cubicBezTo>
                    <a:pt x="118" y="159"/>
                    <a:pt x="118" y="159"/>
                    <a:pt x="118" y="159"/>
                  </a:cubicBezTo>
                  <a:cubicBezTo>
                    <a:pt x="119" y="158"/>
                    <a:pt x="119" y="158"/>
                    <a:pt x="119" y="158"/>
                  </a:cubicBezTo>
                  <a:cubicBezTo>
                    <a:pt x="119" y="157"/>
                    <a:pt x="119" y="157"/>
                    <a:pt x="119" y="157"/>
                  </a:cubicBezTo>
                  <a:cubicBezTo>
                    <a:pt x="120" y="156"/>
                    <a:pt x="120" y="156"/>
                    <a:pt x="120" y="156"/>
                  </a:cubicBezTo>
                  <a:cubicBezTo>
                    <a:pt x="122" y="156"/>
                    <a:pt x="122" y="156"/>
                    <a:pt x="122" y="156"/>
                  </a:cubicBezTo>
                  <a:cubicBezTo>
                    <a:pt x="122" y="155"/>
                    <a:pt x="122" y="155"/>
                    <a:pt x="122" y="155"/>
                  </a:cubicBezTo>
                  <a:cubicBezTo>
                    <a:pt x="124" y="155"/>
                    <a:pt x="124" y="155"/>
                    <a:pt x="124" y="155"/>
                  </a:cubicBezTo>
                  <a:cubicBezTo>
                    <a:pt x="124" y="153"/>
                    <a:pt x="124" y="153"/>
                    <a:pt x="124" y="153"/>
                  </a:cubicBezTo>
                  <a:cubicBezTo>
                    <a:pt x="125" y="153"/>
                    <a:pt x="125" y="153"/>
                    <a:pt x="125" y="153"/>
                  </a:cubicBezTo>
                  <a:cubicBezTo>
                    <a:pt x="125" y="153"/>
                    <a:pt x="125" y="153"/>
                    <a:pt x="125" y="153"/>
                  </a:cubicBezTo>
                  <a:cubicBezTo>
                    <a:pt x="127" y="152"/>
                    <a:pt x="127" y="152"/>
                    <a:pt x="127" y="152"/>
                  </a:cubicBezTo>
                  <a:cubicBezTo>
                    <a:pt x="128" y="152"/>
                    <a:pt x="128" y="152"/>
                    <a:pt x="128" y="152"/>
                  </a:cubicBezTo>
                  <a:cubicBezTo>
                    <a:pt x="129" y="154"/>
                    <a:pt x="129" y="154"/>
                    <a:pt x="129" y="154"/>
                  </a:cubicBezTo>
                  <a:cubicBezTo>
                    <a:pt x="131" y="154"/>
                    <a:pt x="131" y="154"/>
                    <a:pt x="131" y="154"/>
                  </a:cubicBezTo>
                  <a:cubicBezTo>
                    <a:pt x="131" y="152"/>
                    <a:pt x="131" y="152"/>
                    <a:pt x="131" y="152"/>
                  </a:cubicBezTo>
                  <a:cubicBezTo>
                    <a:pt x="132" y="152"/>
                    <a:pt x="132" y="152"/>
                    <a:pt x="132" y="152"/>
                  </a:cubicBezTo>
                  <a:cubicBezTo>
                    <a:pt x="132" y="152"/>
                    <a:pt x="132" y="151"/>
                    <a:pt x="132" y="151"/>
                  </a:cubicBezTo>
                  <a:cubicBezTo>
                    <a:pt x="133" y="151"/>
                    <a:pt x="134" y="151"/>
                    <a:pt x="134" y="151"/>
                  </a:cubicBezTo>
                  <a:cubicBezTo>
                    <a:pt x="134" y="153"/>
                    <a:pt x="134" y="153"/>
                    <a:pt x="134" y="153"/>
                  </a:cubicBezTo>
                  <a:cubicBezTo>
                    <a:pt x="135" y="154"/>
                    <a:pt x="135" y="154"/>
                    <a:pt x="135" y="154"/>
                  </a:cubicBezTo>
                  <a:cubicBezTo>
                    <a:pt x="137" y="154"/>
                    <a:pt x="137" y="154"/>
                    <a:pt x="137" y="154"/>
                  </a:cubicBezTo>
                  <a:cubicBezTo>
                    <a:pt x="137" y="156"/>
                    <a:pt x="137" y="156"/>
                    <a:pt x="137" y="156"/>
                  </a:cubicBezTo>
                  <a:cubicBezTo>
                    <a:pt x="136" y="156"/>
                    <a:pt x="136" y="156"/>
                    <a:pt x="136" y="156"/>
                  </a:cubicBezTo>
                  <a:cubicBezTo>
                    <a:pt x="135" y="157"/>
                    <a:pt x="135" y="157"/>
                    <a:pt x="135" y="157"/>
                  </a:cubicBezTo>
                  <a:cubicBezTo>
                    <a:pt x="136" y="159"/>
                    <a:pt x="136" y="159"/>
                    <a:pt x="136" y="159"/>
                  </a:cubicBezTo>
                  <a:cubicBezTo>
                    <a:pt x="140" y="159"/>
                    <a:pt x="140" y="159"/>
                    <a:pt x="140" y="159"/>
                  </a:cubicBezTo>
                  <a:cubicBezTo>
                    <a:pt x="142" y="159"/>
                    <a:pt x="142" y="159"/>
                    <a:pt x="142" y="159"/>
                  </a:cubicBezTo>
                  <a:cubicBezTo>
                    <a:pt x="142" y="158"/>
                    <a:pt x="142" y="158"/>
                    <a:pt x="142" y="158"/>
                  </a:cubicBezTo>
                  <a:cubicBezTo>
                    <a:pt x="142" y="158"/>
                    <a:pt x="142" y="157"/>
                    <a:pt x="142" y="157"/>
                  </a:cubicBezTo>
                  <a:cubicBezTo>
                    <a:pt x="142" y="157"/>
                    <a:pt x="142" y="158"/>
                    <a:pt x="142" y="158"/>
                  </a:cubicBezTo>
                  <a:cubicBezTo>
                    <a:pt x="142" y="157"/>
                    <a:pt x="142" y="157"/>
                    <a:pt x="142" y="157"/>
                  </a:cubicBezTo>
                  <a:cubicBezTo>
                    <a:pt x="144" y="157"/>
                    <a:pt x="144" y="157"/>
                    <a:pt x="144" y="157"/>
                  </a:cubicBezTo>
                  <a:cubicBezTo>
                    <a:pt x="145" y="158"/>
                    <a:pt x="145" y="158"/>
                    <a:pt x="145" y="158"/>
                  </a:cubicBezTo>
                  <a:cubicBezTo>
                    <a:pt x="147" y="159"/>
                    <a:pt x="147" y="159"/>
                    <a:pt x="147" y="159"/>
                  </a:cubicBezTo>
                  <a:cubicBezTo>
                    <a:pt x="148" y="160"/>
                    <a:pt x="148" y="160"/>
                    <a:pt x="148" y="160"/>
                  </a:cubicBezTo>
                  <a:cubicBezTo>
                    <a:pt x="149" y="162"/>
                    <a:pt x="149" y="162"/>
                    <a:pt x="149" y="162"/>
                  </a:cubicBezTo>
                  <a:cubicBezTo>
                    <a:pt x="150" y="162"/>
                    <a:pt x="150" y="162"/>
                    <a:pt x="150" y="162"/>
                  </a:cubicBezTo>
                  <a:cubicBezTo>
                    <a:pt x="150" y="164"/>
                    <a:pt x="150" y="164"/>
                    <a:pt x="150" y="164"/>
                  </a:cubicBezTo>
                  <a:cubicBezTo>
                    <a:pt x="151" y="163"/>
                    <a:pt x="151" y="163"/>
                    <a:pt x="151" y="163"/>
                  </a:cubicBezTo>
                  <a:cubicBezTo>
                    <a:pt x="152" y="166"/>
                    <a:pt x="152" y="166"/>
                    <a:pt x="152" y="166"/>
                  </a:cubicBezTo>
                  <a:cubicBezTo>
                    <a:pt x="152" y="170"/>
                    <a:pt x="152" y="170"/>
                    <a:pt x="152" y="170"/>
                  </a:cubicBezTo>
                  <a:cubicBezTo>
                    <a:pt x="152" y="174"/>
                    <a:pt x="152" y="174"/>
                    <a:pt x="152" y="174"/>
                  </a:cubicBezTo>
                  <a:cubicBezTo>
                    <a:pt x="152" y="174"/>
                    <a:pt x="149" y="177"/>
                    <a:pt x="149" y="177"/>
                  </a:cubicBezTo>
                  <a:cubicBezTo>
                    <a:pt x="149" y="177"/>
                    <a:pt x="148" y="181"/>
                    <a:pt x="148" y="181"/>
                  </a:cubicBezTo>
                  <a:cubicBezTo>
                    <a:pt x="148" y="181"/>
                    <a:pt x="149" y="184"/>
                    <a:pt x="150" y="184"/>
                  </a:cubicBezTo>
                  <a:cubicBezTo>
                    <a:pt x="150" y="184"/>
                    <a:pt x="150" y="185"/>
                    <a:pt x="152" y="185"/>
                  </a:cubicBezTo>
                  <a:cubicBezTo>
                    <a:pt x="153" y="185"/>
                    <a:pt x="154" y="184"/>
                    <a:pt x="155" y="185"/>
                  </a:cubicBezTo>
                  <a:cubicBezTo>
                    <a:pt x="155" y="186"/>
                    <a:pt x="155" y="187"/>
                    <a:pt x="155" y="187"/>
                  </a:cubicBezTo>
                  <a:cubicBezTo>
                    <a:pt x="155" y="187"/>
                    <a:pt x="156" y="188"/>
                    <a:pt x="156" y="190"/>
                  </a:cubicBezTo>
                  <a:cubicBezTo>
                    <a:pt x="156" y="191"/>
                    <a:pt x="155" y="191"/>
                    <a:pt x="158" y="191"/>
                  </a:cubicBezTo>
                  <a:cubicBezTo>
                    <a:pt x="161" y="191"/>
                    <a:pt x="160" y="191"/>
                    <a:pt x="160" y="193"/>
                  </a:cubicBezTo>
                  <a:cubicBezTo>
                    <a:pt x="159" y="195"/>
                    <a:pt x="159" y="197"/>
                    <a:pt x="161" y="198"/>
                  </a:cubicBezTo>
                  <a:cubicBezTo>
                    <a:pt x="163" y="198"/>
                    <a:pt x="163" y="197"/>
                    <a:pt x="164" y="199"/>
                  </a:cubicBezTo>
                  <a:cubicBezTo>
                    <a:pt x="164" y="200"/>
                    <a:pt x="164" y="201"/>
                    <a:pt x="166" y="201"/>
                  </a:cubicBezTo>
                  <a:cubicBezTo>
                    <a:pt x="167" y="202"/>
                    <a:pt x="168" y="201"/>
                    <a:pt x="169" y="201"/>
                  </a:cubicBezTo>
                  <a:cubicBezTo>
                    <a:pt x="170" y="201"/>
                    <a:pt x="170" y="202"/>
                    <a:pt x="170" y="202"/>
                  </a:cubicBezTo>
                  <a:cubicBezTo>
                    <a:pt x="169" y="203"/>
                    <a:pt x="166" y="205"/>
                    <a:pt x="166" y="207"/>
                  </a:cubicBezTo>
                  <a:cubicBezTo>
                    <a:pt x="165" y="208"/>
                    <a:pt x="164" y="208"/>
                    <a:pt x="164" y="209"/>
                  </a:cubicBezTo>
                  <a:cubicBezTo>
                    <a:pt x="165" y="209"/>
                    <a:pt x="167" y="209"/>
                    <a:pt x="167" y="211"/>
                  </a:cubicBezTo>
                  <a:cubicBezTo>
                    <a:pt x="168" y="212"/>
                    <a:pt x="168" y="214"/>
                    <a:pt x="168" y="214"/>
                  </a:cubicBezTo>
                  <a:cubicBezTo>
                    <a:pt x="173" y="214"/>
                    <a:pt x="173" y="214"/>
                    <a:pt x="173" y="214"/>
                  </a:cubicBezTo>
                  <a:cubicBezTo>
                    <a:pt x="173" y="216"/>
                    <a:pt x="173" y="216"/>
                    <a:pt x="173" y="216"/>
                  </a:cubicBezTo>
                  <a:cubicBezTo>
                    <a:pt x="172" y="219"/>
                    <a:pt x="172" y="219"/>
                    <a:pt x="172" y="219"/>
                  </a:cubicBezTo>
                  <a:cubicBezTo>
                    <a:pt x="172" y="219"/>
                    <a:pt x="172" y="222"/>
                    <a:pt x="172" y="223"/>
                  </a:cubicBezTo>
                  <a:cubicBezTo>
                    <a:pt x="172" y="223"/>
                    <a:pt x="172" y="227"/>
                    <a:pt x="172" y="227"/>
                  </a:cubicBezTo>
                  <a:cubicBezTo>
                    <a:pt x="174" y="227"/>
                    <a:pt x="174" y="227"/>
                    <a:pt x="174" y="227"/>
                  </a:cubicBezTo>
                  <a:cubicBezTo>
                    <a:pt x="175" y="225"/>
                    <a:pt x="175" y="225"/>
                    <a:pt x="175" y="225"/>
                  </a:cubicBezTo>
                  <a:cubicBezTo>
                    <a:pt x="176" y="225"/>
                    <a:pt x="176" y="225"/>
                    <a:pt x="176" y="225"/>
                  </a:cubicBezTo>
                  <a:cubicBezTo>
                    <a:pt x="176" y="224"/>
                    <a:pt x="176" y="224"/>
                    <a:pt x="176" y="224"/>
                  </a:cubicBezTo>
                  <a:cubicBezTo>
                    <a:pt x="177" y="223"/>
                    <a:pt x="177" y="223"/>
                    <a:pt x="177" y="223"/>
                  </a:cubicBezTo>
                  <a:cubicBezTo>
                    <a:pt x="178" y="223"/>
                    <a:pt x="178" y="223"/>
                    <a:pt x="178" y="223"/>
                  </a:cubicBezTo>
                  <a:cubicBezTo>
                    <a:pt x="179" y="223"/>
                    <a:pt x="179" y="223"/>
                    <a:pt x="179" y="223"/>
                  </a:cubicBezTo>
                  <a:cubicBezTo>
                    <a:pt x="181" y="225"/>
                    <a:pt x="181" y="225"/>
                    <a:pt x="181" y="225"/>
                  </a:cubicBezTo>
                  <a:cubicBezTo>
                    <a:pt x="183" y="224"/>
                    <a:pt x="183" y="224"/>
                    <a:pt x="183" y="224"/>
                  </a:cubicBezTo>
                  <a:cubicBezTo>
                    <a:pt x="184" y="222"/>
                    <a:pt x="184" y="222"/>
                    <a:pt x="184" y="222"/>
                  </a:cubicBezTo>
                  <a:cubicBezTo>
                    <a:pt x="184" y="222"/>
                    <a:pt x="186" y="221"/>
                    <a:pt x="186" y="221"/>
                  </a:cubicBezTo>
                  <a:cubicBezTo>
                    <a:pt x="186" y="221"/>
                    <a:pt x="188" y="222"/>
                    <a:pt x="188" y="223"/>
                  </a:cubicBezTo>
                  <a:cubicBezTo>
                    <a:pt x="189" y="224"/>
                    <a:pt x="191" y="224"/>
                    <a:pt x="192" y="226"/>
                  </a:cubicBezTo>
                  <a:cubicBezTo>
                    <a:pt x="193" y="229"/>
                    <a:pt x="195" y="231"/>
                    <a:pt x="195" y="232"/>
                  </a:cubicBezTo>
                  <a:cubicBezTo>
                    <a:pt x="195" y="232"/>
                    <a:pt x="199" y="239"/>
                    <a:pt x="199" y="239"/>
                  </a:cubicBezTo>
                  <a:cubicBezTo>
                    <a:pt x="199" y="239"/>
                    <a:pt x="199" y="243"/>
                    <a:pt x="199" y="244"/>
                  </a:cubicBezTo>
                  <a:cubicBezTo>
                    <a:pt x="199" y="245"/>
                    <a:pt x="199" y="247"/>
                    <a:pt x="199" y="247"/>
                  </a:cubicBezTo>
                  <a:cubicBezTo>
                    <a:pt x="200" y="248"/>
                    <a:pt x="200" y="248"/>
                    <a:pt x="201" y="248"/>
                  </a:cubicBezTo>
                  <a:cubicBezTo>
                    <a:pt x="203" y="249"/>
                    <a:pt x="203" y="248"/>
                    <a:pt x="203" y="246"/>
                  </a:cubicBezTo>
                  <a:cubicBezTo>
                    <a:pt x="204" y="244"/>
                    <a:pt x="204" y="246"/>
                    <a:pt x="207" y="247"/>
                  </a:cubicBezTo>
                  <a:cubicBezTo>
                    <a:pt x="208" y="247"/>
                    <a:pt x="208" y="247"/>
                    <a:pt x="208" y="247"/>
                  </a:cubicBezTo>
                  <a:cubicBezTo>
                    <a:pt x="208" y="246"/>
                    <a:pt x="208" y="246"/>
                    <a:pt x="208" y="246"/>
                  </a:cubicBezTo>
                  <a:cubicBezTo>
                    <a:pt x="208" y="246"/>
                    <a:pt x="208" y="246"/>
                    <a:pt x="208" y="247"/>
                  </a:cubicBezTo>
                  <a:cubicBezTo>
                    <a:pt x="211" y="247"/>
                    <a:pt x="210" y="246"/>
                    <a:pt x="210" y="245"/>
                  </a:cubicBezTo>
                  <a:cubicBezTo>
                    <a:pt x="211" y="244"/>
                    <a:pt x="210" y="240"/>
                    <a:pt x="209" y="238"/>
                  </a:cubicBezTo>
                  <a:cubicBezTo>
                    <a:pt x="207" y="237"/>
                    <a:pt x="204" y="233"/>
                    <a:pt x="202" y="230"/>
                  </a:cubicBezTo>
                  <a:cubicBezTo>
                    <a:pt x="199" y="227"/>
                    <a:pt x="199" y="227"/>
                    <a:pt x="198" y="224"/>
                  </a:cubicBezTo>
                  <a:cubicBezTo>
                    <a:pt x="196" y="222"/>
                    <a:pt x="195" y="222"/>
                    <a:pt x="193" y="220"/>
                  </a:cubicBezTo>
                  <a:cubicBezTo>
                    <a:pt x="192" y="219"/>
                    <a:pt x="191" y="217"/>
                    <a:pt x="188" y="217"/>
                  </a:cubicBezTo>
                  <a:cubicBezTo>
                    <a:pt x="186" y="216"/>
                    <a:pt x="187" y="215"/>
                    <a:pt x="187" y="214"/>
                  </a:cubicBezTo>
                  <a:cubicBezTo>
                    <a:pt x="186" y="213"/>
                    <a:pt x="189" y="214"/>
                    <a:pt x="191" y="214"/>
                  </a:cubicBezTo>
                  <a:cubicBezTo>
                    <a:pt x="193" y="214"/>
                    <a:pt x="192" y="211"/>
                    <a:pt x="192" y="210"/>
                  </a:cubicBezTo>
                  <a:cubicBezTo>
                    <a:pt x="192" y="209"/>
                    <a:pt x="192" y="209"/>
                    <a:pt x="190" y="209"/>
                  </a:cubicBezTo>
                  <a:cubicBezTo>
                    <a:pt x="188" y="209"/>
                    <a:pt x="189" y="208"/>
                    <a:pt x="188" y="206"/>
                  </a:cubicBezTo>
                  <a:cubicBezTo>
                    <a:pt x="188" y="205"/>
                    <a:pt x="188" y="206"/>
                    <a:pt x="187" y="206"/>
                  </a:cubicBezTo>
                  <a:cubicBezTo>
                    <a:pt x="185" y="206"/>
                    <a:pt x="185" y="207"/>
                    <a:pt x="185" y="207"/>
                  </a:cubicBezTo>
                  <a:cubicBezTo>
                    <a:pt x="184" y="208"/>
                    <a:pt x="183" y="208"/>
                    <a:pt x="182" y="206"/>
                  </a:cubicBezTo>
                  <a:cubicBezTo>
                    <a:pt x="180" y="204"/>
                    <a:pt x="180" y="205"/>
                    <a:pt x="180" y="204"/>
                  </a:cubicBezTo>
                  <a:cubicBezTo>
                    <a:pt x="180" y="202"/>
                    <a:pt x="180" y="201"/>
                    <a:pt x="178" y="200"/>
                  </a:cubicBezTo>
                  <a:cubicBezTo>
                    <a:pt x="176" y="199"/>
                    <a:pt x="175" y="198"/>
                    <a:pt x="174" y="196"/>
                  </a:cubicBezTo>
                  <a:cubicBezTo>
                    <a:pt x="174" y="195"/>
                    <a:pt x="175" y="195"/>
                    <a:pt x="177" y="194"/>
                  </a:cubicBezTo>
                  <a:cubicBezTo>
                    <a:pt x="179" y="194"/>
                    <a:pt x="179" y="194"/>
                    <a:pt x="181" y="194"/>
                  </a:cubicBezTo>
                  <a:cubicBezTo>
                    <a:pt x="183" y="194"/>
                    <a:pt x="183" y="194"/>
                    <a:pt x="184" y="194"/>
                  </a:cubicBezTo>
                  <a:cubicBezTo>
                    <a:pt x="186" y="194"/>
                    <a:pt x="188" y="193"/>
                    <a:pt x="188" y="191"/>
                  </a:cubicBezTo>
                  <a:cubicBezTo>
                    <a:pt x="189" y="190"/>
                    <a:pt x="191" y="191"/>
                    <a:pt x="192" y="191"/>
                  </a:cubicBezTo>
                  <a:cubicBezTo>
                    <a:pt x="192" y="192"/>
                    <a:pt x="195" y="192"/>
                    <a:pt x="196" y="192"/>
                  </a:cubicBezTo>
                  <a:cubicBezTo>
                    <a:pt x="198" y="192"/>
                    <a:pt x="199" y="192"/>
                    <a:pt x="199" y="193"/>
                  </a:cubicBezTo>
                  <a:cubicBezTo>
                    <a:pt x="199" y="195"/>
                    <a:pt x="199" y="197"/>
                    <a:pt x="199" y="198"/>
                  </a:cubicBezTo>
                  <a:cubicBezTo>
                    <a:pt x="200" y="198"/>
                    <a:pt x="201" y="199"/>
                    <a:pt x="202" y="199"/>
                  </a:cubicBezTo>
                  <a:cubicBezTo>
                    <a:pt x="203" y="199"/>
                    <a:pt x="203" y="201"/>
                    <a:pt x="205" y="201"/>
                  </a:cubicBezTo>
                  <a:cubicBezTo>
                    <a:pt x="206" y="201"/>
                    <a:pt x="207" y="201"/>
                    <a:pt x="208" y="202"/>
                  </a:cubicBezTo>
                  <a:cubicBezTo>
                    <a:pt x="211" y="201"/>
                    <a:pt x="217" y="199"/>
                    <a:pt x="217" y="202"/>
                  </a:cubicBezTo>
                  <a:cubicBezTo>
                    <a:pt x="217" y="204"/>
                    <a:pt x="217" y="206"/>
                    <a:pt x="217" y="206"/>
                  </a:cubicBezTo>
                  <a:cubicBezTo>
                    <a:pt x="217" y="206"/>
                    <a:pt x="217" y="208"/>
                    <a:pt x="218" y="209"/>
                  </a:cubicBezTo>
                  <a:cubicBezTo>
                    <a:pt x="219" y="210"/>
                    <a:pt x="222" y="211"/>
                    <a:pt x="222" y="210"/>
                  </a:cubicBezTo>
                  <a:cubicBezTo>
                    <a:pt x="222" y="208"/>
                    <a:pt x="220" y="205"/>
                    <a:pt x="222" y="204"/>
                  </a:cubicBezTo>
                  <a:cubicBezTo>
                    <a:pt x="224" y="203"/>
                    <a:pt x="231" y="202"/>
                    <a:pt x="231" y="202"/>
                  </a:cubicBezTo>
                  <a:cubicBezTo>
                    <a:pt x="231" y="202"/>
                    <a:pt x="233" y="200"/>
                    <a:pt x="237" y="199"/>
                  </a:cubicBezTo>
                  <a:cubicBezTo>
                    <a:pt x="240" y="199"/>
                    <a:pt x="244" y="195"/>
                    <a:pt x="249" y="195"/>
                  </a:cubicBezTo>
                  <a:cubicBezTo>
                    <a:pt x="254" y="195"/>
                    <a:pt x="255" y="190"/>
                    <a:pt x="258" y="187"/>
                  </a:cubicBezTo>
                  <a:cubicBezTo>
                    <a:pt x="260" y="184"/>
                    <a:pt x="265" y="179"/>
                    <a:pt x="266" y="176"/>
                  </a:cubicBezTo>
                  <a:cubicBezTo>
                    <a:pt x="266" y="173"/>
                    <a:pt x="266" y="172"/>
                    <a:pt x="266" y="170"/>
                  </a:cubicBezTo>
                  <a:cubicBezTo>
                    <a:pt x="267" y="168"/>
                    <a:pt x="268" y="167"/>
                    <a:pt x="270" y="164"/>
                  </a:cubicBezTo>
                  <a:cubicBezTo>
                    <a:pt x="271" y="160"/>
                    <a:pt x="273" y="154"/>
                    <a:pt x="273" y="153"/>
                  </a:cubicBezTo>
                  <a:cubicBezTo>
                    <a:pt x="273" y="152"/>
                    <a:pt x="270" y="146"/>
                    <a:pt x="263" y="146"/>
                  </a:cubicBezTo>
                  <a:cubicBezTo>
                    <a:pt x="263" y="146"/>
                    <a:pt x="268" y="143"/>
                    <a:pt x="269" y="143"/>
                  </a:cubicBezTo>
                  <a:cubicBezTo>
                    <a:pt x="270" y="143"/>
                    <a:pt x="266" y="137"/>
                    <a:pt x="261" y="136"/>
                  </a:cubicBezTo>
                  <a:cubicBezTo>
                    <a:pt x="261" y="136"/>
                    <a:pt x="269" y="138"/>
                    <a:pt x="264" y="135"/>
                  </a:cubicBezTo>
                  <a:cubicBezTo>
                    <a:pt x="260" y="132"/>
                    <a:pt x="261" y="131"/>
                    <a:pt x="257" y="125"/>
                  </a:cubicBezTo>
                  <a:cubicBezTo>
                    <a:pt x="252" y="120"/>
                    <a:pt x="249" y="118"/>
                    <a:pt x="247" y="118"/>
                  </a:cubicBezTo>
                  <a:cubicBezTo>
                    <a:pt x="245" y="118"/>
                    <a:pt x="250" y="105"/>
                    <a:pt x="256" y="105"/>
                  </a:cubicBezTo>
                  <a:cubicBezTo>
                    <a:pt x="256" y="105"/>
                    <a:pt x="259" y="106"/>
                    <a:pt x="258" y="103"/>
                  </a:cubicBezTo>
                  <a:cubicBezTo>
                    <a:pt x="257" y="101"/>
                    <a:pt x="258" y="100"/>
                    <a:pt x="255" y="100"/>
                  </a:cubicBezTo>
                  <a:cubicBezTo>
                    <a:pt x="252" y="100"/>
                    <a:pt x="252" y="103"/>
                    <a:pt x="250" y="100"/>
                  </a:cubicBezTo>
                  <a:cubicBezTo>
                    <a:pt x="248" y="98"/>
                    <a:pt x="247" y="99"/>
                    <a:pt x="245" y="101"/>
                  </a:cubicBezTo>
                  <a:cubicBezTo>
                    <a:pt x="243" y="102"/>
                    <a:pt x="244" y="103"/>
                    <a:pt x="242" y="103"/>
                  </a:cubicBezTo>
                  <a:cubicBezTo>
                    <a:pt x="239" y="103"/>
                    <a:pt x="238" y="101"/>
                    <a:pt x="238" y="99"/>
                  </a:cubicBezTo>
                  <a:cubicBezTo>
                    <a:pt x="239" y="97"/>
                    <a:pt x="237" y="97"/>
                    <a:pt x="234" y="97"/>
                  </a:cubicBezTo>
                  <a:cubicBezTo>
                    <a:pt x="232" y="97"/>
                    <a:pt x="227" y="94"/>
                    <a:pt x="227" y="90"/>
                  </a:cubicBezTo>
                  <a:cubicBezTo>
                    <a:pt x="235" y="90"/>
                    <a:pt x="235" y="90"/>
                    <a:pt x="235" y="90"/>
                  </a:cubicBezTo>
                  <a:cubicBezTo>
                    <a:pt x="235" y="87"/>
                    <a:pt x="235" y="87"/>
                    <a:pt x="235" y="87"/>
                  </a:cubicBezTo>
                  <a:cubicBezTo>
                    <a:pt x="235" y="87"/>
                    <a:pt x="237" y="87"/>
                    <a:pt x="239" y="85"/>
                  </a:cubicBezTo>
                  <a:cubicBezTo>
                    <a:pt x="240" y="83"/>
                    <a:pt x="240" y="79"/>
                    <a:pt x="243" y="80"/>
                  </a:cubicBezTo>
                  <a:cubicBezTo>
                    <a:pt x="247" y="80"/>
                    <a:pt x="248" y="84"/>
                    <a:pt x="247" y="84"/>
                  </a:cubicBezTo>
                  <a:cubicBezTo>
                    <a:pt x="245" y="85"/>
                    <a:pt x="245" y="87"/>
                    <a:pt x="246" y="87"/>
                  </a:cubicBezTo>
                  <a:cubicBezTo>
                    <a:pt x="248" y="87"/>
                    <a:pt x="248" y="91"/>
                    <a:pt x="245" y="92"/>
                  </a:cubicBezTo>
                  <a:cubicBezTo>
                    <a:pt x="243" y="92"/>
                    <a:pt x="249" y="95"/>
                    <a:pt x="249" y="92"/>
                  </a:cubicBezTo>
                  <a:cubicBezTo>
                    <a:pt x="249" y="88"/>
                    <a:pt x="255" y="87"/>
                    <a:pt x="256" y="87"/>
                  </a:cubicBezTo>
                  <a:cubicBezTo>
                    <a:pt x="257" y="87"/>
                    <a:pt x="257" y="87"/>
                    <a:pt x="258" y="87"/>
                  </a:cubicBezTo>
                  <a:cubicBezTo>
                    <a:pt x="259" y="86"/>
                    <a:pt x="259" y="85"/>
                    <a:pt x="260" y="84"/>
                  </a:cubicBezTo>
                  <a:cubicBezTo>
                    <a:pt x="260" y="84"/>
                    <a:pt x="261" y="82"/>
                    <a:pt x="262" y="81"/>
                  </a:cubicBezTo>
                  <a:cubicBezTo>
                    <a:pt x="263" y="80"/>
                    <a:pt x="265" y="79"/>
                    <a:pt x="265" y="79"/>
                  </a:cubicBezTo>
                  <a:cubicBezTo>
                    <a:pt x="266" y="78"/>
                    <a:pt x="266" y="75"/>
                    <a:pt x="266" y="74"/>
                  </a:cubicBezTo>
                  <a:cubicBezTo>
                    <a:pt x="266" y="73"/>
                    <a:pt x="268" y="75"/>
                    <a:pt x="269" y="76"/>
                  </a:cubicBezTo>
                  <a:cubicBezTo>
                    <a:pt x="270" y="76"/>
                    <a:pt x="274" y="76"/>
                    <a:pt x="274" y="76"/>
                  </a:cubicBezTo>
                  <a:cubicBezTo>
                    <a:pt x="275" y="76"/>
                    <a:pt x="274" y="73"/>
                    <a:pt x="274" y="73"/>
                  </a:cubicBezTo>
                  <a:cubicBezTo>
                    <a:pt x="274" y="73"/>
                    <a:pt x="278" y="71"/>
                    <a:pt x="278" y="70"/>
                  </a:cubicBezTo>
                  <a:cubicBezTo>
                    <a:pt x="279" y="69"/>
                    <a:pt x="279" y="66"/>
                    <a:pt x="279" y="66"/>
                  </a:cubicBezTo>
                  <a:cubicBezTo>
                    <a:pt x="279" y="66"/>
                    <a:pt x="282" y="67"/>
                    <a:pt x="282" y="67"/>
                  </a:cubicBezTo>
                  <a:cubicBezTo>
                    <a:pt x="282" y="68"/>
                    <a:pt x="284" y="68"/>
                    <a:pt x="284" y="68"/>
                  </a:cubicBezTo>
                  <a:cubicBezTo>
                    <a:pt x="284" y="68"/>
                    <a:pt x="285" y="67"/>
                    <a:pt x="286" y="66"/>
                  </a:cubicBezTo>
                  <a:cubicBezTo>
                    <a:pt x="285" y="66"/>
                    <a:pt x="282" y="60"/>
                    <a:pt x="281" y="58"/>
                  </a:cubicBezTo>
                  <a:cubicBezTo>
                    <a:pt x="279" y="56"/>
                    <a:pt x="279" y="56"/>
                    <a:pt x="279" y="5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5" name="Freeform 162"/>
            <p:cNvSpPr/>
            <p:nvPr/>
          </p:nvSpPr>
          <p:spPr bwMode="auto">
            <a:xfrm>
              <a:off x="9089678" y="2076599"/>
              <a:ext cx="17463" cy="14288"/>
            </a:xfrm>
            <a:custGeom>
              <a:avLst/>
              <a:gdLst>
                <a:gd name="T0" fmla="*/ 2 w 4"/>
                <a:gd name="T1" fmla="*/ 3 h 3"/>
                <a:gd name="T2" fmla="*/ 4 w 4"/>
                <a:gd name="T3" fmla="*/ 0 h 3"/>
                <a:gd name="T4" fmla="*/ 2 w 4"/>
                <a:gd name="T5" fmla="*/ 3 h 3"/>
              </a:gdLst>
              <a:ahLst/>
              <a:cxnLst>
                <a:cxn ang="0">
                  <a:pos x="T0" y="T1"/>
                </a:cxn>
                <a:cxn ang="0">
                  <a:pos x="T2" y="T3"/>
                </a:cxn>
                <a:cxn ang="0">
                  <a:pos x="T4" y="T5"/>
                </a:cxn>
              </a:cxnLst>
              <a:rect l="0" t="0" r="r" b="b"/>
              <a:pathLst>
                <a:path w="4" h="3">
                  <a:moveTo>
                    <a:pt x="2" y="3"/>
                  </a:moveTo>
                  <a:cubicBezTo>
                    <a:pt x="2" y="3"/>
                    <a:pt x="3" y="1"/>
                    <a:pt x="4" y="0"/>
                  </a:cubicBezTo>
                  <a:cubicBezTo>
                    <a:pt x="0" y="0"/>
                    <a:pt x="2" y="3"/>
                    <a:pt x="2" y="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6" name="Rectangle 163"/>
            <p:cNvSpPr>
              <a:spLocks noChangeArrowheads="1"/>
            </p:cNvSpPr>
            <p:nvPr/>
          </p:nvSpPr>
          <p:spPr bwMode="auto">
            <a:xfrm>
              <a:off x="10256491" y="2605237"/>
              <a:ext cx="1588" cy="158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7" name="Freeform 164"/>
            <p:cNvSpPr/>
            <p:nvPr/>
          </p:nvSpPr>
          <p:spPr bwMode="auto">
            <a:xfrm>
              <a:off x="9453216" y="2519512"/>
              <a:ext cx="90488" cy="117475"/>
            </a:xfrm>
            <a:custGeom>
              <a:avLst/>
              <a:gdLst>
                <a:gd name="T0" fmla="*/ 1 w 20"/>
                <a:gd name="T1" fmla="*/ 24 h 26"/>
                <a:gd name="T2" fmla="*/ 6 w 20"/>
                <a:gd name="T3" fmla="*/ 23 h 26"/>
                <a:gd name="T4" fmla="*/ 8 w 20"/>
                <a:gd name="T5" fmla="*/ 22 h 26"/>
                <a:gd name="T6" fmla="*/ 10 w 20"/>
                <a:gd name="T7" fmla="*/ 19 h 26"/>
                <a:gd name="T8" fmla="*/ 12 w 20"/>
                <a:gd name="T9" fmla="*/ 14 h 26"/>
                <a:gd name="T10" fmla="*/ 14 w 20"/>
                <a:gd name="T11" fmla="*/ 12 h 26"/>
                <a:gd name="T12" fmla="*/ 14 w 20"/>
                <a:gd name="T13" fmla="*/ 10 h 26"/>
                <a:gd name="T14" fmla="*/ 14 w 20"/>
                <a:gd name="T15" fmla="*/ 3 h 26"/>
                <a:gd name="T16" fmla="*/ 13 w 20"/>
                <a:gd name="T17" fmla="*/ 2 h 26"/>
                <a:gd name="T18" fmla="*/ 13 w 20"/>
                <a:gd name="T19" fmla="*/ 0 h 26"/>
                <a:gd name="T20" fmla="*/ 16 w 20"/>
                <a:gd name="T21" fmla="*/ 1 h 26"/>
                <a:gd name="T22" fmla="*/ 18 w 20"/>
                <a:gd name="T23" fmla="*/ 6 h 26"/>
                <a:gd name="T24" fmla="*/ 19 w 20"/>
                <a:gd name="T25" fmla="*/ 9 h 26"/>
                <a:gd name="T26" fmla="*/ 19 w 20"/>
                <a:gd name="T27" fmla="*/ 14 h 26"/>
                <a:gd name="T28" fmla="*/ 16 w 20"/>
                <a:gd name="T29" fmla="*/ 18 h 26"/>
                <a:gd name="T30" fmla="*/ 12 w 20"/>
                <a:gd name="T31" fmla="*/ 20 h 26"/>
                <a:gd name="T32" fmla="*/ 11 w 20"/>
                <a:gd name="T33" fmla="*/ 24 h 26"/>
                <a:gd name="T34" fmla="*/ 8 w 20"/>
                <a:gd name="T35" fmla="*/ 25 h 26"/>
                <a:gd name="T36" fmla="*/ 3 w 20"/>
                <a:gd name="T37" fmla="*/ 26 h 26"/>
                <a:gd name="T38" fmla="*/ 1 w 20"/>
                <a:gd name="T39" fmla="*/ 25 h 26"/>
                <a:gd name="T40" fmla="*/ 1 w 20"/>
                <a:gd name="T41" fmla="*/ 2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6">
                  <a:moveTo>
                    <a:pt x="1" y="24"/>
                  </a:moveTo>
                  <a:cubicBezTo>
                    <a:pt x="1" y="24"/>
                    <a:pt x="4" y="24"/>
                    <a:pt x="6" y="23"/>
                  </a:cubicBezTo>
                  <a:cubicBezTo>
                    <a:pt x="7" y="23"/>
                    <a:pt x="7" y="22"/>
                    <a:pt x="8" y="22"/>
                  </a:cubicBezTo>
                  <a:cubicBezTo>
                    <a:pt x="9" y="21"/>
                    <a:pt x="8" y="20"/>
                    <a:pt x="10" y="19"/>
                  </a:cubicBezTo>
                  <a:cubicBezTo>
                    <a:pt x="11" y="17"/>
                    <a:pt x="12" y="15"/>
                    <a:pt x="12" y="14"/>
                  </a:cubicBezTo>
                  <a:cubicBezTo>
                    <a:pt x="13" y="13"/>
                    <a:pt x="14" y="12"/>
                    <a:pt x="14" y="12"/>
                  </a:cubicBezTo>
                  <a:cubicBezTo>
                    <a:pt x="14" y="11"/>
                    <a:pt x="14" y="10"/>
                    <a:pt x="14" y="10"/>
                  </a:cubicBezTo>
                  <a:cubicBezTo>
                    <a:pt x="14" y="3"/>
                    <a:pt x="14" y="3"/>
                    <a:pt x="14" y="3"/>
                  </a:cubicBezTo>
                  <a:cubicBezTo>
                    <a:pt x="13" y="2"/>
                    <a:pt x="13" y="2"/>
                    <a:pt x="13" y="2"/>
                  </a:cubicBezTo>
                  <a:cubicBezTo>
                    <a:pt x="13" y="0"/>
                    <a:pt x="13" y="0"/>
                    <a:pt x="13" y="0"/>
                  </a:cubicBezTo>
                  <a:cubicBezTo>
                    <a:pt x="13" y="0"/>
                    <a:pt x="15" y="0"/>
                    <a:pt x="16" y="1"/>
                  </a:cubicBezTo>
                  <a:cubicBezTo>
                    <a:pt x="17" y="3"/>
                    <a:pt x="18" y="5"/>
                    <a:pt x="18" y="6"/>
                  </a:cubicBezTo>
                  <a:cubicBezTo>
                    <a:pt x="19" y="7"/>
                    <a:pt x="19" y="8"/>
                    <a:pt x="19" y="9"/>
                  </a:cubicBezTo>
                  <a:cubicBezTo>
                    <a:pt x="20" y="11"/>
                    <a:pt x="20" y="12"/>
                    <a:pt x="19" y="14"/>
                  </a:cubicBezTo>
                  <a:cubicBezTo>
                    <a:pt x="19" y="15"/>
                    <a:pt x="17" y="18"/>
                    <a:pt x="16" y="18"/>
                  </a:cubicBezTo>
                  <a:cubicBezTo>
                    <a:pt x="15" y="18"/>
                    <a:pt x="13" y="19"/>
                    <a:pt x="12" y="20"/>
                  </a:cubicBezTo>
                  <a:cubicBezTo>
                    <a:pt x="12" y="21"/>
                    <a:pt x="11" y="23"/>
                    <a:pt x="11" y="24"/>
                  </a:cubicBezTo>
                  <a:cubicBezTo>
                    <a:pt x="11" y="25"/>
                    <a:pt x="9" y="25"/>
                    <a:pt x="8" y="25"/>
                  </a:cubicBezTo>
                  <a:cubicBezTo>
                    <a:pt x="7" y="26"/>
                    <a:pt x="5" y="26"/>
                    <a:pt x="3" y="26"/>
                  </a:cubicBezTo>
                  <a:cubicBezTo>
                    <a:pt x="1" y="25"/>
                    <a:pt x="1" y="25"/>
                    <a:pt x="1" y="25"/>
                  </a:cubicBezTo>
                  <a:cubicBezTo>
                    <a:pt x="1" y="25"/>
                    <a:pt x="0" y="24"/>
                    <a:pt x="1" y="2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8" name="Freeform 165"/>
            <p:cNvSpPr/>
            <p:nvPr/>
          </p:nvSpPr>
          <p:spPr bwMode="auto">
            <a:xfrm>
              <a:off x="8461028" y="2773512"/>
              <a:ext cx="428625" cy="265113"/>
            </a:xfrm>
            <a:custGeom>
              <a:avLst/>
              <a:gdLst>
                <a:gd name="T0" fmla="*/ 74 w 94"/>
                <a:gd name="T1" fmla="*/ 54 h 58"/>
                <a:gd name="T2" fmla="*/ 71 w 94"/>
                <a:gd name="T3" fmla="*/ 50 h 58"/>
                <a:gd name="T4" fmla="*/ 71 w 94"/>
                <a:gd name="T5" fmla="*/ 48 h 58"/>
                <a:gd name="T6" fmla="*/ 66 w 94"/>
                <a:gd name="T7" fmla="*/ 45 h 58"/>
                <a:gd name="T8" fmla="*/ 72 w 94"/>
                <a:gd name="T9" fmla="*/ 44 h 58"/>
                <a:gd name="T10" fmla="*/ 73 w 94"/>
                <a:gd name="T11" fmla="*/ 41 h 58"/>
                <a:gd name="T12" fmla="*/ 74 w 94"/>
                <a:gd name="T13" fmla="*/ 38 h 58"/>
                <a:gd name="T14" fmla="*/ 76 w 94"/>
                <a:gd name="T15" fmla="*/ 35 h 58"/>
                <a:gd name="T16" fmla="*/ 81 w 94"/>
                <a:gd name="T17" fmla="*/ 36 h 58"/>
                <a:gd name="T18" fmla="*/ 82 w 94"/>
                <a:gd name="T19" fmla="*/ 40 h 58"/>
                <a:gd name="T20" fmla="*/ 88 w 94"/>
                <a:gd name="T21" fmla="*/ 40 h 58"/>
                <a:gd name="T22" fmla="*/ 91 w 94"/>
                <a:gd name="T23" fmla="*/ 37 h 58"/>
                <a:gd name="T24" fmla="*/ 94 w 94"/>
                <a:gd name="T25" fmla="*/ 34 h 58"/>
                <a:gd name="T26" fmla="*/ 90 w 94"/>
                <a:gd name="T27" fmla="*/ 34 h 58"/>
                <a:gd name="T28" fmla="*/ 86 w 94"/>
                <a:gd name="T29" fmla="*/ 30 h 58"/>
                <a:gd name="T30" fmla="*/ 83 w 94"/>
                <a:gd name="T31" fmla="*/ 33 h 58"/>
                <a:gd name="T32" fmla="*/ 79 w 94"/>
                <a:gd name="T33" fmla="*/ 31 h 58"/>
                <a:gd name="T34" fmla="*/ 80 w 94"/>
                <a:gd name="T35" fmla="*/ 28 h 58"/>
                <a:gd name="T36" fmla="*/ 82 w 94"/>
                <a:gd name="T37" fmla="*/ 27 h 58"/>
                <a:gd name="T38" fmla="*/ 79 w 94"/>
                <a:gd name="T39" fmla="*/ 27 h 58"/>
                <a:gd name="T40" fmla="*/ 73 w 94"/>
                <a:gd name="T41" fmla="*/ 32 h 58"/>
                <a:gd name="T42" fmla="*/ 68 w 94"/>
                <a:gd name="T43" fmla="*/ 34 h 58"/>
                <a:gd name="T44" fmla="*/ 61 w 94"/>
                <a:gd name="T45" fmla="*/ 33 h 58"/>
                <a:gd name="T46" fmla="*/ 59 w 94"/>
                <a:gd name="T47" fmla="*/ 27 h 58"/>
                <a:gd name="T48" fmla="*/ 55 w 94"/>
                <a:gd name="T49" fmla="*/ 22 h 58"/>
                <a:gd name="T50" fmla="*/ 51 w 94"/>
                <a:gd name="T51" fmla="*/ 21 h 58"/>
                <a:gd name="T52" fmla="*/ 48 w 94"/>
                <a:gd name="T53" fmla="*/ 18 h 58"/>
                <a:gd name="T54" fmla="*/ 23 w 94"/>
                <a:gd name="T55" fmla="*/ 9 h 58"/>
                <a:gd name="T56" fmla="*/ 21 w 94"/>
                <a:gd name="T57" fmla="*/ 5 h 58"/>
                <a:gd name="T58" fmla="*/ 18 w 94"/>
                <a:gd name="T59" fmla="*/ 2 h 58"/>
                <a:gd name="T60" fmla="*/ 15 w 94"/>
                <a:gd name="T61" fmla="*/ 3 h 58"/>
                <a:gd name="T62" fmla="*/ 12 w 94"/>
                <a:gd name="T63" fmla="*/ 6 h 58"/>
                <a:gd name="T64" fmla="*/ 2 w 94"/>
                <a:gd name="T65" fmla="*/ 9 h 58"/>
                <a:gd name="T66" fmla="*/ 2 w 94"/>
                <a:gd name="T67" fmla="*/ 19 h 58"/>
                <a:gd name="T68" fmla="*/ 5 w 94"/>
                <a:gd name="T69" fmla="*/ 33 h 58"/>
                <a:gd name="T70" fmla="*/ 9 w 94"/>
                <a:gd name="T71" fmla="*/ 33 h 58"/>
                <a:gd name="T72" fmla="*/ 11 w 94"/>
                <a:gd name="T73" fmla="*/ 27 h 58"/>
                <a:gd name="T74" fmla="*/ 19 w 94"/>
                <a:gd name="T75" fmla="*/ 25 h 58"/>
                <a:gd name="T76" fmla="*/ 26 w 94"/>
                <a:gd name="T77" fmla="*/ 30 h 58"/>
                <a:gd name="T78" fmla="*/ 35 w 94"/>
                <a:gd name="T79" fmla="*/ 32 h 58"/>
                <a:gd name="T80" fmla="*/ 46 w 94"/>
                <a:gd name="T81" fmla="*/ 45 h 58"/>
                <a:gd name="T82" fmla="*/ 61 w 94"/>
                <a:gd name="T83" fmla="*/ 52 h 58"/>
                <a:gd name="T84" fmla="*/ 65 w 94"/>
                <a:gd name="T85" fmla="*/ 57 h 58"/>
                <a:gd name="T86" fmla="*/ 69 w 94"/>
                <a:gd name="T87" fmla="*/ 58 h 58"/>
                <a:gd name="T88" fmla="*/ 72 w 94"/>
                <a:gd name="T89" fmla="*/ 5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 h="58">
                  <a:moveTo>
                    <a:pt x="73" y="55"/>
                  </a:moveTo>
                  <a:cubicBezTo>
                    <a:pt x="74" y="54"/>
                    <a:pt x="74" y="54"/>
                    <a:pt x="74" y="54"/>
                  </a:cubicBezTo>
                  <a:cubicBezTo>
                    <a:pt x="73" y="52"/>
                    <a:pt x="73" y="52"/>
                    <a:pt x="73" y="52"/>
                  </a:cubicBezTo>
                  <a:cubicBezTo>
                    <a:pt x="71" y="50"/>
                    <a:pt x="71" y="50"/>
                    <a:pt x="71" y="50"/>
                  </a:cubicBezTo>
                  <a:cubicBezTo>
                    <a:pt x="71" y="49"/>
                    <a:pt x="71" y="49"/>
                    <a:pt x="71" y="49"/>
                  </a:cubicBezTo>
                  <a:cubicBezTo>
                    <a:pt x="71" y="48"/>
                    <a:pt x="71" y="48"/>
                    <a:pt x="71" y="48"/>
                  </a:cubicBezTo>
                  <a:cubicBezTo>
                    <a:pt x="69" y="47"/>
                    <a:pt x="69" y="47"/>
                    <a:pt x="69" y="47"/>
                  </a:cubicBezTo>
                  <a:cubicBezTo>
                    <a:pt x="66" y="45"/>
                    <a:pt x="66" y="45"/>
                    <a:pt x="66" y="45"/>
                  </a:cubicBezTo>
                  <a:cubicBezTo>
                    <a:pt x="66" y="45"/>
                    <a:pt x="66" y="44"/>
                    <a:pt x="67" y="44"/>
                  </a:cubicBezTo>
                  <a:cubicBezTo>
                    <a:pt x="68" y="44"/>
                    <a:pt x="71" y="44"/>
                    <a:pt x="72" y="44"/>
                  </a:cubicBezTo>
                  <a:cubicBezTo>
                    <a:pt x="72" y="44"/>
                    <a:pt x="72" y="42"/>
                    <a:pt x="72" y="42"/>
                  </a:cubicBezTo>
                  <a:cubicBezTo>
                    <a:pt x="72" y="42"/>
                    <a:pt x="73" y="41"/>
                    <a:pt x="73" y="41"/>
                  </a:cubicBezTo>
                  <a:cubicBezTo>
                    <a:pt x="73" y="41"/>
                    <a:pt x="72" y="39"/>
                    <a:pt x="73" y="39"/>
                  </a:cubicBezTo>
                  <a:cubicBezTo>
                    <a:pt x="73" y="39"/>
                    <a:pt x="74" y="38"/>
                    <a:pt x="74" y="38"/>
                  </a:cubicBezTo>
                  <a:cubicBezTo>
                    <a:pt x="75" y="36"/>
                    <a:pt x="75" y="36"/>
                    <a:pt x="75" y="36"/>
                  </a:cubicBezTo>
                  <a:cubicBezTo>
                    <a:pt x="75" y="36"/>
                    <a:pt x="76" y="35"/>
                    <a:pt x="76" y="35"/>
                  </a:cubicBezTo>
                  <a:cubicBezTo>
                    <a:pt x="76" y="35"/>
                    <a:pt x="79" y="36"/>
                    <a:pt x="79" y="36"/>
                  </a:cubicBezTo>
                  <a:cubicBezTo>
                    <a:pt x="79" y="36"/>
                    <a:pt x="81" y="35"/>
                    <a:pt x="81" y="36"/>
                  </a:cubicBezTo>
                  <a:cubicBezTo>
                    <a:pt x="81" y="36"/>
                    <a:pt x="81" y="38"/>
                    <a:pt x="81" y="38"/>
                  </a:cubicBezTo>
                  <a:cubicBezTo>
                    <a:pt x="82" y="40"/>
                    <a:pt x="82" y="40"/>
                    <a:pt x="82" y="40"/>
                  </a:cubicBezTo>
                  <a:cubicBezTo>
                    <a:pt x="82" y="40"/>
                    <a:pt x="83" y="40"/>
                    <a:pt x="84" y="40"/>
                  </a:cubicBezTo>
                  <a:cubicBezTo>
                    <a:pt x="84" y="40"/>
                    <a:pt x="87" y="40"/>
                    <a:pt x="88" y="40"/>
                  </a:cubicBezTo>
                  <a:cubicBezTo>
                    <a:pt x="88" y="40"/>
                    <a:pt x="90" y="40"/>
                    <a:pt x="90" y="40"/>
                  </a:cubicBezTo>
                  <a:cubicBezTo>
                    <a:pt x="91" y="37"/>
                    <a:pt x="91" y="37"/>
                    <a:pt x="91" y="37"/>
                  </a:cubicBezTo>
                  <a:cubicBezTo>
                    <a:pt x="93" y="36"/>
                    <a:pt x="93" y="36"/>
                    <a:pt x="93" y="36"/>
                  </a:cubicBezTo>
                  <a:cubicBezTo>
                    <a:pt x="94" y="34"/>
                    <a:pt x="94" y="34"/>
                    <a:pt x="94" y="34"/>
                  </a:cubicBezTo>
                  <a:cubicBezTo>
                    <a:pt x="94" y="34"/>
                    <a:pt x="93" y="34"/>
                    <a:pt x="92" y="34"/>
                  </a:cubicBezTo>
                  <a:cubicBezTo>
                    <a:pt x="92" y="34"/>
                    <a:pt x="90" y="34"/>
                    <a:pt x="90" y="34"/>
                  </a:cubicBezTo>
                  <a:cubicBezTo>
                    <a:pt x="90" y="34"/>
                    <a:pt x="88" y="33"/>
                    <a:pt x="88" y="32"/>
                  </a:cubicBezTo>
                  <a:cubicBezTo>
                    <a:pt x="88" y="32"/>
                    <a:pt x="86" y="30"/>
                    <a:pt x="86" y="30"/>
                  </a:cubicBezTo>
                  <a:cubicBezTo>
                    <a:pt x="84" y="31"/>
                    <a:pt x="84" y="31"/>
                    <a:pt x="84" y="31"/>
                  </a:cubicBezTo>
                  <a:cubicBezTo>
                    <a:pt x="83" y="33"/>
                    <a:pt x="83" y="33"/>
                    <a:pt x="83" y="33"/>
                  </a:cubicBezTo>
                  <a:cubicBezTo>
                    <a:pt x="81" y="32"/>
                    <a:pt x="81" y="32"/>
                    <a:pt x="81" y="32"/>
                  </a:cubicBezTo>
                  <a:cubicBezTo>
                    <a:pt x="79" y="31"/>
                    <a:pt x="79" y="31"/>
                    <a:pt x="79" y="31"/>
                  </a:cubicBezTo>
                  <a:cubicBezTo>
                    <a:pt x="79" y="29"/>
                    <a:pt x="79" y="29"/>
                    <a:pt x="79" y="29"/>
                  </a:cubicBezTo>
                  <a:cubicBezTo>
                    <a:pt x="80" y="28"/>
                    <a:pt x="80" y="28"/>
                    <a:pt x="80" y="28"/>
                  </a:cubicBezTo>
                  <a:cubicBezTo>
                    <a:pt x="81" y="28"/>
                    <a:pt x="81" y="28"/>
                    <a:pt x="81" y="28"/>
                  </a:cubicBezTo>
                  <a:cubicBezTo>
                    <a:pt x="82" y="27"/>
                    <a:pt x="82" y="27"/>
                    <a:pt x="82" y="27"/>
                  </a:cubicBezTo>
                  <a:cubicBezTo>
                    <a:pt x="80" y="26"/>
                    <a:pt x="80" y="26"/>
                    <a:pt x="80" y="26"/>
                  </a:cubicBezTo>
                  <a:cubicBezTo>
                    <a:pt x="80" y="26"/>
                    <a:pt x="79" y="27"/>
                    <a:pt x="79" y="27"/>
                  </a:cubicBezTo>
                  <a:cubicBezTo>
                    <a:pt x="79" y="28"/>
                    <a:pt x="77" y="29"/>
                    <a:pt x="76" y="30"/>
                  </a:cubicBezTo>
                  <a:cubicBezTo>
                    <a:pt x="75" y="30"/>
                    <a:pt x="74" y="31"/>
                    <a:pt x="73" y="32"/>
                  </a:cubicBezTo>
                  <a:cubicBezTo>
                    <a:pt x="72" y="34"/>
                    <a:pt x="69" y="36"/>
                    <a:pt x="69" y="36"/>
                  </a:cubicBezTo>
                  <a:cubicBezTo>
                    <a:pt x="68" y="36"/>
                    <a:pt x="68" y="36"/>
                    <a:pt x="68" y="34"/>
                  </a:cubicBezTo>
                  <a:cubicBezTo>
                    <a:pt x="68" y="33"/>
                    <a:pt x="67" y="33"/>
                    <a:pt x="66" y="33"/>
                  </a:cubicBezTo>
                  <a:cubicBezTo>
                    <a:pt x="64" y="33"/>
                    <a:pt x="61" y="33"/>
                    <a:pt x="61" y="33"/>
                  </a:cubicBezTo>
                  <a:cubicBezTo>
                    <a:pt x="61" y="33"/>
                    <a:pt x="60" y="32"/>
                    <a:pt x="60" y="31"/>
                  </a:cubicBezTo>
                  <a:cubicBezTo>
                    <a:pt x="60" y="30"/>
                    <a:pt x="59" y="27"/>
                    <a:pt x="59" y="27"/>
                  </a:cubicBezTo>
                  <a:cubicBezTo>
                    <a:pt x="58" y="27"/>
                    <a:pt x="56" y="27"/>
                    <a:pt x="55" y="27"/>
                  </a:cubicBezTo>
                  <a:cubicBezTo>
                    <a:pt x="54" y="27"/>
                    <a:pt x="55" y="22"/>
                    <a:pt x="55" y="22"/>
                  </a:cubicBezTo>
                  <a:cubicBezTo>
                    <a:pt x="55" y="22"/>
                    <a:pt x="54" y="22"/>
                    <a:pt x="53" y="22"/>
                  </a:cubicBezTo>
                  <a:cubicBezTo>
                    <a:pt x="52" y="22"/>
                    <a:pt x="51" y="21"/>
                    <a:pt x="51" y="21"/>
                  </a:cubicBezTo>
                  <a:cubicBezTo>
                    <a:pt x="50" y="19"/>
                    <a:pt x="50" y="19"/>
                    <a:pt x="50" y="19"/>
                  </a:cubicBezTo>
                  <a:cubicBezTo>
                    <a:pt x="48" y="18"/>
                    <a:pt x="48" y="18"/>
                    <a:pt x="48" y="18"/>
                  </a:cubicBezTo>
                  <a:cubicBezTo>
                    <a:pt x="32" y="18"/>
                    <a:pt x="32" y="18"/>
                    <a:pt x="32" y="18"/>
                  </a:cubicBezTo>
                  <a:cubicBezTo>
                    <a:pt x="23" y="9"/>
                    <a:pt x="23" y="9"/>
                    <a:pt x="23" y="9"/>
                  </a:cubicBezTo>
                  <a:cubicBezTo>
                    <a:pt x="22" y="6"/>
                    <a:pt x="22" y="6"/>
                    <a:pt x="22" y="6"/>
                  </a:cubicBezTo>
                  <a:cubicBezTo>
                    <a:pt x="21" y="5"/>
                    <a:pt x="21" y="5"/>
                    <a:pt x="21" y="5"/>
                  </a:cubicBezTo>
                  <a:cubicBezTo>
                    <a:pt x="21" y="5"/>
                    <a:pt x="21" y="3"/>
                    <a:pt x="20" y="3"/>
                  </a:cubicBezTo>
                  <a:cubicBezTo>
                    <a:pt x="19" y="3"/>
                    <a:pt x="18" y="2"/>
                    <a:pt x="18" y="2"/>
                  </a:cubicBezTo>
                  <a:cubicBezTo>
                    <a:pt x="18" y="2"/>
                    <a:pt x="16" y="0"/>
                    <a:pt x="16" y="2"/>
                  </a:cubicBezTo>
                  <a:cubicBezTo>
                    <a:pt x="17" y="4"/>
                    <a:pt x="15" y="3"/>
                    <a:pt x="15" y="3"/>
                  </a:cubicBezTo>
                  <a:cubicBezTo>
                    <a:pt x="15" y="3"/>
                    <a:pt x="13" y="3"/>
                    <a:pt x="13" y="4"/>
                  </a:cubicBezTo>
                  <a:cubicBezTo>
                    <a:pt x="12" y="5"/>
                    <a:pt x="12" y="5"/>
                    <a:pt x="12" y="6"/>
                  </a:cubicBezTo>
                  <a:cubicBezTo>
                    <a:pt x="12" y="7"/>
                    <a:pt x="10" y="7"/>
                    <a:pt x="9" y="7"/>
                  </a:cubicBezTo>
                  <a:cubicBezTo>
                    <a:pt x="7" y="8"/>
                    <a:pt x="3" y="8"/>
                    <a:pt x="2" y="9"/>
                  </a:cubicBezTo>
                  <a:cubicBezTo>
                    <a:pt x="2" y="10"/>
                    <a:pt x="0" y="11"/>
                    <a:pt x="0" y="11"/>
                  </a:cubicBezTo>
                  <a:cubicBezTo>
                    <a:pt x="1" y="11"/>
                    <a:pt x="1" y="18"/>
                    <a:pt x="2" y="19"/>
                  </a:cubicBezTo>
                  <a:cubicBezTo>
                    <a:pt x="3" y="21"/>
                    <a:pt x="3" y="24"/>
                    <a:pt x="4" y="26"/>
                  </a:cubicBezTo>
                  <a:cubicBezTo>
                    <a:pt x="4" y="28"/>
                    <a:pt x="5" y="31"/>
                    <a:pt x="5" y="33"/>
                  </a:cubicBezTo>
                  <a:cubicBezTo>
                    <a:pt x="5" y="33"/>
                    <a:pt x="5" y="33"/>
                    <a:pt x="5" y="33"/>
                  </a:cubicBezTo>
                  <a:cubicBezTo>
                    <a:pt x="6" y="33"/>
                    <a:pt x="8" y="33"/>
                    <a:pt x="9" y="33"/>
                  </a:cubicBezTo>
                  <a:cubicBezTo>
                    <a:pt x="10" y="33"/>
                    <a:pt x="11" y="33"/>
                    <a:pt x="11" y="31"/>
                  </a:cubicBezTo>
                  <a:cubicBezTo>
                    <a:pt x="11" y="30"/>
                    <a:pt x="10" y="27"/>
                    <a:pt x="11" y="27"/>
                  </a:cubicBezTo>
                  <a:cubicBezTo>
                    <a:pt x="12" y="27"/>
                    <a:pt x="14" y="25"/>
                    <a:pt x="15" y="25"/>
                  </a:cubicBezTo>
                  <a:cubicBezTo>
                    <a:pt x="17" y="25"/>
                    <a:pt x="15" y="23"/>
                    <a:pt x="19" y="25"/>
                  </a:cubicBezTo>
                  <a:cubicBezTo>
                    <a:pt x="22" y="27"/>
                    <a:pt x="23" y="26"/>
                    <a:pt x="24" y="27"/>
                  </a:cubicBezTo>
                  <a:cubicBezTo>
                    <a:pt x="25" y="29"/>
                    <a:pt x="26" y="30"/>
                    <a:pt x="26" y="30"/>
                  </a:cubicBezTo>
                  <a:cubicBezTo>
                    <a:pt x="27" y="31"/>
                    <a:pt x="26" y="32"/>
                    <a:pt x="29" y="33"/>
                  </a:cubicBezTo>
                  <a:cubicBezTo>
                    <a:pt x="32" y="33"/>
                    <a:pt x="33" y="30"/>
                    <a:pt x="35" y="32"/>
                  </a:cubicBezTo>
                  <a:cubicBezTo>
                    <a:pt x="36" y="34"/>
                    <a:pt x="38" y="39"/>
                    <a:pt x="39" y="41"/>
                  </a:cubicBezTo>
                  <a:cubicBezTo>
                    <a:pt x="41" y="42"/>
                    <a:pt x="44" y="44"/>
                    <a:pt x="46" y="45"/>
                  </a:cubicBezTo>
                  <a:cubicBezTo>
                    <a:pt x="49" y="46"/>
                    <a:pt x="51" y="49"/>
                    <a:pt x="54" y="49"/>
                  </a:cubicBezTo>
                  <a:cubicBezTo>
                    <a:pt x="57" y="50"/>
                    <a:pt x="58" y="51"/>
                    <a:pt x="61" y="52"/>
                  </a:cubicBezTo>
                  <a:cubicBezTo>
                    <a:pt x="63" y="53"/>
                    <a:pt x="64" y="52"/>
                    <a:pt x="64" y="53"/>
                  </a:cubicBezTo>
                  <a:cubicBezTo>
                    <a:pt x="65" y="54"/>
                    <a:pt x="65" y="56"/>
                    <a:pt x="65" y="57"/>
                  </a:cubicBezTo>
                  <a:cubicBezTo>
                    <a:pt x="68" y="57"/>
                    <a:pt x="68" y="57"/>
                    <a:pt x="68" y="57"/>
                  </a:cubicBezTo>
                  <a:cubicBezTo>
                    <a:pt x="69" y="58"/>
                    <a:pt x="69" y="58"/>
                    <a:pt x="69" y="58"/>
                  </a:cubicBezTo>
                  <a:cubicBezTo>
                    <a:pt x="71" y="58"/>
                    <a:pt x="71" y="58"/>
                    <a:pt x="71" y="58"/>
                  </a:cubicBezTo>
                  <a:cubicBezTo>
                    <a:pt x="72" y="56"/>
                    <a:pt x="72" y="56"/>
                    <a:pt x="72" y="56"/>
                  </a:cubicBezTo>
                  <a:lnTo>
                    <a:pt x="73" y="5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89" name="Freeform 166"/>
            <p:cNvSpPr/>
            <p:nvPr/>
          </p:nvSpPr>
          <p:spPr bwMode="auto">
            <a:xfrm>
              <a:off x="8761066" y="2933849"/>
              <a:ext cx="200025" cy="122238"/>
            </a:xfrm>
            <a:custGeom>
              <a:avLst/>
              <a:gdLst>
                <a:gd name="T0" fmla="*/ 41 w 44"/>
                <a:gd name="T1" fmla="*/ 19 h 27"/>
                <a:gd name="T2" fmla="*/ 40 w 44"/>
                <a:gd name="T3" fmla="*/ 15 h 27"/>
                <a:gd name="T4" fmla="*/ 34 w 44"/>
                <a:gd name="T5" fmla="*/ 14 h 27"/>
                <a:gd name="T6" fmla="*/ 33 w 44"/>
                <a:gd name="T7" fmla="*/ 11 h 27"/>
                <a:gd name="T8" fmla="*/ 31 w 44"/>
                <a:gd name="T9" fmla="*/ 10 h 27"/>
                <a:gd name="T10" fmla="*/ 27 w 44"/>
                <a:gd name="T11" fmla="*/ 10 h 27"/>
                <a:gd name="T12" fmla="*/ 25 w 44"/>
                <a:gd name="T13" fmla="*/ 12 h 27"/>
                <a:gd name="T14" fmla="*/ 23 w 44"/>
                <a:gd name="T15" fmla="*/ 10 h 27"/>
                <a:gd name="T16" fmla="*/ 20 w 44"/>
                <a:gd name="T17" fmla="*/ 9 h 27"/>
                <a:gd name="T18" fmla="*/ 18 w 44"/>
                <a:gd name="T19" fmla="*/ 11 h 27"/>
                <a:gd name="T20" fmla="*/ 15 w 44"/>
                <a:gd name="T21" fmla="*/ 9 h 27"/>
                <a:gd name="T22" fmla="*/ 9 w 44"/>
                <a:gd name="T23" fmla="*/ 9 h 27"/>
                <a:gd name="T24" fmla="*/ 10 w 44"/>
                <a:gd name="T25" fmla="*/ 7 h 27"/>
                <a:gd name="T26" fmla="*/ 14 w 44"/>
                <a:gd name="T27" fmla="*/ 5 h 27"/>
                <a:gd name="T28" fmla="*/ 15 w 44"/>
                <a:gd name="T29" fmla="*/ 3 h 27"/>
                <a:gd name="T30" fmla="*/ 13 w 44"/>
                <a:gd name="T31" fmla="*/ 1 h 27"/>
                <a:gd name="T32" fmla="*/ 9 w 44"/>
                <a:gd name="T33" fmla="*/ 1 h 27"/>
                <a:gd name="T34" fmla="*/ 7 w 44"/>
                <a:gd name="T35" fmla="*/ 4 h 27"/>
                <a:gd name="T36" fmla="*/ 6 w 44"/>
                <a:gd name="T37" fmla="*/ 7 h 27"/>
                <a:gd name="T38" fmla="*/ 1 w 44"/>
                <a:gd name="T39" fmla="*/ 9 h 27"/>
                <a:gd name="T40" fmla="*/ 3 w 44"/>
                <a:gd name="T41" fmla="*/ 12 h 27"/>
                <a:gd name="T42" fmla="*/ 5 w 44"/>
                <a:gd name="T43" fmla="*/ 14 h 27"/>
                <a:gd name="T44" fmla="*/ 7 w 44"/>
                <a:gd name="T45" fmla="*/ 17 h 27"/>
                <a:gd name="T46" fmla="*/ 7 w 44"/>
                <a:gd name="T47" fmla="*/ 20 h 27"/>
                <a:gd name="T48" fmla="*/ 5 w 44"/>
                <a:gd name="T49" fmla="*/ 23 h 27"/>
                <a:gd name="T50" fmla="*/ 8 w 44"/>
                <a:gd name="T51" fmla="*/ 25 h 27"/>
                <a:gd name="T52" fmla="*/ 13 w 44"/>
                <a:gd name="T53" fmla="*/ 23 h 27"/>
                <a:gd name="T54" fmla="*/ 17 w 44"/>
                <a:gd name="T55" fmla="*/ 21 h 27"/>
                <a:gd name="T56" fmla="*/ 18 w 44"/>
                <a:gd name="T57" fmla="*/ 17 h 27"/>
                <a:gd name="T58" fmla="*/ 21 w 44"/>
                <a:gd name="T59" fmla="*/ 16 h 27"/>
                <a:gd name="T60" fmla="*/ 23 w 44"/>
                <a:gd name="T61" fmla="*/ 17 h 27"/>
                <a:gd name="T62" fmla="*/ 25 w 44"/>
                <a:gd name="T63" fmla="*/ 19 h 27"/>
                <a:gd name="T64" fmla="*/ 24 w 44"/>
                <a:gd name="T65" fmla="*/ 24 h 27"/>
                <a:gd name="T66" fmla="*/ 26 w 44"/>
                <a:gd name="T67" fmla="*/ 25 h 27"/>
                <a:gd name="T68" fmla="*/ 27 w 44"/>
                <a:gd name="T69" fmla="*/ 26 h 27"/>
                <a:gd name="T70" fmla="*/ 27 w 44"/>
                <a:gd name="T71" fmla="*/ 27 h 27"/>
                <a:gd name="T72" fmla="*/ 30 w 44"/>
                <a:gd name="T73" fmla="*/ 26 h 27"/>
                <a:gd name="T74" fmla="*/ 32 w 44"/>
                <a:gd name="T75" fmla="*/ 25 h 27"/>
                <a:gd name="T76" fmla="*/ 43 w 44"/>
                <a:gd name="T77" fmla="*/ 24 h 27"/>
                <a:gd name="T78" fmla="*/ 43 w 44"/>
                <a:gd name="T79" fmla="*/ 24 h 27"/>
                <a:gd name="T80" fmla="*/ 42 w 44"/>
                <a:gd name="T81"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 h="27">
                  <a:moveTo>
                    <a:pt x="42" y="21"/>
                  </a:moveTo>
                  <a:cubicBezTo>
                    <a:pt x="41" y="19"/>
                    <a:pt x="41" y="19"/>
                    <a:pt x="41" y="19"/>
                  </a:cubicBezTo>
                  <a:cubicBezTo>
                    <a:pt x="40" y="18"/>
                    <a:pt x="40" y="18"/>
                    <a:pt x="40" y="18"/>
                  </a:cubicBezTo>
                  <a:cubicBezTo>
                    <a:pt x="40" y="15"/>
                    <a:pt x="40" y="15"/>
                    <a:pt x="40" y="15"/>
                  </a:cubicBezTo>
                  <a:cubicBezTo>
                    <a:pt x="36" y="14"/>
                    <a:pt x="36" y="14"/>
                    <a:pt x="36" y="14"/>
                  </a:cubicBezTo>
                  <a:cubicBezTo>
                    <a:pt x="34" y="14"/>
                    <a:pt x="34" y="14"/>
                    <a:pt x="34" y="14"/>
                  </a:cubicBezTo>
                  <a:cubicBezTo>
                    <a:pt x="34" y="13"/>
                    <a:pt x="34" y="13"/>
                    <a:pt x="34" y="13"/>
                  </a:cubicBezTo>
                  <a:cubicBezTo>
                    <a:pt x="33" y="11"/>
                    <a:pt x="33" y="11"/>
                    <a:pt x="33" y="11"/>
                  </a:cubicBezTo>
                  <a:cubicBezTo>
                    <a:pt x="33" y="10"/>
                    <a:pt x="33" y="10"/>
                    <a:pt x="33" y="10"/>
                  </a:cubicBezTo>
                  <a:cubicBezTo>
                    <a:pt x="31" y="10"/>
                    <a:pt x="31" y="10"/>
                    <a:pt x="31" y="10"/>
                  </a:cubicBezTo>
                  <a:cubicBezTo>
                    <a:pt x="31" y="10"/>
                    <a:pt x="29" y="10"/>
                    <a:pt x="29" y="10"/>
                  </a:cubicBezTo>
                  <a:cubicBezTo>
                    <a:pt x="28" y="10"/>
                    <a:pt x="27" y="10"/>
                    <a:pt x="27" y="10"/>
                  </a:cubicBezTo>
                  <a:cubicBezTo>
                    <a:pt x="26" y="12"/>
                    <a:pt x="26" y="12"/>
                    <a:pt x="26" y="12"/>
                  </a:cubicBezTo>
                  <a:cubicBezTo>
                    <a:pt x="25" y="12"/>
                    <a:pt x="25" y="12"/>
                    <a:pt x="25" y="12"/>
                  </a:cubicBezTo>
                  <a:cubicBezTo>
                    <a:pt x="24" y="11"/>
                    <a:pt x="24" y="11"/>
                    <a:pt x="24" y="11"/>
                  </a:cubicBezTo>
                  <a:cubicBezTo>
                    <a:pt x="23" y="10"/>
                    <a:pt x="23" y="10"/>
                    <a:pt x="23" y="10"/>
                  </a:cubicBezTo>
                  <a:cubicBezTo>
                    <a:pt x="23" y="9"/>
                    <a:pt x="23" y="9"/>
                    <a:pt x="23" y="9"/>
                  </a:cubicBezTo>
                  <a:cubicBezTo>
                    <a:pt x="20" y="9"/>
                    <a:pt x="20" y="9"/>
                    <a:pt x="20" y="9"/>
                  </a:cubicBezTo>
                  <a:cubicBezTo>
                    <a:pt x="20" y="11"/>
                    <a:pt x="20" y="11"/>
                    <a:pt x="20" y="11"/>
                  </a:cubicBezTo>
                  <a:cubicBezTo>
                    <a:pt x="18" y="11"/>
                    <a:pt x="18" y="11"/>
                    <a:pt x="18" y="11"/>
                  </a:cubicBezTo>
                  <a:cubicBezTo>
                    <a:pt x="18" y="9"/>
                    <a:pt x="18" y="9"/>
                    <a:pt x="18" y="9"/>
                  </a:cubicBezTo>
                  <a:cubicBezTo>
                    <a:pt x="15" y="9"/>
                    <a:pt x="15" y="9"/>
                    <a:pt x="15" y="9"/>
                  </a:cubicBezTo>
                  <a:cubicBezTo>
                    <a:pt x="12" y="9"/>
                    <a:pt x="12" y="9"/>
                    <a:pt x="12" y="9"/>
                  </a:cubicBezTo>
                  <a:cubicBezTo>
                    <a:pt x="9" y="9"/>
                    <a:pt x="9" y="9"/>
                    <a:pt x="9" y="9"/>
                  </a:cubicBezTo>
                  <a:cubicBezTo>
                    <a:pt x="9" y="6"/>
                    <a:pt x="9" y="6"/>
                    <a:pt x="9" y="6"/>
                  </a:cubicBezTo>
                  <a:cubicBezTo>
                    <a:pt x="10" y="7"/>
                    <a:pt x="10" y="7"/>
                    <a:pt x="10" y="7"/>
                  </a:cubicBezTo>
                  <a:cubicBezTo>
                    <a:pt x="11" y="5"/>
                    <a:pt x="11" y="5"/>
                    <a:pt x="11" y="5"/>
                  </a:cubicBezTo>
                  <a:cubicBezTo>
                    <a:pt x="14" y="5"/>
                    <a:pt x="14" y="5"/>
                    <a:pt x="14" y="5"/>
                  </a:cubicBezTo>
                  <a:cubicBezTo>
                    <a:pt x="14" y="5"/>
                    <a:pt x="15" y="5"/>
                    <a:pt x="16" y="5"/>
                  </a:cubicBezTo>
                  <a:cubicBezTo>
                    <a:pt x="15" y="3"/>
                    <a:pt x="15" y="3"/>
                    <a:pt x="15" y="3"/>
                  </a:cubicBezTo>
                  <a:cubicBezTo>
                    <a:pt x="15" y="3"/>
                    <a:pt x="15" y="1"/>
                    <a:pt x="15" y="1"/>
                  </a:cubicBezTo>
                  <a:cubicBezTo>
                    <a:pt x="15" y="0"/>
                    <a:pt x="13" y="1"/>
                    <a:pt x="13" y="1"/>
                  </a:cubicBezTo>
                  <a:cubicBezTo>
                    <a:pt x="13" y="1"/>
                    <a:pt x="10" y="0"/>
                    <a:pt x="10" y="0"/>
                  </a:cubicBezTo>
                  <a:cubicBezTo>
                    <a:pt x="10" y="0"/>
                    <a:pt x="9" y="1"/>
                    <a:pt x="9" y="1"/>
                  </a:cubicBezTo>
                  <a:cubicBezTo>
                    <a:pt x="8" y="3"/>
                    <a:pt x="8" y="3"/>
                    <a:pt x="8" y="3"/>
                  </a:cubicBezTo>
                  <a:cubicBezTo>
                    <a:pt x="8" y="3"/>
                    <a:pt x="7" y="4"/>
                    <a:pt x="7" y="4"/>
                  </a:cubicBezTo>
                  <a:cubicBezTo>
                    <a:pt x="6" y="4"/>
                    <a:pt x="7" y="6"/>
                    <a:pt x="7" y="6"/>
                  </a:cubicBezTo>
                  <a:cubicBezTo>
                    <a:pt x="7" y="6"/>
                    <a:pt x="6" y="7"/>
                    <a:pt x="6" y="7"/>
                  </a:cubicBezTo>
                  <a:cubicBezTo>
                    <a:pt x="6" y="7"/>
                    <a:pt x="6" y="9"/>
                    <a:pt x="6" y="9"/>
                  </a:cubicBezTo>
                  <a:cubicBezTo>
                    <a:pt x="5" y="9"/>
                    <a:pt x="2" y="9"/>
                    <a:pt x="1" y="9"/>
                  </a:cubicBezTo>
                  <a:cubicBezTo>
                    <a:pt x="0" y="9"/>
                    <a:pt x="0" y="10"/>
                    <a:pt x="0" y="10"/>
                  </a:cubicBezTo>
                  <a:cubicBezTo>
                    <a:pt x="3" y="12"/>
                    <a:pt x="3" y="12"/>
                    <a:pt x="3" y="12"/>
                  </a:cubicBezTo>
                  <a:cubicBezTo>
                    <a:pt x="5" y="13"/>
                    <a:pt x="5" y="13"/>
                    <a:pt x="5" y="13"/>
                  </a:cubicBezTo>
                  <a:cubicBezTo>
                    <a:pt x="5" y="14"/>
                    <a:pt x="5" y="14"/>
                    <a:pt x="5" y="14"/>
                  </a:cubicBezTo>
                  <a:cubicBezTo>
                    <a:pt x="5" y="15"/>
                    <a:pt x="5" y="15"/>
                    <a:pt x="5" y="15"/>
                  </a:cubicBezTo>
                  <a:cubicBezTo>
                    <a:pt x="7" y="17"/>
                    <a:pt x="7" y="17"/>
                    <a:pt x="7" y="17"/>
                  </a:cubicBezTo>
                  <a:cubicBezTo>
                    <a:pt x="8" y="19"/>
                    <a:pt x="8" y="19"/>
                    <a:pt x="8" y="19"/>
                  </a:cubicBezTo>
                  <a:cubicBezTo>
                    <a:pt x="7" y="20"/>
                    <a:pt x="7" y="20"/>
                    <a:pt x="7" y="20"/>
                  </a:cubicBezTo>
                  <a:cubicBezTo>
                    <a:pt x="6" y="21"/>
                    <a:pt x="6" y="21"/>
                    <a:pt x="6" y="21"/>
                  </a:cubicBezTo>
                  <a:cubicBezTo>
                    <a:pt x="5" y="23"/>
                    <a:pt x="5" y="23"/>
                    <a:pt x="5" y="23"/>
                  </a:cubicBezTo>
                  <a:cubicBezTo>
                    <a:pt x="5" y="23"/>
                    <a:pt x="5" y="23"/>
                    <a:pt x="5" y="23"/>
                  </a:cubicBezTo>
                  <a:cubicBezTo>
                    <a:pt x="8" y="25"/>
                    <a:pt x="8" y="25"/>
                    <a:pt x="8" y="25"/>
                  </a:cubicBezTo>
                  <a:cubicBezTo>
                    <a:pt x="11" y="23"/>
                    <a:pt x="11" y="23"/>
                    <a:pt x="11" y="23"/>
                  </a:cubicBezTo>
                  <a:cubicBezTo>
                    <a:pt x="13" y="23"/>
                    <a:pt x="13" y="23"/>
                    <a:pt x="13" y="23"/>
                  </a:cubicBezTo>
                  <a:cubicBezTo>
                    <a:pt x="14" y="21"/>
                    <a:pt x="14" y="21"/>
                    <a:pt x="14" y="21"/>
                  </a:cubicBezTo>
                  <a:cubicBezTo>
                    <a:pt x="17" y="21"/>
                    <a:pt x="17" y="21"/>
                    <a:pt x="17" y="21"/>
                  </a:cubicBezTo>
                  <a:cubicBezTo>
                    <a:pt x="17" y="18"/>
                    <a:pt x="17" y="18"/>
                    <a:pt x="17" y="18"/>
                  </a:cubicBezTo>
                  <a:cubicBezTo>
                    <a:pt x="18" y="17"/>
                    <a:pt x="18" y="17"/>
                    <a:pt x="18" y="17"/>
                  </a:cubicBezTo>
                  <a:cubicBezTo>
                    <a:pt x="18" y="16"/>
                    <a:pt x="18" y="16"/>
                    <a:pt x="18" y="16"/>
                  </a:cubicBezTo>
                  <a:cubicBezTo>
                    <a:pt x="21" y="16"/>
                    <a:pt x="21" y="16"/>
                    <a:pt x="21" y="16"/>
                  </a:cubicBezTo>
                  <a:cubicBezTo>
                    <a:pt x="21" y="17"/>
                    <a:pt x="21" y="17"/>
                    <a:pt x="21" y="17"/>
                  </a:cubicBezTo>
                  <a:cubicBezTo>
                    <a:pt x="23" y="17"/>
                    <a:pt x="23" y="17"/>
                    <a:pt x="23" y="17"/>
                  </a:cubicBezTo>
                  <a:cubicBezTo>
                    <a:pt x="22" y="18"/>
                    <a:pt x="22" y="18"/>
                    <a:pt x="22" y="18"/>
                  </a:cubicBezTo>
                  <a:cubicBezTo>
                    <a:pt x="25" y="19"/>
                    <a:pt x="25" y="19"/>
                    <a:pt x="25" y="19"/>
                  </a:cubicBezTo>
                  <a:cubicBezTo>
                    <a:pt x="25" y="22"/>
                    <a:pt x="25" y="22"/>
                    <a:pt x="25" y="22"/>
                  </a:cubicBezTo>
                  <a:cubicBezTo>
                    <a:pt x="24" y="24"/>
                    <a:pt x="24" y="24"/>
                    <a:pt x="24" y="24"/>
                  </a:cubicBezTo>
                  <a:cubicBezTo>
                    <a:pt x="25" y="26"/>
                    <a:pt x="25" y="26"/>
                    <a:pt x="25" y="26"/>
                  </a:cubicBezTo>
                  <a:cubicBezTo>
                    <a:pt x="26" y="25"/>
                    <a:pt x="26" y="25"/>
                    <a:pt x="26" y="25"/>
                  </a:cubicBezTo>
                  <a:cubicBezTo>
                    <a:pt x="27" y="26"/>
                    <a:pt x="27" y="26"/>
                    <a:pt x="27" y="26"/>
                  </a:cubicBezTo>
                  <a:cubicBezTo>
                    <a:pt x="27" y="26"/>
                    <a:pt x="27" y="26"/>
                    <a:pt x="27" y="26"/>
                  </a:cubicBezTo>
                  <a:cubicBezTo>
                    <a:pt x="27" y="26"/>
                    <a:pt x="27" y="26"/>
                    <a:pt x="27" y="26"/>
                  </a:cubicBezTo>
                  <a:cubicBezTo>
                    <a:pt x="27" y="27"/>
                    <a:pt x="27" y="27"/>
                    <a:pt x="27" y="27"/>
                  </a:cubicBezTo>
                  <a:cubicBezTo>
                    <a:pt x="29" y="27"/>
                    <a:pt x="29" y="27"/>
                    <a:pt x="29" y="27"/>
                  </a:cubicBezTo>
                  <a:cubicBezTo>
                    <a:pt x="30" y="26"/>
                    <a:pt x="30" y="26"/>
                    <a:pt x="30" y="26"/>
                  </a:cubicBezTo>
                  <a:cubicBezTo>
                    <a:pt x="32" y="26"/>
                    <a:pt x="32" y="26"/>
                    <a:pt x="32" y="26"/>
                  </a:cubicBezTo>
                  <a:cubicBezTo>
                    <a:pt x="32" y="25"/>
                    <a:pt x="32" y="25"/>
                    <a:pt x="32" y="25"/>
                  </a:cubicBezTo>
                  <a:cubicBezTo>
                    <a:pt x="42" y="25"/>
                    <a:pt x="42" y="25"/>
                    <a:pt x="42" y="25"/>
                  </a:cubicBezTo>
                  <a:cubicBezTo>
                    <a:pt x="43" y="24"/>
                    <a:pt x="43" y="24"/>
                    <a:pt x="43" y="24"/>
                  </a:cubicBezTo>
                  <a:cubicBezTo>
                    <a:pt x="43" y="24"/>
                    <a:pt x="43" y="24"/>
                    <a:pt x="43" y="24"/>
                  </a:cubicBezTo>
                  <a:cubicBezTo>
                    <a:pt x="43" y="24"/>
                    <a:pt x="43" y="24"/>
                    <a:pt x="43" y="24"/>
                  </a:cubicBezTo>
                  <a:cubicBezTo>
                    <a:pt x="44" y="24"/>
                    <a:pt x="44" y="24"/>
                    <a:pt x="44" y="24"/>
                  </a:cubicBezTo>
                  <a:lnTo>
                    <a:pt x="42" y="2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0" name="Freeform 167"/>
            <p:cNvSpPr/>
            <p:nvPr/>
          </p:nvSpPr>
          <p:spPr bwMode="auto">
            <a:xfrm>
              <a:off x="9938991" y="3908574"/>
              <a:ext cx="249238" cy="180975"/>
            </a:xfrm>
            <a:custGeom>
              <a:avLst/>
              <a:gdLst>
                <a:gd name="T0" fmla="*/ 6 w 55"/>
                <a:gd name="T1" fmla="*/ 40 h 40"/>
                <a:gd name="T2" fmla="*/ 10 w 55"/>
                <a:gd name="T3" fmla="*/ 38 h 40"/>
                <a:gd name="T4" fmla="*/ 15 w 55"/>
                <a:gd name="T5" fmla="*/ 38 h 40"/>
                <a:gd name="T6" fmla="*/ 19 w 55"/>
                <a:gd name="T7" fmla="*/ 35 h 40"/>
                <a:gd name="T8" fmla="*/ 22 w 55"/>
                <a:gd name="T9" fmla="*/ 36 h 40"/>
                <a:gd name="T10" fmla="*/ 25 w 55"/>
                <a:gd name="T11" fmla="*/ 37 h 40"/>
                <a:gd name="T12" fmla="*/ 29 w 55"/>
                <a:gd name="T13" fmla="*/ 34 h 40"/>
                <a:gd name="T14" fmla="*/ 32 w 55"/>
                <a:gd name="T15" fmla="*/ 28 h 40"/>
                <a:gd name="T16" fmla="*/ 35 w 55"/>
                <a:gd name="T17" fmla="*/ 23 h 40"/>
                <a:gd name="T18" fmla="*/ 35 w 55"/>
                <a:gd name="T19" fmla="*/ 18 h 40"/>
                <a:gd name="T20" fmla="*/ 39 w 55"/>
                <a:gd name="T21" fmla="*/ 17 h 40"/>
                <a:gd name="T22" fmla="*/ 44 w 55"/>
                <a:gd name="T23" fmla="*/ 18 h 40"/>
                <a:gd name="T24" fmla="*/ 48 w 55"/>
                <a:gd name="T25" fmla="*/ 17 h 40"/>
                <a:gd name="T26" fmla="*/ 52 w 55"/>
                <a:gd name="T27" fmla="*/ 16 h 40"/>
                <a:gd name="T28" fmla="*/ 49 w 55"/>
                <a:gd name="T29" fmla="*/ 14 h 40"/>
                <a:gd name="T30" fmla="*/ 53 w 55"/>
                <a:gd name="T31" fmla="*/ 14 h 40"/>
                <a:gd name="T32" fmla="*/ 55 w 55"/>
                <a:gd name="T33" fmla="*/ 11 h 40"/>
                <a:gd name="T34" fmla="*/ 48 w 55"/>
                <a:gd name="T35" fmla="*/ 9 h 40"/>
                <a:gd name="T36" fmla="*/ 45 w 55"/>
                <a:gd name="T37" fmla="*/ 4 h 40"/>
                <a:gd name="T38" fmla="*/ 38 w 55"/>
                <a:gd name="T39" fmla="*/ 3 h 40"/>
                <a:gd name="T40" fmla="*/ 36 w 55"/>
                <a:gd name="T41" fmla="*/ 8 h 40"/>
                <a:gd name="T42" fmla="*/ 33 w 55"/>
                <a:gd name="T43" fmla="*/ 14 h 40"/>
                <a:gd name="T44" fmla="*/ 30 w 55"/>
                <a:gd name="T45" fmla="*/ 15 h 40"/>
                <a:gd name="T46" fmla="*/ 24 w 55"/>
                <a:gd name="T47" fmla="*/ 19 h 40"/>
                <a:gd name="T48" fmla="*/ 21 w 55"/>
                <a:gd name="T49" fmla="*/ 25 h 40"/>
                <a:gd name="T50" fmla="*/ 17 w 55"/>
                <a:gd name="T51" fmla="*/ 27 h 40"/>
                <a:gd name="T52" fmla="*/ 11 w 55"/>
                <a:gd name="T53" fmla="*/ 29 h 40"/>
                <a:gd name="T54" fmla="*/ 10 w 55"/>
                <a:gd name="T55" fmla="*/ 35 h 40"/>
                <a:gd name="T56" fmla="*/ 5 w 55"/>
                <a:gd name="T57" fmla="*/ 35 h 40"/>
                <a:gd name="T58" fmla="*/ 0 w 55"/>
                <a:gd name="T59" fmla="*/ 33 h 40"/>
                <a:gd name="T60" fmla="*/ 0 w 55"/>
                <a:gd name="T61" fmla="*/ 34 h 40"/>
                <a:gd name="T62" fmla="*/ 4 w 55"/>
                <a:gd name="T63" fmla="*/ 38 h 40"/>
                <a:gd name="T64" fmla="*/ 6 w 55"/>
                <a:gd name="T65"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40">
                  <a:moveTo>
                    <a:pt x="6" y="40"/>
                  </a:moveTo>
                  <a:cubicBezTo>
                    <a:pt x="7" y="40"/>
                    <a:pt x="8" y="39"/>
                    <a:pt x="10" y="38"/>
                  </a:cubicBezTo>
                  <a:cubicBezTo>
                    <a:pt x="12" y="38"/>
                    <a:pt x="14" y="38"/>
                    <a:pt x="15" y="38"/>
                  </a:cubicBezTo>
                  <a:cubicBezTo>
                    <a:pt x="15" y="37"/>
                    <a:pt x="17" y="36"/>
                    <a:pt x="19" y="35"/>
                  </a:cubicBezTo>
                  <a:cubicBezTo>
                    <a:pt x="20" y="34"/>
                    <a:pt x="21" y="36"/>
                    <a:pt x="22" y="36"/>
                  </a:cubicBezTo>
                  <a:cubicBezTo>
                    <a:pt x="23" y="36"/>
                    <a:pt x="24" y="37"/>
                    <a:pt x="25" y="37"/>
                  </a:cubicBezTo>
                  <a:cubicBezTo>
                    <a:pt x="25" y="37"/>
                    <a:pt x="28" y="34"/>
                    <a:pt x="29" y="34"/>
                  </a:cubicBezTo>
                  <a:cubicBezTo>
                    <a:pt x="30" y="33"/>
                    <a:pt x="31" y="30"/>
                    <a:pt x="32" y="28"/>
                  </a:cubicBezTo>
                  <a:cubicBezTo>
                    <a:pt x="33" y="26"/>
                    <a:pt x="35" y="24"/>
                    <a:pt x="35" y="23"/>
                  </a:cubicBezTo>
                  <a:cubicBezTo>
                    <a:pt x="35" y="22"/>
                    <a:pt x="35" y="19"/>
                    <a:pt x="35" y="18"/>
                  </a:cubicBezTo>
                  <a:cubicBezTo>
                    <a:pt x="35" y="17"/>
                    <a:pt x="38" y="17"/>
                    <a:pt x="39" y="17"/>
                  </a:cubicBezTo>
                  <a:cubicBezTo>
                    <a:pt x="40" y="17"/>
                    <a:pt x="43" y="17"/>
                    <a:pt x="44" y="18"/>
                  </a:cubicBezTo>
                  <a:cubicBezTo>
                    <a:pt x="45" y="17"/>
                    <a:pt x="47" y="17"/>
                    <a:pt x="48" y="17"/>
                  </a:cubicBezTo>
                  <a:cubicBezTo>
                    <a:pt x="49" y="17"/>
                    <a:pt x="52" y="16"/>
                    <a:pt x="52" y="16"/>
                  </a:cubicBezTo>
                  <a:cubicBezTo>
                    <a:pt x="49" y="14"/>
                    <a:pt x="49" y="14"/>
                    <a:pt x="49" y="14"/>
                  </a:cubicBezTo>
                  <a:cubicBezTo>
                    <a:pt x="49" y="14"/>
                    <a:pt x="52" y="14"/>
                    <a:pt x="53" y="14"/>
                  </a:cubicBezTo>
                  <a:cubicBezTo>
                    <a:pt x="55" y="14"/>
                    <a:pt x="55" y="11"/>
                    <a:pt x="55" y="11"/>
                  </a:cubicBezTo>
                  <a:cubicBezTo>
                    <a:pt x="55" y="11"/>
                    <a:pt x="52" y="9"/>
                    <a:pt x="48" y="9"/>
                  </a:cubicBezTo>
                  <a:cubicBezTo>
                    <a:pt x="48" y="9"/>
                    <a:pt x="46" y="7"/>
                    <a:pt x="45" y="4"/>
                  </a:cubicBezTo>
                  <a:cubicBezTo>
                    <a:pt x="45" y="0"/>
                    <a:pt x="38" y="3"/>
                    <a:pt x="38" y="3"/>
                  </a:cubicBezTo>
                  <a:cubicBezTo>
                    <a:pt x="38" y="3"/>
                    <a:pt x="38" y="6"/>
                    <a:pt x="36" y="8"/>
                  </a:cubicBezTo>
                  <a:cubicBezTo>
                    <a:pt x="33" y="10"/>
                    <a:pt x="35" y="12"/>
                    <a:pt x="33" y="14"/>
                  </a:cubicBezTo>
                  <a:cubicBezTo>
                    <a:pt x="31" y="15"/>
                    <a:pt x="32" y="15"/>
                    <a:pt x="30" y="15"/>
                  </a:cubicBezTo>
                  <a:cubicBezTo>
                    <a:pt x="28" y="15"/>
                    <a:pt x="24" y="17"/>
                    <a:pt x="24" y="19"/>
                  </a:cubicBezTo>
                  <a:cubicBezTo>
                    <a:pt x="24" y="20"/>
                    <a:pt x="25" y="21"/>
                    <a:pt x="21" y="25"/>
                  </a:cubicBezTo>
                  <a:cubicBezTo>
                    <a:pt x="18" y="28"/>
                    <a:pt x="19" y="27"/>
                    <a:pt x="17" y="27"/>
                  </a:cubicBezTo>
                  <a:cubicBezTo>
                    <a:pt x="15" y="27"/>
                    <a:pt x="11" y="28"/>
                    <a:pt x="11" y="29"/>
                  </a:cubicBezTo>
                  <a:cubicBezTo>
                    <a:pt x="11" y="30"/>
                    <a:pt x="10" y="33"/>
                    <a:pt x="10" y="35"/>
                  </a:cubicBezTo>
                  <a:cubicBezTo>
                    <a:pt x="10" y="38"/>
                    <a:pt x="8" y="35"/>
                    <a:pt x="5" y="35"/>
                  </a:cubicBezTo>
                  <a:cubicBezTo>
                    <a:pt x="2" y="35"/>
                    <a:pt x="0" y="33"/>
                    <a:pt x="0" y="33"/>
                  </a:cubicBezTo>
                  <a:cubicBezTo>
                    <a:pt x="0" y="33"/>
                    <a:pt x="0" y="33"/>
                    <a:pt x="0" y="34"/>
                  </a:cubicBezTo>
                  <a:cubicBezTo>
                    <a:pt x="0" y="35"/>
                    <a:pt x="3" y="37"/>
                    <a:pt x="4" y="38"/>
                  </a:cubicBezTo>
                  <a:cubicBezTo>
                    <a:pt x="5" y="39"/>
                    <a:pt x="5" y="39"/>
                    <a:pt x="6" y="4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1" name="Freeform 168"/>
            <p:cNvSpPr/>
            <p:nvPr/>
          </p:nvSpPr>
          <p:spPr bwMode="auto">
            <a:xfrm>
              <a:off x="9924703" y="3984774"/>
              <a:ext cx="263525" cy="246063"/>
            </a:xfrm>
            <a:custGeom>
              <a:avLst/>
              <a:gdLst>
                <a:gd name="T0" fmla="*/ 55 w 58"/>
                <a:gd name="T1" fmla="*/ 20 h 54"/>
                <a:gd name="T2" fmla="*/ 53 w 58"/>
                <a:gd name="T3" fmla="*/ 17 h 54"/>
                <a:gd name="T4" fmla="*/ 50 w 58"/>
                <a:gd name="T5" fmla="*/ 11 h 54"/>
                <a:gd name="T6" fmla="*/ 48 w 58"/>
                <a:gd name="T7" fmla="*/ 6 h 54"/>
                <a:gd name="T8" fmla="*/ 46 w 58"/>
                <a:gd name="T9" fmla="*/ 1 h 54"/>
                <a:gd name="T10" fmla="*/ 47 w 58"/>
                <a:gd name="T11" fmla="*/ 1 h 54"/>
                <a:gd name="T12" fmla="*/ 42 w 58"/>
                <a:gd name="T13" fmla="*/ 0 h 54"/>
                <a:gd name="T14" fmla="*/ 38 w 58"/>
                <a:gd name="T15" fmla="*/ 1 h 54"/>
                <a:gd name="T16" fmla="*/ 38 w 58"/>
                <a:gd name="T17" fmla="*/ 6 h 54"/>
                <a:gd name="T18" fmla="*/ 35 w 58"/>
                <a:gd name="T19" fmla="*/ 11 h 54"/>
                <a:gd name="T20" fmla="*/ 32 w 58"/>
                <a:gd name="T21" fmla="*/ 17 h 54"/>
                <a:gd name="T22" fmla="*/ 28 w 58"/>
                <a:gd name="T23" fmla="*/ 20 h 54"/>
                <a:gd name="T24" fmla="*/ 25 w 58"/>
                <a:gd name="T25" fmla="*/ 19 h 54"/>
                <a:gd name="T26" fmla="*/ 22 w 58"/>
                <a:gd name="T27" fmla="*/ 18 h 54"/>
                <a:gd name="T28" fmla="*/ 18 w 58"/>
                <a:gd name="T29" fmla="*/ 21 h 54"/>
                <a:gd name="T30" fmla="*/ 13 w 58"/>
                <a:gd name="T31" fmla="*/ 21 h 54"/>
                <a:gd name="T32" fmla="*/ 9 w 58"/>
                <a:gd name="T33" fmla="*/ 23 h 54"/>
                <a:gd name="T34" fmla="*/ 7 w 58"/>
                <a:gd name="T35" fmla="*/ 21 h 54"/>
                <a:gd name="T36" fmla="*/ 3 w 58"/>
                <a:gd name="T37" fmla="*/ 17 h 54"/>
                <a:gd name="T38" fmla="*/ 1 w 58"/>
                <a:gd name="T39" fmla="*/ 21 h 54"/>
                <a:gd name="T40" fmla="*/ 2 w 58"/>
                <a:gd name="T41" fmla="*/ 32 h 54"/>
                <a:gd name="T42" fmla="*/ 6 w 58"/>
                <a:gd name="T43" fmla="*/ 36 h 54"/>
                <a:gd name="T44" fmla="*/ 7 w 58"/>
                <a:gd name="T45" fmla="*/ 47 h 54"/>
                <a:gd name="T46" fmla="*/ 11 w 58"/>
                <a:gd name="T47" fmla="*/ 47 h 54"/>
                <a:gd name="T48" fmla="*/ 16 w 58"/>
                <a:gd name="T49" fmla="*/ 46 h 54"/>
                <a:gd name="T50" fmla="*/ 16 w 58"/>
                <a:gd name="T51" fmla="*/ 51 h 54"/>
                <a:gd name="T52" fmla="*/ 22 w 58"/>
                <a:gd name="T53" fmla="*/ 50 h 54"/>
                <a:gd name="T54" fmla="*/ 24 w 58"/>
                <a:gd name="T55" fmla="*/ 48 h 54"/>
                <a:gd name="T56" fmla="*/ 28 w 58"/>
                <a:gd name="T57" fmla="*/ 50 h 54"/>
                <a:gd name="T58" fmla="*/ 32 w 58"/>
                <a:gd name="T59" fmla="*/ 50 h 54"/>
                <a:gd name="T60" fmla="*/ 33 w 58"/>
                <a:gd name="T61" fmla="*/ 53 h 54"/>
                <a:gd name="T62" fmla="*/ 40 w 58"/>
                <a:gd name="T63" fmla="*/ 50 h 54"/>
                <a:gd name="T64" fmla="*/ 40 w 58"/>
                <a:gd name="T65" fmla="*/ 54 h 54"/>
                <a:gd name="T66" fmla="*/ 42 w 58"/>
                <a:gd name="T67" fmla="*/ 46 h 54"/>
                <a:gd name="T68" fmla="*/ 44 w 58"/>
                <a:gd name="T69" fmla="*/ 38 h 54"/>
                <a:gd name="T70" fmla="*/ 50 w 58"/>
                <a:gd name="T71" fmla="*/ 33 h 54"/>
                <a:gd name="T72" fmla="*/ 49 w 58"/>
                <a:gd name="T73" fmla="*/ 25 h 54"/>
                <a:gd name="T74" fmla="*/ 57 w 58"/>
                <a:gd name="T75" fmla="*/ 22 h 54"/>
                <a:gd name="T76" fmla="*/ 55 w 58"/>
                <a:gd name="T77" fmla="*/ 2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8" h="54">
                  <a:moveTo>
                    <a:pt x="55" y="20"/>
                  </a:moveTo>
                  <a:cubicBezTo>
                    <a:pt x="51" y="20"/>
                    <a:pt x="53" y="17"/>
                    <a:pt x="53" y="17"/>
                  </a:cubicBezTo>
                  <a:cubicBezTo>
                    <a:pt x="53" y="17"/>
                    <a:pt x="53" y="12"/>
                    <a:pt x="50" y="11"/>
                  </a:cubicBezTo>
                  <a:cubicBezTo>
                    <a:pt x="47" y="11"/>
                    <a:pt x="50" y="10"/>
                    <a:pt x="48" y="6"/>
                  </a:cubicBezTo>
                  <a:cubicBezTo>
                    <a:pt x="47" y="3"/>
                    <a:pt x="46" y="1"/>
                    <a:pt x="46" y="1"/>
                  </a:cubicBezTo>
                  <a:cubicBezTo>
                    <a:pt x="46" y="1"/>
                    <a:pt x="46" y="1"/>
                    <a:pt x="47" y="1"/>
                  </a:cubicBezTo>
                  <a:cubicBezTo>
                    <a:pt x="46" y="0"/>
                    <a:pt x="43" y="0"/>
                    <a:pt x="42" y="0"/>
                  </a:cubicBezTo>
                  <a:cubicBezTo>
                    <a:pt x="41" y="0"/>
                    <a:pt x="38" y="0"/>
                    <a:pt x="38" y="1"/>
                  </a:cubicBezTo>
                  <a:cubicBezTo>
                    <a:pt x="38" y="2"/>
                    <a:pt x="38" y="5"/>
                    <a:pt x="38" y="6"/>
                  </a:cubicBezTo>
                  <a:cubicBezTo>
                    <a:pt x="38" y="7"/>
                    <a:pt x="36" y="9"/>
                    <a:pt x="35" y="11"/>
                  </a:cubicBezTo>
                  <a:cubicBezTo>
                    <a:pt x="34" y="13"/>
                    <a:pt x="33" y="16"/>
                    <a:pt x="32" y="17"/>
                  </a:cubicBezTo>
                  <a:cubicBezTo>
                    <a:pt x="31" y="17"/>
                    <a:pt x="28" y="20"/>
                    <a:pt x="28" y="20"/>
                  </a:cubicBezTo>
                  <a:cubicBezTo>
                    <a:pt x="27" y="20"/>
                    <a:pt x="26" y="19"/>
                    <a:pt x="25" y="19"/>
                  </a:cubicBezTo>
                  <a:cubicBezTo>
                    <a:pt x="24" y="19"/>
                    <a:pt x="23" y="17"/>
                    <a:pt x="22" y="18"/>
                  </a:cubicBezTo>
                  <a:cubicBezTo>
                    <a:pt x="20" y="19"/>
                    <a:pt x="18" y="20"/>
                    <a:pt x="18" y="21"/>
                  </a:cubicBezTo>
                  <a:cubicBezTo>
                    <a:pt x="17" y="21"/>
                    <a:pt x="15" y="21"/>
                    <a:pt x="13" y="21"/>
                  </a:cubicBezTo>
                  <a:cubicBezTo>
                    <a:pt x="11" y="22"/>
                    <a:pt x="10" y="23"/>
                    <a:pt x="9" y="23"/>
                  </a:cubicBezTo>
                  <a:cubicBezTo>
                    <a:pt x="8" y="22"/>
                    <a:pt x="8" y="22"/>
                    <a:pt x="7" y="21"/>
                  </a:cubicBezTo>
                  <a:cubicBezTo>
                    <a:pt x="6" y="20"/>
                    <a:pt x="3" y="18"/>
                    <a:pt x="3" y="17"/>
                  </a:cubicBezTo>
                  <a:cubicBezTo>
                    <a:pt x="2" y="18"/>
                    <a:pt x="1" y="20"/>
                    <a:pt x="1" y="21"/>
                  </a:cubicBezTo>
                  <a:cubicBezTo>
                    <a:pt x="1" y="24"/>
                    <a:pt x="0" y="26"/>
                    <a:pt x="2" y="32"/>
                  </a:cubicBezTo>
                  <a:cubicBezTo>
                    <a:pt x="4" y="37"/>
                    <a:pt x="6" y="36"/>
                    <a:pt x="6" y="36"/>
                  </a:cubicBezTo>
                  <a:cubicBezTo>
                    <a:pt x="6" y="36"/>
                    <a:pt x="7" y="46"/>
                    <a:pt x="7" y="47"/>
                  </a:cubicBezTo>
                  <a:cubicBezTo>
                    <a:pt x="7" y="48"/>
                    <a:pt x="8" y="47"/>
                    <a:pt x="11" y="47"/>
                  </a:cubicBezTo>
                  <a:cubicBezTo>
                    <a:pt x="15" y="47"/>
                    <a:pt x="14" y="47"/>
                    <a:pt x="16" y="46"/>
                  </a:cubicBezTo>
                  <a:cubicBezTo>
                    <a:pt x="17" y="45"/>
                    <a:pt x="16" y="49"/>
                    <a:pt x="16" y="51"/>
                  </a:cubicBezTo>
                  <a:cubicBezTo>
                    <a:pt x="15" y="52"/>
                    <a:pt x="20" y="50"/>
                    <a:pt x="22" y="50"/>
                  </a:cubicBezTo>
                  <a:cubicBezTo>
                    <a:pt x="24" y="50"/>
                    <a:pt x="24" y="48"/>
                    <a:pt x="24" y="48"/>
                  </a:cubicBezTo>
                  <a:cubicBezTo>
                    <a:pt x="24" y="48"/>
                    <a:pt x="26" y="49"/>
                    <a:pt x="28" y="50"/>
                  </a:cubicBezTo>
                  <a:cubicBezTo>
                    <a:pt x="30" y="52"/>
                    <a:pt x="32" y="50"/>
                    <a:pt x="32" y="50"/>
                  </a:cubicBezTo>
                  <a:cubicBezTo>
                    <a:pt x="32" y="50"/>
                    <a:pt x="31" y="53"/>
                    <a:pt x="33" y="53"/>
                  </a:cubicBezTo>
                  <a:cubicBezTo>
                    <a:pt x="36" y="53"/>
                    <a:pt x="40" y="50"/>
                    <a:pt x="40" y="50"/>
                  </a:cubicBezTo>
                  <a:cubicBezTo>
                    <a:pt x="40" y="54"/>
                    <a:pt x="40" y="54"/>
                    <a:pt x="40" y="54"/>
                  </a:cubicBezTo>
                  <a:cubicBezTo>
                    <a:pt x="40" y="54"/>
                    <a:pt x="42" y="47"/>
                    <a:pt x="42" y="46"/>
                  </a:cubicBezTo>
                  <a:cubicBezTo>
                    <a:pt x="42" y="44"/>
                    <a:pt x="42" y="41"/>
                    <a:pt x="44" y="38"/>
                  </a:cubicBezTo>
                  <a:cubicBezTo>
                    <a:pt x="45" y="34"/>
                    <a:pt x="47" y="36"/>
                    <a:pt x="50" y="33"/>
                  </a:cubicBezTo>
                  <a:cubicBezTo>
                    <a:pt x="52" y="30"/>
                    <a:pt x="49" y="29"/>
                    <a:pt x="49" y="25"/>
                  </a:cubicBezTo>
                  <a:cubicBezTo>
                    <a:pt x="50" y="22"/>
                    <a:pt x="57" y="22"/>
                    <a:pt x="57" y="22"/>
                  </a:cubicBezTo>
                  <a:cubicBezTo>
                    <a:pt x="57" y="22"/>
                    <a:pt x="58" y="21"/>
                    <a:pt x="55" y="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2" name="Freeform 169"/>
            <p:cNvSpPr/>
            <p:nvPr/>
          </p:nvSpPr>
          <p:spPr bwMode="auto">
            <a:xfrm>
              <a:off x="10480328" y="4121299"/>
              <a:ext cx="263525" cy="255588"/>
            </a:xfrm>
            <a:custGeom>
              <a:avLst/>
              <a:gdLst>
                <a:gd name="T0" fmla="*/ 56 w 58"/>
                <a:gd name="T1" fmla="*/ 14 h 56"/>
                <a:gd name="T2" fmla="*/ 50 w 58"/>
                <a:gd name="T3" fmla="*/ 13 h 56"/>
                <a:gd name="T4" fmla="*/ 42 w 58"/>
                <a:gd name="T5" fmla="*/ 8 h 56"/>
                <a:gd name="T6" fmla="*/ 34 w 58"/>
                <a:gd name="T7" fmla="*/ 11 h 56"/>
                <a:gd name="T8" fmla="*/ 30 w 58"/>
                <a:gd name="T9" fmla="*/ 15 h 56"/>
                <a:gd name="T10" fmla="*/ 25 w 58"/>
                <a:gd name="T11" fmla="*/ 20 h 56"/>
                <a:gd name="T12" fmla="*/ 23 w 58"/>
                <a:gd name="T13" fmla="*/ 16 h 56"/>
                <a:gd name="T14" fmla="*/ 20 w 58"/>
                <a:gd name="T15" fmla="*/ 15 h 56"/>
                <a:gd name="T16" fmla="*/ 19 w 58"/>
                <a:gd name="T17" fmla="*/ 12 h 56"/>
                <a:gd name="T18" fmla="*/ 19 w 58"/>
                <a:gd name="T19" fmla="*/ 5 h 56"/>
                <a:gd name="T20" fmla="*/ 15 w 58"/>
                <a:gd name="T21" fmla="*/ 2 h 56"/>
                <a:gd name="T22" fmla="*/ 9 w 58"/>
                <a:gd name="T23" fmla="*/ 0 h 56"/>
                <a:gd name="T24" fmla="*/ 2 w 58"/>
                <a:gd name="T25" fmla="*/ 3 h 56"/>
                <a:gd name="T26" fmla="*/ 0 w 58"/>
                <a:gd name="T27" fmla="*/ 6 h 56"/>
                <a:gd name="T28" fmla="*/ 7 w 58"/>
                <a:gd name="T29" fmla="*/ 8 h 56"/>
                <a:gd name="T30" fmla="*/ 8 w 58"/>
                <a:gd name="T31" fmla="*/ 12 h 56"/>
                <a:gd name="T32" fmla="*/ 17 w 58"/>
                <a:gd name="T33" fmla="*/ 12 h 56"/>
                <a:gd name="T34" fmla="*/ 17 w 58"/>
                <a:gd name="T35" fmla="*/ 15 h 56"/>
                <a:gd name="T36" fmla="*/ 11 w 58"/>
                <a:gd name="T37" fmla="*/ 15 h 56"/>
                <a:gd name="T38" fmla="*/ 9 w 58"/>
                <a:gd name="T39" fmla="*/ 17 h 56"/>
                <a:gd name="T40" fmla="*/ 11 w 58"/>
                <a:gd name="T41" fmla="*/ 21 h 56"/>
                <a:gd name="T42" fmla="*/ 14 w 58"/>
                <a:gd name="T43" fmla="*/ 25 h 56"/>
                <a:gd name="T44" fmla="*/ 16 w 58"/>
                <a:gd name="T45" fmla="*/ 19 h 56"/>
                <a:gd name="T46" fmla="*/ 18 w 58"/>
                <a:gd name="T47" fmla="*/ 23 h 56"/>
                <a:gd name="T48" fmla="*/ 22 w 58"/>
                <a:gd name="T49" fmla="*/ 25 h 56"/>
                <a:gd name="T50" fmla="*/ 28 w 58"/>
                <a:gd name="T51" fmla="*/ 28 h 56"/>
                <a:gd name="T52" fmla="*/ 41 w 58"/>
                <a:gd name="T53" fmla="*/ 34 h 56"/>
                <a:gd name="T54" fmla="*/ 42 w 58"/>
                <a:gd name="T55" fmla="*/ 45 h 56"/>
                <a:gd name="T56" fmla="*/ 37 w 58"/>
                <a:gd name="T57" fmla="*/ 52 h 56"/>
                <a:gd name="T58" fmla="*/ 47 w 58"/>
                <a:gd name="T59" fmla="*/ 50 h 56"/>
                <a:gd name="T60" fmla="*/ 54 w 58"/>
                <a:gd name="T61" fmla="*/ 56 h 56"/>
                <a:gd name="T62" fmla="*/ 55 w 58"/>
                <a:gd name="T63" fmla="*/ 56 h 56"/>
                <a:gd name="T64" fmla="*/ 58 w 58"/>
                <a:gd name="T65" fmla="*/ 14 h 56"/>
                <a:gd name="T66" fmla="*/ 56 w 58"/>
                <a:gd name="T67" fmla="*/ 1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8" h="56">
                  <a:moveTo>
                    <a:pt x="56" y="14"/>
                  </a:moveTo>
                  <a:cubicBezTo>
                    <a:pt x="55" y="12"/>
                    <a:pt x="53" y="13"/>
                    <a:pt x="50" y="13"/>
                  </a:cubicBezTo>
                  <a:cubicBezTo>
                    <a:pt x="47" y="12"/>
                    <a:pt x="46" y="11"/>
                    <a:pt x="42" y="8"/>
                  </a:cubicBezTo>
                  <a:cubicBezTo>
                    <a:pt x="38" y="5"/>
                    <a:pt x="37" y="11"/>
                    <a:pt x="34" y="11"/>
                  </a:cubicBezTo>
                  <a:cubicBezTo>
                    <a:pt x="31" y="11"/>
                    <a:pt x="31" y="12"/>
                    <a:pt x="30" y="15"/>
                  </a:cubicBezTo>
                  <a:cubicBezTo>
                    <a:pt x="30" y="17"/>
                    <a:pt x="26" y="20"/>
                    <a:pt x="25" y="20"/>
                  </a:cubicBezTo>
                  <a:cubicBezTo>
                    <a:pt x="23" y="20"/>
                    <a:pt x="23" y="19"/>
                    <a:pt x="23" y="16"/>
                  </a:cubicBezTo>
                  <a:cubicBezTo>
                    <a:pt x="23" y="13"/>
                    <a:pt x="20" y="16"/>
                    <a:pt x="20" y="15"/>
                  </a:cubicBezTo>
                  <a:cubicBezTo>
                    <a:pt x="20" y="14"/>
                    <a:pt x="19" y="13"/>
                    <a:pt x="19" y="12"/>
                  </a:cubicBezTo>
                  <a:cubicBezTo>
                    <a:pt x="19" y="11"/>
                    <a:pt x="19" y="8"/>
                    <a:pt x="19" y="5"/>
                  </a:cubicBezTo>
                  <a:cubicBezTo>
                    <a:pt x="19" y="3"/>
                    <a:pt x="16" y="2"/>
                    <a:pt x="15" y="2"/>
                  </a:cubicBezTo>
                  <a:cubicBezTo>
                    <a:pt x="13" y="2"/>
                    <a:pt x="11" y="0"/>
                    <a:pt x="9" y="0"/>
                  </a:cubicBezTo>
                  <a:cubicBezTo>
                    <a:pt x="7" y="0"/>
                    <a:pt x="2" y="3"/>
                    <a:pt x="2" y="3"/>
                  </a:cubicBezTo>
                  <a:cubicBezTo>
                    <a:pt x="0" y="6"/>
                    <a:pt x="0" y="6"/>
                    <a:pt x="0" y="6"/>
                  </a:cubicBezTo>
                  <a:cubicBezTo>
                    <a:pt x="1" y="9"/>
                    <a:pt x="7" y="8"/>
                    <a:pt x="7" y="8"/>
                  </a:cubicBezTo>
                  <a:cubicBezTo>
                    <a:pt x="8" y="12"/>
                    <a:pt x="8" y="12"/>
                    <a:pt x="8" y="12"/>
                  </a:cubicBezTo>
                  <a:cubicBezTo>
                    <a:pt x="17" y="12"/>
                    <a:pt x="17" y="12"/>
                    <a:pt x="17" y="12"/>
                  </a:cubicBezTo>
                  <a:cubicBezTo>
                    <a:pt x="17" y="15"/>
                    <a:pt x="17" y="15"/>
                    <a:pt x="17" y="15"/>
                  </a:cubicBezTo>
                  <a:cubicBezTo>
                    <a:pt x="17" y="15"/>
                    <a:pt x="12" y="14"/>
                    <a:pt x="11" y="15"/>
                  </a:cubicBezTo>
                  <a:cubicBezTo>
                    <a:pt x="10" y="15"/>
                    <a:pt x="7" y="17"/>
                    <a:pt x="9" y="17"/>
                  </a:cubicBezTo>
                  <a:cubicBezTo>
                    <a:pt x="11" y="17"/>
                    <a:pt x="11" y="20"/>
                    <a:pt x="11" y="21"/>
                  </a:cubicBezTo>
                  <a:cubicBezTo>
                    <a:pt x="11" y="22"/>
                    <a:pt x="12" y="25"/>
                    <a:pt x="14" y="25"/>
                  </a:cubicBezTo>
                  <a:cubicBezTo>
                    <a:pt x="15" y="25"/>
                    <a:pt x="16" y="19"/>
                    <a:pt x="16" y="19"/>
                  </a:cubicBezTo>
                  <a:cubicBezTo>
                    <a:pt x="16" y="19"/>
                    <a:pt x="17" y="22"/>
                    <a:pt x="18" y="23"/>
                  </a:cubicBezTo>
                  <a:cubicBezTo>
                    <a:pt x="19" y="23"/>
                    <a:pt x="22" y="24"/>
                    <a:pt x="22" y="25"/>
                  </a:cubicBezTo>
                  <a:cubicBezTo>
                    <a:pt x="22" y="25"/>
                    <a:pt x="25" y="28"/>
                    <a:pt x="28" y="28"/>
                  </a:cubicBezTo>
                  <a:cubicBezTo>
                    <a:pt x="32" y="28"/>
                    <a:pt x="37" y="31"/>
                    <a:pt x="41" y="34"/>
                  </a:cubicBezTo>
                  <a:cubicBezTo>
                    <a:pt x="44" y="37"/>
                    <a:pt x="42" y="45"/>
                    <a:pt x="42" y="45"/>
                  </a:cubicBezTo>
                  <a:cubicBezTo>
                    <a:pt x="38" y="44"/>
                    <a:pt x="37" y="52"/>
                    <a:pt x="37" y="52"/>
                  </a:cubicBezTo>
                  <a:cubicBezTo>
                    <a:pt x="37" y="52"/>
                    <a:pt x="43" y="51"/>
                    <a:pt x="47" y="50"/>
                  </a:cubicBezTo>
                  <a:cubicBezTo>
                    <a:pt x="50" y="49"/>
                    <a:pt x="54" y="56"/>
                    <a:pt x="54" y="56"/>
                  </a:cubicBezTo>
                  <a:cubicBezTo>
                    <a:pt x="54" y="56"/>
                    <a:pt x="55" y="56"/>
                    <a:pt x="55" y="56"/>
                  </a:cubicBezTo>
                  <a:cubicBezTo>
                    <a:pt x="58" y="14"/>
                    <a:pt x="58" y="14"/>
                    <a:pt x="58" y="14"/>
                  </a:cubicBezTo>
                  <a:cubicBezTo>
                    <a:pt x="57" y="14"/>
                    <a:pt x="57" y="14"/>
                    <a:pt x="56"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3" name="Freeform 170"/>
            <p:cNvSpPr/>
            <p:nvPr/>
          </p:nvSpPr>
          <p:spPr bwMode="auto">
            <a:xfrm>
              <a:off x="10729566" y="4186387"/>
              <a:ext cx="268288" cy="241300"/>
            </a:xfrm>
            <a:custGeom>
              <a:avLst/>
              <a:gdLst>
                <a:gd name="T0" fmla="*/ 51 w 59"/>
                <a:gd name="T1" fmla="*/ 47 h 53"/>
                <a:gd name="T2" fmla="*/ 44 w 59"/>
                <a:gd name="T3" fmla="*/ 42 h 53"/>
                <a:gd name="T4" fmla="*/ 42 w 59"/>
                <a:gd name="T5" fmla="*/ 37 h 53"/>
                <a:gd name="T6" fmla="*/ 35 w 59"/>
                <a:gd name="T7" fmla="*/ 28 h 53"/>
                <a:gd name="T8" fmla="*/ 40 w 59"/>
                <a:gd name="T9" fmla="*/ 25 h 53"/>
                <a:gd name="T10" fmla="*/ 34 w 59"/>
                <a:gd name="T11" fmla="*/ 21 h 53"/>
                <a:gd name="T12" fmla="*/ 29 w 59"/>
                <a:gd name="T13" fmla="*/ 19 h 53"/>
                <a:gd name="T14" fmla="*/ 27 w 59"/>
                <a:gd name="T15" fmla="*/ 15 h 53"/>
                <a:gd name="T16" fmla="*/ 22 w 59"/>
                <a:gd name="T17" fmla="*/ 8 h 53"/>
                <a:gd name="T18" fmla="*/ 13 w 59"/>
                <a:gd name="T19" fmla="*/ 5 h 53"/>
                <a:gd name="T20" fmla="*/ 3 w 59"/>
                <a:gd name="T21" fmla="*/ 0 h 53"/>
                <a:gd name="T22" fmla="*/ 0 w 59"/>
                <a:gd name="T23" fmla="*/ 42 h 53"/>
                <a:gd name="T24" fmla="*/ 7 w 59"/>
                <a:gd name="T25" fmla="*/ 42 h 53"/>
                <a:gd name="T26" fmla="*/ 13 w 59"/>
                <a:gd name="T27" fmla="*/ 42 h 53"/>
                <a:gd name="T28" fmla="*/ 14 w 59"/>
                <a:gd name="T29" fmla="*/ 39 h 53"/>
                <a:gd name="T30" fmla="*/ 7 w 59"/>
                <a:gd name="T31" fmla="*/ 37 h 53"/>
                <a:gd name="T32" fmla="*/ 12 w 59"/>
                <a:gd name="T33" fmla="*/ 36 h 53"/>
                <a:gd name="T34" fmla="*/ 17 w 59"/>
                <a:gd name="T35" fmla="*/ 34 h 53"/>
                <a:gd name="T36" fmla="*/ 23 w 59"/>
                <a:gd name="T37" fmla="*/ 33 h 53"/>
                <a:gd name="T38" fmla="*/ 29 w 59"/>
                <a:gd name="T39" fmla="*/ 36 h 53"/>
                <a:gd name="T40" fmla="*/ 31 w 59"/>
                <a:gd name="T41" fmla="*/ 39 h 53"/>
                <a:gd name="T42" fmla="*/ 39 w 59"/>
                <a:gd name="T43" fmla="*/ 48 h 53"/>
                <a:gd name="T44" fmla="*/ 52 w 59"/>
                <a:gd name="T45" fmla="*/ 52 h 53"/>
                <a:gd name="T46" fmla="*/ 51 w 59"/>
                <a:gd name="T47" fmla="*/ 4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 h="53">
                  <a:moveTo>
                    <a:pt x="51" y="47"/>
                  </a:moveTo>
                  <a:cubicBezTo>
                    <a:pt x="50" y="46"/>
                    <a:pt x="47" y="44"/>
                    <a:pt x="44" y="42"/>
                  </a:cubicBezTo>
                  <a:cubicBezTo>
                    <a:pt x="41" y="39"/>
                    <a:pt x="43" y="39"/>
                    <a:pt x="42" y="37"/>
                  </a:cubicBezTo>
                  <a:cubicBezTo>
                    <a:pt x="41" y="34"/>
                    <a:pt x="36" y="31"/>
                    <a:pt x="35" y="28"/>
                  </a:cubicBezTo>
                  <a:cubicBezTo>
                    <a:pt x="34" y="26"/>
                    <a:pt x="40" y="27"/>
                    <a:pt x="40" y="25"/>
                  </a:cubicBezTo>
                  <a:cubicBezTo>
                    <a:pt x="40" y="22"/>
                    <a:pt x="34" y="22"/>
                    <a:pt x="34" y="21"/>
                  </a:cubicBezTo>
                  <a:cubicBezTo>
                    <a:pt x="34" y="20"/>
                    <a:pt x="31" y="19"/>
                    <a:pt x="29" y="19"/>
                  </a:cubicBezTo>
                  <a:cubicBezTo>
                    <a:pt x="27" y="19"/>
                    <a:pt x="27" y="18"/>
                    <a:pt x="27" y="15"/>
                  </a:cubicBezTo>
                  <a:cubicBezTo>
                    <a:pt x="27" y="11"/>
                    <a:pt x="26" y="10"/>
                    <a:pt x="22" y="8"/>
                  </a:cubicBezTo>
                  <a:cubicBezTo>
                    <a:pt x="19" y="6"/>
                    <a:pt x="16" y="6"/>
                    <a:pt x="13" y="5"/>
                  </a:cubicBezTo>
                  <a:cubicBezTo>
                    <a:pt x="11" y="5"/>
                    <a:pt x="6" y="2"/>
                    <a:pt x="3" y="0"/>
                  </a:cubicBezTo>
                  <a:cubicBezTo>
                    <a:pt x="0" y="42"/>
                    <a:pt x="0" y="42"/>
                    <a:pt x="0" y="42"/>
                  </a:cubicBezTo>
                  <a:cubicBezTo>
                    <a:pt x="3" y="42"/>
                    <a:pt x="6" y="42"/>
                    <a:pt x="7" y="42"/>
                  </a:cubicBezTo>
                  <a:cubicBezTo>
                    <a:pt x="9" y="42"/>
                    <a:pt x="10" y="42"/>
                    <a:pt x="13" y="42"/>
                  </a:cubicBezTo>
                  <a:cubicBezTo>
                    <a:pt x="16" y="42"/>
                    <a:pt x="14" y="39"/>
                    <a:pt x="14" y="39"/>
                  </a:cubicBezTo>
                  <a:cubicBezTo>
                    <a:pt x="7" y="37"/>
                    <a:pt x="7" y="37"/>
                    <a:pt x="7" y="37"/>
                  </a:cubicBezTo>
                  <a:cubicBezTo>
                    <a:pt x="7" y="37"/>
                    <a:pt x="9" y="36"/>
                    <a:pt x="12" y="36"/>
                  </a:cubicBezTo>
                  <a:cubicBezTo>
                    <a:pt x="16" y="36"/>
                    <a:pt x="15" y="35"/>
                    <a:pt x="17" y="34"/>
                  </a:cubicBezTo>
                  <a:cubicBezTo>
                    <a:pt x="19" y="32"/>
                    <a:pt x="19" y="33"/>
                    <a:pt x="23" y="33"/>
                  </a:cubicBezTo>
                  <a:cubicBezTo>
                    <a:pt x="28" y="33"/>
                    <a:pt x="26" y="34"/>
                    <a:pt x="29" y="36"/>
                  </a:cubicBezTo>
                  <a:cubicBezTo>
                    <a:pt x="32" y="38"/>
                    <a:pt x="31" y="39"/>
                    <a:pt x="31" y="39"/>
                  </a:cubicBezTo>
                  <a:cubicBezTo>
                    <a:pt x="31" y="39"/>
                    <a:pt x="34" y="46"/>
                    <a:pt x="39" y="48"/>
                  </a:cubicBezTo>
                  <a:cubicBezTo>
                    <a:pt x="43" y="50"/>
                    <a:pt x="45" y="50"/>
                    <a:pt x="52" y="52"/>
                  </a:cubicBezTo>
                  <a:cubicBezTo>
                    <a:pt x="59" y="53"/>
                    <a:pt x="52" y="48"/>
                    <a:pt x="51" y="4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4" name="Freeform 171"/>
            <p:cNvSpPr/>
            <p:nvPr/>
          </p:nvSpPr>
          <p:spPr bwMode="auto">
            <a:xfrm>
              <a:off x="10607328" y="2583012"/>
              <a:ext cx="9525" cy="9525"/>
            </a:xfrm>
            <a:custGeom>
              <a:avLst/>
              <a:gdLst>
                <a:gd name="T0" fmla="*/ 1 w 2"/>
                <a:gd name="T1" fmla="*/ 2 h 2"/>
                <a:gd name="T2" fmla="*/ 2 w 2"/>
                <a:gd name="T3" fmla="*/ 2 h 2"/>
                <a:gd name="T4" fmla="*/ 1 w 2"/>
                <a:gd name="T5" fmla="*/ 2 h 2"/>
              </a:gdLst>
              <a:ahLst/>
              <a:cxnLst>
                <a:cxn ang="0">
                  <a:pos x="T0" y="T1"/>
                </a:cxn>
                <a:cxn ang="0">
                  <a:pos x="T2" y="T3"/>
                </a:cxn>
                <a:cxn ang="0">
                  <a:pos x="T4" y="T5"/>
                </a:cxn>
              </a:cxnLst>
              <a:rect l="0" t="0" r="r" b="b"/>
              <a:pathLst>
                <a:path w="2" h="2">
                  <a:moveTo>
                    <a:pt x="1" y="2"/>
                  </a:moveTo>
                  <a:cubicBezTo>
                    <a:pt x="2" y="2"/>
                    <a:pt x="2" y="2"/>
                    <a:pt x="2" y="2"/>
                  </a:cubicBezTo>
                  <a:cubicBezTo>
                    <a:pt x="0" y="0"/>
                    <a:pt x="1" y="2"/>
                    <a:pt x="1" y="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5" name="Freeform 172"/>
            <p:cNvSpPr/>
            <p:nvPr/>
          </p:nvSpPr>
          <p:spPr bwMode="auto">
            <a:xfrm>
              <a:off x="9089678" y="2076599"/>
              <a:ext cx="17463" cy="14288"/>
            </a:xfrm>
            <a:custGeom>
              <a:avLst/>
              <a:gdLst>
                <a:gd name="T0" fmla="*/ 2 w 4"/>
                <a:gd name="T1" fmla="*/ 3 h 3"/>
                <a:gd name="T2" fmla="*/ 4 w 4"/>
                <a:gd name="T3" fmla="*/ 0 h 3"/>
                <a:gd name="T4" fmla="*/ 2 w 4"/>
                <a:gd name="T5" fmla="*/ 3 h 3"/>
              </a:gdLst>
              <a:ahLst/>
              <a:cxnLst>
                <a:cxn ang="0">
                  <a:pos x="T0" y="T1"/>
                </a:cxn>
                <a:cxn ang="0">
                  <a:pos x="T2" y="T3"/>
                </a:cxn>
                <a:cxn ang="0">
                  <a:pos x="T4" y="T5"/>
                </a:cxn>
              </a:cxnLst>
              <a:rect l="0" t="0" r="r" b="b"/>
              <a:pathLst>
                <a:path w="4" h="3">
                  <a:moveTo>
                    <a:pt x="2" y="3"/>
                  </a:moveTo>
                  <a:cubicBezTo>
                    <a:pt x="2" y="3"/>
                    <a:pt x="3" y="1"/>
                    <a:pt x="4" y="0"/>
                  </a:cubicBezTo>
                  <a:cubicBezTo>
                    <a:pt x="0" y="0"/>
                    <a:pt x="2" y="3"/>
                    <a:pt x="2" y="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6" name="Freeform 173"/>
            <p:cNvSpPr/>
            <p:nvPr/>
          </p:nvSpPr>
          <p:spPr bwMode="auto">
            <a:xfrm>
              <a:off x="7429153" y="2178199"/>
              <a:ext cx="260350" cy="354013"/>
            </a:xfrm>
            <a:custGeom>
              <a:avLst/>
              <a:gdLst>
                <a:gd name="T0" fmla="*/ 54 w 57"/>
                <a:gd name="T1" fmla="*/ 15 h 78"/>
                <a:gd name="T2" fmla="*/ 55 w 57"/>
                <a:gd name="T3" fmla="*/ 13 h 78"/>
                <a:gd name="T4" fmla="*/ 55 w 57"/>
                <a:gd name="T5" fmla="*/ 11 h 78"/>
                <a:gd name="T6" fmla="*/ 53 w 57"/>
                <a:gd name="T7" fmla="*/ 9 h 78"/>
                <a:gd name="T8" fmla="*/ 53 w 57"/>
                <a:gd name="T9" fmla="*/ 6 h 78"/>
                <a:gd name="T10" fmla="*/ 51 w 57"/>
                <a:gd name="T11" fmla="*/ 4 h 78"/>
                <a:gd name="T12" fmla="*/ 48 w 57"/>
                <a:gd name="T13" fmla="*/ 3 h 78"/>
                <a:gd name="T14" fmla="*/ 46 w 57"/>
                <a:gd name="T15" fmla="*/ 2 h 78"/>
                <a:gd name="T16" fmla="*/ 43 w 57"/>
                <a:gd name="T17" fmla="*/ 0 h 78"/>
                <a:gd name="T18" fmla="*/ 42 w 57"/>
                <a:gd name="T19" fmla="*/ 0 h 78"/>
                <a:gd name="T20" fmla="*/ 42 w 57"/>
                <a:gd name="T21" fmla="*/ 0 h 78"/>
                <a:gd name="T22" fmla="*/ 42 w 57"/>
                <a:gd name="T23" fmla="*/ 0 h 78"/>
                <a:gd name="T24" fmla="*/ 39 w 57"/>
                <a:gd name="T25" fmla="*/ 0 h 78"/>
                <a:gd name="T26" fmla="*/ 38 w 57"/>
                <a:gd name="T27" fmla="*/ 2 h 78"/>
                <a:gd name="T28" fmla="*/ 37 w 57"/>
                <a:gd name="T29" fmla="*/ 4 h 78"/>
                <a:gd name="T30" fmla="*/ 35 w 57"/>
                <a:gd name="T31" fmla="*/ 3 h 78"/>
                <a:gd name="T32" fmla="*/ 32 w 57"/>
                <a:gd name="T33" fmla="*/ 2 h 78"/>
                <a:gd name="T34" fmla="*/ 30 w 57"/>
                <a:gd name="T35" fmla="*/ 4 h 78"/>
                <a:gd name="T36" fmla="*/ 25 w 57"/>
                <a:gd name="T37" fmla="*/ 6 h 78"/>
                <a:gd name="T38" fmla="*/ 24 w 57"/>
                <a:gd name="T39" fmla="*/ 8 h 78"/>
                <a:gd name="T40" fmla="*/ 22 w 57"/>
                <a:gd name="T41" fmla="*/ 11 h 78"/>
                <a:gd name="T42" fmla="*/ 20 w 57"/>
                <a:gd name="T43" fmla="*/ 14 h 78"/>
                <a:gd name="T44" fmla="*/ 16 w 57"/>
                <a:gd name="T45" fmla="*/ 16 h 78"/>
                <a:gd name="T46" fmla="*/ 16 w 57"/>
                <a:gd name="T47" fmla="*/ 20 h 78"/>
                <a:gd name="T48" fmla="*/ 14 w 57"/>
                <a:gd name="T49" fmla="*/ 22 h 78"/>
                <a:gd name="T50" fmla="*/ 14 w 57"/>
                <a:gd name="T51" fmla="*/ 24 h 78"/>
                <a:gd name="T52" fmla="*/ 15 w 57"/>
                <a:gd name="T53" fmla="*/ 24 h 78"/>
                <a:gd name="T54" fmla="*/ 16 w 57"/>
                <a:gd name="T55" fmla="*/ 26 h 78"/>
                <a:gd name="T56" fmla="*/ 13 w 57"/>
                <a:gd name="T57" fmla="*/ 27 h 78"/>
                <a:gd name="T58" fmla="*/ 8 w 57"/>
                <a:gd name="T59" fmla="*/ 28 h 78"/>
                <a:gd name="T60" fmla="*/ 7 w 57"/>
                <a:gd name="T61" fmla="*/ 31 h 78"/>
                <a:gd name="T62" fmla="*/ 6 w 57"/>
                <a:gd name="T63" fmla="*/ 36 h 78"/>
                <a:gd name="T64" fmla="*/ 7 w 57"/>
                <a:gd name="T65" fmla="*/ 40 h 78"/>
                <a:gd name="T66" fmla="*/ 9 w 57"/>
                <a:gd name="T67" fmla="*/ 42 h 78"/>
                <a:gd name="T68" fmla="*/ 9 w 57"/>
                <a:gd name="T69" fmla="*/ 44 h 78"/>
                <a:gd name="T70" fmla="*/ 7 w 57"/>
                <a:gd name="T71" fmla="*/ 44 h 78"/>
                <a:gd name="T72" fmla="*/ 9 w 57"/>
                <a:gd name="T73" fmla="*/ 47 h 78"/>
                <a:gd name="T74" fmla="*/ 8 w 57"/>
                <a:gd name="T75" fmla="*/ 50 h 78"/>
                <a:gd name="T76" fmla="*/ 6 w 57"/>
                <a:gd name="T77" fmla="*/ 51 h 78"/>
                <a:gd name="T78" fmla="*/ 5 w 57"/>
                <a:gd name="T79" fmla="*/ 53 h 78"/>
                <a:gd name="T80" fmla="*/ 4 w 57"/>
                <a:gd name="T81" fmla="*/ 56 h 78"/>
                <a:gd name="T82" fmla="*/ 5 w 57"/>
                <a:gd name="T83" fmla="*/ 56 h 78"/>
                <a:gd name="T84" fmla="*/ 4 w 57"/>
                <a:gd name="T85" fmla="*/ 60 h 78"/>
                <a:gd name="T86" fmla="*/ 9 w 57"/>
                <a:gd name="T87" fmla="*/ 67 h 78"/>
                <a:gd name="T88" fmla="*/ 9 w 57"/>
                <a:gd name="T89" fmla="*/ 74 h 78"/>
                <a:gd name="T90" fmla="*/ 13 w 57"/>
                <a:gd name="T91" fmla="*/ 78 h 78"/>
                <a:gd name="T92" fmla="*/ 17 w 57"/>
                <a:gd name="T93" fmla="*/ 75 h 78"/>
                <a:gd name="T94" fmla="*/ 23 w 57"/>
                <a:gd name="T95" fmla="*/ 74 h 78"/>
                <a:gd name="T96" fmla="*/ 27 w 57"/>
                <a:gd name="T97" fmla="*/ 69 h 78"/>
                <a:gd name="T98" fmla="*/ 28 w 57"/>
                <a:gd name="T99" fmla="*/ 59 h 78"/>
                <a:gd name="T100" fmla="*/ 37 w 57"/>
                <a:gd name="T101" fmla="*/ 52 h 78"/>
                <a:gd name="T102" fmla="*/ 29 w 57"/>
                <a:gd name="T103" fmla="*/ 42 h 78"/>
                <a:gd name="T104" fmla="*/ 39 w 57"/>
                <a:gd name="T105" fmla="*/ 30 h 78"/>
                <a:gd name="T106" fmla="*/ 46 w 57"/>
                <a:gd name="T107" fmla="*/ 25 h 78"/>
                <a:gd name="T108" fmla="*/ 45 w 57"/>
                <a:gd name="T109" fmla="*/ 22 h 78"/>
                <a:gd name="T110" fmla="*/ 49 w 57"/>
                <a:gd name="T111" fmla="*/ 19 h 78"/>
                <a:gd name="T112" fmla="*/ 56 w 57"/>
                <a:gd name="T113" fmla="*/ 18 h 78"/>
                <a:gd name="T114" fmla="*/ 57 w 57"/>
                <a:gd name="T115" fmla="*/ 18 h 78"/>
                <a:gd name="T116" fmla="*/ 57 w 57"/>
                <a:gd name="T117" fmla="*/ 17 h 78"/>
                <a:gd name="T118" fmla="*/ 54 w 57"/>
                <a:gd name="T119" fmla="*/ 1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 h="78">
                  <a:moveTo>
                    <a:pt x="54" y="15"/>
                  </a:moveTo>
                  <a:cubicBezTo>
                    <a:pt x="55" y="13"/>
                    <a:pt x="55" y="13"/>
                    <a:pt x="55" y="13"/>
                  </a:cubicBezTo>
                  <a:cubicBezTo>
                    <a:pt x="55" y="11"/>
                    <a:pt x="55" y="11"/>
                    <a:pt x="55" y="11"/>
                  </a:cubicBezTo>
                  <a:cubicBezTo>
                    <a:pt x="53" y="9"/>
                    <a:pt x="53" y="9"/>
                    <a:pt x="53" y="9"/>
                  </a:cubicBezTo>
                  <a:cubicBezTo>
                    <a:pt x="53" y="6"/>
                    <a:pt x="53" y="6"/>
                    <a:pt x="53" y="6"/>
                  </a:cubicBezTo>
                  <a:cubicBezTo>
                    <a:pt x="51" y="4"/>
                    <a:pt x="51" y="4"/>
                    <a:pt x="51" y="4"/>
                  </a:cubicBezTo>
                  <a:cubicBezTo>
                    <a:pt x="48" y="3"/>
                    <a:pt x="48" y="3"/>
                    <a:pt x="48" y="3"/>
                  </a:cubicBezTo>
                  <a:cubicBezTo>
                    <a:pt x="46" y="2"/>
                    <a:pt x="46" y="2"/>
                    <a:pt x="46" y="2"/>
                  </a:cubicBezTo>
                  <a:cubicBezTo>
                    <a:pt x="43" y="0"/>
                    <a:pt x="43" y="0"/>
                    <a:pt x="43" y="0"/>
                  </a:cubicBezTo>
                  <a:cubicBezTo>
                    <a:pt x="42" y="0"/>
                    <a:pt x="42" y="0"/>
                    <a:pt x="42" y="0"/>
                  </a:cubicBezTo>
                  <a:cubicBezTo>
                    <a:pt x="42" y="0"/>
                    <a:pt x="42" y="0"/>
                    <a:pt x="42" y="0"/>
                  </a:cubicBezTo>
                  <a:cubicBezTo>
                    <a:pt x="42" y="0"/>
                    <a:pt x="42" y="0"/>
                    <a:pt x="42" y="0"/>
                  </a:cubicBezTo>
                  <a:cubicBezTo>
                    <a:pt x="39" y="0"/>
                    <a:pt x="39" y="0"/>
                    <a:pt x="39" y="0"/>
                  </a:cubicBezTo>
                  <a:cubicBezTo>
                    <a:pt x="38" y="2"/>
                    <a:pt x="38" y="2"/>
                    <a:pt x="38" y="2"/>
                  </a:cubicBezTo>
                  <a:cubicBezTo>
                    <a:pt x="37" y="4"/>
                    <a:pt x="37" y="4"/>
                    <a:pt x="37" y="4"/>
                  </a:cubicBezTo>
                  <a:cubicBezTo>
                    <a:pt x="35" y="3"/>
                    <a:pt x="35" y="3"/>
                    <a:pt x="35" y="3"/>
                  </a:cubicBezTo>
                  <a:cubicBezTo>
                    <a:pt x="32" y="2"/>
                    <a:pt x="32" y="2"/>
                    <a:pt x="32" y="2"/>
                  </a:cubicBezTo>
                  <a:cubicBezTo>
                    <a:pt x="30" y="4"/>
                    <a:pt x="30" y="4"/>
                    <a:pt x="30" y="4"/>
                  </a:cubicBezTo>
                  <a:cubicBezTo>
                    <a:pt x="25" y="6"/>
                    <a:pt x="25" y="6"/>
                    <a:pt x="25" y="6"/>
                  </a:cubicBezTo>
                  <a:cubicBezTo>
                    <a:pt x="24" y="8"/>
                    <a:pt x="24" y="8"/>
                    <a:pt x="24" y="8"/>
                  </a:cubicBezTo>
                  <a:cubicBezTo>
                    <a:pt x="22" y="11"/>
                    <a:pt x="22" y="11"/>
                    <a:pt x="22" y="11"/>
                  </a:cubicBezTo>
                  <a:cubicBezTo>
                    <a:pt x="20" y="14"/>
                    <a:pt x="20" y="14"/>
                    <a:pt x="20" y="14"/>
                  </a:cubicBezTo>
                  <a:cubicBezTo>
                    <a:pt x="16" y="16"/>
                    <a:pt x="16" y="16"/>
                    <a:pt x="16" y="16"/>
                  </a:cubicBezTo>
                  <a:cubicBezTo>
                    <a:pt x="16" y="20"/>
                    <a:pt x="16" y="20"/>
                    <a:pt x="16" y="20"/>
                  </a:cubicBezTo>
                  <a:cubicBezTo>
                    <a:pt x="14" y="22"/>
                    <a:pt x="14" y="22"/>
                    <a:pt x="14" y="22"/>
                  </a:cubicBezTo>
                  <a:cubicBezTo>
                    <a:pt x="14" y="24"/>
                    <a:pt x="14" y="24"/>
                    <a:pt x="14" y="24"/>
                  </a:cubicBezTo>
                  <a:cubicBezTo>
                    <a:pt x="15" y="24"/>
                    <a:pt x="15" y="24"/>
                    <a:pt x="15" y="24"/>
                  </a:cubicBezTo>
                  <a:cubicBezTo>
                    <a:pt x="16" y="26"/>
                    <a:pt x="16" y="26"/>
                    <a:pt x="16" y="26"/>
                  </a:cubicBezTo>
                  <a:cubicBezTo>
                    <a:pt x="13" y="27"/>
                    <a:pt x="13" y="27"/>
                    <a:pt x="13" y="27"/>
                  </a:cubicBezTo>
                  <a:cubicBezTo>
                    <a:pt x="8" y="28"/>
                    <a:pt x="8" y="28"/>
                    <a:pt x="8" y="28"/>
                  </a:cubicBezTo>
                  <a:cubicBezTo>
                    <a:pt x="7" y="31"/>
                    <a:pt x="7" y="31"/>
                    <a:pt x="7" y="31"/>
                  </a:cubicBezTo>
                  <a:cubicBezTo>
                    <a:pt x="6" y="36"/>
                    <a:pt x="6" y="36"/>
                    <a:pt x="6" y="36"/>
                  </a:cubicBezTo>
                  <a:cubicBezTo>
                    <a:pt x="7" y="40"/>
                    <a:pt x="7" y="40"/>
                    <a:pt x="7" y="40"/>
                  </a:cubicBezTo>
                  <a:cubicBezTo>
                    <a:pt x="9" y="42"/>
                    <a:pt x="9" y="42"/>
                    <a:pt x="9" y="42"/>
                  </a:cubicBezTo>
                  <a:cubicBezTo>
                    <a:pt x="9" y="44"/>
                    <a:pt x="9" y="44"/>
                    <a:pt x="9" y="44"/>
                  </a:cubicBezTo>
                  <a:cubicBezTo>
                    <a:pt x="7" y="44"/>
                    <a:pt x="7" y="44"/>
                    <a:pt x="7" y="44"/>
                  </a:cubicBezTo>
                  <a:cubicBezTo>
                    <a:pt x="9" y="47"/>
                    <a:pt x="9" y="47"/>
                    <a:pt x="9" y="47"/>
                  </a:cubicBezTo>
                  <a:cubicBezTo>
                    <a:pt x="8" y="50"/>
                    <a:pt x="8" y="50"/>
                    <a:pt x="8" y="50"/>
                  </a:cubicBezTo>
                  <a:cubicBezTo>
                    <a:pt x="6" y="51"/>
                    <a:pt x="6" y="51"/>
                    <a:pt x="6" y="51"/>
                  </a:cubicBezTo>
                  <a:cubicBezTo>
                    <a:pt x="5" y="53"/>
                    <a:pt x="5" y="53"/>
                    <a:pt x="5" y="53"/>
                  </a:cubicBezTo>
                  <a:cubicBezTo>
                    <a:pt x="4" y="56"/>
                    <a:pt x="4" y="56"/>
                    <a:pt x="4" y="56"/>
                  </a:cubicBezTo>
                  <a:cubicBezTo>
                    <a:pt x="4" y="56"/>
                    <a:pt x="4" y="56"/>
                    <a:pt x="5" y="56"/>
                  </a:cubicBezTo>
                  <a:cubicBezTo>
                    <a:pt x="8" y="56"/>
                    <a:pt x="0" y="58"/>
                    <a:pt x="4" y="60"/>
                  </a:cubicBezTo>
                  <a:cubicBezTo>
                    <a:pt x="8" y="62"/>
                    <a:pt x="7" y="62"/>
                    <a:pt x="9" y="67"/>
                  </a:cubicBezTo>
                  <a:cubicBezTo>
                    <a:pt x="11" y="72"/>
                    <a:pt x="9" y="73"/>
                    <a:pt x="9" y="74"/>
                  </a:cubicBezTo>
                  <a:cubicBezTo>
                    <a:pt x="9" y="75"/>
                    <a:pt x="11" y="78"/>
                    <a:pt x="13" y="78"/>
                  </a:cubicBezTo>
                  <a:cubicBezTo>
                    <a:pt x="15" y="78"/>
                    <a:pt x="16" y="77"/>
                    <a:pt x="17" y="75"/>
                  </a:cubicBezTo>
                  <a:cubicBezTo>
                    <a:pt x="17" y="74"/>
                    <a:pt x="20" y="74"/>
                    <a:pt x="23" y="74"/>
                  </a:cubicBezTo>
                  <a:cubicBezTo>
                    <a:pt x="25" y="74"/>
                    <a:pt x="28" y="73"/>
                    <a:pt x="27" y="69"/>
                  </a:cubicBezTo>
                  <a:cubicBezTo>
                    <a:pt x="27" y="64"/>
                    <a:pt x="28" y="59"/>
                    <a:pt x="28" y="59"/>
                  </a:cubicBezTo>
                  <a:cubicBezTo>
                    <a:pt x="28" y="59"/>
                    <a:pt x="38" y="56"/>
                    <a:pt x="37" y="52"/>
                  </a:cubicBezTo>
                  <a:cubicBezTo>
                    <a:pt x="36" y="48"/>
                    <a:pt x="30" y="49"/>
                    <a:pt x="29" y="42"/>
                  </a:cubicBezTo>
                  <a:cubicBezTo>
                    <a:pt x="27" y="34"/>
                    <a:pt x="35" y="33"/>
                    <a:pt x="39" y="30"/>
                  </a:cubicBezTo>
                  <a:cubicBezTo>
                    <a:pt x="44" y="27"/>
                    <a:pt x="46" y="25"/>
                    <a:pt x="46" y="25"/>
                  </a:cubicBezTo>
                  <a:cubicBezTo>
                    <a:pt x="46" y="25"/>
                    <a:pt x="42" y="24"/>
                    <a:pt x="45" y="22"/>
                  </a:cubicBezTo>
                  <a:cubicBezTo>
                    <a:pt x="47" y="21"/>
                    <a:pt x="47" y="19"/>
                    <a:pt x="49" y="19"/>
                  </a:cubicBezTo>
                  <a:cubicBezTo>
                    <a:pt x="51" y="19"/>
                    <a:pt x="55" y="18"/>
                    <a:pt x="56" y="18"/>
                  </a:cubicBezTo>
                  <a:cubicBezTo>
                    <a:pt x="56" y="18"/>
                    <a:pt x="57" y="18"/>
                    <a:pt x="57" y="18"/>
                  </a:cubicBezTo>
                  <a:cubicBezTo>
                    <a:pt x="57" y="17"/>
                    <a:pt x="57" y="17"/>
                    <a:pt x="57" y="17"/>
                  </a:cubicBezTo>
                  <a:lnTo>
                    <a:pt x="54" y="1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7" name="Freeform 174"/>
            <p:cNvSpPr/>
            <p:nvPr/>
          </p:nvSpPr>
          <p:spPr bwMode="auto">
            <a:xfrm>
              <a:off x="7621241" y="2154387"/>
              <a:ext cx="222250" cy="255588"/>
            </a:xfrm>
            <a:custGeom>
              <a:avLst/>
              <a:gdLst>
                <a:gd name="T0" fmla="*/ 42 w 49"/>
                <a:gd name="T1" fmla="*/ 46 h 56"/>
                <a:gd name="T2" fmla="*/ 47 w 49"/>
                <a:gd name="T3" fmla="*/ 40 h 56"/>
                <a:gd name="T4" fmla="*/ 47 w 49"/>
                <a:gd name="T5" fmla="*/ 36 h 56"/>
                <a:gd name="T6" fmla="*/ 42 w 49"/>
                <a:gd name="T7" fmla="*/ 33 h 56"/>
                <a:gd name="T8" fmla="*/ 41 w 49"/>
                <a:gd name="T9" fmla="*/ 30 h 56"/>
                <a:gd name="T10" fmla="*/ 39 w 49"/>
                <a:gd name="T11" fmla="*/ 27 h 56"/>
                <a:gd name="T12" fmla="*/ 40 w 49"/>
                <a:gd name="T13" fmla="*/ 22 h 56"/>
                <a:gd name="T14" fmla="*/ 38 w 49"/>
                <a:gd name="T15" fmla="*/ 20 h 56"/>
                <a:gd name="T16" fmla="*/ 35 w 49"/>
                <a:gd name="T17" fmla="*/ 16 h 56"/>
                <a:gd name="T18" fmla="*/ 37 w 49"/>
                <a:gd name="T19" fmla="*/ 13 h 56"/>
                <a:gd name="T20" fmla="*/ 33 w 49"/>
                <a:gd name="T21" fmla="*/ 10 h 56"/>
                <a:gd name="T22" fmla="*/ 32 w 49"/>
                <a:gd name="T23" fmla="*/ 5 h 56"/>
                <a:gd name="T24" fmla="*/ 33 w 49"/>
                <a:gd name="T25" fmla="*/ 2 h 56"/>
                <a:gd name="T26" fmla="*/ 28 w 49"/>
                <a:gd name="T27" fmla="*/ 0 h 56"/>
                <a:gd name="T28" fmla="*/ 25 w 49"/>
                <a:gd name="T29" fmla="*/ 0 h 56"/>
                <a:gd name="T30" fmla="*/ 21 w 49"/>
                <a:gd name="T31" fmla="*/ 2 h 56"/>
                <a:gd name="T32" fmla="*/ 18 w 49"/>
                <a:gd name="T33" fmla="*/ 6 h 56"/>
                <a:gd name="T34" fmla="*/ 10 w 49"/>
                <a:gd name="T35" fmla="*/ 7 h 56"/>
                <a:gd name="T36" fmla="*/ 6 w 49"/>
                <a:gd name="T37" fmla="*/ 6 h 56"/>
                <a:gd name="T38" fmla="*/ 3 w 49"/>
                <a:gd name="T39" fmla="*/ 4 h 56"/>
                <a:gd name="T40" fmla="*/ 1 w 49"/>
                <a:gd name="T41" fmla="*/ 5 h 56"/>
                <a:gd name="T42" fmla="*/ 6 w 49"/>
                <a:gd name="T43" fmla="*/ 8 h 56"/>
                <a:gd name="T44" fmla="*/ 11 w 49"/>
                <a:gd name="T45" fmla="*/ 11 h 56"/>
                <a:gd name="T46" fmla="*/ 13 w 49"/>
                <a:gd name="T47" fmla="*/ 16 h 56"/>
                <a:gd name="T48" fmla="*/ 12 w 49"/>
                <a:gd name="T49" fmla="*/ 20 h 56"/>
                <a:gd name="T50" fmla="*/ 15 w 49"/>
                <a:gd name="T51" fmla="*/ 23 h 56"/>
                <a:gd name="T52" fmla="*/ 19 w 49"/>
                <a:gd name="T53" fmla="*/ 28 h 56"/>
                <a:gd name="T54" fmla="*/ 4 w 49"/>
                <a:gd name="T55" fmla="*/ 42 h 56"/>
                <a:gd name="T56" fmla="*/ 9 w 49"/>
                <a:gd name="T57" fmla="*/ 53 h 56"/>
                <a:gd name="T58" fmla="*/ 21 w 49"/>
                <a:gd name="T59" fmla="*/ 56 h 56"/>
                <a:gd name="T60" fmla="*/ 30 w 49"/>
                <a:gd name="T61" fmla="*/ 55 h 56"/>
                <a:gd name="T62" fmla="*/ 35 w 49"/>
                <a:gd name="T63" fmla="*/ 53 h 56"/>
                <a:gd name="T64" fmla="*/ 39 w 49"/>
                <a:gd name="T65" fmla="*/ 4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56">
                  <a:moveTo>
                    <a:pt x="39" y="49"/>
                  </a:moveTo>
                  <a:cubicBezTo>
                    <a:pt x="42" y="46"/>
                    <a:pt x="42" y="46"/>
                    <a:pt x="42" y="46"/>
                  </a:cubicBezTo>
                  <a:cubicBezTo>
                    <a:pt x="42" y="46"/>
                    <a:pt x="44" y="44"/>
                    <a:pt x="44" y="43"/>
                  </a:cubicBezTo>
                  <a:cubicBezTo>
                    <a:pt x="45" y="43"/>
                    <a:pt x="47" y="40"/>
                    <a:pt x="47" y="40"/>
                  </a:cubicBezTo>
                  <a:cubicBezTo>
                    <a:pt x="49" y="38"/>
                    <a:pt x="49" y="38"/>
                    <a:pt x="49" y="38"/>
                  </a:cubicBezTo>
                  <a:cubicBezTo>
                    <a:pt x="47" y="36"/>
                    <a:pt x="47" y="36"/>
                    <a:pt x="47" y="36"/>
                  </a:cubicBezTo>
                  <a:cubicBezTo>
                    <a:pt x="44" y="35"/>
                    <a:pt x="44" y="35"/>
                    <a:pt x="44" y="35"/>
                  </a:cubicBezTo>
                  <a:cubicBezTo>
                    <a:pt x="42" y="33"/>
                    <a:pt x="42" y="33"/>
                    <a:pt x="42" y="33"/>
                  </a:cubicBezTo>
                  <a:cubicBezTo>
                    <a:pt x="43" y="31"/>
                    <a:pt x="43" y="31"/>
                    <a:pt x="43" y="31"/>
                  </a:cubicBezTo>
                  <a:cubicBezTo>
                    <a:pt x="41" y="30"/>
                    <a:pt x="41" y="30"/>
                    <a:pt x="41" y="30"/>
                  </a:cubicBezTo>
                  <a:cubicBezTo>
                    <a:pt x="40" y="28"/>
                    <a:pt x="40" y="28"/>
                    <a:pt x="40" y="28"/>
                  </a:cubicBezTo>
                  <a:cubicBezTo>
                    <a:pt x="39" y="27"/>
                    <a:pt x="39" y="27"/>
                    <a:pt x="39" y="27"/>
                  </a:cubicBezTo>
                  <a:cubicBezTo>
                    <a:pt x="39" y="23"/>
                    <a:pt x="39" y="23"/>
                    <a:pt x="39" y="23"/>
                  </a:cubicBezTo>
                  <a:cubicBezTo>
                    <a:pt x="40" y="22"/>
                    <a:pt x="40" y="22"/>
                    <a:pt x="40" y="22"/>
                  </a:cubicBezTo>
                  <a:cubicBezTo>
                    <a:pt x="39" y="21"/>
                    <a:pt x="39" y="21"/>
                    <a:pt x="39" y="21"/>
                  </a:cubicBezTo>
                  <a:cubicBezTo>
                    <a:pt x="38" y="20"/>
                    <a:pt x="38" y="20"/>
                    <a:pt x="38" y="20"/>
                  </a:cubicBezTo>
                  <a:cubicBezTo>
                    <a:pt x="36" y="18"/>
                    <a:pt x="36" y="18"/>
                    <a:pt x="36" y="18"/>
                  </a:cubicBezTo>
                  <a:cubicBezTo>
                    <a:pt x="35" y="16"/>
                    <a:pt x="35" y="16"/>
                    <a:pt x="35" y="16"/>
                  </a:cubicBezTo>
                  <a:cubicBezTo>
                    <a:pt x="36" y="14"/>
                    <a:pt x="36" y="14"/>
                    <a:pt x="36" y="14"/>
                  </a:cubicBezTo>
                  <a:cubicBezTo>
                    <a:pt x="37" y="13"/>
                    <a:pt x="37" y="13"/>
                    <a:pt x="37" y="13"/>
                  </a:cubicBezTo>
                  <a:cubicBezTo>
                    <a:pt x="37" y="11"/>
                    <a:pt x="37" y="11"/>
                    <a:pt x="37" y="11"/>
                  </a:cubicBezTo>
                  <a:cubicBezTo>
                    <a:pt x="33" y="10"/>
                    <a:pt x="33" y="10"/>
                    <a:pt x="33" y="10"/>
                  </a:cubicBezTo>
                  <a:cubicBezTo>
                    <a:pt x="31" y="8"/>
                    <a:pt x="31" y="8"/>
                    <a:pt x="31" y="8"/>
                  </a:cubicBezTo>
                  <a:cubicBezTo>
                    <a:pt x="32" y="5"/>
                    <a:pt x="32" y="5"/>
                    <a:pt x="32" y="5"/>
                  </a:cubicBezTo>
                  <a:cubicBezTo>
                    <a:pt x="33" y="4"/>
                    <a:pt x="33" y="4"/>
                    <a:pt x="33" y="4"/>
                  </a:cubicBezTo>
                  <a:cubicBezTo>
                    <a:pt x="33" y="2"/>
                    <a:pt x="33" y="2"/>
                    <a:pt x="33" y="2"/>
                  </a:cubicBezTo>
                  <a:cubicBezTo>
                    <a:pt x="30" y="0"/>
                    <a:pt x="30" y="0"/>
                    <a:pt x="30" y="0"/>
                  </a:cubicBezTo>
                  <a:cubicBezTo>
                    <a:pt x="28" y="0"/>
                    <a:pt x="28" y="0"/>
                    <a:pt x="28" y="0"/>
                  </a:cubicBezTo>
                  <a:cubicBezTo>
                    <a:pt x="26" y="0"/>
                    <a:pt x="26" y="0"/>
                    <a:pt x="26" y="0"/>
                  </a:cubicBezTo>
                  <a:cubicBezTo>
                    <a:pt x="25" y="0"/>
                    <a:pt x="25" y="0"/>
                    <a:pt x="25" y="0"/>
                  </a:cubicBezTo>
                  <a:cubicBezTo>
                    <a:pt x="22" y="0"/>
                    <a:pt x="22" y="0"/>
                    <a:pt x="22" y="0"/>
                  </a:cubicBezTo>
                  <a:cubicBezTo>
                    <a:pt x="22" y="0"/>
                    <a:pt x="21" y="1"/>
                    <a:pt x="21" y="2"/>
                  </a:cubicBezTo>
                  <a:cubicBezTo>
                    <a:pt x="20" y="2"/>
                    <a:pt x="19" y="3"/>
                    <a:pt x="19" y="3"/>
                  </a:cubicBezTo>
                  <a:cubicBezTo>
                    <a:pt x="19" y="3"/>
                    <a:pt x="18" y="6"/>
                    <a:pt x="18" y="6"/>
                  </a:cubicBezTo>
                  <a:cubicBezTo>
                    <a:pt x="16" y="7"/>
                    <a:pt x="16" y="7"/>
                    <a:pt x="16" y="7"/>
                  </a:cubicBezTo>
                  <a:cubicBezTo>
                    <a:pt x="16" y="7"/>
                    <a:pt x="10" y="7"/>
                    <a:pt x="10" y="7"/>
                  </a:cubicBezTo>
                  <a:cubicBezTo>
                    <a:pt x="10" y="7"/>
                    <a:pt x="8" y="6"/>
                    <a:pt x="8" y="6"/>
                  </a:cubicBezTo>
                  <a:cubicBezTo>
                    <a:pt x="8" y="6"/>
                    <a:pt x="6" y="6"/>
                    <a:pt x="6" y="6"/>
                  </a:cubicBezTo>
                  <a:cubicBezTo>
                    <a:pt x="6" y="6"/>
                    <a:pt x="5" y="5"/>
                    <a:pt x="5" y="5"/>
                  </a:cubicBezTo>
                  <a:cubicBezTo>
                    <a:pt x="3" y="4"/>
                    <a:pt x="3" y="4"/>
                    <a:pt x="3" y="4"/>
                  </a:cubicBezTo>
                  <a:cubicBezTo>
                    <a:pt x="0" y="5"/>
                    <a:pt x="0" y="5"/>
                    <a:pt x="0" y="5"/>
                  </a:cubicBezTo>
                  <a:cubicBezTo>
                    <a:pt x="1" y="5"/>
                    <a:pt x="1" y="5"/>
                    <a:pt x="1" y="5"/>
                  </a:cubicBezTo>
                  <a:cubicBezTo>
                    <a:pt x="4" y="7"/>
                    <a:pt x="4" y="7"/>
                    <a:pt x="4" y="7"/>
                  </a:cubicBezTo>
                  <a:cubicBezTo>
                    <a:pt x="6" y="8"/>
                    <a:pt x="6" y="8"/>
                    <a:pt x="6" y="8"/>
                  </a:cubicBezTo>
                  <a:cubicBezTo>
                    <a:pt x="9" y="9"/>
                    <a:pt x="9" y="9"/>
                    <a:pt x="9" y="9"/>
                  </a:cubicBezTo>
                  <a:cubicBezTo>
                    <a:pt x="11" y="11"/>
                    <a:pt x="11" y="11"/>
                    <a:pt x="11" y="11"/>
                  </a:cubicBezTo>
                  <a:cubicBezTo>
                    <a:pt x="11" y="14"/>
                    <a:pt x="11" y="14"/>
                    <a:pt x="11" y="14"/>
                  </a:cubicBezTo>
                  <a:cubicBezTo>
                    <a:pt x="13" y="16"/>
                    <a:pt x="13" y="16"/>
                    <a:pt x="13" y="16"/>
                  </a:cubicBezTo>
                  <a:cubicBezTo>
                    <a:pt x="13" y="18"/>
                    <a:pt x="13" y="18"/>
                    <a:pt x="13" y="18"/>
                  </a:cubicBezTo>
                  <a:cubicBezTo>
                    <a:pt x="12" y="20"/>
                    <a:pt x="12" y="20"/>
                    <a:pt x="12" y="20"/>
                  </a:cubicBezTo>
                  <a:cubicBezTo>
                    <a:pt x="15" y="22"/>
                    <a:pt x="15" y="22"/>
                    <a:pt x="15" y="22"/>
                  </a:cubicBezTo>
                  <a:cubicBezTo>
                    <a:pt x="15" y="23"/>
                    <a:pt x="15" y="23"/>
                    <a:pt x="15" y="23"/>
                  </a:cubicBezTo>
                  <a:cubicBezTo>
                    <a:pt x="18" y="23"/>
                    <a:pt x="22" y="24"/>
                    <a:pt x="21" y="25"/>
                  </a:cubicBezTo>
                  <a:cubicBezTo>
                    <a:pt x="19" y="27"/>
                    <a:pt x="20" y="28"/>
                    <a:pt x="19" y="28"/>
                  </a:cubicBezTo>
                  <a:cubicBezTo>
                    <a:pt x="18" y="28"/>
                    <a:pt x="9" y="35"/>
                    <a:pt x="9" y="35"/>
                  </a:cubicBezTo>
                  <a:cubicBezTo>
                    <a:pt x="9" y="35"/>
                    <a:pt x="3" y="38"/>
                    <a:pt x="4" y="42"/>
                  </a:cubicBezTo>
                  <a:cubicBezTo>
                    <a:pt x="6" y="46"/>
                    <a:pt x="7" y="52"/>
                    <a:pt x="7" y="52"/>
                  </a:cubicBezTo>
                  <a:cubicBezTo>
                    <a:pt x="7" y="52"/>
                    <a:pt x="7" y="53"/>
                    <a:pt x="9" y="53"/>
                  </a:cubicBezTo>
                  <a:cubicBezTo>
                    <a:pt x="11" y="54"/>
                    <a:pt x="13" y="56"/>
                    <a:pt x="14" y="56"/>
                  </a:cubicBezTo>
                  <a:cubicBezTo>
                    <a:pt x="16" y="56"/>
                    <a:pt x="20" y="56"/>
                    <a:pt x="21" y="56"/>
                  </a:cubicBezTo>
                  <a:cubicBezTo>
                    <a:pt x="22" y="56"/>
                    <a:pt x="26" y="55"/>
                    <a:pt x="27" y="55"/>
                  </a:cubicBezTo>
                  <a:cubicBezTo>
                    <a:pt x="28" y="55"/>
                    <a:pt x="29" y="56"/>
                    <a:pt x="30" y="55"/>
                  </a:cubicBezTo>
                  <a:cubicBezTo>
                    <a:pt x="32" y="55"/>
                    <a:pt x="33" y="53"/>
                    <a:pt x="33" y="53"/>
                  </a:cubicBezTo>
                  <a:cubicBezTo>
                    <a:pt x="35" y="53"/>
                    <a:pt x="35" y="53"/>
                    <a:pt x="35" y="53"/>
                  </a:cubicBezTo>
                  <a:cubicBezTo>
                    <a:pt x="36" y="51"/>
                    <a:pt x="36" y="51"/>
                    <a:pt x="36" y="51"/>
                  </a:cubicBezTo>
                  <a:lnTo>
                    <a:pt x="39" y="4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8" name="Freeform 175"/>
            <p:cNvSpPr/>
            <p:nvPr/>
          </p:nvSpPr>
          <p:spPr bwMode="auto">
            <a:xfrm>
              <a:off x="7770466" y="2856062"/>
              <a:ext cx="587375" cy="219075"/>
            </a:xfrm>
            <a:custGeom>
              <a:avLst/>
              <a:gdLst>
                <a:gd name="T0" fmla="*/ 112 w 129"/>
                <a:gd name="T1" fmla="*/ 13 h 48"/>
                <a:gd name="T2" fmla="*/ 103 w 129"/>
                <a:gd name="T3" fmla="*/ 9 h 48"/>
                <a:gd name="T4" fmla="*/ 92 w 129"/>
                <a:gd name="T5" fmla="*/ 6 h 48"/>
                <a:gd name="T6" fmla="*/ 82 w 129"/>
                <a:gd name="T7" fmla="*/ 2 h 48"/>
                <a:gd name="T8" fmla="*/ 74 w 129"/>
                <a:gd name="T9" fmla="*/ 1 h 48"/>
                <a:gd name="T10" fmla="*/ 80 w 129"/>
                <a:gd name="T11" fmla="*/ 5 h 48"/>
                <a:gd name="T12" fmla="*/ 83 w 129"/>
                <a:gd name="T13" fmla="*/ 11 h 48"/>
                <a:gd name="T14" fmla="*/ 75 w 129"/>
                <a:gd name="T15" fmla="*/ 17 h 48"/>
                <a:gd name="T16" fmla="*/ 61 w 129"/>
                <a:gd name="T17" fmla="*/ 15 h 48"/>
                <a:gd name="T18" fmla="*/ 41 w 129"/>
                <a:gd name="T19" fmla="*/ 10 h 48"/>
                <a:gd name="T20" fmla="*/ 24 w 129"/>
                <a:gd name="T21" fmla="*/ 15 h 48"/>
                <a:gd name="T22" fmla="*/ 12 w 129"/>
                <a:gd name="T23" fmla="*/ 10 h 48"/>
                <a:gd name="T24" fmla="*/ 8 w 129"/>
                <a:gd name="T25" fmla="*/ 11 h 48"/>
                <a:gd name="T26" fmla="*/ 5 w 129"/>
                <a:gd name="T27" fmla="*/ 17 h 48"/>
                <a:gd name="T28" fmla="*/ 1 w 129"/>
                <a:gd name="T29" fmla="*/ 18 h 48"/>
                <a:gd name="T30" fmla="*/ 7 w 129"/>
                <a:gd name="T31" fmla="*/ 21 h 48"/>
                <a:gd name="T32" fmla="*/ 6 w 129"/>
                <a:gd name="T33" fmla="*/ 25 h 48"/>
                <a:gd name="T34" fmla="*/ 11 w 129"/>
                <a:gd name="T35" fmla="*/ 39 h 48"/>
                <a:gd name="T36" fmla="*/ 18 w 129"/>
                <a:gd name="T37" fmla="*/ 46 h 48"/>
                <a:gd name="T38" fmla="*/ 28 w 129"/>
                <a:gd name="T39" fmla="*/ 47 h 48"/>
                <a:gd name="T40" fmla="*/ 37 w 129"/>
                <a:gd name="T41" fmla="*/ 45 h 48"/>
                <a:gd name="T42" fmla="*/ 49 w 129"/>
                <a:gd name="T43" fmla="*/ 44 h 48"/>
                <a:gd name="T44" fmla="*/ 59 w 129"/>
                <a:gd name="T45" fmla="*/ 45 h 48"/>
                <a:gd name="T46" fmla="*/ 62 w 129"/>
                <a:gd name="T47" fmla="*/ 44 h 48"/>
                <a:gd name="T48" fmla="*/ 66 w 129"/>
                <a:gd name="T49" fmla="*/ 45 h 48"/>
                <a:gd name="T50" fmla="*/ 68 w 129"/>
                <a:gd name="T51" fmla="*/ 43 h 48"/>
                <a:gd name="T52" fmla="*/ 71 w 129"/>
                <a:gd name="T53" fmla="*/ 44 h 48"/>
                <a:gd name="T54" fmla="*/ 78 w 129"/>
                <a:gd name="T55" fmla="*/ 44 h 48"/>
                <a:gd name="T56" fmla="*/ 81 w 129"/>
                <a:gd name="T57" fmla="*/ 42 h 48"/>
                <a:gd name="T58" fmla="*/ 88 w 129"/>
                <a:gd name="T59" fmla="*/ 41 h 48"/>
                <a:gd name="T60" fmla="*/ 92 w 129"/>
                <a:gd name="T61" fmla="*/ 40 h 48"/>
                <a:gd name="T62" fmla="*/ 92 w 129"/>
                <a:gd name="T63" fmla="*/ 40 h 48"/>
                <a:gd name="T64" fmla="*/ 92 w 129"/>
                <a:gd name="T65" fmla="*/ 39 h 48"/>
                <a:gd name="T66" fmla="*/ 96 w 129"/>
                <a:gd name="T67" fmla="*/ 40 h 48"/>
                <a:gd name="T68" fmla="*/ 102 w 129"/>
                <a:gd name="T69" fmla="*/ 41 h 48"/>
                <a:gd name="T70" fmla="*/ 103 w 129"/>
                <a:gd name="T71" fmla="*/ 41 h 48"/>
                <a:gd name="T72" fmla="*/ 103 w 129"/>
                <a:gd name="T73" fmla="*/ 40 h 48"/>
                <a:gd name="T74" fmla="*/ 101 w 129"/>
                <a:gd name="T75" fmla="*/ 35 h 48"/>
                <a:gd name="T76" fmla="*/ 99 w 129"/>
                <a:gd name="T77" fmla="*/ 31 h 48"/>
                <a:gd name="T78" fmla="*/ 98 w 129"/>
                <a:gd name="T79" fmla="*/ 26 h 48"/>
                <a:gd name="T80" fmla="*/ 103 w 129"/>
                <a:gd name="T81" fmla="*/ 26 h 48"/>
                <a:gd name="T82" fmla="*/ 108 w 129"/>
                <a:gd name="T83" fmla="*/ 31 h 48"/>
                <a:gd name="T84" fmla="*/ 114 w 129"/>
                <a:gd name="T85" fmla="*/ 27 h 48"/>
                <a:gd name="T86" fmla="*/ 117 w 129"/>
                <a:gd name="T87" fmla="*/ 24 h 48"/>
                <a:gd name="T88" fmla="*/ 120 w 129"/>
                <a:gd name="T89" fmla="*/ 30 h 48"/>
                <a:gd name="T90" fmla="*/ 124 w 129"/>
                <a:gd name="T91" fmla="*/ 32 h 48"/>
                <a:gd name="T92" fmla="*/ 125 w 129"/>
                <a:gd name="T93" fmla="*/ 27 h 48"/>
                <a:gd name="T94" fmla="*/ 125 w 129"/>
                <a:gd name="T95" fmla="*/ 21 h 48"/>
                <a:gd name="T96" fmla="*/ 129 w 129"/>
                <a:gd name="T97" fmla="*/ 19 h 48"/>
                <a:gd name="T98" fmla="*/ 123 w 129"/>
                <a:gd name="T99" fmla="*/ 15 h 48"/>
                <a:gd name="T100" fmla="*/ 119 w 129"/>
                <a:gd name="T101" fmla="*/ 1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9" h="48">
                  <a:moveTo>
                    <a:pt x="114" y="14"/>
                  </a:moveTo>
                  <a:cubicBezTo>
                    <a:pt x="113" y="14"/>
                    <a:pt x="113" y="15"/>
                    <a:pt x="112" y="13"/>
                  </a:cubicBezTo>
                  <a:cubicBezTo>
                    <a:pt x="111" y="11"/>
                    <a:pt x="108" y="10"/>
                    <a:pt x="107" y="10"/>
                  </a:cubicBezTo>
                  <a:cubicBezTo>
                    <a:pt x="106" y="10"/>
                    <a:pt x="103" y="10"/>
                    <a:pt x="103" y="9"/>
                  </a:cubicBezTo>
                  <a:cubicBezTo>
                    <a:pt x="102" y="7"/>
                    <a:pt x="99" y="7"/>
                    <a:pt x="98" y="7"/>
                  </a:cubicBezTo>
                  <a:cubicBezTo>
                    <a:pt x="96" y="7"/>
                    <a:pt x="94" y="8"/>
                    <a:pt x="92" y="6"/>
                  </a:cubicBezTo>
                  <a:cubicBezTo>
                    <a:pt x="91" y="4"/>
                    <a:pt x="90" y="3"/>
                    <a:pt x="88" y="3"/>
                  </a:cubicBezTo>
                  <a:cubicBezTo>
                    <a:pt x="87" y="3"/>
                    <a:pt x="84" y="3"/>
                    <a:pt x="82" y="2"/>
                  </a:cubicBezTo>
                  <a:cubicBezTo>
                    <a:pt x="81" y="1"/>
                    <a:pt x="78" y="0"/>
                    <a:pt x="78" y="0"/>
                  </a:cubicBezTo>
                  <a:cubicBezTo>
                    <a:pt x="77" y="0"/>
                    <a:pt x="76" y="1"/>
                    <a:pt x="74" y="1"/>
                  </a:cubicBezTo>
                  <a:cubicBezTo>
                    <a:pt x="74" y="1"/>
                    <a:pt x="74" y="3"/>
                    <a:pt x="75" y="3"/>
                  </a:cubicBezTo>
                  <a:cubicBezTo>
                    <a:pt x="77" y="3"/>
                    <a:pt x="80" y="5"/>
                    <a:pt x="80" y="5"/>
                  </a:cubicBezTo>
                  <a:cubicBezTo>
                    <a:pt x="80" y="5"/>
                    <a:pt x="82" y="7"/>
                    <a:pt x="82" y="7"/>
                  </a:cubicBezTo>
                  <a:cubicBezTo>
                    <a:pt x="82" y="7"/>
                    <a:pt x="83" y="10"/>
                    <a:pt x="83" y="11"/>
                  </a:cubicBezTo>
                  <a:cubicBezTo>
                    <a:pt x="83" y="11"/>
                    <a:pt x="80" y="15"/>
                    <a:pt x="80" y="15"/>
                  </a:cubicBezTo>
                  <a:cubicBezTo>
                    <a:pt x="80" y="16"/>
                    <a:pt x="76" y="17"/>
                    <a:pt x="75" y="17"/>
                  </a:cubicBezTo>
                  <a:cubicBezTo>
                    <a:pt x="74" y="17"/>
                    <a:pt x="68" y="17"/>
                    <a:pt x="67" y="17"/>
                  </a:cubicBezTo>
                  <a:cubicBezTo>
                    <a:pt x="66" y="17"/>
                    <a:pt x="62" y="15"/>
                    <a:pt x="61" y="15"/>
                  </a:cubicBezTo>
                  <a:cubicBezTo>
                    <a:pt x="60" y="15"/>
                    <a:pt x="58" y="13"/>
                    <a:pt x="54" y="12"/>
                  </a:cubicBezTo>
                  <a:cubicBezTo>
                    <a:pt x="50" y="10"/>
                    <a:pt x="43" y="9"/>
                    <a:pt x="41" y="10"/>
                  </a:cubicBezTo>
                  <a:cubicBezTo>
                    <a:pt x="39" y="11"/>
                    <a:pt x="34" y="13"/>
                    <a:pt x="31" y="15"/>
                  </a:cubicBezTo>
                  <a:cubicBezTo>
                    <a:pt x="29" y="16"/>
                    <a:pt x="26" y="15"/>
                    <a:pt x="24" y="15"/>
                  </a:cubicBezTo>
                  <a:cubicBezTo>
                    <a:pt x="22" y="16"/>
                    <a:pt x="19" y="15"/>
                    <a:pt x="18" y="14"/>
                  </a:cubicBezTo>
                  <a:cubicBezTo>
                    <a:pt x="17" y="14"/>
                    <a:pt x="14" y="11"/>
                    <a:pt x="12" y="10"/>
                  </a:cubicBezTo>
                  <a:cubicBezTo>
                    <a:pt x="13" y="11"/>
                    <a:pt x="11" y="10"/>
                    <a:pt x="10" y="9"/>
                  </a:cubicBezTo>
                  <a:cubicBezTo>
                    <a:pt x="9" y="9"/>
                    <a:pt x="8" y="10"/>
                    <a:pt x="8" y="11"/>
                  </a:cubicBezTo>
                  <a:cubicBezTo>
                    <a:pt x="7" y="12"/>
                    <a:pt x="7" y="13"/>
                    <a:pt x="6" y="15"/>
                  </a:cubicBezTo>
                  <a:cubicBezTo>
                    <a:pt x="6" y="16"/>
                    <a:pt x="6" y="16"/>
                    <a:pt x="5" y="17"/>
                  </a:cubicBezTo>
                  <a:cubicBezTo>
                    <a:pt x="4" y="18"/>
                    <a:pt x="1" y="18"/>
                    <a:pt x="0" y="18"/>
                  </a:cubicBezTo>
                  <a:cubicBezTo>
                    <a:pt x="0" y="18"/>
                    <a:pt x="1" y="18"/>
                    <a:pt x="1" y="18"/>
                  </a:cubicBezTo>
                  <a:cubicBezTo>
                    <a:pt x="2" y="20"/>
                    <a:pt x="5" y="21"/>
                    <a:pt x="6" y="21"/>
                  </a:cubicBezTo>
                  <a:cubicBezTo>
                    <a:pt x="7" y="21"/>
                    <a:pt x="7" y="21"/>
                    <a:pt x="7" y="21"/>
                  </a:cubicBezTo>
                  <a:cubicBezTo>
                    <a:pt x="7" y="21"/>
                    <a:pt x="7" y="21"/>
                    <a:pt x="6" y="21"/>
                  </a:cubicBezTo>
                  <a:cubicBezTo>
                    <a:pt x="6" y="21"/>
                    <a:pt x="6" y="22"/>
                    <a:pt x="6" y="25"/>
                  </a:cubicBezTo>
                  <a:cubicBezTo>
                    <a:pt x="6" y="29"/>
                    <a:pt x="7" y="32"/>
                    <a:pt x="7" y="33"/>
                  </a:cubicBezTo>
                  <a:cubicBezTo>
                    <a:pt x="8" y="35"/>
                    <a:pt x="10" y="39"/>
                    <a:pt x="11" y="39"/>
                  </a:cubicBezTo>
                  <a:cubicBezTo>
                    <a:pt x="13" y="39"/>
                    <a:pt x="15" y="39"/>
                    <a:pt x="15" y="41"/>
                  </a:cubicBezTo>
                  <a:cubicBezTo>
                    <a:pt x="16" y="43"/>
                    <a:pt x="18" y="46"/>
                    <a:pt x="18" y="46"/>
                  </a:cubicBezTo>
                  <a:cubicBezTo>
                    <a:pt x="25" y="47"/>
                    <a:pt x="25" y="47"/>
                    <a:pt x="25" y="47"/>
                  </a:cubicBezTo>
                  <a:cubicBezTo>
                    <a:pt x="25" y="47"/>
                    <a:pt x="27" y="48"/>
                    <a:pt x="28" y="47"/>
                  </a:cubicBezTo>
                  <a:cubicBezTo>
                    <a:pt x="29" y="46"/>
                    <a:pt x="30" y="44"/>
                    <a:pt x="30" y="44"/>
                  </a:cubicBezTo>
                  <a:cubicBezTo>
                    <a:pt x="30" y="44"/>
                    <a:pt x="33" y="42"/>
                    <a:pt x="37" y="45"/>
                  </a:cubicBezTo>
                  <a:cubicBezTo>
                    <a:pt x="40" y="48"/>
                    <a:pt x="40" y="48"/>
                    <a:pt x="44" y="48"/>
                  </a:cubicBezTo>
                  <a:cubicBezTo>
                    <a:pt x="48" y="47"/>
                    <a:pt x="47" y="43"/>
                    <a:pt x="49" y="44"/>
                  </a:cubicBezTo>
                  <a:cubicBezTo>
                    <a:pt x="52" y="44"/>
                    <a:pt x="55" y="44"/>
                    <a:pt x="57" y="44"/>
                  </a:cubicBezTo>
                  <a:cubicBezTo>
                    <a:pt x="58" y="44"/>
                    <a:pt x="59" y="45"/>
                    <a:pt x="59" y="45"/>
                  </a:cubicBezTo>
                  <a:cubicBezTo>
                    <a:pt x="60" y="44"/>
                    <a:pt x="60" y="44"/>
                    <a:pt x="60" y="44"/>
                  </a:cubicBezTo>
                  <a:cubicBezTo>
                    <a:pt x="62" y="44"/>
                    <a:pt x="62" y="44"/>
                    <a:pt x="62" y="44"/>
                  </a:cubicBezTo>
                  <a:cubicBezTo>
                    <a:pt x="64" y="45"/>
                    <a:pt x="64" y="45"/>
                    <a:pt x="64" y="45"/>
                  </a:cubicBezTo>
                  <a:cubicBezTo>
                    <a:pt x="64" y="45"/>
                    <a:pt x="66" y="45"/>
                    <a:pt x="66" y="45"/>
                  </a:cubicBezTo>
                  <a:cubicBezTo>
                    <a:pt x="66" y="45"/>
                    <a:pt x="68" y="44"/>
                    <a:pt x="68" y="44"/>
                  </a:cubicBezTo>
                  <a:cubicBezTo>
                    <a:pt x="68" y="43"/>
                    <a:pt x="68" y="43"/>
                    <a:pt x="68" y="43"/>
                  </a:cubicBezTo>
                  <a:cubicBezTo>
                    <a:pt x="70" y="43"/>
                    <a:pt x="70" y="43"/>
                    <a:pt x="70" y="43"/>
                  </a:cubicBezTo>
                  <a:cubicBezTo>
                    <a:pt x="71" y="44"/>
                    <a:pt x="71" y="44"/>
                    <a:pt x="71" y="44"/>
                  </a:cubicBezTo>
                  <a:cubicBezTo>
                    <a:pt x="73" y="45"/>
                    <a:pt x="73" y="45"/>
                    <a:pt x="73" y="45"/>
                  </a:cubicBezTo>
                  <a:cubicBezTo>
                    <a:pt x="78" y="44"/>
                    <a:pt x="78" y="44"/>
                    <a:pt x="78" y="44"/>
                  </a:cubicBezTo>
                  <a:cubicBezTo>
                    <a:pt x="80" y="43"/>
                    <a:pt x="80" y="43"/>
                    <a:pt x="80" y="43"/>
                  </a:cubicBezTo>
                  <a:cubicBezTo>
                    <a:pt x="81" y="42"/>
                    <a:pt x="81" y="42"/>
                    <a:pt x="81" y="42"/>
                  </a:cubicBezTo>
                  <a:cubicBezTo>
                    <a:pt x="83" y="41"/>
                    <a:pt x="83" y="41"/>
                    <a:pt x="83" y="41"/>
                  </a:cubicBezTo>
                  <a:cubicBezTo>
                    <a:pt x="88" y="41"/>
                    <a:pt x="88" y="41"/>
                    <a:pt x="88" y="41"/>
                  </a:cubicBezTo>
                  <a:cubicBezTo>
                    <a:pt x="90" y="41"/>
                    <a:pt x="90" y="41"/>
                    <a:pt x="90" y="41"/>
                  </a:cubicBezTo>
                  <a:cubicBezTo>
                    <a:pt x="92" y="40"/>
                    <a:pt x="92" y="40"/>
                    <a:pt x="92" y="40"/>
                  </a:cubicBezTo>
                  <a:cubicBezTo>
                    <a:pt x="92" y="40"/>
                    <a:pt x="92" y="40"/>
                    <a:pt x="92" y="40"/>
                  </a:cubicBezTo>
                  <a:cubicBezTo>
                    <a:pt x="92" y="40"/>
                    <a:pt x="92" y="40"/>
                    <a:pt x="92" y="40"/>
                  </a:cubicBezTo>
                  <a:cubicBezTo>
                    <a:pt x="92" y="40"/>
                    <a:pt x="92" y="40"/>
                    <a:pt x="92" y="40"/>
                  </a:cubicBezTo>
                  <a:cubicBezTo>
                    <a:pt x="92" y="39"/>
                    <a:pt x="92" y="39"/>
                    <a:pt x="92" y="39"/>
                  </a:cubicBezTo>
                  <a:cubicBezTo>
                    <a:pt x="95" y="39"/>
                    <a:pt x="95" y="39"/>
                    <a:pt x="95" y="39"/>
                  </a:cubicBezTo>
                  <a:cubicBezTo>
                    <a:pt x="96" y="40"/>
                    <a:pt x="96" y="40"/>
                    <a:pt x="96" y="40"/>
                  </a:cubicBezTo>
                  <a:cubicBezTo>
                    <a:pt x="100" y="40"/>
                    <a:pt x="100" y="40"/>
                    <a:pt x="100" y="40"/>
                  </a:cubicBezTo>
                  <a:cubicBezTo>
                    <a:pt x="102" y="41"/>
                    <a:pt x="102" y="41"/>
                    <a:pt x="102" y="41"/>
                  </a:cubicBezTo>
                  <a:cubicBezTo>
                    <a:pt x="103" y="41"/>
                    <a:pt x="103" y="41"/>
                    <a:pt x="103" y="41"/>
                  </a:cubicBezTo>
                  <a:cubicBezTo>
                    <a:pt x="103" y="41"/>
                    <a:pt x="103" y="41"/>
                    <a:pt x="103" y="41"/>
                  </a:cubicBezTo>
                  <a:cubicBezTo>
                    <a:pt x="103" y="41"/>
                    <a:pt x="103" y="41"/>
                    <a:pt x="103" y="41"/>
                  </a:cubicBezTo>
                  <a:cubicBezTo>
                    <a:pt x="103" y="40"/>
                    <a:pt x="103" y="40"/>
                    <a:pt x="103" y="40"/>
                  </a:cubicBezTo>
                  <a:cubicBezTo>
                    <a:pt x="103" y="40"/>
                    <a:pt x="103" y="38"/>
                    <a:pt x="103" y="38"/>
                  </a:cubicBezTo>
                  <a:cubicBezTo>
                    <a:pt x="102" y="38"/>
                    <a:pt x="101" y="35"/>
                    <a:pt x="101" y="35"/>
                  </a:cubicBezTo>
                  <a:cubicBezTo>
                    <a:pt x="100" y="33"/>
                    <a:pt x="100" y="33"/>
                    <a:pt x="100" y="33"/>
                  </a:cubicBezTo>
                  <a:cubicBezTo>
                    <a:pt x="99" y="31"/>
                    <a:pt x="99" y="31"/>
                    <a:pt x="99" y="31"/>
                  </a:cubicBezTo>
                  <a:cubicBezTo>
                    <a:pt x="98" y="28"/>
                    <a:pt x="98" y="28"/>
                    <a:pt x="98" y="28"/>
                  </a:cubicBezTo>
                  <a:cubicBezTo>
                    <a:pt x="98" y="26"/>
                    <a:pt x="98" y="26"/>
                    <a:pt x="98" y="26"/>
                  </a:cubicBezTo>
                  <a:cubicBezTo>
                    <a:pt x="101" y="25"/>
                    <a:pt x="101" y="25"/>
                    <a:pt x="101" y="25"/>
                  </a:cubicBezTo>
                  <a:cubicBezTo>
                    <a:pt x="101" y="25"/>
                    <a:pt x="103" y="26"/>
                    <a:pt x="103" y="26"/>
                  </a:cubicBezTo>
                  <a:cubicBezTo>
                    <a:pt x="103" y="26"/>
                    <a:pt x="105" y="29"/>
                    <a:pt x="106" y="29"/>
                  </a:cubicBezTo>
                  <a:cubicBezTo>
                    <a:pt x="106" y="29"/>
                    <a:pt x="108" y="31"/>
                    <a:pt x="108" y="31"/>
                  </a:cubicBezTo>
                  <a:cubicBezTo>
                    <a:pt x="111" y="30"/>
                    <a:pt x="111" y="30"/>
                    <a:pt x="111" y="30"/>
                  </a:cubicBezTo>
                  <a:cubicBezTo>
                    <a:pt x="114" y="27"/>
                    <a:pt x="114" y="27"/>
                    <a:pt x="114" y="27"/>
                  </a:cubicBezTo>
                  <a:cubicBezTo>
                    <a:pt x="115" y="25"/>
                    <a:pt x="115" y="25"/>
                    <a:pt x="115" y="25"/>
                  </a:cubicBezTo>
                  <a:cubicBezTo>
                    <a:pt x="117" y="24"/>
                    <a:pt x="117" y="24"/>
                    <a:pt x="117" y="24"/>
                  </a:cubicBezTo>
                  <a:cubicBezTo>
                    <a:pt x="120" y="26"/>
                    <a:pt x="120" y="26"/>
                    <a:pt x="120" y="26"/>
                  </a:cubicBezTo>
                  <a:cubicBezTo>
                    <a:pt x="120" y="30"/>
                    <a:pt x="120" y="30"/>
                    <a:pt x="120" y="30"/>
                  </a:cubicBezTo>
                  <a:cubicBezTo>
                    <a:pt x="122" y="33"/>
                    <a:pt x="122" y="33"/>
                    <a:pt x="122" y="33"/>
                  </a:cubicBezTo>
                  <a:cubicBezTo>
                    <a:pt x="124" y="32"/>
                    <a:pt x="124" y="32"/>
                    <a:pt x="124" y="32"/>
                  </a:cubicBezTo>
                  <a:cubicBezTo>
                    <a:pt x="124" y="29"/>
                    <a:pt x="124" y="29"/>
                    <a:pt x="124" y="29"/>
                  </a:cubicBezTo>
                  <a:cubicBezTo>
                    <a:pt x="125" y="27"/>
                    <a:pt x="125" y="27"/>
                    <a:pt x="125" y="27"/>
                  </a:cubicBezTo>
                  <a:cubicBezTo>
                    <a:pt x="125" y="24"/>
                    <a:pt x="125" y="24"/>
                    <a:pt x="125" y="24"/>
                  </a:cubicBezTo>
                  <a:cubicBezTo>
                    <a:pt x="125" y="21"/>
                    <a:pt x="125" y="21"/>
                    <a:pt x="125" y="21"/>
                  </a:cubicBezTo>
                  <a:cubicBezTo>
                    <a:pt x="128" y="21"/>
                    <a:pt x="128" y="21"/>
                    <a:pt x="128" y="21"/>
                  </a:cubicBezTo>
                  <a:cubicBezTo>
                    <a:pt x="129" y="19"/>
                    <a:pt x="129" y="19"/>
                    <a:pt x="129" y="19"/>
                  </a:cubicBezTo>
                  <a:cubicBezTo>
                    <a:pt x="129" y="19"/>
                    <a:pt x="125" y="19"/>
                    <a:pt x="125" y="18"/>
                  </a:cubicBezTo>
                  <a:cubicBezTo>
                    <a:pt x="124" y="17"/>
                    <a:pt x="124" y="17"/>
                    <a:pt x="123" y="15"/>
                  </a:cubicBezTo>
                  <a:cubicBezTo>
                    <a:pt x="121" y="13"/>
                    <a:pt x="119" y="12"/>
                    <a:pt x="119" y="12"/>
                  </a:cubicBezTo>
                  <a:cubicBezTo>
                    <a:pt x="119" y="12"/>
                    <a:pt x="119" y="12"/>
                    <a:pt x="119" y="11"/>
                  </a:cubicBezTo>
                  <a:cubicBezTo>
                    <a:pt x="118" y="12"/>
                    <a:pt x="115" y="15"/>
                    <a:pt x="114"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99" name="Freeform 176"/>
            <p:cNvSpPr/>
            <p:nvPr/>
          </p:nvSpPr>
          <p:spPr bwMode="auto">
            <a:xfrm>
              <a:off x="6048028" y="1844824"/>
              <a:ext cx="1036638" cy="569913"/>
            </a:xfrm>
            <a:custGeom>
              <a:avLst/>
              <a:gdLst>
                <a:gd name="T0" fmla="*/ 204 w 228"/>
                <a:gd name="T1" fmla="*/ 12 h 125"/>
                <a:gd name="T2" fmla="*/ 194 w 228"/>
                <a:gd name="T3" fmla="*/ 9 h 125"/>
                <a:gd name="T4" fmla="*/ 193 w 228"/>
                <a:gd name="T5" fmla="*/ 8 h 125"/>
                <a:gd name="T6" fmla="*/ 189 w 228"/>
                <a:gd name="T7" fmla="*/ 5 h 125"/>
                <a:gd name="T8" fmla="*/ 182 w 228"/>
                <a:gd name="T9" fmla="*/ 3 h 125"/>
                <a:gd name="T10" fmla="*/ 174 w 228"/>
                <a:gd name="T11" fmla="*/ 1 h 125"/>
                <a:gd name="T12" fmla="*/ 169 w 228"/>
                <a:gd name="T13" fmla="*/ 1 h 125"/>
                <a:gd name="T14" fmla="*/ 163 w 228"/>
                <a:gd name="T15" fmla="*/ 0 h 125"/>
                <a:gd name="T16" fmla="*/ 160 w 228"/>
                <a:gd name="T17" fmla="*/ 0 h 125"/>
                <a:gd name="T18" fmla="*/ 154 w 228"/>
                <a:gd name="T19" fmla="*/ 1 h 125"/>
                <a:gd name="T20" fmla="*/ 149 w 228"/>
                <a:gd name="T21" fmla="*/ 0 h 125"/>
                <a:gd name="T22" fmla="*/ 142 w 228"/>
                <a:gd name="T23" fmla="*/ 1 h 125"/>
                <a:gd name="T24" fmla="*/ 138 w 228"/>
                <a:gd name="T25" fmla="*/ 1 h 125"/>
                <a:gd name="T26" fmla="*/ 132 w 228"/>
                <a:gd name="T27" fmla="*/ 2 h 125"/>
                <a:gd name="T28" fmla="*/ 127 w 228"/>
                <a:gd name="T29" fmla="*/ 1 h 125"/>
                <a:gd name="T30" fmla="*/ 122 w 228"/>
                <a:gd name="T31" fmla="*/ 4 h 125"/>
                <a:gd name="T32" fmla="*/ 115 w 228"/>
                <a:gd name="T33" fmla="*/ 4 h 125"/>
                <a:gd name="T34" fmla="*/ 111 w 228"/>
                <a:gd name="T35" fmla="*/ 6 h 125"/>
                <a:gd name="T36" fmla="*/ 107 w 228"/>
                <a:gd name="T37" fmla="*/ 6 h 125"/>
                <a:gd name="T38" fmla="*/ 103 w 228"/>
                <a:gd name="T39" fmla="*/ 5 h 125"/>
                <a:gd name="T40" fmla="*/ 96 w 228"/>
                <a:gd name="T41" fmla="*/ 8 h 125"/>
                <a:gd name="T42" fmla="*/ 88 w 228"/>
                <a:gd name="T43" fmla="*/ 11 h 125"/>
                <a:gd name="T44" fmla="*/ 68 w 228"/>
                <a:gd name="T45" fmla="*/ 10 h 125"/>
                <a:gd name="T46" fmla="*/ 53 w 228"/>
                <a:gd name="T47" fmla="*/ 13 h 125"/>
                <a:gd name="T48" fmla="*/ 34 w 228"/>
                <a:gd name="T49" fmla="*/ 23 h 125"/>
                <a:gd name="T50" fmla="*/ 8 w 228"/>
                <a:gd name="T51" fmla="*/ 30 h 125"/>
                <a:gd name="T52" fmla="*/ 12 w 228"/>
                <a:gd name="T53" fmla="*/ 37 h 125"/>
                <a:gd name="T54" fmla="*/ 39 w 228"/>
                <a:gd name="T55" fmla="*/ 38 h 125"/>
                <a:gd name="T56" fmla="*/ 49 w 228"/>
                <a:gd name="T57" fmla="*/ 55 h 125"/>
                <a:gd name="T58" fmla="*/ 44 w 228"/>
                <a:gd name="T59" fmla="*/ 62 h 125"/>
                <a:gd name="T60" fmla="*/ 57 w 228"/>
                <a:gd name="T61" fmla="*/ 67 h 125"/>
                <a:gd name="T62" fmla="*/ 45 w 228"/>
                <a:gd name="T63" fmla="*/ 67 h 125"/>
                <a:gd name="T64" fmla="*/ 52 w 228"/>
                <a:gd name="T65" fmla="*/ 74 h 125"/>
                <a:gd name="T66" fmla="*/ 35 w 228"/>
                <a:gd name="T67" fmla="*/ 87 h 125"/>
                <a:gd name="T68" fmla="*/ 38 w 228"/>
                <a:gd name="T69" fmla="*/ 113 h 125"/>
                <a:gd name="T70" fmla="*/ 52 w 228"/>
                <a:gd name="T71" fmla="*/ 120 h 125"/>
                <a:gd name="T72" fmla="*/ 62 w 228"/>
                <a:gd name="T73" fmla="*/ 125 h 125"/>
                <a:gd name="T74" fmla="*/ 72 w 228"/>
                <a:gd name="T75" fmla="*/ 114 h 125"/>
                <a:gd name="T76" fmla="*/ 80 w 228"/>
                <a:gd name="T77" fmla="*/ 107 h 125"/>
                <a:gd name="T78" fmla="*/ 86 w 228"/>
                <a:gd name="T79" fmla="*/ 95 h 125"/>
                <a:gd name="T80" fmla="*/ 105 w 228"/>
                <a:gd name="T81" fmla="*/ 92 h 125"/>
                <a:gd name="T82" fmla="*/ 125 w 228"/>
                <a:gd name="T83" fmla="*/ 81 h 125"/>
                <a:gd name="T84" fmla="*/ 147 w 228"/>
                <a:gd name="T85" fmla="*/ 75 h 125"/>
                <a:gd name="T86" fmla="*/ 172 w 228"/>
                <a:gd name="T87" fmla="*/ 68 h 125"/>
                <a:gd name="T88" fmla="*/ 160 w 228"/>
                <a:gd name="T89" fmla="*/ 62 h 125"/>
                <a:gd name="T90" fmla="*/ 171 w 228"/>
                <a:gd name="T91" fmla="*/ 66 h 125"/>
                <a:gd name="T92" fmla="*/ 172 w 228"/>
                <a:gd name="T93" fmla="*/ 57 h 125"/>
                <a:gd name="T94" fmla="*/ 162 w 228"/>
                <a:gd name="T95" fmla="*/ 51 h 125"/>
                <a:gd name="T96" fmla="*/ 179 w 228"/>
                <a:gd name="T97" fmla="*/ 50 h 125"/>
                <a:gd name="T98" fmla="*/ 181 w 228"/>
                <a:gd name="T99" fmla="*/ 48 h 125"/>
                <a:gd name="T100" fmla="*/ 191 w 228"/>
                <a:gd name="T101" fmla="*/ 43 h 125"/>
                <a:gd name="T102" fmla="*/ 191 w 228"/>
                <a:gd name="T103" fmla="*/ 37 h 125"/>
                <a:gd name="T104" fmla="*/ 198 w 228"/>
                <a:gd name="T105" fmla="*/ 32 h 125"/>
                <a:gd name="T106" fmla="*/ 199 w 228"/>
                <a:gd name="T107" fmla="*/ 24 h 125"/>
                <a:gd name="T108" fmla="*/ 222 w 228"/>
                <a:gd name="T109" fmla="*/ 15 h 125"/>
                <a:gd name="T110" fmla="*/ 220 w 228"/>
                <a:gd name="T111" fmla="*/ 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 h="125">
                  <a:moveTo>
                    <a:pt x="220" y="11"/>
                  </a:moveTo>
                  <a:cubicBezTo>
                    <a:pt x="212" y="11"/>
                    <a:pt x="206" y="12"/>
                    <a:pt x="204" y="12"/>
                  </a:cubicBezTo>
                  <a:cubicBezTo>
                    <a:pt x="202" y="12"/>
                    <a:pt x="194" y="13"/>
                    <a:pt x="193" y="13"/>
                  </a:cubicBezTo>
                  <a:cubicBezTo>
                    <a:pt x="193" y="13"/>
                    <a:pt x="198" y="11"/>
                    <a:pt x="194" y="9"/>
                  </a:cubicBezTo>
                  <a:cubicBezTo>
                    <a:pt x="194" y="9"/>
                    <a:pt x="194" y="9"/>
                    <a:pt x="193" y="9"/>
                  </a:cubicBezTo>
                  <a:cubicBezTo>
                    <a:pt x="193" y="8"/>
                    <a:pt x="193" y="8"/>
                    <a:pt x="193" y="8"/>
                  </a:cubicBezTo>
                  <a:cubicBezTo>
                    <a:pt x="193" y="8"/>
                    <a:pt x="192" y="6"/>
                    <a:pt x="192" y="6"/>
                  </a:cubicBezTo>
                  <a:cubicBezTo>
                    <a:pt x="191" y="5"/>
                    <a:pt x="189" y="5"/>
                    <a:pt x="189" y="5"/>
                  </a:cubicBezTo>
                  <a:cubicBezTo>
                    <a:pt x="186" y="3"/>
                    <a:pt x="186" y="3"/>
                    <a:pt x="186" y="3"/>
                  </a:cubicBezTo>
                  <a:cubicBezTo>
                    <a:pt x="186" y="3"/>
                    <a:pt x="182" y="3"/>
                    <a:pt x="182" y="3"/>
                  </a:cubicBezTo>
                  <a:cubicBezTo>
                    <a:pt x="181" y="3"/>
                    <a:pt x="179" y="2"/>
                    <a:pt x="178" y="2"/>
                  </a:cubicBezTo>
                  <a:cubicBezTo>
                    <a:pt x="177" y="2"/>
                    <a:pt x="174" y="1"/>
                    <a:pt x="174" y="1"/>
                  </a:cubicBezTo>
                  <a:cubicBezTo>
                    <a:pt x="170" y="2"/>
                    <a:pt x="170" y="2"/>
                    <a:pt x="170" y="2"/>
                  </a:cubicBezTo>
                  <a:cubicBezTo>
                    <a:pt x="169" y="1"/>
                    <a:pt x="169" y="1"/>
                    <a:pt x="169" y="1"/>
                  </a:cubicBezTo>
                  <a:cubicBezTo>
                    <a:pt x="167" y="1"/>
                    <a:pt x="167" y="1"/>
                    <a:pt x="167" y="1"/>
                  </a:cubicBezTo>
                  <a:cubicBezTo>
                    <a:pt x="163" y="0"/>
                    <a:pt x="163" y="0"/>
                    <a:pt x="163" y="0"/>
                  </a:cubicBezTo>
                  <a:cubicBezTo>
                    <a:pt x="160" y="1"/>
                    <a:pt x="160" y="1"/>
                    <a:pt x="160" y="1"/>
                  </a:cubicBezTo>
                  <a:cubicBezTo>
                    <a:pt x="160" y="0"/>
                    <a:pt x="160" y="0"/>
                    <a:pt x="160" y="0"/>
                  </a:cubicBezTo>
                  <a:cubicBezTo>
                    <a:pt x="158" y="0"/>
                    <a:pt x="158" y="0"/>
                    <a:pt x="158" y="0"/>
                  </a:cubicBezTo>
                  <a:cubicBezTo>
                    <a:pt x="154" y="1"/>
                    <a:pt x="154" y="1"/>
                    <a:pt x="154" y="1"/>
                  </a:cubicBezTo>
                  <a:cubicBezTo>
                    <a:pt x="150" y="1"/>
                    <a:pt x="150" y="1"/>
                    <a:pt x="150" y="1"/>
                  </a:cubicBezTo>
                  <a:cubicBezTo>
                    <a:pt x="149" y="0"/>
                    <a:pt x="149" y="0"/>
                    <a:pt x="149" y="0"/>
                  </a:cubicBezTo>
                  <a:cubicBezTo>
                    <a:pt x="146" y="0"/>
                    <a:pt x="146" y="0"/>
                    <a:pt x="146" y="0"/>
                  </a:cubicBezTo>
                  <a:cubicBezTo>
                    <a:pt x="142" y="1"/>
                    <a:pt x="142" y="1"/>
                    <a:pt x="142" y="1"/>
                  </a:cubicBezTo>
                  <a:cubicBezTo>
                    <a:pt x="140" y="1"/>
                    <a:pt x="140" y="1"/>
                    <a:pt x="140" y="1"/>
                  </a:cubicBezTo>
                  <a:cubicBezTo>
                    <a:pt x="138" y="1"/>
                    <a:pt x="138" y="1"/>
                    <a:pt x="138" y="1"/>
                  </a:cubicBezTo>
                  <a:cubicBezTo>
                    <a:pt x="133" y="1"/>
                    <a:pt x="133" y="1"/>
                    <a:pt x="133" y="1"/>
                  </a:cubicBezTo>
                  <a:cubicBezTo>
                    <a:pt x="132" y="2"/>
                    <a:pt x="132" y="2"/>
                    <a:pt x="132" y="2"/>
                  </a:cubicBezTo>
                  <a:cubicBezTo>
                    <a:pt x="131" y="1"/>
                    <a:pt x="131" y="1"/>
                    <a:pt x="131" y="1"/>
                  </a:cubicBezTo>
                  <a:cubicBezTo>
                    <a:pt x="127" y="1"/>
                    <a:pt x="127" y="1"/>
                    <a:pt x="127" y="1"/>
                  </a:cubicBezTo>
                  <a:cubicBezTo>
                    <a:pt x="125" y="2"/>
                    <a:pt x="125" y="2"/>
                    <a:pt x="125" y="2"/>
                  </a:cubicBezTo>
                  <a:cubicBezTo>
                    <a:pt x="122" y="4"/>
                    <a:pt x="122" y="4"/>
                    <a:pt x="122" y="4"/>
                  </a:cubicBezTo>
                  <a:cubicBezTo>
                    <a:pt x="120" y="3"/>
                    <a:pt x="120" y="3"/>
                    <a:pt x="120" y="3"/>
                  </a:cubicBezTo>
                  <a:cubicBezTo>
                    <a:pt x="115" y="4"/>
                    <a:pt x="115" y="4"/>
                    <a:pt x="115" y="4"/>
                  </a:cubicBezTo>
                  <a:cubicBezTo>
                    <a:pt x="114" y="3"/>
                    <a:pt x="114" y="3"/>
                    <a:pt x="114" y="3"/>
                  </a:cubicBezTo>
                  <a:cubicBezTo>
                    <a:pt x="111" y="6"/>
                    <a:pt x="111" y="6"/>
                    <a:pt x="111" y="6"/>
                  </a:cubicBezTo>
                  <a:cubicBezTo>
                    <a:pt x="109" y="5"/>
                    <a:pt x="109" y="5"/>
                    <a:pt x="109" y="5"/>
                  </a:cubicBezTo>
                  <a:cubicBezTo>
                    <a:pt x="107" y="6"/>
                    <a:pt x="107" y="6"/>
                    <a:pt x="107" y="6"/>
                  </a:cubicBezTo>
                  <a:cubicBezTo>
                    <a:pt x="104" y="6"/>
                    <a:pt x="104" y="6"/>
                    <a:pt x="104" y="6"/>
                  </a:cubicBezTo>
                  <a:cubicBezTo>
                    <a:pt x="103" y="5"/>
                    <a:pt x="103" y="5"/>
                    <a:pt x="103" y="5"/>
                  </a:cubicBezTo>
                  <a:cubicBezTo>
                    <a:pt x="100" y="7"/>
                    <a:pt x="100" y="7"/>
                    <a:pt x="100" y="7"/>
                  </a:cubicBezTo>
                  <a:cubicBezTo>
                    <a:pt x="96" y="8"/>
                    <a:pt x="96" y="8"/>
                    <a:pt x="96" y="8"/>
                  </a:cubicBezTo>
                  <a:cubicBezTo>
                    <a:pt x="93" y="10"/>
                    <a:pt x="93" y="10"/>
                    <a:pt x="93" y="10"/>
                  </a:cubicBezTo>
                  <a:cubicBezTo>
                    <a:pt x="88" y="11"/>
                    <a:pt x="88" y="11"/>
                    <a:pt x="88" y="11"/>
                  </a:cubicBezTo>
                  <a:cubicBezTo>
                    <a:pt x="88" y="11"/>
                    <a:pt x="92" y="10"/>
                    <a:pt x="84" y="10"/>
                  </a:cubicBezTo>
                  <a:cubicBezTo>
                    <a:pt x="76" y="10"/>
                    <a:pt x="71" y="10"/>
                    <a:pt x="68" y="10"/>
                  </a:cubicBezTo>
                  <a:cubicBezTo>
                    <a:pt x="66" y="10"/>
                    <a:pt x="60" y="12"/>
                    <a:pt x="59" y="12"/>
                  </a:cubicBezTo>
                  <a:cubicBezTo>
                    <a:pt x="58" y="13"/>
                    <a:pt x="53" y="13"/>
                    <a:pt x="53" y="13"/>
                  </a:cubicBezTo>
                  <a:cubicBezTo>
                    <a:pt x="53" y="13"/>
                    <a:pt x="29" y="18"/>
                    <a:pt x="34" y="19"/>
                  </a:cubicBezTo>
                  <a:cubicBezTo>
                    <a:pt x="39" y="20"/>
                    <a:pt x="41" y="23"/>
                    <a:pt x="34" y="23"/>
                  </a:cubicBezTo>
                  <a:cubicBezTo>
                    <a:pt x="28" y="23"/>
                    <a:pt x="22" y="26"/>
                    <a:pt x="14" y="26"/>
                  </a:cubicBezTo>
                  <a:cubicBezTo>
                    <a:pt x="5" y="26"/>
                    <a:pt x="0" y="30"/>
                    <a:pt x="8" y="30"/>
                  </a:cubicBezTo>
                  <a:cubicBezTo>
                    <a:pt x="15" y="30"/>
                    <a:pt x="24" y="31"/>
                    <a:pt x="24" y="31"/>
                  </a:cubicBezTo>
                  <a:cubicBezTo>
                    <a:pt x="24" y="31"/>
                    <a:pt x="3" y="35"/>
                    <a:pt x="12" y="37"/>
                  </a:cubicBezTo>
                  <a:cubicBezTo>
                    <a:pt x="20" y="38"/>
                    <a:pt x="18" y="39"/>
                    <a:pt x="25" y="39"/>
                  </a:cubicBezTo>
                  <a:cubicBezTo>
                    <a:pt x="31" y="39"/>
                    <a:pt x="33" y="35"/>
                    <a:pt x="39" y="38"/>
                  </a:cubicBezTo>
                  <a:cubicBezTo>
                    <a:pt x="46" y="41"/>
                    <a:pt x="48" y="40"/>
                    <a:pt x="48" y="44"/>
                  </a:cubicBezTo>
                  <a:cubicBezTo>
                    <a:pt x="48" y="48"/>
                    <a:pt x="51" y="52"/>
                    <a:pt x="49" y="55"/>
                  </a:cubicBezTo>
                  <a:cubicBezTo>
                    <a:pt x="46" y="58"/>
                    <a:pt x="41" y="58"/>
                    <a:pt x="41" y="58"/>
                  </a:cubicBezTo>
                  <a:cubicBezTo>
                    <a:pt x="41" y="58"/>
                    <a:pt x="39" y="62"/>
                    <a:pt x="44" y="62"/>
                  </a:cubicBezTo>
                  <a:cubicBezTo>
                    <a:pt x="50" y="61"/>
                    <a:pt x="53" y="57"/>
                    <a:pt x="54" y="59"/>
                  </a:cubicBezTo>
                  <a:cubicBezTo>
                    <a:pt x="54" y="61"/>
                    <a:pt x="57" y="67"/>
                    <a:pt x="57" y="67"/>
                  </a:cubicBezTo>
                  <a:cubicBezTo>
                    <a:pt x="57" y="67"/>
                    <a:pt x="52" y="64"/>
                    <a:pt x="49" y="64"/>
                  </a:cubicBezTo>
                  <a:cubicBezTo>
                    <a:pt x="46" y="64"/>
                    <a:pt x="42" y="65"/>
                    <a:pt x="45" y="67"/>
                  </a:cubicBezTo>
                  <a:cubicBezTo>
                    <a:pt x="49" y="69"/>
                    <a:pt x="54" y="70"/>
                    <a:pt x="55" y="70"/>
                  </a:cubicBezTo>
                  <a:cubicBezTo>
                    <a:pt x="56" y="70"/>
                    <a:pt x="54" y="73"/>
                    <a:pt x="52" y="74"/>
                  </a:cubicBezTo>
                  <a:cubicBezTo>
                    <a:pt x="49" y="74"/>
                    <a:pt x="42" y="77"/>
                    <a:pt x="42" y="77"/>
                  </a:cubicBezTo>
                  <a:cubicBezTo>
                    <a:pt x="42" y="77"/>
                    <a:pt x="35" y="81"/>
                    <a:pt x="35" y="87"/>
                  </a:cubicBezTo>
                  <a:cubicBezTo>
                    <a:pt x="36" y="94"/>
                    <a:pt x="36" y="96"/>
                    <a:pt x="37" y="100"/>
                  </a:cubicBezTo>
                  <a:cubicBezTo>
                    <a:pt x="37" y="104"/>
                    <a:pt x="35" y="111"/>
                    <a:pt x="38" y="113"/>
                  </a:cubicBezTo>
                  <a:cubicBezTo>
                    <a:pt x="40" y="115"/>
                    <a:pt x="40" y="118"/>
                    <a:pt x="44" y="119"/>
                  </a:cubicBezTo>
                  <a:cubicBezTo>
                    <a:pt x="48" y="120"/>
                    <a:pt x="51" y="120"/>
                    <a:pt x="52" y="120"/>
                  </a:cubicBezTo>
                  <a:cubicBezTo>
                    <a:pt x="53" y="120"/>
                    <a:pt x="53" y="121"/>
                    <a:pt x="55" y="123"/>
                  </a:cubicBezTo>
                  <a:cubicBezTo>
                    <a:pt x="56" y="125"/>
                    <a:pt x="58" y="125"/>
                    <a:pt x="62" y="125"/>
                  </a:cubicBezTo>
                  <a:cubicBezTo>
                    <a:pt x="67" y="121"/>
                    <a:pt x="67" y="121"/>
                    <a:pt x="67" y="121"/>
                  </a:cubicBezTo>
                  <a:cubicBezTo>
                    <a:pt x="69" y="119"/>
                    <a:pt x="72" y="114"/>
                    <a:pt x="72" y="114"/>
                  </a:cubicBezTo>
                  <a:cubicBezTo>
                    <a:pt x="72" y="114"/>
                    <a:pt x="75" y="111"/>
                    <a:pt x="74" y="109"/>
                  </a:cubicBezTo>
                  <a:cubicBezTo>
                    <a:pt x="74" y="107"/>
                    <a:pt x="74" y="110"/>
                    <a:pt x="80" y="107"/>
                  </a:cubicBezTo>
                  <a:cubicBezTo>
                    <a:pt x="85" y="103"/>
                    <a:pt x="86" y="102"/>
                    <a:pt x="86" y="100"/>
                  </a:cubicBezTo>
                  <a:cubicBezTo>
                    <a:pt x="86" y="97"/>
                    <a:pt x="85" y="95"/>
                    <a:pt x="86" y="95"/>
                  </a:cubicBezTo>
                  <a:cubicBezTo>
                    <a:pt x="87" y="95"/>
                    <a:pt x="89" y="92"/>
                    <a:pt x="94" y="92"/>
                  </a:cubicBezTo>
                  <a:cubicBezTo>
                    <a:pt x="98" y="92"/>
                    <a:pt x="96" y="95"/>
                    <a:pt x="105" y="92"/>
                  </a:cubicBezTo>
                  <a:cubicBezTo>
                    <a:pt x="114" y="88"/>
                    <a:pt x="114" y="88"/>
                    <a:pt x="118" y="85"/>
                  </a:cubicBezTo>
                  <a:cubicBezTo>
                    <a:pt x="123" y="83"/>
                    <a:pt x="119" y="82"/>
                    <a:pt x="125" y="81"/>
                  </a:cubicBezTo>
                  <a:cubicBezTo>
                    <a:pt x="131" y="79"/>
                    <a:pt x="130" y="80"/>
                    <a:pt x="136" y="79"/>
                  </a:cubicBezTo>
                  <a:cubicBezTo>
                    <a:pt x="142" y="77"/>
                    <a:pt x="145" y="75"/>
                    <a:pt x="147" y="75"/>
                  </a:cubicBezTo>
                  <a:cubicBezTo>
                    <a:pt x="150" y="75"/>
                    <a:pt x="159" y="72"/>
                    <a:pt x="167" y="70"/>
                  </a:cubicBezTo>
                  <a:cubicBezTo>
                    <a:pt x="176" y="68"/>
                    <a:pt x="174" y="68"/>
                    <a:pt x="172" y="68"/>
                  </a:cubicBezTo>
                  <a:cubicBezTo>
                    <a:pt x="171" y="68"/>
                    <a:pt x="160" y="66"/>
                    <a:pt x="157" y="66"/>
                  </a:cubicBezTo>
                  <a:cubicBezTo>
                    <a:pt x="154" y="66"/>
                    <a:pt x="160" y="62"/>
                    <a:pt x="160" y="62"/>
                  </a:cubicBezTo>
                  <a:cubicBezTo>
                    <a:pt x="160" y="62"/>
                    <a:pt x="164" y="60"/>
                    <a:pt x="165" y="62"/>
                  </a:cubicBezTo>
                  <a:cubicBezTo>
                    <a:pt x="165" y="64"/>
                    <a:pt x="166" y="66"/>
                    <a:pt x="171" y="66"/>
                  </a:cubicBezTo>
                  <a:cubicBezTo>
                    <a:pt x="176" y="66"/>
                    <a:pt x="179" y="65"/>
                    <a:pt x="176" y="62"/>
                  </a:cubicBezTo>
                  <a:cubicBezTo>
                    <a:pt x="174" y="59"/>
                    <a:pt x="174" y="59"/>
                    <a:pt x="172" y="57"/>
                  </a:cubicBezTo>
                  <a:cubicBezTo>
                    <a:pt x="170" y="55"/>
                    <a:pt x="169" y="56"/>
                    <a:pt x="166" y="54"/>
                  </a:cubicBezTo>
                  <a:cubicBezTo>
                    <a:pt x="163" y="53"/>
                    <a:pt x="160" y="51"/>
                    <a:pt x="162" y="51"/>
                  </a:cubicBezTo>
                  <a:cubicBezTo>
                    <a:pt x="163" y="51"/>
                    <a:pt x="166" y="50"/>
                    <a:pt x="171" y="50"/>
                  </a:cubicBezTo>
                  <a:cubicBezTo>
                    <a:pt x="175" y="50"/>
                    <a:pt x="177" y="50"/>
                    <a:pt x="179" y="50"/>
                  </a:cubicBezTo>
                  <a:cubicBezTo>
                    <a:pt x="181" y="50"/>
                    <a:pt x="184" y="52"/>
                    <a:pt x="184" y="50"/>
                  </a:cubicBezTo>
                  <a:cubicBezTo>
                    <a:pt x="184" y="49"/>
                    <a:pt x="183" y="48"/>
                    <a:pt x="181" y="48"/>
                  </a:cubicBezTo>
                  <a:cubicBezTo>
                    <a:pt x="183" y="48"/>
                    <a:pt x="187" y="48"/>
                    <a:pt x="188" y="47"/>
                  </a:cubicBezTo>
                  <a:cubicBezTo>
                    <a:pt x="192" y="45"/>
                    <a:pt x="195" y="43"/>
                    <a:pt x="191" y="43"/>
                  </a:cubicBezTo>
                  <a:cubicBezTo>
                    <a:pt x="187" y="43"/>
                    <a:pt x="194" y="40"/>
                    <a:pt x="194" y="40"/>
                  </a:cubicBezTo>
                  <a:cubicBezTo>
                    <a:pt x="194" y="40"/>
                    <a:pt x="197" y="37"/>
                    <a:pt x="191" y="37"/>
                  </a:cubicBezTo>
                  <a:cubicBezTo>
                    <a:pt x="186" y="37"/>
                    <a:pt x="182" y="33"/>
                    <a:pt x="188" y="33"/>
                  </a:cubicBezTo>
                  <a:cubicBezTo>
                    <a:pt x="195" y="33"/>
                    <a:pt x="199" y="32"/>
                    <a:pt x="198" y="32"/>
                  </a:cubicBezTo>
                  <a:cubicBezTo>
                    <a:pt x="197" y="31"/>
                    <a:pt x="189" y="28"/>
                    <a:pt x="189" y="28"/>
                  </a:cubicBezTo>
                  <a:cubicBezTo>
                    <a:pt x="189" y="28"/>
                    <a:pt x="189" y="26"/>
                    <a:pt x="199" y="24"/>
                  </a:cubicBezTo>
                  <a:cubicBezTo>
                    <a:pt x="209" y="21"/>
                    <a:pt x="211" y="17"/>
                    <a:pt x="214" y="17"/>
                  </a:cubicBezTo>
                  <a:cubicBezTo>
                    <a:pt x="216" y="17"/>
                    <a:pt x="218" y="16"/>
                    <a:pt x="222" y="15"/>
                  </a:cubicBezTo>
                  <a:cubicBezTo>
                    <a:pt x="226" y="15"/>
                    <a:pt x="228" y="13"/>
                    <a:pt x="228" y="13"/>
                  </a:cubicBezTo>
                  <a:cubicBezTo>
                    <a:pt x="228" y="13"/>
                    <a:pt x="228" y="11"/>
                    <a:pt x="220" y="1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0" name="Freeform 177"/>
            <p:cNvSpPr/>
            <p:nvPr/>
          </p:nvSpPr>
          <p:spPr bwMode="auto">
            <a:xfrm>
              <a:off x="4384328" y="2468712"/>
              <a:ext cx="26988" cy="22225"/>
            </a:xfrm>
            <a:custGeom>
              <a:avLst/>
              <a:gdLst>
                <a:gd name="T0" fmla="*/ 4 w 6"/>
                <a:gd name="T1" fmla="*/ 0 h 5"/>
                <a:gd name="T2" fmla="*/ 1 w 6"/>
                <a:gd name="T3" fmla="*/ 3 h 5"/>
                <a:gd name="T4" fmla="*/ 0 w 6"/>
                <a:gd name="T5" fmla="*/ 4 h 5"/>
                <a:gd name="T6" fmla="*/ 0 w 6"/>
                <a:gd name="T7" fmla="*/ 5 h 5"/>
                <a:gd name="T8" fmla="*/ 1 w 6"/>
                <a:gd name="T9" fmla="*/ 4 h 5"/>
                <a:gd name="T10" fmla="*/ 3 w 6"/>
                <a:gd name="T11" fmla="*/ 4 h 5"/>
                <a:gd name="T12" fmla="*/ 4 w 6"/>
                <a:gd name="T13" fmla="*/ 3 h 5"/>
                <a:gd name="T14" fmla="*/ 6 w 6"/>
                <a:gd name="T15" fmla="*/ 1 h 5"/>
                <a:gd name="T16" fmla="*/ 6 w 6"/>
                <a:gd name="T17" fmla="*/ 0 h 5"/>
                <a:gd name="T18" fmla="*/ 4 w 6"/>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5">
                  <a:moveTo>
                    <a:pt x="4" y="0"/>
                  </a:moveTo>
                  <a:cubicBezTo>
                    <a:pt x="4" y="0"/>
                    <a:pt x="2" y="2"/>
                    <a:pt x="1" y="3"/>
                  </a:cubicBezTo>
                  <a:cubicBezTo>
                    <a:pt x="0" y="3"/>
                    <a:pt x="0" y="4"/>
                    <a:pt x="0" y="4"/>
                  </a:cubicBezTo>
                  <a:cubicBezTo>
                    <a:pt x="0" y="5"/>
                    <a:pt x="0" y="5"/>
                    <a:pt x="0" y="5"/>
                  </a:cubicBezTo>
                  <a:cubicBezTo>
                    <a:pt x="1" y="4"/>
                    <a:pt x="1" y="4"/>
                    <a:pt x="1" y="4"/>
                  </a:cubicBezTo>
                  <a:cubicBezTo>
                    <a:pt x="1" y="4"/>
                    <a:pt x="3" y="3"/>
                    <a:pt x="3" y="4"/>
                  </a:cubicBezTo>
                  <a:cubicBezTo>
                    <a:pt x="3" y="4"/>
                    <a:pt x="4" y="3"/>
                    <a:pt x="4" y="3"/>
                  </a:cubicBezTo>
                  <a:cubicBezTo>
                    <a:pt x="6" y="1"/>
                    <a:pt x="6" y="1"/>
                    <a:pt x="6" y="1"/>
                  </a:cubicBezTo>
                  <a:cubicBezTo>
                    <a:pt x="6" y="0"/>
                    <a:pt x="6" y="0"/>
                    <a:pt x="6" y="0"/>
                  </a:cubicBezTo>
                  <a:lnTo>
                    <a:pt x="4"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1" name="Freeform 178"/>
            <p:cNvSpPr/>
            <p:nvPr/>
          </p:nvSpPr>
          <p:spPr bwMode="auto">
            <a:xfrm>
              <a:off x="4370041" y="2500462"/>
              <a:ext cx="28575" cy="41275"/>
            </a:xfrm>
            <a:custGeom>
              <a:avLst/>
              <a:gdLst>
                <a:gd name="T0" fmla="*/ 3 w 6"/>
                <a:gd name="T1" fmla="*/ 0 h 9"/>
                <a:gd name="T2" fmla="*/ 2 w 6"/>
                <a:gd name="T3" fmla="*/ 2 h 9"/>
                <a:gd name="T4" fmla="*/ 0 w 6"/>
                <a:gd name="T5" fmla="*/ 4 h 9"/>
                <a:gd name="T6" fmla="*/ 0 w 6"/>
                <a:gd name="T7" fmla="*/ 7 h 9"/>
                <a:gd name="T8" fmla="*/ 1 w 6"/>
                <a:gd name="T9" fmla="*/ 9 h 9"/>
                <a:gd name="T10" fmla="*/ 3 w 6"/>
                <a:gd name="T11" fmla="*/ 9 h 9"/>
                <a:gd name="T12" fmla="*/ 3 w 6"/>
                <a:gd name="T13" fmla="*/ 7 h 9"/>
                <a:gd name="T14" fmla="*/ 4 w 6"/>
                <a:gd name="T15" fmla="*/ 5 h 9"/>
                <a:gd name="T16" fmla="*/ 5 w 6"/>
                <a:gd name="T17" fmla="*/ 3 h 9"/>
                <a:gd name="T18" fmla="*/ 6 w 6"/>
                <a:gd name="T19" fmla="*/ 1 h 9"/>
                <a:gd name="T20" fmla="*/ 5 w 6"/>
                <a:gd name="T21" fmla="*/ 0 h 9"/>
                <a:gd name="T22" fmla="*/ 3 w 6"/>
                <a:gd name="T2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9">
                  <a:moveTo>
                    <a:pt x="3" y="0"/>
                  </a:moveTo>
                  <a:cubicBezTo>
                    <a:pt x="2" y="2"/>
                    <a:pt x="2" y="2"/>
                    <a:pt x="2" y="2"/>
                  </a:cubicBezTo>
                  <a:cubicBezTo>
                    <a:pt x="2" y="2"/>
                    <a:pt x="0" y="4"/>
                    <a:pt x="0" y="4"/>
                  </a:cubicBezTo>
                  <a:cubicBezTo>
                    <a:pt x="0" y="4"/>
                    <a:pt x="0" y="7"/>
                    <a:pt x="0" y="7"/>
                  </a:cubicBezTo>
                  <a:cubicBezTo>
                    <a:pt x="0" y="7"/>
                    <a:pt x="1" y="9"/>
                    <a:pt x="1" y="9"/>
                  </a:cubicBezTo>
                  <a:cubicBezTo>
                    <a:pt x="1" y="9"/>
                    <a:pt x="3" y="9"/>
                    <a:pt x="3" y="9"/>
                  </a:cubicBezTo>
                  <a:cubicBezTo>
                    <a:pt x="3" y="7"/>
                    <a:pt x="3" y="7"/>
                    <a:pt x="3" y="7"/>
                  </a:cubicBezTo>
                  <a:cubicBezTo>
                    <a:pt x="4" y="5"/>
                    <a:pt x="4" y="5"/>
                    <a:pt x="4" y="5"/>
                  </a:cubicBezTo>
                  <a:cubicBezTo>
                    <a:pt x="4" y="5"/>
                    <a:pt x="5" y="3"/>
                    <a:pt x="5" y="3"/>
                  </a:cubicBezTo>
                  <a:cubicBezTo>
                    <a:pt x="5" y="3"/>
                    <a:pt x="6" y="1"/>
                    <a:pt x="6" y="1"/>
                  </a:cubicBezTo>
                  <a:cubicBezTo>
                    <a:pt x="5" y="0"/>
                    <a:pt x="5" y="0"/>
                    <a:pt x="5" y="0"/>
                  </a:cubicBezTo>
                  <a:lnTo>
                    <a:pt x="3"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2" name="Freeform 179"/>
            <p:cNvSpPr/>
            <p:nvPr/>
          </p:nvSpPr>
          <p:spPr bwMode="auto">
            <a:xfrm>
              <a:off x="4398616" y="2509987"/>
              <a:ext cx="22225" cy="31750"/>
            </a:xfrm>
            <a:custGeom>
              <a:avLst/>
              <a:gdLst>
                <a:gd name="T0" fmla="*/ 11 w 14"/>
                <a:gd name="T1" fmla="*/ 0 h 20"/>
                <a:gd name="T2" fmla="*/ 5 w 14"/>
                <a:gd name="T3" fmla="*/ 14 h 20"/>
                <a:gd name="T4" fmla="*/ 0 w 14"/>
                <a:gd name="T5" fmla="*/ 20 h 20"/>
                <a:gd name="T6" fmla="*/ 2 w 14"/>
                <a:gd name="T7" fmla="*/ 20 h 20"/>
                <a:gd name="T8" fmla="*/ 8 w 14"/>
                <a:gd name="T9" fmla="*/ 20 h 20"/>
                <a:gd name="T10" fmla="*/ 11 w 14"/>
                <a:gd name="T11" fmla="*/ 14 h 20"/>
                <a:gd name="T12" fmla="*/ 14 w 14"/>
                <a:gd name="T13" fmla="*/ 9 h 20"/>
                <a:gd name="T14" fmla="*/ 14 w 14"/>
                <a:gd name="T15" fmla="*/ 6 h 20"/>
                <a:gd name="T16" fmla="*/ 11 w 14"/>
                <a:gd name="T1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0">
                  <a:moveTo>
                    <a:pt x="11" y="0"/>
                  </a:moveTo>
                  <a:lnTo>
                    <a:pt x="5" y="14"/>
                  </a:lnTo>
                  <a:lnTo>
                    <a:pt x="0" y="20"/>
                  </a:lnTo>
                  <a:lnTo>
                    <a:pt x="2" y="20"/>
                  </a:lnTo>
                  <a:lnTo>
                    <a:pt x="8" y="20"/>
                  </a:lnTo>
                  <a:lnTo>
                    <a:pt x="11" y="14"/>
                  </a:lnTo>
                  <a:lnTo>
                    <a:pt x="14" y="9"/>
                  </a:lnTo>
                  <a:lnTo>
                    <a:pt x="14" y="6"/>
                  </a:lnTo>
                  <a:lnTo>
                    <a:pt x="11"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3" name="Freeform 180"/>
            <p:cNvSpPr/>
            <p:nvPr/>
          </p:nvSpPr>
          <p:spPr bwMode="auto">
            <a:xfrm>
              <a:off x="4357341" y="2646512"/>
              <a:ext cx="104775" cy="82550"/>
            </a:xfrm>
            <a:custGeom>
              <a:avLst/>
              <a:gdLst>
                <a:gd name="T0" fmla="*/ 23 w 23"/>
                <a:gd name="T1" fmla="*/ 15 h 18"/>
                <a:gd name="T2" fmla="*/ 23 w 23"/>
                <a:gd name="T3" fmla="*/ 12 h 18"/>
                <a:gd name="T4" fmla="*/ 21 w 23"/>
                <a:gd name="T5" fmla="*/ 9 h 18"/>
                <a:gd name="T6" fmla="*/ 19 w 23"/>
                <a:gd name="T7" fmla="*/ 6 h 18"/>
                <a:gd name="T8" fmla="*/ 16 w 23"/>
                <a:gd name="T9" fmla="*/ 4 h 18"/>
                <a:gd name="T10" fmla="*/ 14 w 23"/>
                <a:gd name="T11" fmla="*/ 2 h 18"/>
                <a:gd name="T12" fmla="*/ 11 w 23"/>
                <a:gd name="T13" fmla="*/ 1 h 18"/>
                <a:gd name="T14" fmla="*/ 11 w 23"/>
                <a:gd name="T15" fmla="*/ 1 h 18"/>
                <a:gd name="T16" fmla="*/ 10 w 23"/>
                <a:gd name="T17" fmla="*/ 2 h 18"/>
                <a:gd name="T18" fmla="*/ 5 w 23"/>
                <a:gd name="T19" fmla="*/ 5 h 18"/>
                <a:gd name="T20" fmla="*/ 10 w 23"/>
                <a:gd name="T21" fmla="*/ 13 h 18"/>
                <a:gd name="T22" fmla="*/ 11 w 23"/>
                <a:gd name="T23" fmla="*/ 16 h 18"/>
                <a:gd name="T24" fmla="*/ 12 w 23"/>
                <a:gd name="T25" fmla="*/ 16 h 18"/>
                <a:gd name="T26" fmla="*/ 15 w 23"/>
                <a:gd name="T27" fmla="*/ 16 h 18"/>
                <a:gd name="T28" fmla="*/ 18 w 23"/>
                <a:gd name="T29" fmla="*/ 18 h 18"/>
                <a:gd name="T30" fmla="*/ 20 w 23"/>
                <a:gd name="T31" fmla="*/ 18 h 18"/>
                <a:gd name="T32" fmla="*/ 22 w 23"/>
                <a:gd name="T33" fmla="*/ 18 h 18"/>
                <a:gd name="T34" fmla="*/ 23 w 23"/>
                <a:gd name="T3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 h="18">
                  <a:moveTo>
                    <a:pt x="23" y="15"/>
                  </a:moveTo>
                  <a:cubicBezTo>
                    <a:pt x="23" y="15"/>
                    <a:pt x="23" y="13"/>
                    <a:pt x="23" y="12"/>
                  </a:cubicBezTo>
                  <a:cubicBezTo>
                    <a:pt x="23" y="11"/>
                    <a:pt x="22" y="11"/>
                    <a:pt x="21" y="9"/>
                  </a:cubicBezTo>
                  <a:cubicBezTo>
                    <a:pt x="20" y="8"/>
                    <a:pt x="20" y="7"/>
                    <a:pt x="19" y="6"/>
                  </a:cubicBezTo>
                  <a:cubicBezTo>
                    <a:pt x="17" y="5"/>
                    <a:pt x="17" y="5"/>
                    <a:pt x="16" y="4"/>
                  </a:cubicBezTo>
                  <a:cubicBezTo>
                    <a:pt x="15" y="3"/>
                    <a:pt x="15" y="3"/>
                    <a:pt x="14" y="2"/>
                  </a:cubicBezTo>
                  <a:cubicBezTo>
                    <a:pt x="13" y="2"/>
                    <a:pt x="11" y="1"/>
                    <a:pt x="11" y="1"/>
                  </a:cubicBezTo>
                  <a:cubicBezTo>
                    <a:pt x="11" y="1"/>
                    <a:pt x="11" y="1"/>
                    <a:pt x="11" y="1"/>
                  </a:cubicBezTo>
                  <a:cubicBezTo>
                    <a:pt x="11" y="1"/>
                    <a:pt x="10" y="2"/>
                    <a:pt x="10" y="2"/>
                  </a:cubicBezTo>
                  <a:cubicBezTo>
                    <a:pt x="10" y="2"/>
                    <a:pt x="0" y="0"/>
                    <a:pt x="5" y="5"/>
                  </a:cubicBezTo>
                  <a:cubicBezTo>
                    <a:pt x="10" y="10"/>
                    <a:pt x="10" y="13"/>
                    <a:pt x="10" y="13"/>
                  </a:cubicBezTo>
                  <a:cubicBezTo>
                    <a:pt x="11" y="16"/>
                    <a:pt x="11" y="16"/>
                    <a:pt x="11" y="16"/>
                  </a:cubicBezTo>
                  <a:cubicBezTo>
                    <a:pt x="11" y="16"/>
                    <a:pt x="12" y="16"/>
                    <a:pt x="12" y="16"/>
                  </a:cubicBezTo>
                  <a:cubicBezTo>
                    <a:pt x="13" y="16"/>
                    <a:pt x="14" y="16"/>
                    <a:pt x="15" y="16"/>
                  </a:cubicBezTo>
                  <a:cubicBezTo>
                    <a:pt x="16" y="16"/>
                    <a:pt x="18" y="17"/>
                    <a:pt x="18" y="18"/>
                  </a:cubicBezTo>
                  <a:cubicBezTo>
                    <a:pt x="19" y="18"/>
                    <a:pt x="19" y="18"/>
                    <a:pt x="20" y="18"/>
                  </a:cubicBezTo>
                  <a:cubicBezTo>
                    <a:pt x="20" y="18"/>
                    <a:pt x="22" y="18"/>
                    <a:pt x="22" y="18"/>
                  </a:cubicBezTo>
                  <a:cubicBezTo>
                    <a:pt x="22" y="18"/>
                    <a:pt x="23" y="16"/>
                    <a:pt x="23" y="1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4" name="Freeform 181"/>
            <p:cNvSpPr/>
            <p:nvPr/>
          </p:nvSpPr>
          <p:spPr bwMode="auto">
            <a:xfrm>
              <a:off x="8848378" y="2768749"/>
              <a:ext cx="131763" cy="73025"/>
            </a:xfrm>
            <a:custGeom>
              <a:avLst/>
              <a:gdLst>
                <a:gd name="T0" fmla="*/ 27 w 29"/>
                <a:gd name="T1" fmla="*/ 1 h 16"/>
                <a:gd name="T2" fmla="*/ 22 w 29"/>
                <a:gd name="T3" fmla="*/ 3 h 16"/>
                <a:gd name="T4" fmla="*/ 14 w 29"/>
                <a:gd name="T5" fmla="*/ 2 h 16"/>
                <a:gd name="T6" fmla="*/ 7 w 29"/>
                <a:gd name="T7" fmla="*/ 2 h 16"/>
                <a:gd name="T8" fmla="*/ 1 w 29"/>
                <a:gd name="T9" fmla="*/ 5 h 16"/>
                <a:gd name="T10" fmla="*/ 0 w 29"/>
                <a:gd name="T11" fmla="*/ 11 h 16"/>
                <a:gd name="T12" fmla="*/ 5 w 29"/>
                <a:gd name="T13" fmla="*/ 14 h 16"/>
                <a:gd name="T14" fmla="*/ 6 w 29"/>
                <a:gd name="T15" fmla="*/ 13 h 16"/>
                <a:gd name="T16" fmla="*/ 5 w 29"/>
                <a:gd name="T17" fmla="*/ 7 h 16"/>
                <a:gd name="T18" fmla="*/ 10 w 29"/>
                <a:gd name="T19" fmla="*/ 5 h 16"/>
                <a:gd name="T20" fmla="*/ 20 w 29"/>
                <a:gd name="T21" fmla="*/ 5 h 16"/>
                <a:gd name="T22" fmla="*/ 25 w 29"/>
                <a:gd name="T23" fmla="*/ 5 h 16"/>
                <a:gd name="T24" fmla="*/ 27 w 29"/>
                <a:gd name="T25"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16">
                  <a:moveTo>
                    <a:pt x="27" y="1"/>
                  </a:moveTo>
                  <a:cubicBezTo>
                    <a:pt x="27" y="1"/>
                    <a:pt x="24" y="3"/>
                    <a:pt x="22" y="3"/>
                  </a:cubicBezTo>
                  <a:cubicBezTo>
                    <a:pt x="20" y="2"/>
                    <a:pt x="17" y="3"/>
                    <a:pt x="14" y="2"/>
                  </a:cubicBezTo>
                  <a:cubicBezTo>
                    <a:pt x="12" y="2"/>
                    <a:pt x="9" y="1"/>
                    <a:pt x="7" y="2"/>
                  </a:cubicBezTo>
                  <a:cubicBezTo>
                    <a:pt x="6" y="2"/>
                    <a:pt x="2" y="4"/>
                    <a:pt x="1" y="5"/>
                  </a:cubicBezTo>
                  <a:cubicBezTo>
                    <a:pt x="1" y="6"/>
                    <a:pt x="0" y="10"/>
                    <a:pt x="0" y="11"/>
                  </a:cubicBezTo>
                  <a:cubicBezTo>
                    <a:pt x="1" y="12"/>
                    <a:pt x="3" y="13"/>
                    <a:pt x="5" y="14"/>
                  </a:cubicBezTo>
                  <a:cubicBezTo>
                    <a:pt x="6" y="16"/>
                    <a:pt x="6" y="16"/>
                    <a:pt x="6" y="13"/>
                  </a:cubicBezTo>
                  <a:cubicBezTo>
                    <a:pt x="5" y="10"/>
                    <a:pt x="4" y="8"/>
                    <a:pt x="5" y="7"/>
                  </a:cubicBezTo>
                  <a:cubicBezTo>
                    <a:pt x="7" y="6"/>
                    <a:pt x="4" y="4"/>
                    <a:pt x="10" y="5"/>
                  </a:cubicBezTo>
                  <a:cubicBezTo>
                    <a:pt x="16" y="5"/>
                    <a:pt x="17" y="4"/>
                    <a:pt x="20" y="5"/>
                  </a:cubicBezTo>
                  <a:cubicBezTo>
                    <a:pt x="23" y="6"/>
                    <a:pt x="22" y="6"/>
                    <a:pt x="25" y="5"/>
                  </a:cubicBezTo>
                  <a:cubicBezTo>
                    <a:pt x="28" y="4"/>
                    <a:pt x="29" y="0"/>
                    <a:pt x="27"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5" name="Freeform 182"/>
            <p:cNvSpPr/>
            <p:nvPr/>
          </p:nvSpPr>
          <p:spPr bwMode="auto">
            <a:xfrm>
              <a:off x="9438928" y="2514749"/>
              <a:ext cx="117475" cy="127000"/>
            </a:xfrm>
            <a:custGeom>
              <a:avLst/>
              <a:gdLst>
                <a:gd name="T0" fmla="*/ 15 w 26"/>
                <a:gd name="T1" fmla="*/ 4 h 28"/>
                <a:gd name="T2" fmla="*/ 16 w 26"/>
                <a:gd name="T3" fmla="*/ 11 h 28"/>
                <a:gd name="T4" fmla="*/ 13 w 26"/>
                <a:gd name="T5" fmla="*/ 15 h 28"/>
                <a:gd name="T6" fmla="*/ 13 w 26"/>
                <a:gd name="T7" fmla="*/ 20 h 28"/>
                <a:gd name="T8" fmla="*/ 7 w 26"/>
                <a:gd name="T9" fmla="*/ 24 h 28"/>
                <a:gd name="T10" fmla="*/ 2 w 26"/>
                <a:gd name="T11" fmla="*/ 25 h 28"/>
                <a:gd name="T12" fmla="*/ 6 w 26"/>
                <a:gd name="T13" fmla="*/ 27 h 28"/>
                <a:gd name="T14" fmla="*/ 12 w 26"/>
                <a:gd name="T15" fmla="*/ 26 h 28"/>
                <a:gd name="T16" fmla="*/ 15 w 26"/>
                <a:gd name="T17" fmla="*/ 22 h 28"/>
                <a:gd name="T18" fmla="*/ 20 w 26"/>
                <a:gd name="T19" fmla="*/ 19 h 28"/>
                <a:gd name="T20" fmla="*/ 20 w 26"/>
                <a:gd name="T21" fmla="*/ 15 h 28"/>
                <a:gd name="T22" fmla="*/ 21 w 26"/>
                <a:gd name="T23" fmla="*/ 9 h 28"/>
                <a:gd name="T24" fmla="*/ 18 w 26"/>
                <a:gd name="T25" fmla="*/ 3 h 28"/>
                <a:gd name="T26" fmla="*/ 15 w 26"/>
                <a:gd name="T27"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28">
                  <a:moveTo>
                    <a:pt x="15" y="4"/>
                  </a:moveTo>
                  <a:cubicBezTo>
                    <a:pt x="15" y="4"/>
                    <a:pt x="16" y="10"/>
                    <a:pt x="16" y="11"/>
                  </a:cubicBezTo>
                  <a:cubicBezTo>
                    <a:pt x="15" y="13"/>
                    <a:pt x="14" y="14"/>
                    <a:pt x="13" y="15"/>
                  </a:cubicBezTo>
                  <a:cubicBezTo>
                    <a:pt x="12" y="17"/>
                    <a:pt x="15" y="18"/>
                    <a:pt x="13" y="20"/>
                  </a:cubicBezTo>
                  <a:cubicBezTo>
                    <a:pt x="10" y="21"/>
                    <a:pt x="10" y="23"/>
                    <a:pt x="7" y="24"/>
                  </a:cubicBezTo>
                  <a:cubicBezTo>
                    <a:pt x="4" y="25"/>
                    <a:pt x="0" y="25"/>
                    <a:pt x="2" y="25"/>
                  </a:cubicBezTo>
                  <a:cubicBezTo>
                    <a:pt x="3" y="26"/>
                    <a:pt x="2" y="27"/>
                    <a:pt x="6" y="27"/>
                  </a:cubicBezTo>
                  <a:cubicBezTo>
                    <a:pt x="10" y="27"/>
                    <a:pt x="10" y="28"/>
                    <a:pt x="12" y="26"/>
                  </a:cubicBezTo>
                  <a:cubicBezTo>
                    <a:pt x="14" y="24"/>
                    <a:pt x="11" y="22"/>
                    <a:pt x="15" y="22"/>
                  </a:cubicBezTo>
                  <a:cubicBezTo>
                    <a:pt x="19" y="22"/>
                    <a:pt x="14" y="23"/>
                    <a:pt x="20" y="19"/>
                  </a:cubicBezTo>
                  <a:cubicBezTo>
                    <a:pt x="26" y="15"/>
                    <a:pt x="18" y="17"/>
                    <a:pt x="20" y="15"/>
                  </a:cubicBezTo>
                  <a:cubicBezTo>
                    <a:pt x="22" y="12"/>
                    <a:pt x="22" y="12"/>
                    <a:pt x="21" y="9"/>
                  </a:cubicBezTo>
                  <a:cubicBezTo>
                    <a:pt x="21" y="6"/>
                    <a:pt x="20" y="6"/>
                    <a:pt x="18" y="3"/>
                  </a:cubicBezTo>
                  <a:cubicBezTo>
                    <a:pt x="17" y="1"/>
                    <a:pt x="14" y="0"/>
                    <a:pt x="15"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6" name="Freeform 183"/>
            <p:cNvSpPr/>
            <p:nvPr/>
          </p:nvSpPr>
          <p:spPr bwMode="auto">
            <a:xfrm>
              <a:off x="7775228" y="4964262"/>
              <a:ext cx="73025" cy="58738"/>
            </a:xfrm>
            <a:custGeom>
              <a:avLst/>
              <a:gdLst>
                <a:gd name="T0" fmla="*/ 7 w 16"/>
                <a:gd name="T1" fmla="*/ 1 h 13"/>
                <a:gd name="T2" fmla="*/ 3 w 16"/>
                <a:gd name="T3" fmla="*/ 4 h 13"/>
                <a:gd name="T4" fmla="*/ 2 w 16"/>
                <a:gd name="T5" fmla="*/ 9 h 13"/>
                <a:gd name="T6" fmla="*/ 7 w 16"/>
                <a:gd name="T7" fmla="*/ 13 h 13"/>
                <a:gd name="T8" fmla="*/ 10 w 16"/>
                <a:gd name="T9" fmla="*/ 11 h 13"/>
                <a:gd name="T10" fmla="*/ 15 w 16"/>
                <a:gd name="T11" fmla="*/ 5 h 13"/>
                <a:gd name="T12" fmla="*/ 10 w 16"/>
                <a:gd name="T13" fmla="*/ 0 h 13"/>
                <a:gd name="T14" fmla="*/ 7 w 16"/>
                <a:gd name="T15" fmla="*/ 1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3">
                  <a:moveTo>
                    <a:pt x="7" y="1"/>
                  </a:moveTo>
                  <a:cubicBezTo>
                    <a:pt x="7" y="1"/>
                    <a:pt x="4" y="3"/>
                    <a:pt x="3" y="4"/>
                  </a:cubicBezTo>
                  <a:cubicBezTo>
                    <a:pt x="2" y="6"/>
                    <a:pt x="0" y="5"/>
                    <a:pt x="2" y="9"/>
                  </a:cubicBezTo>
                  <a:cubicBezTo>
                    <a:pt x="4" y="12"/>
                    <a:pt x="5" y="13"/>
                    <a:pt x="7" y="13"/>
                  </a:cubicBezTo>
                  <a:cubicBezTo>
                    <a:pt x="9" y="13"/>
                    <a:pt x="4" y="12"/>
                    <a:pt x="10" y="11"/>
                  </a:cubicBezTo>
                  <a:cubicBezTo>
                    <a:pt x="16" y="9"/>
                    <a:pt x="15" y="8"/>
                    <a:pt x="15" y="5"/>
                  </a:cubicBezTo>
                  <a:cubicBezTo>
                    <a:pt x="14" y="1"/>
                    <a:pt x="14" y="0"/>
                    <a:pt x="10" y="0"/>
                  </a:cubicBezTo>
                  <a:cubicBezTo>
                    <a:pt x="7" y="1"/>
                    <a:pt x="7" y="1"/>
                    <a:pt x="7"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7" name="Freeform 184"/>
            <p:cNvSpPr/>
            <p:nvPr/>
          </p:nvSpPr>
          <p:spPr bwMode="auto">
            <a:xfrm>
              <a:off x="5901978" y="5478612"/>
              <a:ext cx="36513" cy="26988"/>
            </a:xfrm>
            <a:custGeom>
              <a:avLst/>
              <a:gdLst>
                <a:gd name="T0" fmla="*/ 2 w 8"/>
                <a:gd name="T1" fmla="*/ 0 h 6"/>
                <a:gd name="T2" fmla="*/ 3 w 8"/>
                <a:gd name="T3" fmla="*/ 1 h 6"/>
                <a:gd name="T4" fmla="*/ 4 w 8"/>
                <a:gd name="T5" fmla="*/ 1 h 6"/>
                <a:gd name="T6" fmla="*/ 4 w 8"/>
                <a:gd name="T7" fmla="*/ 0 h 6"/>
                <a:gd name="T8" fmla="*/ 4 w 8"/>
                <a:gd name="T9" fmla="*/ 0 h 6"/>
                <a:gd name="T10" fmla="*/ 5 w 8"/>
                <a:gd name="T11" fmla="*/ 0 h 6"/>
                <a:gd name="T12" fmla="*/ 5 w 8"/>
                <a:gd name="T13" fmla="*/ 0 h 6"/>
                <a:gd name="T14" fmla="*/ 6 w 8"/>
                <a:gd name="T15" fmla="*/ 1 h 6"/>
                <a:gd name="T16" fmla="*/ 6 w 8"/>
                <a:gd name="T17" fmla="*/ 1 h 6"/>
                <a:gd name="T18" fmla="*/ 6 w 8"/>
                <a:gd name="T19" fmla="*/ 0 h 6"/>
                <a:gd name="T20" fmla="*/ 7 w 8"/>
                <a:gd name="T21" fmla="*/ 0 h 6"/>
                <a:gd name="T22" fmla="*/ 7 w 8"/>
                <a:gd name="T23" fmla="*/ 0 h 6"/>
                <a:gd name="T24" fmla="*/ 8 w 8"/>
                <a:gd name="T25" fmla="*/ 0 h 6"/>
                <a:gd name="T26" fmla="*/ 8 w 8"/>
                <a:gd name="T27" fmla="*/ 0 h 6"/>
                <a:gd name="T28" fmla="*/ 8 w 8"/>
                <a:gd name="T29" fmla="*/ 1 h 6"/>
                <a:gd name="T30" fmla="*/ 7 w 8"/>
                <a:gd name="T31" fmla="*/ 1 h 6"/>
                <a:gd name="T32" fmla="*/ 7 w 8"/>
                <a:gd name="T33" fmla="*/ 2 h 6"/>
                <a:gd name="T34" fmla="*/ 7 w 8"/>
                <a:gd name="T35" fmla="*/ 2 h 6"/>
                <a:gd name="T36" fmla="*/ 6 w 8"/>
                <a:gd name="T37" fmla="*/ 3 h 6"/>
                <a:gd name="T38" fmla="*/ 6 w 8"/>
                <a:gd name="T39" fmla="*/ 3 h 6"/>
                <a:gd name="T40" fmla="*/ 6 w 8"/>
                <a:gd name="T41" fmla="*/ 4 h 6"/>
                <a:gd name="T42" fmla="*/ 5 w 8"/>
                <a:gd name="T43" fmla="*/ 4 h 6"/>
                <a:gd name="T44" fmla="*/ 3 w 8"/>
                <a:gd name="T45" fmla="*/ 4 h 6"/>
                <a:gd name="T46" fmla="*/ 3 w 8"/>
                <a:gd name="T47" fmla="*/ 4 h 6"/>
                <a:gd name="T48" fmla="*/ 3 w 8"/>
                <a:gd name="T49" fmla="*/ 5 h 6"/>
                <a:gd name="T50" fmla="*/ 4 w 8"/>
                <a:gd name="T51" fmla="*/ 5 h 6"/>
                <a:gd name="T52" fmla="*/ 4 w 8"/>
                <a:gd name="T53" fmla="*/ 5 h 6"/>
                <a:gd name="T54" fmla="*/ 3 w 8"/>
                <a:gd name="T55" fmla="*/ 6 h 6"/>
                <a:gd name="T56" fmla="*/ 3 w 8"/>
                <a:gd name="T57" fmla="*/ 6 h 6"/>
                <a:gd name="T58" fmla="*/ 3 w 8"/>
                <a:gd name="T59" fmla="*/ 6 h 6"/>
                <a:gd name="T60" fmla="*/ 2 w 8"/>
                <a:gd name="T61" fmla="*/ 6 h 6"/>
                <a:gd name="T62" fmla="*/ 2 w 8"/>
                <a:gd name="T63" fmla="*/ 6 h 6"/>
                <a:gd name="T64" fmla="*/ 2 w 8"/>
                <a:gd name="T65" fmla="*/ 6 h 6"/>
                <a:gd name="T66" fmla="*/ 1 w 8"/>
                <a:gd name="T67" fmla="*/ 6 h 6"/>
                <a:gd name="T68" fmla="*/ 1 w 8"/>
                <a:gd name="T69" fmla="*/ 6 h 6"/>
                <a:gd name="T70" fmla="*/ 0 w 8"/>
                <a:gd name="T71" fmla="*/ 6 h 6"/>
                <a:gd name="T72" fmla="*/ 0 w 8"/>
                <a:gd name="T73" fmla="*/ 5 h 6"/>
                <a:gd name="T74" fmla="*/ 1 w 8"/>
                <a:gd name="T75" fmla="*/ 5 h 6"/>
                <a:gd name="T76" fmla="*/ 2 w 8"/>
                <a:gd name="T77" fmla="*/ 4 h 6"/>
                <a:gd name="T78" fmla="*/ 2 w 8"/>
                <a:gd name="T79" fmla="*/ 4 h 6"/>
                <a:gd name="T80" fmla="*/ 2 w 8"/>
                <a:gd name="T81" fmla="*/ 4 h 6"/>
                <a:gd name="T82" fmla="*/ 2 w 8"/>
                <a:gd name="T83" fmla="*/ 3 h 6"/>
                <a:gd name="T84" fmla="*/ 4 w 8"/>
                <a:gd name="T85" fmla="*/ 3 h 6"/>
                <a:gd name="T86" fmla="*/ 4 w 8"/>
                <a:gd name="T87" fmla="*/ 2 h 6"/>
                <a:gd name="T88" fmla="*/ 3 w 8"/>
                <a:gd name="T89" fmla="*/ 2 h 6"/>
                <a:gd name="T90" fmla="*/ 3 w 8"/>
                <a:gd name="T91" fmla="*/ 2 h 6"/>
                <a:gd name="T92" fmla="*/ 2 w 8"/>
                <a:gd name="T93" fmla="*/ 1 h 6"/>
                <a:gd name="T94" fmla="*/ 2 w 8"/>
                <a:gd name="T95" fmla="*/ 1 h 6"/>
                <a:gd name="T96" fmla="*/ 2 w 8"/>
                <a:gd name="T97" fmla="*/ 0 h 6"/>
                <a:gd name="T98" fmla="*/ 2 w 8"/>
                <a:gd name="T9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 h="6">
                  <a:moveTo>
                    <a:pt x="2" y="0"/>
                  </a:moveTo>
                  <a:cubicBezTo>
                    <a:pt x="3" y="0"/>
                    <a:pt x="2" y="1"/>
                    <a:pt x="3" y="1"/>
                  </a:cubicBezTo>
                  <a:cubicBezTo>
                    <a:pt x="4" y="1"/>
                    <a:pt x="4" y="1"/>
                    <a:pt x="4" y="1"/>
                  </a:cubicBezTo>
                  <a:cubicBezTo>
                    <a:pt x="4" y="1"/>
                    <a:pt x="4" y="1"/>
                    <a:pt x="4" y="0"/>
                  </a:cubicBezTo>
                  <a:cubicBezTo>
                    <a:pt x="4" y="0"/>
                    <a:pt x="4" y="0"/>
                    <a:pt x="4" y="0"/>
                  </a:cubicBezTo>
                  <a:cubicBezTo>
                    <a:pt x="4" y="0"/>
                    <a:pt x="5" y="0"/>
                    <a:pt x="5" y="0"/>
                  </a:cubicBezTo>
                  <a:cubicBezTo>
                    <a:pt x="5" y="0"/>
                    <a:pt x="5" y="0"/>
                    <a:pt x="5" y="0"/>
                  </a:cubicBezTo>
                  <a:cubicBezTo>
                    <a:pt x="5" y="0"/>
                    <a:pt x="5" y="1"/>
                    <a:pt x="6" y="1"/>
                  </a:cubicBezTo>
                  <a:cubicBezTo>
                    <a:pt x="6" y="1"/>
                    <a:pt x="6" y="1"/>
                    <a:pt x="6" y="1"/>
                  </a:cubicBezTo>
                  <a:cubicBezTo>
                    <a:pt x="6" y="1"/>
                    <a:pt x="7" y="0"/>
                    <a:pt x="6" y="0"/>
                  </a:cubicBezTo>
                  <a:cubicBezTo>
                    <a:pt x="6" y="0"/>
                    <a:pt x="7" y="0"/>
                    <a:pt x="7" y="0"/>
                  </a:cubicBezTo>
                  <a:cubicBezTo>
                    <a:pt x="7" y="0"/>
                    <a:pt x="7" y="0"/>
                    <a:pt x="7" y="0"/>
                  </a:cubicBezTo>
                  <a:cubicBezTo>
                    <a:pt x="7" y="0"/>
                    <a:pt x="8" y="0"/>
                    <a:pt x="8" y="0"/>
                  </a:cubicBezTo>
                  <a:cubicBezTo>
                    <a:pt x="8" y="0"/>
                    <a:pt x="7" y="0"/>
                    <a:pt x="8" y="0"/>
                  </a:cubicBezTo>
                  <a:cubicBezTo>
                    <a:pt x="8" y="0"/>
                    <a:pt x="8" y="1"/>
                    <a:pt x="8" y="1"/>
                  </a:cubicBezTo>
                  <a:cubicBezTo>
                    <a:pt x="8" y="1"/>
                    <a:pt x="7" y="1"/>
                    <a:pt x="7" y="1"/>
                  </a:cubicBezTo>
                  <a:cubicBezTo>
                    <a:pt x="7" y="1"/>
                    <a:pt x="7" y="2"/>
                    <a:pt x="7" y="2"/>
                  </a:cubicBezTo>
                  <a:cubicBezTo>
                    <a:pt x="7" y="2"/>
                    <a:pt x="7" y="2"/>
                    <a:pt x="7" y="2"/>
                  </a:cubicBezTo>
                  <a:cubicBezTo>
                    <a:pt x="6" y="2"/>
                    <a:pt x="6" y="2"/>
                    <a:pt x="6" y="3"/>
                  </a:cubicBezTo>
                  <a:cubicBezTo>
                    <a:pt x="6" y="3"/>
                    <a:pt x="6" y="3"/>
                    <a:pt x="6" y="3"/>
                  </a:cubicBezTo>
                  <a:cubicBezTo>
                    <a:pt x="6" y="4"/>
                    <a:pt x="6" y="4"/>
                    <a:pt x="6" y="4"/>
                  </a:cubicBezTo>
                  <a:cubicBezTo>
                    <a:pt x="6" y="4"/>
                    <a:pt x="5" y="4"/>
                    <a:pt x="5" y="4"/>
                  </a:cubicBezTo>
                  <a:cubicBezTo>
                    <a:pt x="4" y="4"/>
                    <a:pt x="3" y="4"/>
                    <a:pt x="3" y="4"/>
                  </a:cubicBezTo>
                  <a:cubicBezTo>
                    <a:pt x="3" y="4"/>
                    <a:pt x="3" y="4"/>
                    <a:pt x="3" y="4"/>
                  </a:cubicBezTo>
                  <a:cubicBezTo>
                    <a:pt x="3" y="4"/>
                    <a:pt x="3" y="5"/>
                    <a:pt x="3" y="5"/>
                  </a:cubicBezTo>
                  <a:cubicBezTo>
                    <a:pt x="3" y="5"/>
                    <a:pt x="4" y="5"/>
                    <a:pt x="4" y="5"/>
                  </a:cubicBezTo>
                  <a:cubicBezTo>
                    <a:pt x="4" y="5"/>
                    <a:pt x="4" y="5"/>
                    <a:pt x="4" y="5"/>
                  </a:cubicBezTo>
                  <a:cubicBezTo>
                    <a:pt x="4" y="5"/>
                    <a:pt x="3" y="6"/>
                    <a:pt x="3" y="6"/>
                  </a:cubicBezTo>
                  <a:cubicBezTo>
                    <a:pt x="3" y="6"/>
                    <a:pt x="3" y="6"/>
                    <a:pt x="3" y="6"/>
                  </a:cubicBezTo>
                  <a:cubicBezTo>
                    <a:pt x="3" y="6"/>
                    <a:pt x="3" y="6"/>
                    <a:pt x="3" y="6"/>
                  </a:cubicBezTo>
                  <a:cubicBezTo>
                    <a:pt x="3" y="6"/>
                    <a:pt x="2" y="6"/>
                    <a:pt x="2" y="6"/>
                  </a:cubicBezTo>
                  <a:cubicBezTo>
                    <a:pt x="2" y="6"/>
                    <a:pt x="2" y="6"/>
                    <a:pt x="2" y="6"/>
                  </a:cubicBezTo>
                  <a:cubicBezTo>
                    <a:pt x="2" y="6"/>
                    <a:pt x="2" y="6"/>
                    <a:pt x="2" y="6"/>
                  </a:cubicBezTo>
                  <a:cubicBezTo>
                    <a:pt x="2" y="6"/>
                    <a:pt x="1" y="6"/>
                    <a:pt x="1" y="6"/>
                  </a:cubicBezTo>
                  <a:cubicBezTo>
                    <a:pt x="1" y="6"/>
                    <a:pt x="1" y="6"/>
                    <a:pt x="1" y="6"/>
                  </a:cubicBezTo>
                  <a:cubicBezTo>
                    <a:pt x="0" y="6"/>
                    <a:pt x="0" y="6"/>
                    <a:pt x="0" y="6"/>
                  </a:cubicBezTo>
                  <a:cubicBezTo>
                    <a:pt x="0" y="5"/>
                    <a:pt x="0" y="5"/>
                    <a:pt x="0" y="5"/>
                  </a:cubicBezTo>
                  <a:cubicBezTo>
                    <a:pt x="0" y="5"/>
                    <a:pt x="1" y="5"/>
                    <a:pt x="1" y="5"/>
                  </a:cubicBezTo>
                  <a:cubicBezTo>
                    <a:pt x="1" y="5"/>
                    <a:pt x="2" y="4"/>
                    <a:pt x="2" y="4"/>
                  </a:cubicBezTo>
                  <a:cubicBezTo>
                    <a:pt x="2" y="4"/>
                    <a:pt x="2" y="4"/>
                    <a:pt x="2" y="4"/>
                  </a:cubicBezTo>
                  <a:cubicBezTo>
                    <a:pt x="2" y="4"/>
                    <a:pt x="2" y="4"/>
                    <a:pt x="2" y="4"/>
                  </a:cubicBezTo>
                  <a:cubicBezTo>
                    <a:pt x="2" y="4"/>
                    <a:pt x="2" y="3"/>
                    <a:pt x="2" y="3"/>
                  </a:cubicBezTo>
                  <a:cubicBezTo>
                    <a:pt x="2" y="3"/>
                    <a:pt x="4" y="3"/>
                    <a:pt x="4" y="3"/>
                  </a:cubicBezTo>
                  <a:cubicBezTo>
                    <a:pt x="4" y="3"/>
                    <a:pt x="4" y="2"/>
                    <a:pt x="4" y="2"/>
                  </a:cubicBezTo>
                  <a:cubicBezTo>
                    <a:pt x="3" y="2"/>
                    <a:pt x="3" y="2"/>
                    <a:pt x="3" y="2"/>
                  </a:cubicBezTo>
                  <a:cubicBezTo>
                    <a:pt x="3" y="2"/>
                    <a:pt x="3" y="2"/>
                    <a:pt x="3" y="2"/>
                  </a:cubicBezTo>
                  <a:cubicBezTo>
                    <a:pt x="2" y="1"/>
                    <a:pt x="2" y="1"/>
                    <a:pt x="2" y="1"/>
                  </a:cubicBezTo>
                  <a:cubicBezTo>
                    <a:pt x="2" y="1"/>
                    <a:pt x="2" y="1"/>
                    <a:pt x="2" y="1"/>
                  </a:cubicBezTo>
                  <a:cubicBezTo>
                    <a:pt x="2" y="1"/>
                    <a:pt x="2" y="0"/>
                    <a:pt x="2" y="0"/>
                  </a:cubicBezTo>
                  <a:cubicBezTo>
                    <a:pt x="2" y="0"/>
                    <a:pt x="2" y="0"/>
                    <a:pt x="2"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8" name="Freeform 185"/>
            <p:cNvSpPr/>
            <p:nvPr/>
          </p:nvSpPr>
          <p:spPr bwMode="auto">
            <a:xfrm>
              <a:off x="5930553" y="5473849"/>
              <a:ext cx="34925" cy="36513"/>
            </a:xfrm>
            <a:custGeom>
              <a:avLst/>
              <a:gdLst>
                <a:gd name="T0" fmla="*/ 3 w 8"/>
                <a:gd name="T1" fmla="*/ 4 h 8"/>
                <a:gd name="T2" fmla="*/ 3 w 8"/>
                <a:gd name="T3" fmla="*/ 3 h 8"/>
                <a:gd name="T4" fmla="*/ 2 w 8"/>
                <a:gd name="T5" fmla="*/ 3 h 8"/>
                <a:gd name="T6" fmla="*/ 2 w 8"/>
                <a:gd name="T7" fmla="*/ 4 h 8"/>
                <a:gd name="T8" fmla="*/ 2 w 8"/>
                <a:gd name="T9" fmla="*/ 4 h 8"/>
                <a:gd name="T10" fmla="*/ 1 w 8"/>
                <a:gd name="T11" fmla="*/ 5 h 8"/>
                <a:gd name="T12" fmla="*/ 1 w 8"/>
                <a:gd name="T13" fmla="*/ 5 h 8"/>
                <a:gd name="T14" fmla="*/ 1 w 8"/>
                <a:gd name="T15" fmla="*/ 5 h 8"/>
                <a:gd name="T16" fmla="*/ 0 w 8"/>
                <a:gd name="T17" fmla="*/ 6 h 8"/>
                <a:gd name="T18" fmla="*/ 1 w 8"/>
                <a:gd name="T19" fmla="*/ 6 h 8"/>
                <a:gd name="T20" fmla="*/ 1 w 8"/>
                <a:gd name="T21" fmla="*/ 7 h 8"/>
                <a:gd name="T22" fmla="*/ 2 w 8"/>
                <a:gd name="T23" fmla="*/ 8 h 8"/>
                <a:gd name="T24" fmla="*/ 2 w 8"/>
                <a:gd name="T25" fmla="*/ 7 h 8"/>
                <a:gd name="T26" fmla="*/ 2 w 8"/>
                <a:gd name="T27" fmla="*/ 7 h 8"/>
                <a:gd name="T28" fmla="*/ 2 w 8"/>
                <a:gd name="T29" fmla="*/ 7 h 8"/>
                <a:gd name="T30" fmla="*/ 2 w 8"/>
                <a:gd name="T31" fmla="*/ 6 h 8"/>
                <a:gd name="T32" fmla="*/ 2 w 8"/>
                <a:gd name="T33" fmla="*/ 6 h 8"/>
                <a:gd name="T34" fmla="*/ 3 w 8"/>
                <a:gd name="T35" fmla="*/ 6 h 8"/>
                <a:gd name="T36" fmla="*/ 3 w 8"/>
                <a:gd name="T37" fmla="*/ 6 h 8"/>
                <a:gd name="T38" fmla="*/ 3 w 8"/>
                <a:gd name="T39" fmla="*/ 6 h 8"/>
                <a:gd name="T40" fmla="*/ 3 w 8"/>
                <a:gd name="T41" fmla="*/ 5 h 8"/>
                <a:gd name="T42" fmla="*/ 4 w 8"/>
                <a:gd name="T43" fmla="*/ 5 h 8"/>
                <a:gd name="T44" fmla="*/ 4 w 8"/>
                <a:gd name="T45" fmla="*/ 5 h 8"/>
                <a:gd name="T46" fmla="*/ 4 w 8"/>
                <a:gd name="T47" fmla="*/ 4 h 8"/>
                <a:gd name="T48" fmla="*/ 5 w 8"/>
                <a:gd name="T49" fmla="*/ 4 h 8"/>
                <a:gd name="T50" fmla="*/ 6 w 8"/>
                <a:gd name="T51" fmla="*/ 4 h 8"/>
                <a:gd name="T52" fmla="*/ 7 w 8"/>
                <a:gd name="T53" fmla="*/ 4 h 8"/>
                <a:gd name="T54" fmla="*/ 7 w 8"/>
                <a:gd name="T55" fmla="*/ 4 h 8"/>
                <a:gd name="T56" fmla="*/ 8 w 8"/>
                <a:gd name="T57" fmla="*/ 3 h 8"/>
                <a:gd name="T58" fmla="*/ 8 w 8"/>
                <a:gd name="T59" fmla="*/ 3 h 8"/>
                <a:gd name="T60" fmla="*/ 8 w 8"/>
                <a:gd name="T61" fmla="*/ 2 h 8"/>
                <a:gd name="T62" fmla="*/ 7 w 8"/>
                <a:gd name="T63" fmla="*/ 2 h 8"/>
                <a:gd name="T64" fmla="*/ 7 w 8"/>
                <a:gd name="T65" fmla="*/ 2 h 8"/>
                <a:gd name="T66" fmla="*/ 8 w 8"/>
                <a:gd name="T67" fmla="*/ 2 h 8"/>
                <a:gd name="T68" fmla="*/ 8 w 8"/>
                <a:gd name="T69" fmla="*/ 1 h 8"/>
                <a:gd name="T70" fmla="*/ 8 w 8"/>
                <a:gd name="T71" fmla="*/ 1 h 8"/>
                <a:gd name="T72" fmla="*/ 7 w 8"/>
                <a:gd name="T73" fmla="*/ 1 h 8"/>
                <a:gd name="T74" fmla="*/ 7 w 8"/>
                <a:gd name="T75" fmla="*/ 1 h 8"/>
                <a:gd name="T76" fmla="*/ 6 w 8"/>
                <a:gd name="T77" fmla="*/ 1 h 8"/>
                <a:gd name="T78" fmla="*/ 6 w 8"/>
                <a:gd name="T79" fmla="*/ 1 h 8"/>
                <a:gd name="T80" fmla="*/ 6 w 8"/>
                <a:gd name="T81" fmla="*/ 2 h 8"/>
                <a:gd name="T82" fmla="*/ 5 w 8"/>
                <a:gd name="T83" fmla="*/ 2 h 8"/>
                <a:gd name="T84" fmla="*/ 5 w 8"/>
                <a:gd name="T85" fmla="*/ 1 h 8"/>
                <a:gd name="T86" fmla="*/ 5 w 8"/>
                <a:gd name="T87" fmla="*/ 1 h 8"/>
                <a:gd name="T88" fmla="*/ 5 w 8"/>
                <a:gd name="T89" fmla="*/ 0 h 8"/>
                <a:gd name="T90" fmla="*/ 3 w 8"/>
                <a:gd name="T91" fmla="*/ 0 h 8"/>
                <a:gd name="T92" fmla="*/ 3 w 8"/>
                <a:gd name="T93" fmla="*/ 1 h 8"/>
                <a:gd name="T94" fmla="*/ 3 w 8"/>
                <a:gd name="T95" fmla="*/ 1 h 8"/>
                <a:gd name="T96" fmla="*/ 3 w 8"/>
                <a:gd name="T97" fmla="*/ 2 h 8"/>
                <a:gd name="T98" fmla="*/ 3 w 8"/>
                <a:gd name="T99" fmla="*/ 3 h 8"/>
                <a:gd name="T100" fmla="*/ 3 w 8"/>
                <a:gd name="T101" fmla="*/ 3 h 8"/>
                <a:gd name="T102" fmla="*/ 3 w 8"/>
                <a:gd name="T103"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 h="8">
                  <a:moveTo>
                    <a:pt x="3" y="4"/>
                  </a:moveTo>
                  <a:cubicBezTo>
                    <a:pt x="3" y="3"/>
                    <a:pt x="3" y="3"/>
                    <a:pt x="3" y="3"/>
                  </a:cubicBezTo>
                  <a:cubicBezTo>
                    <a:pt x="2" y="3"/>
                    <a:pt x="2" y="3"/>
                    <a:pt x="2" y="3"/>
                  </a:cubicBezTo>
                  <a:cubicBezTo>
                    <a:pt x="2" y="4"/>
                    <a:pt x="2" y="4"/>
                    <a:pt x="2" y="4"/>
                  </a:cubicBezTo>
                  <a:cubicBezTo>
                    <a:pt x="2" y="4"/>
                    <a:pt x="2" y="4"/>
                    <a:pt x="2" y="4"/>
                  </a:cubicBezTo>
                  <a:cubicBezTo>
                    <a:pt x="2" y="4"/>
                    <a:pt x="1" y="5"/>
                    <a:pt x="1" y="5"/>
                  </a:cubicBezTo>
                  <a:cubicBezTo>
                    <a:pt x="1" y="5"/>
                    <a:pt x="1" y="5"/>
                    <a:pt x="1" y="5"/>
                  </a:cubicBezTo>
                  <a:cubicBezTo>
                    <a:pt x="1" y="5"/>
                    <a:pt x="1" y="5"/>
                    <a:pt x="1" y="5"/>
                  </a:cubicBezTo>
                  <a:cubicBezTo>
                    <a:pt x="1" y="5"/>
                    <a:pt x="0" y="6"/>
                    <a:pt x="0" y="6"/>
                  </a:cubicBezTo>
                  <a:cubicBezTo>
                    <a:pt x="1" y="6"/>
                    <a:pt x="1" y="6"/>
                    <a:pt x="1" y="6"/>
                  </a:cubicBezTo>
                  <a:cubicBezTo>
                    <a:pt x="1" y="6"/>
                    <a:pt x="1" y="7"/>
                    <a:pt x="1" y="7"/>
                  </a:cubicBezTo>
                  <a:cubicBezTo>
                    <a:pt x="1" y="7"/>
                    <a:pt x="2" y="8"/>
                    <a:pt x="2" y="8"/>
                  </a:cubicBezTo>
                  <a:cubicBezTo>
                    <a:pt x="2" y="8"/>
                    <a:pt x="2" y="7"/>
                    <a:pt x="2" y="7"/>
                  </a:cubicBezTo>
                  <a:cubicBezTo>
                    <a:pt x="2" y="7"/>
                    <a:pt x="2" y="7"/>
                    <a:pt x="2" y="7"/>
                  </a:cubicBezTo>
                  <a:cubicBezTo>
                    <a:pt x="2" y="7"/>
                    <a:pt x="2" y="7"/>
                    <a:pt x="2" y="7"/>
                  </a:cubicBezTo>
                  <a:cubicBezTo>
                    <a:pt x="2" y="6"/>
                    <a:pt x="2" y="6"/>
                    <a:pt x="2" y="6"/>
                  </a:cubicBezTo>
                  <a:cubicBezTo>
                    <a:pt x="2" y="6"/>
                    <a:pt x="2" y="6"/>
                    <a:pt x="2" y="6"/>
                  </a:cubicBezTo>
                  <a:cubicBezTo>
                    <a:pt x="3" y="6"/>
                    <a:pt x="3" y="6"/>
                    <a:pt x="3" y="6"/>
                  </a:cubicBezTo>
                  <a:cubicBezTo>
                    <a:pt x="3" y="6"/>
                    <a:pt x="3" y="6"/>
                    <a:pt x="3" y="6"/>
                  </a:cubicBezTo>
                  <a:cubicBezTo>
                    <a:pt x="3" y="6"/>
                    <a:pt x="3" y="6"/>
                    <a:pt x="3" y="6"/>
                  </a:cubicBezTo>
                  <a:cubicBezTo>
                    <a:pt x="3" y="5"/>
                    <a:pt x="3" y="5"/>
                    <a:pt x="3" y="5"/>
                  </a:cubicBezTo>
                  <a:cubicBezTo>
                    <a:pt x="3" y="5"/>
                    <a:pt x="4" y="5"/>
                    <a:pt x="4" y="5"/>
                  </a:cubicBezTo>
                  <a:cubicBezTo>
                    <a:pt x="4" y="5"/>
                    <a:pt x="4" y="5"/>
                    <a:pt x="4" y="5"/>
                  </a:cubicBezTo>
                  <a:cubicBezTo>
                    <a:pt x="4" y="4"/>
                    <a:pt x="4" y="4"/>
                    <a:pt x="4" y="4"/>
                  </a:cubicBezTo>
                  <a:cubicBezTo>
                    <a:pt x="4" y="4"/>
                    <a:pt x="5" y="4"/>
                    <a:pt x="5" y="4"/>
                  </a:cubicBezTo>
                  <a:cubicBezTo>
                    <a:pt x="5" y="4"/>
                    <a:pt x="6" y="4"/>
                    <a:pt x="6" y="4"/>
                  </a:cubicBezTo>
                  <a:cubicBezTo>
                    <a:pt x="6" y="4"/>
                    <a:pt x="6" y="4"/>
                    <a:pt x="7" y="4"/>
                  </a:cubicBezTo>
                  <a:cubicBezTo>
                    <a:pt x="7" y="4"/>
                    <a:pt x="7" y="4"/>
                    <a:pt x="7" y="4"/>
                  </a:cubicBezTo>
                  <a:cubicBezTo>
                    <a:pt x="7" y="4"/>
                    <a:pt x="8" y="3"/>
                    <a:pt x="8" y="3"/>
                  </a:cubicBezTo>
                  <a:cubicBezTo>
                    <a:pt x="8" y="3"/>
                    <a:pt x="8" y="3"/>
                    <a:pt x="8" y="3"/>
                  </a:cubicBezTo>
                  <a:cubicBezTo>
                    <a:pt x="8" y="2"/>
                    <a:pt x="8" y="2"/>
                    <a:pt x="8" y="2"/>
                  </a:cubicBezTo>
                  <a:cubicBezTo>
                    <a:pt x="7" y="2"/>
                    <a:pt x="7" y="2"/>
                    <a:pt x="7" y="2"/>
                  </a:cubicBezTo>
                  <a:cubicBezTo>
                    <a:pt x="7" y="2"/>
                    <a:pt x="7" y="2"/>
                    <a:pt x="7" y="2"/>
                  </a:cubicBezTo>
                  <a:cubicBezTo>
                    <a:pt x="8" y="2"/>
                    <a:pt x="8" y="2"/>
                    <a:pt x="8" y="2"/>
                  </a:cubicBezTo>
                  <a:cubicBezTo>
                    <a:pt x="8" y="1"/>
                    <a:pt x="8" y="1"/>
                    <a:pt x="8" y="1"/>
                  </a:cubicBezTo>
                  <a:cubicBezTo>
                    <a:pt x="8" y="1"/>
                    <a:pt x="8" y="1"/>
                    <a:pt x="8" y="1"/>
                  </a:cubicBezTo>
                  <a:cubicBezTo>
                    <a:pt x="7" y="1"/>
                    <a:pt x="7" y="1"/>
                    <a:pt x="7" y="1"/>
                  </a:cubicBezTo>
                  <a:cubicBezTo>
                    <a:pt x="7" y="1"/>
                    <a:pt x="7" y="1"/>
                    <a:pt x="7" y="1"/>
                  </a:cubicBezTo>
                  <a:cubicBezTo>
                    <a:pt x="6" y="1"/>
                    <a:pt x="6" y="1"/>
                    <a:pt x="6" y="1"/>
                  </a:cubicBezTo>
                  <a:cubicBezTo>
                    <a:pt x="6" y="1"/>
                    <a:pt x="6" y="1"/>
                    <a:pt x="6" y="1"/>
                  </a:cubicBezTo>
                  <a:cubicBezTo>
                    <a:pt x="6" y="2"/>
                    <a:pt x="6" y="2"/>
                    <a:pt x="6" y="2"/>
                  </a:cubicBezTo>
                  <a:cubicBezTo>
                    <a:pt x="5" y="2"/>
                    <a:pt x="5" y="2"/>
                    <a:pt x="5" y="2"/>
                  </a:cubicBezTo>
                  <a:cubicBezTo>
                    <a:pt x="5" y="1"/>
                    <a:pt x="5" y="1"/>
                    <a:pt x="5" y="1"/>
                  </a:cubicBezTo>
                  <a:cubicBezTo>
                    <a:pt x="5" y="1"/>
                    <a:pt x="5" y="1"/>
                    <a:pt x="5" y="1"/>
                  </a:cubicBezTo>
                  <a:cubicBezTo>
                    <a:pt x="5" y="0"/>
                    <a:pt x="5" y="0"/>
                    <a:pt x="5" y="0"/>
                  </a:cubicBezTo>
                  <a:cubicBezTo>
                    <a:pt x="3" y="0"/>
                    <a:pt x="3" y="0"/>
                    <a:pt x="3" y="0"/>
                  </a:cubicBezTo>
                  <a:cubicBezTo>
                    <a:pt x="3" y="1"/>
                    <a:pt x="3" y="1"/>
                    <a:pt x="3" y="1"/>
                  </a:cubicBezTo>
                  <a:cubicBezTo>
                    <a:pt x="3" y="1"/>
                    <a:pt x="3" y="1"/>
                    <a:pt x="3" y="1"/>
                  </a:cubicBezTo>
                  <a:cubicBezTo>
                    <a:pt x="3" y="2"/>
                    <a:pt x="3" y="2"/>
                    <a:pt x="3" y="2"/>
                  </a:cubicBezTo>
                  <a:cubicBezTo>
                    <a:pt x="3" y="3"/>
                    <a:pt x="3" y="3"/>
                    <a:pt x="3" y="3"/>
                  </a:cubicBezTo>
                  <a:cubicBezTo>
                    <a:pt x="3" y="3"/>
                    <a:pt x="3" y="3"/>
                    <a:pt x="3" y="3"/>
                  </a:cubicBezTo>
                  <a:cubicBezTo>
                    <a:pt x="3" y="4"/>
                    <a:pt x="3" y="4"/>
                    <a:pt x="3"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09" name="Freeform 186"/>
            <p:cNvSpPr/>
            <p:nvPr/>
          </p:nvSpPr>
          <p:spPr bwMode="auto">
            <a:xfrm>
              <a:off x="5898803" y="5492899"/>
              <a:ext cx="7938" cy="4763"/>
            </a:xfrm>
            <a:custGeom>
              <a:avLst/>
              <a:gdLst>
                <a:gd name="T0" fmla="*/ 1 w 2"/>
                <a:gd name="T1" fmla="*/ 0 h 1"/>
                <a:gd name="T2" fmla="*/ 2 w 2"/>
                <a:gd name="T3" fmla="*/ 0 h 1"/>
                <a:gd name="T4" fmla="*/ 2 w 2"/>
                <a:gd name="T5" fmla="*/ 1 h 1"/>
                <a:gd name="T6" fmla="*/ 2 w 2"/>
                <a:gd name="T7" fmla="*/ 1 h 1"/>
                <a:gd name="T8" fmla="*/ 1 w 2"/>
                <a:gd name="T9" fmla="*/ 1 h 1"/>
                <a:gd name="T10" fmla="*/ 1 w 2"/>
                <a:gd name="T11" fmla="*/ 1 h 1"/>
                <a:gd name="T12" fmla="*/ 0 w 2"/>
                <a:gd name="T13" fmla="*/ 1 h 1"/>
                <a:gd name="T14" fmla="*/ 0 w 2"/>
                <a:gd name="T15" fmla="*/ 1 h 1"/>
                <a:gd name="T16" fmla="*/ 0 w 2"/>
                <a:gd name="T17" fmla="*/ 0 h 1"/>
                <a:gd name="T18" fmla="*/ 0 w 2"/>
                <a:gd name="T19" fmla="*/ 0 h 1"/>
                <a:gd name="T20" fmla="*/ 1 w 2"/>
                <a:gd name="T21" fmla="*/ 0 h 1"/>
                <a:gd name="T22" fmla="*/ 1 w 2"/>
                <a:gd name="T23" fmla="*/ 0 h 1"/>
                <a:gd name="T24" fmla="*/ 1 w 2"/>
                <a:gd name="T25" fmla="*/ 0 h 1"/>
                <a:gd name="T26" fmla="*/ 1 w 2"/>
                <a:gd name="T2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 h="1">
                  <a:moveTo>
                    <a:pt x="1" y="0"/>
                  </a:moveTo>
                  <a:cubicBezTo>
                    <a:pt x="2" y="0"/>
                    <a:pt x="2" y="0"/>
                    <a:pt x="2" y="0"/>
                  </a:cubicBezTo>
                  <a:cubicBezTo>
                    <a:pt x="2" y="1"/>
                    <a:pt x="2" y="1"/>
                    <a:pt x="2" y="1"/>
                  </a:cubicBezTo>
                  <a:cubicBezTo>
                    <a:pt x="2" y="1"/>
                    <a:pt x="2" y="1"/>
                    <a:pt x="2" y="1"/>
                  </a:cubicBezTo>
                  <a:cubicBezTo>
                    <a:pt x="2" y="1"/>
                    <a:pt x="1" y="1"/>
                    <a:pt x="1" y="1"/>
                  </a:cubicBezTo>
                  <a:cubicBezTo>
                    <a:pt x="1" y="1"/>
                    <a:pt x="1" y="1"/>
                    <a:pt x="1" y="1"/>
                  </a:cubicBezTo>
                  <a:cubicBezTo>
                    <a:pt x="0" y="1"/>
                    <a:pt x="0" y="1"/>
                    <a:pt x="0" y="1"/>
                  </a:cubicBezTo>
                  <a:cubicBezTo>
                    <a:pt x="0" y="1"/>
                    <a:pt x="0" y="1"/>
                    <a:pt x="0" y="1"/>
                  </a:cubicBezTo>
                  <a:cubicBezTo>
                    <a:pt x="0" y="1"/>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0" name="Freeform 187"/>
            <p:cNvSpPr/>
            <p:nvPr/>
          </p:nvSpPr>
          <p:spPr bwMode="auto">
            <a:xfrm>
              <a:off x="5916266" y="5473849"/>
              <a:ext cx="4763" cy="4763"/>
            </a:xfrm>
            <a:custGeom>
              <a:avLst/>
              <a:gdLst>
                <a:gd name="T0" fmla="*/ 0 w 3"/>
                <a:gd name="T1" fmla="*/ 0 h 3"/>
                <a:gd name="T2" fmla="*/ 0 w 3"/>
                <a:gd name="T3" fmla="*/ 3 h 3"/>
                <a:gd name="T4" fmla="*/ 0 w 3"/>
                <a:gd name="T5" fmla="*/ 3 h 3"/>
                <a:gd name="T6" fmla="*/ 3 w 3"/>
                <a:gd name="T7" fmla="*/ 3 h 3"/>
                <a:gd name="T8" fmla="*/ 3 w 3"/>
                <a:gd name="T9" fmla="*/ 3 h 3"/>
                <a:gd name="T10" fmla="*/ 3 w 3"/>
                <a:gd name="T11" fmla="*/ 0 h 3"/>
                <a:gd name="T12" fmla="*/ 0 w 3"/>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0" y="0"/>
                  </a:moveTo>
                  <a:lnTo>
                    <a:pt x="0" y="3"/>
                  </a:lnTo>
                  <a:lnTo>
                    <a:pt x="0" y="3"/>
                  </a:lnTo>
                  <a:lnTo>
                    <a:pt x="3" y="3"/>
                  </a:lnTo>
                  <a:lnTo>
                    <a:pt x="3" y="3"/>
                  </a:lnTo>
                  <a:lnTo>
                    <a:pt x="3" y="0"/>
                  </a:lnTo>
                  <a:lnTo>
                    <a:pt x="0"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1" name="Freeform 188"/>
            <p:cNvSpPr/>
            <p:nvPr/>
          </p:nvSpPr>
          <p:spPr bwMode="auto">
            <a:xfrm>
              <a:off x="5925791" y="5469087"/>
              <a:ext cx="4763" cy="4763"/>
            </a:xfrm>
            <a:custGeom>
              <a:avLst/>
              <a:gdLst>
                <a:gd name="T0" fmla="*/ 0 w 1"/>
                <a:gd name="T1" fmla="*/ 0 h 1"/>
                <a:gd name="T2" fmla="*/ 0 w 1"/>
                <a:gd name="T3" fmla="*/ 1 h 1"/>
                <a:gd name="T4" fmla="*/ 0 w 1"/>
                <a:gd name="T5" fmla="*/ 1 h 1"/>
                <a:gd name="T6" fmla="*/ 1 w 1"/>
                <a:gd name="T7" fmla="*/ 1 h 1"/>
                <a:gd name="T8" fmla="*/ 1 w 1"/>
                <a:gd name="T9" fmla="*/ 1 h 1"/>
                <a:gd name="T10" fmla="*/ 1 w 1"/>
                <a:gd name="T11" fmla="*/ 1 h 1"/>
                <a:gd name="T12" fmla="*/ 1 w 1"/>
                <a:gd name="T13" fmla="*/ 1 h 1"/>
                <a:gd name="T14" fmla="*/ 1 w 1"/>
                <a:gd name="T15" fmla="*/ 0 h 1"/>
                <a:gd name="T16" fmla="*/ 0 w 1"/>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1">
                  <a:moveTo>
                    <a:pt x="0" y="0"/>
                  </a:moveTo>
                  <a:cubicBezTo>
                    <a:pt x="0" y="1"/>
                    <a:pt x="0" y="1"/>
                    <a:pt x="0" y="1"/>
                  </a:cubicBezTo>
                  <a:cubicBezTo>
                    <a:pt x="0" y="1"/>
                    <a:pt x="0" y="1"/>
                    <a:pt x="0" y="1"/>
                  </a:cubicBezTo>
                  <a:cubicBezTo>
                    <a:pt x="0" y="1"/>
                    <a:pt x="1" y="1"/>
                    <a:pt x="1" y="1"/>
                  </a:cubicBezTo>
                  <a:cubicBezTo>
                    <a:pt x="1" y="1"/>
                    <a:pt x="1" y="1"/>
                    <a:pt x="1" y="1"/>
                  </a:cubicBezTo>
                  <a:cubicBezTo>
                    <a:pt x="1" y="1"/>
                    <a:pt x="1" y="1"/>
                    <a:pt x="1" y="1"/>
                  </a:cubicBezTo>
                  <a:cubicBezTo>
                    <a:pt x="1" y="1"/>
                    <a:pt x="1" y="1"/>
                    <a:pt x="1" y="1"/>
                  </a:cubicBezTo>
                  <a:cubicBezTo>
                    <a:pt x="1" y="0"/>
                    <a:pt x="1" y="0"/>
                    <a:pt x="1" y="0"/>
                  </a:cubicBezTo>
                  <a:lnTo>
                    <a:pt x="0"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2" name="Rectangle 189"/>
            <p:cNvSpPr>
              <a:spLocks noChangeArrowheads="1"/>
            </p:cNvSpPr>
            <p:nvPr/>
          </p:nvSpPr>
          <p:spPr bwMode="auto">
            <a:xfrm>
              <a:off x="5219353" y="4002237"/>
              <a:ext cx="23846" cy="38154"/>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3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C</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3" name="Rectangle 190"/>
            <p:cNvSpPr>
              <a:spLocks noChangeArrowheads="1"/>
            </p:cNvSpPr>
            <p:nvPr/>
          </p:nvSpPr>
          <p:spPr bwMode="auto">
            <a:xfrm>
              <a:off x="5241578" y="4002237"/>
              <a:ext cx="25172" cy="38154"/>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3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O</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4" name="Rectangle 191"/>
            <p:cNvSpPr>
              <a:spLocks noChangeArrowheads="1"/>
            </p:cNvSpPr>
            <p:nvPr/>
          </p:nvSpPr>
          <p:spPr bwMode="auto">
            <a:xfrm>
              <a:off x="5268566" y="4002237"/>
              <a:ext cx="18547" cy="38154"/>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3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L</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5" name="Rectangle 192"/>
            <p:cNvSpPr>
              <a:spLocks noChangeArrowheads="1"/>
            </p:cNvSpPr>
            <p:nvPr/>
          </p:nvSpPr>
          <p:spPr bwMode="auto">
            <a:xfrm>
              <a:off x="5286028" y="4002237"/>
              <a:ext cx="109959" cy="38154"/>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3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OMBIA</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6" name="Freeform 193"/>
            <p:cNvSpPr/>
            <p:nvPr/>
          </p:nvSpPr>
          <p:spPr bwMode="auto">
            <a:xfrm>
              <a:off x="5125691" y="3879999"/>
              <a:ext cx="0" cy="4763"/>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0"/>
                    <a:pt x="0" y="0"/>
                  </a:cubicBezTo>
                  <a:cubicBezTo>
                    <a:pt x="0" y="0"/>
                    <a:pt x="0" y="1"/>
                    <a:pt x="0" y="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7" name="Freeform 194"/>
            <p:cNvSpPr/>
            <p:nvPr/>
          </p:nvSpPr>
          <p:spPr bwMode="auto">
            <a:xfrm>
              <a:off x="4998691" y="3789512"/>
              <a:ext cx="139700" cy="122238"/>
            </a:xfrm>
            <a:custGeom>
              <a:avLst/>
              <a:gdLst>
                <a:gd name="T0" fmla="*/ 27 w 31"/>
                <a:gd name="T1" fmla="*/ 18 h 27"/>
                <a:gd name="T2" fmla="*/ 25 w 31"/>
                <a:gd name="T3" fmla="*/ 16 h 27"/>
                <a:gd name="T4" fmla="*/ 25 w 31"/>
                <a:gd name="T5" fmla="*/ 14 h 27"/>
                <a:gd name="T6" fmla="*/ 19 w 31"/>
                <a:gd name="T7" fmla="*/ 11 h 27"/>
                <a:gd name="T8" fmla="*/ 14 w 31"/>
                <a:gd name="T9" fmla="*/ 5 h 27"/>
                <a:gd name="T10" fmla="*/ 10 w 31"/>
                <a:gd name="T11" fmla="*/ 2 h 27"/>
                <a:gd name="T12" fmla="*/ 6 w 31"/>
                <a:gd name="T13" fmla="*/ 1 h 27"/>
                <a:gd name="T14" fmla="*/ 0 w 31"/>
                <a:gd name="T15" fmla="*/ 1 h 27"/>
                <a:gd name="T16" fmla="*/ 5 w 31"/>
                <a:gd name="T17" fmla="*/ 11 h 27"/>
                <a:gd name="T18" fmla="*/ 12 w 31"/>
                <a:gd name="T19" fmla="*/ 16 h 27"/>
                <a:gd name="T20" fmla="*/ 18 w 31"/>
                <a:gd name="T21" fmla="*/ 18 h 27"/>
                <a:gd name="T22" fmla="*/ 25 w 31"/>
                <a:gd name="T23" fmla="*/ 23 h 27"/>
                <a:gd name="T24" fmla="*/ 30 w 31"/>
                <a:gd name="T25" fmla="*/ 23 h 27"/>
                <a:gd name="T26" fmla="*/ 28 w 31"/>
                <a:gd name="T27" fmla="*/ 21 h 27"/>
                <a:gd name="T28" fmla="*/ 28 w 31"/>
                <a:gd name="T29" fmla="*/ 21 h 27"/>
                <a:gd name="T30" fmla="*/ 28 w 31"/>
                <a:gd name="T31" fmla="*/ 21 h 27"/>
                <a:gd name="T32" fmla="*/ 28 w 31"/>
                <a:gd name="T33" fmla="*/ 20 h 27"/>
                <a:gd name="T34" fmla="*/ 27 w 31"/>
                <a:gd name="T35"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 h="27">
                  <a:moveTo>
                    <a:pt x="27" y="18"/>
                  </a:moveTo>
                  <a:cubicBezTo>
                    <a:pt x="26" y="18"/>
                    <a:pt x="26" y="16"/>
                    <a:pt x="25" y="16"/>
                  </a:cubicBezTo>
                  <a:cubicBezTo>
                    <a:pt x="25" y="16"/>
                    <a:pt x="25" y="15"/>
                    <a:pt x="25" y="14"/>
                  </a:cubicBezTo>
                  <a:cubicBezTo>
                    <a:pt x="24" y="14"/>
                    <a:pt x="23" y="14"/>
                    <a:pt x="19" y="11"/>
                  </a:cubicBezTo>
                  <a:cubicBezTo>
                    <a:pt x="14" y="7"/>
                    <a:pt x="14" y="8"/>
                    <a:pt x="14" y="5"/>
                  </a:cubicBezTo>
                  <a:cubicBezTo>
                    <a:pt x="13" y="4"/>
                    <a:pt x="11" y="2"/>
                    <a:pt x="10" y="2"/>
                  </a:cubicBezTo>
                  <a:cubicBezTo>
                    <a:pt x="9" y="2"/>
                    <a:pt x="8" y="1"/>
                    <a:pt x="6" y="1"/>
                  </a:cubicBezTo>
                  <a:cubicBezTo>
                    <a:pt x="4" y="1"/>
                    <a:pt x="0" y="0"/>
                    <a:pt x="0" y="1"/>
                  </a:cubicBezTo>
                  <a:cubicBezTo>
                    <a:pt x="0" y="4"/>
                    <a:pt x="0" y="10"/>
                    <a:pt x="5" y="11"/>
                  </a:cubicBezTo>
                  <a:cubicBezTo>
                    <a:pt x="11" y="13"/>
                    <a:pt x="10" y="13"/>
                    <a:pt x="12" y="16"/>
                  </a:cubicBezTo>
                  <a:cubicBezTo>
                    <a:pt x="14" y="18"/>
                    <a:pt x="15" y="18"/>
                    <a:pt x="18" y="18"/>
                  </a:cubicBezTo>
                  <a:cubicBezTo>
                    <a:pt x="21" y="18"/>
                    <a:pt x="25" y="20"/>
                    <a:pt x="25" y="23"/>
                  </a:cubicBezTo>
                  <a:cubicBezTo>
                    <a:pt x="25" y="25"/>
                    <a:pt x="31" y="27"/>
                    <a:pt x="30" y="23"/>
                  </a:cubicBezTo>
                  <a:cubicBezTo>
                    <a:pt x="29" y="21"/>
                    <a:pt x="29" y="21"/>
                    <a:pt x="28" y="21"/>
                  </a:cubicBezTo>
                  <a:cubicBezTo>
                    <a:pt x="28" y="21"/>
                    <a:pt x="28" y="21"/>
                    <a:pt x="28" y="21"/>
                  </a:cubicBezTo>
                  <a:cubicBezTo>
                    <a:pt x="28" y="21"/>
                    <a:pt x="28" y="21"/>
                    <a:pt x="28" y="21"/>
                  </a:cubicBezTo>
                  <a:cubicBezTo>
                    <a:pt x="28" y="21"/>
                    <a:pt x="28" y="20"/>
                    <a:pt x="28" y="20"/>
                  </a:cubicBezTo>
                  <a:cubicBezTo>
                    <a:pt x="28" y="19"/>
                    <a:pt x="27" y="18"/>
                    <a:pt x="27" y="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18" name="Freeform 195"/>
            <p:cNvSpPr/>
            <p:nvPr/>
          </p:nvSpPr>
          <p:spPr bwMode="auto">
            <a:xfrm>
              <a:off x="5111403" y="3752999"/>
              <a:ext cx="346075" cy="477838"/>
            </a:xfrm>
            <a:custGeom>
              <a:avLst/>
              <a:gdLst>
                <a:gd name="T0" fmla="*/ 75 w 76"/>
                <a:gd name="T1" fmla="*/ 58 h 105"/>
                <a:gd name="T2" fmla="*/ 72 w 76"/>
                <a:gd name="T3" fmla="*/ 47 h 105"/>
                <a:gd name="T4" fmla="*/ 72 w 76"/>
                <a:gd name="T5" fmla="*/ 39 h 105"/>
                <a:gd name="T6" fmla="*/ 61 w 76"/>
                <a:gd name="T7" fmla="*/ 36 h 105"/>
                <a:gd name="T8" fmla="*/ 50 w 76"/>
                <a:gd name="T9" fmla="*/ 33 h 105"/>
                <a:gd name="T10" fmla="*/ 46 w 76"/>
                <a:gd name="T11" fmla="*/ 22 h 105"/>
                <a:gd name="T12" fmla="*/ 45 w 76"/>
                <a:gd name="T13" fmla="*/ 15 h 105"/>
                <a:gd name="T14" fmla="*/ 52 w 76"/>
                <a:gd name="T15" fmla="*/ 6 h 105"/>
                <a:gd name="T16" fmla="*/ 56 w 76"/>
                <a:gd name="T17" fmla="*/ 3 h 105"/>
                <a:gd name="T18" fmla="*/ 50 w 76"/>
                <a:gd name="T19" fmla="*/ 3 h 105"/>
                <a:gd name="T20" fmla="*/ 40 w 76"/>
                <a:gd name="T21" fmla="*/ 9 h 105"/>
                <a:gd name="T22" fmla="*/ 36 w 76"/>
                <a:gd name="T23" fmla="*/ 8 h 105"/>
                <a:gd name="T24" fmla="*/ 30 w 76"/>
                <a:gd name="T25" fmla="*/ 20 h 105"/>
                <a:gd name="T26" fmla="*/ 18 w 76"/>
                <a:gd name="T27" fmla="*/ 32 h 105"/>
                <a:gd name="T28" fmla="*/ 10 w 76"/>
                <a:gd name="T29" fmla="*/ 17 h 105"/>
                <a:gd name="T30" fmla="*/ 0 w 76"/>
                <a:gd name="T31" fmla="*/ 22 h 105"/>
                <a:gd name="T32" fmla="*/ 2 w 76"/>
                <a:gd name="T33" fmla="*/ 26 h 105"/>
                <a:gd name="T34" fmla="*/ 4 w 76"/>
                <a:gd name="T35" fmla="*/ 28 h 105"/>
                <a:gd name="T36" fmla="*/ 14 w 76"/>
                <a:gd name="T37" fmla="*/ 25 h 105"/>
                <a:gd name="T38" fmla="*/ 19 w 76"/>
                <a:gd name="T39" fmla="*/ 36 h 105"/>
                <a:gd name="T40" fmla="*/ 15 w 76"/>
                <a:gd name="T41" fmla="*/ 63 h 105"/>
                <a:gd name="T42" fmla="*/ 11 w 76"/>
                <a:gd name="T43" fmla="*/ 70 h 105"/>
                <a:gd name="T44" fmla="*/ 15 w 76"/>
                <a:gd name="T45" fmla="*/ 73 h 105"/>
                <a:gd name="T46" fmla="*/ 23 w 76"/>
                <a:gd name="T47" fmla="*/ 77 h 105"/>
                <a:gd name="T48" fmla="*/ 30 w 76"/>
                <a:gd name="T49" fmla="*/ 79 h 105"/>
                <a:gd name="T50" fmla="*/ 30 w 76"/>
                <a:gd name="T51" fmla="*/ 79 h 105"/>
                <a:gd name="T52" fmla="*/ 35 w 76"/>
                <a:gd name="T53" fmla="*/ 81 h 105"/>
                <a:gd name="T54" fmla="*/ 41 w 76"/>
                <a:gd name="T55" fmla="*/ 89 h 105"/>
                <a:gd name="T56" fmla="*/ 48 w 76"/>
                <a:gd name="T57" fmla="*/ 94 h 105"/>
                <a:gd name="T58" fmla="*/ 59 w 76"/>
                <a:gd name="T59" fmla="*/ 97 h 105"/>
                <a:gd name="T60" fmla="*/ 59 w 76"/>
                <a:gd name="T61" fmla="*/ 103 h 105"/>
                <a:gd name="T62" fmla="*/ 62 w 76"/>
                <a:gd name="T63" fmla="*/ 101 h 105"/>
                <a:gd name="T64" fmla="*/ 63 w 76"/>
                <a:gd name="T65" fmla="*/ 89 h 105"/>
                <a:gd name="T66" fmla="*/ 60 w 76"/>
                <a:gd name="T67" fmla="*/ 75 h 105"/>
                <a:gd name="T68" fmla="*/ 63 w 76"/>
                <a:gd name="T69" fmla="*/ 72 h 105"/>
                <a:gd name="T70" fmla="*/ 61 w 76"/>
                <a:gd name="T71" fmla="*/ 68 h 105"/>
                <a:gd name="T72" fmla="*/ 73 w 76"/>
                <a:gd name="T73" fmla="*/ 66 h 105"/>
                <a:gd name="T74" fmla="*/ 73 w 76"/>
                <a:gd name="T75"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 h="105">
                  <a:moveTo>
                    <a:pt x="73" y="61"/>
                  </a:moveTo>
                  <a:cubicBezTo>
                    <a:pt x="71" y="59"/>
                    <a:pt x="74" y="59"/>
                    <a:pt x="75" y="58"/>
                  </a:cubicBezTo>
                  <a:cubicBezTo>
                    <a:pt x="76" y="56"/>
                    <a:pt x="74" y="54"/>
                    <a:pt x="73" y="53"/>
                  </a:cubicBezTo>
                  <a:cubicBezTo>
                    <a:pt x="73" y="52"/>
                    <a:pt x="73" y="49"/>
                    <a:pt x="72" y="47"/>
                  </a:cubicBezTo>
                  <a:cubicBezTo>
                    <a:pt x="72" y="45"/>
                    <a:pt x="74" y="44"/>
                    <a:pt x="75" y="41"/>
                  </a:cubicBezTo>
                  <a:cubicBezTo>
                    <a:pt x="76" y="38"/>
                    <a:pt x="74" y="39"/>
                    <a:pt x="72" y="39"/>
                  </a:cubicBezTo>
                  <a:cubicBezTo>
                    <a:pt x="71" y="39"/>
                    <a:pt x="69" y="39"/>
                    <a:pt x="66" y="40"/>
                  </a:cubicBezTo>
                  <a:cubicBezTo>
                    <a:pt x="63" y="40"/>
                    <a:pt x="63" y="38"/>
                    <a:pt x="61" y="36"/>
                  </a:cubicBezTo>
                  <a:cubicBezTo>
                    <a:pt x="59" y="33"/>
                    <a:pt x="58" y="34"/>
                    <a:pt x="55" y="34"/>
                  </a:cubicBezTo>
                  <a:cubicBezTo>
                    <a:pt x="53" y="35"/>
                    <a:pt x="52" y="35"/>
                    <a:pt x="50" y="33"/>
                  </a:cubicBezTo>
                  <a:cubicBezTo>
                    <a:pt x="47" y="32"/>
                    <a:pt x="48" y="31"/>
                    <a:pt x="49" y="28"/>
                  </a:cubicBezTo>
                  <a:cubicBezTo>
                    <a:pt x="49" y="26"/>
                    <a:pt x="47" y="24"/>
                    <a:pt x="46" y="22"/>
                  </a:cubicBezTo>
                  <a:cubicBezTo>
                    <a:pt x="45" y="20"/>
                    <a:pt x="43" y="20"/>
                    <a:pt x="44" y="20"/>
                  </a:cubicBezTo>
                  <a:cubicBezTo>
                    <a:pt x="44" y="19"/>
                    <a:pt x="44" y="17"/>
                    <a:pt x="45" y="15"/>
                  </a:cubicBezTo>
                  <a:cubicBezTo>
                    <a:pt x="46" y="13"/>
                    <a:pt x="46" y="12"/>
                    <a:pt x="48" y="10"/>
                  </a:cubicBezTo>
                  <a:cubicBezTo>
                    <a:pt x="49" y="8"/>
                    <a:pt x="51" y="6"/>
                    <a:pt x="52" y="6"/>
                  </a:cubicBezTo>
                  <a:cubicBezTo>
                    <a:pt x="52" y="5"/>
                    <a:pt x="52" y="5"/>
                    <a:pt x="53" y="4"/>
                  </a:cubicBezTo>
                  <a:cubicBezTo>
                    <a:pt x="55" y="4"/>
                    <a:pt x="56" y="3"/>
                    <a:pt x="56" y="3"/>
                  </a:cubicBezTo>
                  <a:cubicBezTo>
                    <a:pt x="56" y="3"/>
                    <a:pt x="59" y="0"/>
                    <a:pt x="55" y="1"/>
                  </a:cubicBezTo>
                  <a:cubicBezTo>
                    <a:pt x="51" y="1"/>
                    <a:pt x="51" y="1"/>
                    <a:pt x="50" y="3"/>
                  </a:cubicBezTo>
                  <a:cubicBezTo>
                    <a:pt x="48" y="5"/>
                    <a:pt x="47" y="6"/>
                    <a:pt x="44" y="6"/>
                  </a:cubicBezTo>
                  <a:cubicBezTo>
                    <a:pt x="41" y="6"/>
                    <a:pt x="41" y="7"/>
                    <a:pt x="40" y="9"/>
                  </a:cubicBezTo>
                  <a:cubicBezTo>
                    <a:pt x="40" y="10"/>
                    <a:pt x="39" y="11"/>
                    <a:pt x="39" y="11"/>
                  </a:cubicBezTo>
                  <a:cubicBezTo>
                    <a:pt x="39" y="11"/>
                    <a:pt x="38" y="6"/>
                    <a:pt x="36" y="8"/>
                  </a:cubicBezTo>
                  <a:cubicBezTo>
                    <a:pt x="34" y="9"/>
                    <a:pt x="30" y="10"/>
                    <a:pt x="30" y="13"/>
                  </a:cubicBezTo>
                  <a:cubicBezTo>
                    <a:pt x="30" y="16"/>
                    <a:pt x="30" y="20"/>
                    <a:pt x="30" y="20"/>
                  </a:cubicBezTo>
                  <a:cubicBezTo>
                    <a:pt x="30" y="20"/>
                    <a:pt x="22" y="21"/>
                    <a:pt x="22" y="25"/>
                  </a:cubicBezTo>
                  <a:cubicBezTo>
                    <a:pt x="22" y="29"/>
                    <a:pt x="18" y="32"/>
                    <a:pt x="18" y="32"/>
                  </a:cubicBezTo>
                  <a:cubicBezTo>
                    <a:pt x="18" y="32"/>
                    <a:pt x="24" y="24"/>
                    <a:pt x="19" y="21"/>
                  </a:cubicBezTo>
                  <a:cubicBezTo>
                    <a:pt x="14" y="18"/>
                    <a:pt x="15" y="17"/>
                    <a:pt x="10" y="17"/>
                  </a:cubicBezTo>
                  <a:cubicBezTo>
                    <a:pt x="6" y="18"/>
                    <a:pt x="6" y="21"/>
                    <a:pt x="3" y="21"/>
                  </a:cubicBezTo>
                  <a:cubicBezTo>
                    <a:pt x="2" y="21"/>
                    <a:pt x="1" y="22"/>
                    <a:pt x="0" y="22"/>
                  </a:cubicBezTo>
                  <a:cubicBezTo>
                    <a:pt x="0" y="23"/>
                    <a:pt x="0" y="24"/>
                    <a:pt x="0" y="24"/>
                  </a:cubicBezTo>
                  <a:cubicBezTo>
                    <a:pt x="1" y="24"/>
                    <a:pt x="1" y="26"/>
                    <a:pt x="2" y="26"/>
                  </a:cubicBezTo>
                  <a:cubicBezTo>
                    <a:pt x="2" y="26"/>
                    <a:pt x="3" y="27"/>
                    <a:pt x="3" y="28"/>
                  </a:cubicBezTo>
                  <a:cubicBezTo>
                    <a:pt x="3" y="28"/>
                    <a:pt x="3" y="28"/>
                    <a:pt x="4" y="28"/>
                  </a:cubicBezTo>
                  <a:cubicBezTo>
                    <a:pt x="6" y="26"/>
                    <a:pt x="7" y="25"/>
                    <a:pt x="8" y="24"/>
                  </a:cubicBezTo>
                  <a:cubicBezTo>
                    <a:pt x="9" y="23"/>
                    <a:pt x="13" y="22"/>
                    <a:pt x="14" y="25"/>
                  </a:cubicBezTo>
                  <a:cubicBezTo>
                    <a:pt x="16" y="27"/>
                    <a:pt x="16" y="30"/>
                    <a:pt x="16" y="31"/>
                  </a:cubicBezTo>
                  <a:cubicBezTo>
                    <a:pt x="16" y="32"/>
                    <a:pt x="18" y="34"/>
                    <a:pt x="19" y="36"/>
                  </a:cubicBezTo>
                  <a:cubicBezTo>
                    <a:pt x="19" y="38"/>
                    <a:pt x="19" y="54"/>
                    <a:pt x="19" y="55"/>
                  </a:cubicBezTo>
                  <a:cubicBezTo>
                    <a:pt x="19" y="56"/>
                    <a:pt x="19" y="62"/>
                    <a:pt x="15" y="63"/>
                  </a:cubicBezTo>
                  <a:cubicBezTo>
                    <a:pt x="12" y="64"/>
                    <a:pt x="10" y="64"/>
                    <a:pt x="11" y="67"/>
                  </a:cubicBezTo>
                  <a:cubicBezTo>
                    <a:pt x="11" y="70"/>
                    <a:pt x="12" y="69"/>
                    <a:pt x="11" y="70"/>
                  </a:cubicBezTo>
                  <a:cubicBezTo>
                    <a:pt x="11" y="70"/>
                    <a:pt x="11" y="70"/>
                    <a:pt x="10" y="70"/>
                  </a:cubicBezTo>
                  <a:cubicBezTo>
                    <a:pt x="11" y="70"/>
                    <a:pt x="13" y="71"/>
                    <a:pt x="15" y="73"/>
                  </a:cubicBezTo>
                  <a:cubicBezTo>
                    <a:pt x="17" y="74"/>
                    <a:pt x="18" y="74"/>
                    <a:pt x="19" y="76"/>
                  </a:cubicBezTo>
                  <a:cubicBezTo>
                    <a:pt x="20" y="77"/>
                    <a:pt x="21" y="78"/>
                    <a:pt x="23" y="77"/>
                  </a:cubicBezTo>
                  <a:cubicBezTo>
                    <a:pt x="25" y="77"/>
                    <a:pt x="25" y="77"/>
                    <a:pt x="27" y="77"/>
                  </a:cubicBezTo>
                  <a:cubicBezTo>
                    <a:pt x="29" y="78"/>
                    <a:pt x="28" y="79"/>
                    <a:pt x="30" y="79"/>
                  </a:cubicBezTo>
                  <a:cubicBezTo>
                    <a:pt x="30" y="79"/>
                    <a:pt x="30" y="79"/>
                    <a:pt x="30" y="79"/>
                  </a:cubicBezTo>
                  <a:cubicBezTo>
                    <a:pt x="30" y="79"/>
                    <a:pt x="30" y="79"/>
                    <a:pt x="30" y="79"/>
                  </a:cubicBezTo>
                  <a:cubicBezTo>
                    <a:pt x="30" y="79"/>
                    <a:pt x="30" y="79"/>
                    <a:pt x="30" y="79"/>
                  </a:cubicBezTo>
                  <a:cubicBezTo>
                    <a:pt x="33" y="79"/>
                    <a:pt x="34" y="80"/>
                    <a:pt x="35" y="81"/>
                  </a:cubicBezTo>
                  <a:cubicBezTo>
                    <a:pt x="36" y="82"/>
                    <a:pt x="36" y="84"/>
                    <a:pt x="38" y="85"/>
                  </a:cubicBezTo>
                  <a:cubicBezTo>
                    <a:pt x="40" y="86"/>
                    <a:pt x="39" y="87"/>
                    <a:pt x="41" y="89"/>
                  </a:cubicBezTo>
                  <a:cubicBezTo>
                    <a:pt x="42" y="91"/>
                    <a:pt x="42" y="91"/>
                    <a:pt x="43" y="93"/>
                  </a:cubicBezTo>
                  <a:cubicBezTo>
                    <a:pt x="44" y="95"/>
                    <a:pt x="47" y="94"/>
                    <a:pt x="48" y="94"/>
                  </a:cubicBezTo>
                  <a:cubicBezTo>
                    <a:pt x="49" y="93"/>
                    <a:pt x="52" y="93"/>
                    <a:pt x="55" y="93"/>
                  </a:cubicBezTo>
                  <a:cubicBezTo>
                    <a:pt x="58" y="94"/>
                    <a:pt x="59" y="94"/>
                    <a:pt x="59" y="97"/>
                  </a:cubicBezTo>
                  <a:cubicBezTo>
                    <a:pt x="60" y="99"/>
                    <a:pt x="58" y="99"/>
                    <a:pt x="57" y="100"/>
                  </a:cubicBezTo>
                  <a:cubicBezTo>
                    <a:pt x="57" y="102"/>
                    <a:pt x="58" y="102"/>
                    <a:pt x="59" y="103"/>
                  </a:cubicBezTo>
                  <a:cubicBezTo>
                    <a:pt x="60" y="103"/>
                    <a:pt x="60" y="104"/>
                    <a:pt x="60" y="105"/>
                  </a:cubicBezTo>
                  <a:cubicBezTo>
                    <a:pt x="62" y="105"/>
                    <a:pt x="62" y="103"/>
                    <a:pt x="62" y="101"/>
                  </a:cubicBezTo>
                  <a:cubicBezTo>
                    <a:pt x="61" y="98"/>
                    <a:pt x="62" y="97"/>
                    <a:pt x="63" y="95"/>
                  </a:cubicBezTo>
                  <a:cubicBezTo>
                    <a:pt x="64" y="93"/>
                    <a:pt x="62" y="93"/>
                    <a:pt x="63" y="89"/>
                  </a:cubicBezTo>
                  <a:cubicBezTo>
                    <a:pt x="64" y="86"/>
                    <a:pt x="64" y="84"/>
                    <a:pt x="61" y="81"/>
                  </a:cubicBezTo>
                  <a:cubicBezTo>
                    <a:pt x="58" y="79"/>
                    <a:pt x="59" y="76"/>
                    <a:pt x="60" y="75"/>
                  </a:cubicBezTo>
                  <a:cubicBezTo>
                    <a:pt x="61" y="74"/>
                    <a:pt x="64" y="75"/>
                    <a:pt x="65" y="74"/>
                  </a:cubicBezTo>
                  <a:cubicBezTo>
                    <a:pt x="66" y="73"/>
                    <a:pt x="65" y="72"/>
                    <a:pt x="63" y="72"/>
                  </a:cubicBezTo>
                  <a:cubicBezTo>
                    <a:pt x="60" y="72"/>
                    <a:pt x="61" y="71"/>
                    <a:pt x="61" y="70"/>
                  </a:cubicBezTo>
                  <a:cubicBezTo>
                    <a:pt x="61" y="69"/>
                    <a:pt x="61" y="68"/>
                    <a:pt x="61" y="68"/>
                  </a:cubicBezTo>
                  <a:cubicBezTo>
                    <a:pt x="61" y="68"/>
                    <a:pt x="64" y="68"/>
                    <a:pt x="68" y="67"/>
                  </a:cubicBezTo>
                  <a:cubicBezTo>
                    <a:pt x="71" y="67"/>
                    <a:pt x="71" y="67"/>
                    <a:pt x="73" y="66"/>
                  </a:cubicBezTo>
                  <a:cubicBezTo>
                    <a:pt x="74" y="66"/>
                    <a:pt x="75" y="65"/>
                    <a:pt x="76" y="65"/>
                  </a:cubicBezTo>
                  <a:cubicBezTo>
                    <a:pt x="76" y="63"/>
                    <a:pt x="75" y="63"/>
                    <a:pt x="73" y="6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0" name="Freeform 197"/>
            <p:cNvSpPr/>
            <p:nvPr/>
          </p:nvSpPr>
          <p:spPr bwMode="auto">
            <a:xfrm>
              <a:off x="6948141" y="3043387"/>
              <a:ext cx="517525" cy="522288"/>
            </a:xfrm>
            <a:custGeom>
              <a:avLst/>
              <a:gdLst>
                <a:gd name="T0" fmla="*/ 109 w 114"/>
                <a:gd name="T1" fmla="*/ 80 h 115"/>
                <a:gd name="T2" fmla="*/ 104 w 114"/>
                <a:gd name="T3" fmla="*/ 75 h 115"/>
                <a:gd name="T4" fmla="*/ 101 w 114"/>
                <a:gd name="T5" fmla="*/ 71 h 115"/>
                <a:gd name="T6" fmla="*/ 102 w 114"/>
                <a:gd name="T7" fmla="*/ 66 h 115"/>
                <a:gd name="T8" fmla="*/ 103 w 114"/>
                <a:gd name="T9" fmla="*/ 58 h 115"/>
                <a:gd name="T10" fmla="*/ 103 w 114"/>
                <a:gd name="T11" fmla="*/ 51 h 115"/>
                <a:gd name="T12" fmla="*/ 100 w 114"/>
                <a:gd name="T13" fmla="*/ 45 h 115"/>
                <a:gd name="T14" fmla="*/ 103 w 114"/>
                <a:gd name="T15" fmla="*/ 42 h 115"/>
                <a:gd name="T16" fmla="*/ 104 w 114"/>
                <a:gd name="T17" fmla="*/ 35 h 115"/>
                <a:gd name="T18" fmla="*/ 109 w 114"/>
                <a:gd name="T19" fmla="*/ 31 h 115"/>
                <a:gd name="T20" fmla="*/ 111 w 114"/>
                <a:gd name="T21" fmla="*/ 26 h 115"/>
                <a:gd name="T22" fmla="*/ 106 w 114"/>
                <a:gd name="T23" fmla="*/ 22 h 115"/>
                <a:gd name="T24" fmla="*/ 108 w 114"/>
                <a:gd name="T25" fmla="*/ 13 h 115"/>
                <a:gd name="T26" fmla="*/ 109 w 114"/>
                <a:gd name="T27" fmla="*/ 2 h 115"/>
                <a:gd name="T28" fmla="*/ 102 w 114"/>
                <a:gd name="T29" fmla="*/ 0 h 115"/>
                <a:gd name="T30" fmla="*/ 92 w 114"/>
                <a:gd name="T31" fmla="*/ 1 h 115"/>
                <a:gd name="T32" fmla="*/ 81 w 114"/>
                <a:gd name="T33" fmla="*/ 2 h 115"/>
                <a:gd name="T34" fmla="*/ 62 w 114"/>
                <a:gd name="T35" fmla="*/ 4 h 115"/>
                <a:gd name="T36" fmla="*/ 53 w 114"/>
                <a:gd name="T37" fmla="*/ 7 h 115"/>
                <a:gd name="T38" fmla="*/ 44 w 114"/>
                <a:gd name="T39" fmla="*/ 11 h 115"/>
                <a:gd name="T40" fmla="*/ 40 w 114"/>
                <a:gd name="T41" fmla="*/ 14 h 115"/>
                <a:gd name="T42" fmla="*/ 41 w 114"/>
                <a:gd name="T43" fmla="*/ 23 h 115"/>
                <a:gd name="T44" fmla="*/ 45 w 114"/>
                <a:gd name="T45" fmla="*/ 31 h 115"/>
                <a:gd name="T46" fmla="*/ 36 w 114"/>
                <a:gd name="T47" fmla="*/ 32 h 115"/>
                <a:gd name="T48" fmla="*/ 33 w 114"/>
                <a:gd name="T49" fmla="*/ 36 h 115"/>
                <a:gd name="T50" fmla="*/ 22 w 114"/>
                <a:gd name="T51" fmla="*/ 45 h 115"/>
                <a:gd name="T52" fmla="*/ 8 w 114"/>
                <a:gd name="T53" fmla="*/ 47 h 115"/>
                <a:gd name="T54" fmla="*/ 1 w 114"/>
                <a:gd name="T55" fmla="*/ 54 h 115"/>
                <a:gd name="T56" fmla="*/ 2 w 114"/>
                <a:gd name="T57" fmla="*/ 60 h 115"/>
                <a:gd name="T58" fmla="*/ 2 w 114"/>
                <a:gd name="T59" fmla="*/ 63 h 115"/>
                <a:gd name="T60" fmla="*/ 2 w 114"/>
                <a:gd name="T61" fmla="*/ 63 h 115"/>
                <a:gd name="T62" fmla="*/ 10 w 114"/>
                <a:gd name="T63" fmla="*/ 68 h 115"/>
                <a:gd name="T64" fmla="*/ 22 w 114"/>
                <a:gd name="T65" fmla="*/ 76 h 115"/>
                <a:gd name="T66" fmla="*/ 22 w 114"/>
                <a:gd name="T67" fmla="*/ 76 h 115"/>
                <a:gd name="T68" fmla="*/ 56 w 114"/>
                <a:gd name="T69" fmla="*/ 104 h 115"/>
                <a:gd name="T70" fmla="*/ 62 w 114"/>
                <a:gd name="T71" fmla="*/ 107 h 115"/>
                <a:gd name="T72" fmla="*/ 65 w 114"/>
                <a:gd name="T73" fmla="*/ 108 h 115"/>
                <a:gd name="T74" fmla="*/ 66 w 114"/>
                <a:gd name="T75" fmla="*/ 111 h 115"/>
                <a:gd name="T76" fmla="*/ 71 w 114"/>
                <a:gd name="T77" fmla="*/ 115 h 115"/>
                <a:gd name="T78" fmla="*/ 72 w 114"/>
                <a:gd name="T79" fmla="*/ 113 h 115"/>
                <a:gd name="T80" fmla="*/ 72 w 114"/>
                <a:gd name="T81" fmla="*/ 113 h 115"/>
                <a:gd name="T82" fmla="*/ 75 w 114"/>
                <a:gd name="T83" fmla="*/ 112 h 115"/>
                <a:gd name="T84" fmla="*/ 86 w 114"/>
                <a:gd name="T85" fmla="*/ 105 h 115"/>
                <a:gd name="T86" fmla="*/ 96 w 114"/>
                <a:gd name="T87" fmla="*/ 98 h 115"/>
                <a:gd name="T88" fmla="*/ 108 w 114"/>
                <a:gd name="T89" fmla="*/ 90 h 115"/>
                <a:gd name="T90" fmla="*/ 113 w 114"/>
                <a:gd name="T91" fmla="*/ 86 h 115"/>
                <a:gd name="T92" fmla="*/ 113 w 114"/>
                <a:gd name="T93" fmla="*/ 86 h 115"/>
                <a:gd name="T94" fmla="*/ 112 w 114"/>
                <a:gd name="T95" fmla="*/ 8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4" h="115">
                  <a:moveTo>
                    <a:pt x="112" y="81"/>
                  </a:moveTo>
                  <a:cubicBezTo>
                    <a:pt x="109" y="80"/>
                    <a:pt x="109" y="80"/>
                    <a:pt x="109" y="80"/>
                  </a:cubicBezTo>
                  <a:cubicBezTo>
                    <a:pt x="105" y="79"/>
                    <a:pt x="105" y="79"/>
                    <a:pt x="105" y="79"/>
                  </a:cubicBezTo>
                  <a:cubicBezTo>
                    <a:pt x="104" y="75"/>
                    <a:pt x="104" y="75"/>
                    <a:pt x="104" y="75"/>
                  </a:cubicBezTo>
                  <a:cubicBezTo>
                    <a:pt x="103" y="73"/>
                    <a:pt x="103" y="73"/>
                    <a:pt x="103" y="73"/>
                  </a:cubicBezTo>
                  <a:cubicBezTo>
                    <a:pt x="101" y="71"/>
                    <a:pt x="101" y="71"/>
                    <a:pt x="101" y="71"/>
                  </a:cubicBezTo>
                  <a:cubicBezTo>
                    <a:pt x="100" y="69"/>
                    <a:pt x="100" y="69"/>
                    <a:pt x="100" y="69"/>
                  </a:cubicBezTo>
                  <a:cubicBezTo>
                    <a:pt x="100" y="69"/>
                    <a:pt x="101" y="66"/>
                    <a:pt x="102" y="66"/>
                  </a:cubicBezTo>
                  <a:cubicBezTo>
                    <a:pt x="102" y="66"/>
                    <a:pt x="103" y="63"/>
                    <a:pt x="103" y="63"/>
                  </a:cubicBezTo>
                  <a:cubicBezTo>
                    <a:pt x="103" y="58"/>
                    <a:pt x="103" y="58"/>
                    <a:pt x="103" y="58"/>
                  </a:cubicBezTo>
                  <a:cubicBezTo>
                    <a:pt x="102" y="55"/>
                    <a:pt x="102" y="55"/>
                    <a:pt x="102" y="55"/>
                  </a:cubicBezTo>
                  <a:cubicBezTo>
                    <a:pt x="103" y="51"/>
                    <a:pt x="103" y="51"/>
                    <a:pt x="103" y="51"/>
                  </a:cubicBezTo>
                  <a:cubicBezTo>
                    <a:pt x="102" y="49"/>
                    <a:pt x="102" y="49"/>
                    <a:pt x="102" y="49"/>
                  </a:cubicBezTo>
                  <a:cubicBezTo>
                    <a:pt x="100" y="45"/>
                    <a:pt x="100" y="45"/>
                    <a:pt x="100" y="45"/>
                  </a:cubicBezTo>
                  <a:cubicBezTo>
                    <a:pt x="100" y="43"/>
                    <a:pt x="100" y="43"/>
                    <a:pt x="100" y="43"/>
                  </a:cubicBezTo>
                  <a:cubicBezTo>
                    <a:pt x="103" y="42"/>
                    <a:pt x="103" y="42"/>
                    <a:pt x="103" y="42"/>
                  </a:cubicBezTo>
                  <a:cubicBezTo>
                    <a:pt x="105" y="39"/>
                    <a:pt x="105" y="39"/>
                    <a:pt x="105" y="39"/>
                  </a:cubicBezTo>
                  <a:cubicBezTo>
                    <a:pt x="104" y="35"/>
                    <a:pt x="104" y="35"/>
                    <a:pt x="104" y="35"/>
                  </a:cubicBezTo>
                  <a:cubicBezTo>
                    <a:pt x="106" y="33"/>
                    <a:pt x="106" y="33"/>
                    <a:pt x="106" y="33"/>
                  </a:cubicBezTo>
                  <a:cubicBezTo>
                    <a:pt x="106" y="33"/>
                    <a:pt x="109" y="31"/>
                    <a:pt x="109" y="31"/>
                  </a:cubicBezTo>
                  <a:cubicBezTo>
                    <a:pt x="109" y="31"/>
                    <a:pt x="111" y="30"/>
                    <a:pt x="111" y="30"/>
                  </a:cubicBezTo>
                  <a:cubicBezTo>
                    <a:pt x="111" y="26"/>
                    <a:pt x="111" y="26"/>
                    <a:pt x="111" y="26"/>
                  </a:cubicBezTo>
                  <a:cubicBezTo>
                    <a:pt x="111" y="25"/>
                    <a:pt x="110" y="24"/>
                    <a:pt x="109" y="24"/>
                  </a:cubicBezTo>
                  <a:cubicBezTo>
                    <a:pt x="107" y="24"/>
                    <a:pt x="106" y="22"/>
                    <a:pt x="106" y="22"/>
                  </a:cubicBezTo>
                  <a:cubicBezTo>
                    <a:pt x="106" y="22"/>
                    <a:pt x="104" y="20"/>
                    <a:pt x="105" y="18"/>
                  </a:cubicBezTo>
                  <a:cubicBezTo>
                    <a:pt x="105" y="16"/>
                    <a:pt x="107" y="14"/>
                    <a:pt x="108" y="13"/>
                  </a:cubicBezTo>
                  <a:cubicBezTo>
                    <a:pt x="109" y="11"/>
                    <a:pt x="107" y="8"/>
                    <a:pt x="107" y="7"/>
                  </a:cubicBezTo>
                  <a:cubicBezTo>
                    <a:pt x="106" y="6"/>
                    <a:pt x="109" y="2"/>
                    <a:pt x="109" y="2"/>
                  </a:cubicBezTo>
                  <a:cubicBezTo>
                    <a:pt x="109" y="2"/>
                    <a:pt x="106" y="4"/>
                    <a:pt x="106" y="2"/>
                  </a:cubicBezTo>
                  <a:cubicBezTo>
                    <a:pt x="106" y="1"/>
                    <a:pt x="102" y="0"/>
                    <a:pt x="102" y="0"/>
                  </a:cubicBezTo>
                  <a:cubicBezTo>
                    <a:pt x="97" y="1"/>
                    <a:pt x="97" y="1"/>
                    <a:pt x="97" y="1"/>
                  </a:cubicBezTo>
                  <a:cubicBezTo>
                    <a:pt x="97" y="1"/>
                    <a:pt x="93" y="1"/>
                    <a:pt x="92" y="1"/>
                  </a:cubicBezTo>
                  <a:cubicBezTo>
                    <a:pt x="91" y="1"/>
                    <a:pt x="87" y="2"/>
                    <a:pt x="87" y="2"/>
                  </a:cubicBezTo>
                  <a:cubicBezTo>
                    <a:pt x="81" y="2"/>
                    <a:pt x="81" y="2"/>
                    <a:pt x="81" y="2"/>
                  </a:cubicBezTo>
                  <a:cubicBezTo>
                    <a:pt x="81" y="2"/>
                    <a:pt x="78" y="2"/>
                    <a:pt x="71" y="3"/>
                  </a:cubicBezTo>
                  <a:cubicBezTo>
                    <a:pt x="64" y="5"/>
                    <a:pt x="63" y="4"/>
                    <a:pt x="62" y="4"/>
                  </a:cubicBezTo>
                  <a:cubicBezTo>
                    <a:pt x="61" y="4"/>
                    <a:pt x="59" y="5"/>
                    <a:pt x="59" y="5"/>
                  </a:cubicBezTo>
                  <a:cubicBezTo>
                    <a:pt x="59" y="5"/>
                    <a:pt x="54" y="6"/>
                    <a:pt x="53" y="7"/>
                  </a:cubicBezTo>
                  <a:cubicBezTo>
                    <a:pt x="51" y="8"/>
                    <a:pt x="51" y="9"/>
                    <a:pt x="50" y="9"/>
                  </a:cubicBezTo>
                  <a:cubicBezTo>
                    <a:pt x="48" y="9"/>
                    <a:pt x="47" y="9"/>
                    <a:pt x="44" y="11"/>
                  </a:cubicBezTo>
                  <a:cubicBezTo>
                    <a:pt x="41" y="12"/>
                    <a:pt x="44" y="11"/>
                    <a:pt x="43" y="12"/>
                  </a:cubicBezTo>
                  <a:cubicBezTo>
                    <a:pt x="42" y="13"/>
                    <a:pt x="41" y="14"/>
                    <a:pt x="40" y="14"/>
                  </a:cubicBezTo>
                  <a:cubicBezTo>
                    <a:pt x="41" y="14"/>
                    <a:pt x="41" y="15"/>
                    <a:pt x="41" y="16"/>
                  </a:cubicBezTo>
                  <a:cubicBezTo>
                    <a:pt x="41" y="18"/>
                    <a:pt x="41" y="21"/>
                    <a:pt x="41" y="23"/>
                  </a:cubicBezTo>
                  <a:cubicBezTo>
                    <a:pt x="42" y="24"/>
                    <a:pt x="42" y="27"/>
                    <a:pt x="43" y="28"/>
                  </a:cubicBezTo>
                  <a:cubicBezTo>
                    <a:pt x="44" y="29"/>
                    <a:pt x="45" y="30"/>
                    <a:pt x="45" y="31"/>
                  </a:cubicBezTo>
                  <a:cubicBezTo>
                    <a:pt x="45" y="31"/>
                    <a:pt x="44" y="32"/>
                    <a:pt x="43" y="32"/>
                  </a:cubicBezTo>
                  <a:cubicBezTo>
                    <a:pt x="41" y="32"/>
                    <a:pt x="36" y="32"/>
                    <a:pt x="36" y="32"/>
                  </a:cubicBezTo>
                  <a:cubicBezTo>
                    <a:pt x="36" y="32"/>
                    <a:pt x="34" y="33"/>
                    <a:pt x="34" y="34"/>
                  </a:cubicBezTo>
                  <a:cubicBezTo>
                    <a:pt x="34" y="35"/>
                    <a:pt x="33" y="35"/>
                    <a:pt x="33" y="36"/>
                  </a:cubicBezTo>
                  <a:cubicBezTo>
                    <a:pt x="33" y="37"/>
                    <a:pt x="29" y="40"/>
                    <a:pt x="27" y="41"/>
                  </a:cubicBezTo>
                  <a:cubicBezTo>
                    <a:pt x="26" y="43"/>
                    <a:pt x="24" y="44"/>
                    <a:pt x="22" y="45"/>
                  </a:cubicBezTo>
                  <a:cubicBezTo>
                    <a:pt x="19" y="46"/>
                    <a:pt x="18" y="45"/>
                    <a:pt x="15" y="46"/>
                  </a:cubicBezTo>
                  <a:cubicBezTo>
                    <a:pt x="12" y="47"/>
                    <a:pt x="9" y="46"/>
                    <a:pt x="8" y="47"/>
                  </a:cubicBezTo>
                  <a:cubicBezTo>
                    <a:pt x="8" y="47"/>
                    <a:pt x="5" y="48"/>
                    <a:pt x="4" y="50"/>
                  </a:cubicBezTo>
                  <a:cubicBezTo>
                    <a:pt x="3" y="52"/>
                    <a:pt x="1" y="53"/>
                    <a:pt x="1" y="54"/>
                  </a:cubicBezTo>
                  <a:cubicBezTo>
                    <a:pt x="1" y="56"/>
                    <a:pt x="0" y="59"/>
                    <a:pt x="0" y="60"/>
                  </a:cubicBezTo>
                  <a:cubicBezTo>
                    <a:pt x="1" y="60"/>
                    <a:pt x="2" y="60"/>
                    <a:pt x="2" y="60"/>
                  </a:cubicBezTo>
                  <a:cubicBezTo>
                    <a:pt x="2" y="63"/>
                    <a:pt x="2" y="63"/>
                    <a:pt x="2" y="63"/>
                  </a:cubicBezTo>
                  <a:cubicBezTo>
                    <a:pt x="2" y="63"/>
                    <a:pt x="2" y="63"/>
                    <a:pt x="2" y="63"/>
                  </a:cubicBezTo>
                  <a:cubicBezTo>
                    <a:pt x="2" y="63"/>
                    <a:pt x="2" y="63"/>
                    <a:pt x="2" y="63"/>
                  </a:cubicBezTo>
                  <a:cubicBezTo>
                    <a:pt x="2" y="63"/>
                    <a:pt x="2" y="63"/>
                    <a:pt x="2" y="63"/>
                  </a:cubicBezTo>
                  <a:cubicBezTo>
                    <a:pt x="4" y="64"/>
                    <a:pt x="4" y="64"/>
                    <a:pt x="4" y="64"/>
                  </a:cubicBezTo>
                  <a:cubicBezTo>
                    <a:pt x="10" y="68"/>
                    <a:pt x="10" y="68"/>
                    <a:pt x="10" y="68"/>
                  </a:cubicBezTo>
                  <a:cubicBezTo>
                    <a:pt x="18" y="74"/>
                    <a:pt x="18" y="74"/>
                    <a:pt x="18" y="74"/>
                  </a:cubicBezTo>
                  <a:cubicBezTo>
                    <a:pt x="22" y="76"/>
                    <a:pt x="22" y="76"/>
                    <a:pt x="22" y="76"/>
                  </a:cubicBezTo>
                  <a:cubicBezTo>
                    <a:pt x="22" y="76"/>
                    <a:pt x="22" y="76"/>
                    <a:pt x="22" y="76"/>
                  </a:cubicBezTo>
                  <a:cubicBezTo>
                    <a:pt x="22" y="76"/>
                    <a:pt x="22" y="76"/>
                    <a:pt x="22" y="76"/>
                  </a:cubicBezTo>
                  <a:cubicBezTo>
                    <a:pt x="29" y="82"/>
                    <a:pt x="29" y="82"/>
                    <a:pt x="29" y="82"/>
                  </a:cubicBezTo>
                  <a:cubicBezTo>
                    <a:pt x="56" y="104"/>
                    <a:pt x="56" y="104"/>
                    <a:pt x="56" y="104"/>
                  </a:cubicBezTo>
                  <a:cubicBezTo>
                    <a:pt x="59" y="107"/>
                    <a:pt x="59" y="107"/>
                    <a:pt x="59" y="107"/>
                  </a:cubicBezTo>
                  <a:cubicBezTo>
                    <a:pt x="62" y="107"/>
                    <a:pt x="62" y="107"/>
                    <a:pt x="62" y="107"/>
                  </a:cubicBezTo>
                  <a:cubicBezTo>
                    <a:pt x="62" y="108"/>
                    <a:pt x="62" y="108"/>
                    <a:pt x="62" y="108"/>
                  </a:cubicBezTo>
                  <a:cubicBezTo>
                    <a:pt x="65" y="108"/>
                    <a:pt x="65" y="108"/>
                    <a:pt x="65" y="108"/>
                  </a:cubicBezTo>
                  <a:cubicBezTo>
                    <a:pt x="66" y="111"/>
                    <a:pt x="66" y="111"/>
                    <a:pt x="66" y="111"/>
                  </a:cubicBezTo>
                  <a:cubicBezTo>
                    <a:pt x="66" y="111"/>
                    <a:pt x="66" y="111"/>
                    <a:pt x="66" y="111"/>
                  </a:cubicBezTo>
                  <a:cubicBezTo>
                    <a:pt x="66" y="115"/>
                    <a:pt x="66" y="115"/>
                    <a:pt x="66" y="115"/>
                  </a:cubicBezTo>
                  <a:cubicBezTo>
                    <a:pt x="71" y="115"/>
                    <a:pt x="71" y="115"/>
                    <a:pt x="71" y="115"/>
                  </a:cubicBezTo>
                  <a:cubicBezTo>
                    <a:pt x="72" y="113"/>
                    <a:pt x="72" y="113"/>
                    <a:pt x="72" y="113"/>
                  </a:cubicBezTo>
                  <a:cubicBezTo>
                    <a:pt x="72" y="113"/>
                    <a:pt x="72" y="113"/>
                    <a:pt x="72" y="113"/>
                  </a:cubicBezTo>
                  <a:cubicBezTo>
                    <a:pt x="72" y="113"/>
                    <a:pt x="72" y="113"/>
                    <a:pt x="72" y="113"/>
                  </a:cubicBezTo>
                  <a:cubicBezTo>
                    <a:pt x="72" y="113"/>
                    <a:pt x="72" y="113"/>
                    <a:pt x="72" y="113"/>
                  </a:cubicBezTo>
                  <a:cubicBezTo>
                    <a:pt x="76" y="113"/>
                    <a:pt x="76" y="113"/>
                    <a:pt x="76" y="113"/>
                  </a:cubicBezTo>
                  <a:cubicBezTo>
                    <a:pt x="76" y="113"/>
                    <a:pt x="75" y="112"/>
                    <a:pt x="75" y="112"/>
                  </a:cubicBezTo>
                  <a:cubicBezTo>
                    <a:pt x="75" y="112"/>
                    <a:pt x="80" y="112"/>
                    <a:pt x="80" y="112"/>
                  </a:cubicBezTo>
                  <a:cubicBezTo>
                    <a:pt x="86" y="105"/>
                    <a:pt x="86" y="105"/>
                    <a:pt x="86" y="105"/>
                  </a:cubicBezTo>
                  <a:cubicBezTo>
                    <a:pt x="90" y="102"/>
                    <a:pt x="90" y="102"/>
                    <a:pt x="90" y="102"/>
                  </a:cubicBezTo>
                  <a:cubicBezTo>
                    <a:pt x="90" y="102"/>
                    <a:pt x="95" y="98"/>
                    <a:pt x="96" y="98"/>
                  </a:cubicBezTo>
                  <a:cubicBezTo>
                    <a:pt x="96" y="98"/>
                    <a:pt x="101" y="95"/>
                    <a:pt x="102" y="94"/>
                  </a:cubicBezTo>
                  <a:cubicBezTo>
                    <a:pt x="103" y="94"/>
                    <a:pt x="108" y="90"/>
                    <a:pt x="108" y="90"/>
                  </a:cubicBezTo>
                  <a:cubicBezTo>
                    <a:pt x="112" y="87"/>
                    <a:pt x="112" y="87"/>
                    <a:pt x="112" y="87"/>
                  </a:cubicBezTo>
                  <a:cubicBezTo>
                    <a:pt x="113" y="86"/>
                    <a:pt x="113" y="86"/>
                    <a:pt x="113" y="86"/>
                  </a:cubicBezTo>
                  <a:cubicBezTo>
                    <a:pt x="113" y="85"/>
                    <a:pt x="113" y="85"/>
                    <a:pt x="113" y="85"/>
                  </a:cubicBezTo>
                  <a:cubicBezTo>
                    <a:pt x="113" y="86"/>
                    <a:pt x="113" y="86"/>
                    <a:pt x="113" y="86"/>
                  </a:cubicBezTo>
                  <a:cubicBezTo>
                    <a:pt x="114" y="85"/>
                    <a:pt x="114" y="85"/>
                    <a:pt x="114" y="85"/>
                  </a:cubicBezTo>
                  <a:lnTo>
                    <a:pt x="112" y="8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1" name="Freeform 198"/>
            <p:cNvSpPr/>
            <p:nvPr/>
          </p:nvSpPr>
          <p:spPr bwMode="auto">
            <a:xfrm>
              <a:off x="6848128" y="3078312"/>
              <a:ext cx="304800" cy="238125"/>
            </a:xfrm>
            <a:custGeom>
              <a:avLst/>
              <a:gdLst>
                <a:gd name="T0" fmla="*/ 26 w 67"/>
                <a:gd name="T1" fmla="*/ 42 h 52"/>
                <a:gd name="T2" fmla="*/ 30 w 67"/>
                <a:gd name="T3" fmla="*/ 39 h 52"/>
                <a:gd name="T4" fmla="*/ 37 w 67"/>
                <a:gd name="T5" fmla="*/ 38 h 52"/>
                <a:gd name="T6" fmla="*/ 44 w 67"/>
                <a:gd name="T7" fmla="*/ 37 h 52"/>
                <a:gd name="T8" fmla="*/ 49 w 67"/>
                <a:gd name="T9" fmla="*/ 33 h 52"/>
                <a:gd name="T10" fmla="*/ 55 w 67"/>
                <a:gd name="T11" fmla="*/ 28 h 52"/>
                <a:gd name="T12" fmla="*/ 56 w 67"/>
                <a:gd name="T13" fmla="*/ 26 h 52"/>
                <a:gd name="T14" fmla="*/ 58 w 67"/>
                <a:gd name="T15" fmla="*/ 24 h 52"/>
                <a:gd name="T16" fmla="*/ 65 w 67"/>
                <a:gd name="T17" fmla="*/ 24 h 52"/>
                <a:gd name="T18" fmla="*/ 67 w 67"/>
                <a:gd name="T19" fmla="*/ 23 h 52"/>
                <a:gd name="T20" fmla="*/ 65 w 67"/>
                <a:gd name="T21" fmla="*/ 20 h 52"/>
                <a:gd name="T22" fmla="*/ 63 w 67"/>
                <a:gd name="T23" fmla="*/ 15 h 52"/>
                <a:gd name="T24" fmla="*/ 63 w 67"/>
                <a:gd name="T25" fmla="*/ 8 h 52"/>
                <a:gd name="T26" fmla="*/ 62 w 67"/>
                <a:gd name="T27" fmla="*/ 6 h 52"/>
                <a:gd name="T28" fmla="*/ 61 w 67"/>
                <a:gd name="T29" fmla="*/ 6 h 52"/>
                <a:gd name="T30" fmla="*/ 58 w 67"/>
                <a:gd name="T31" fmla="*/ 5 h 52"/>
                <a:gd name="T32" fmla="*/ 55 w 67"/>
                <a:gd name="T33" fmla="*/ 5 h 52"/>
                <a:gd name="T34" fmla="*/ 50 w 67"/>
                <a:gd name="T35" fmla="*/ 5 h 52"/>
                <a:gd name="T36" fmla="*/ 46 w 67"/>
                <a:gd name="T37" fmla="*/ 3 h 52"/>
                <a:gd name="T38" fmla="*/ 42 w 67"/>
                <a:gd name="T39" fmla="*/ 0 h 52"/>
                <a:gd name="T40" fmla="*/ 40 w 67"/>
                <a:gd name="T41" fmla="*/ 2 h 52"/>
                <a:gd name="T42" fmla="*/ 39 w 67"/>
                <a:gd name="T43" fmla="*/ 5 h 52"/>
                <a:gd name="T44" fmla="*/ 37 w 67"/>
                <a:gd name="T45" fmla="*/ 10 h 52"/>
                <a:gd name="T46" fmla="*/ 34 w 67"/>
                <a:gd name="T47" fmla="*/ 13 h 52"/>
                <a:gd name="T48" fmla="*/ 29 w 67"/>
                <a:gd name="T49" fmla="*/ 16 h 52"/>
                <a:gd name="T50" fmla="*/ 24 w 67"/>
                <a:gd name="T51" fmla="*/ 19 h 52"/>
                <a:gd name="T52" fmla="*/ 20 w 67"/>
                <a:gd name="T53" fmla="*/ 25 h 52"/>
                <a:gd name="T54" fmla="*/ 18 w 67"/>
                <a:gd name="T55" fmla="*/ 30 h 52"/>
                <a:gd name="T56" fmla="*/ 19 w 67"/>
                <a:gd name="T57" fmla="*/ 35 h 52"/>
                <a:gd name="T58" fmla="*/ 18 w 67"/>
                <a:gd name="T59" fmla="*/ 38 h 52"/>
                <a:gd name="T60" fmla="*/ 15 w 67"/>
                <a:gd name="T61" fmla="*/ 43 h 52"/>
                <a:gd name="T62" fmla="*/ 10 w 67"/>
                <a:gd name="T63" fmla="*/ 45 h 52"/>
                <a:gd name="T64" fmla="*/ 5 w 67"/>
                <a:gd name="T65" fmla="*/ 49 h 52"/>
                <a:gd name="T66" fmla="*/ 0 w 67"/>
                <a:gd name="T67" fmla="*/ 51 h 52"/>
                <a:gd name="T68" fmla="*/ 0 w 67"/>
                <a:gd name="T69" fmla="*/ 52 h 52"/>
                <a:gd name="T70" fmla="*/ 5 w 67"/>
                <a:gd name="T71" fmla="*/ 52 h 52"/>
                <a:gd name="T72" fmla="*/ 14 w 67"/>
                <a:gd name="T73" fmla="*/ 52 h 52"/>
                <a:gd name="T74" fmla="*/ 20 w 67"/>
                <a:gd name="T75" fmla="*/ 52 h 52"/>
                <a:gd name="T76" fmla="*/ 22 w 67"/>
                <a:gd name="T77" fmla="*/ 52 h 52"/>
                <a:gd name="T78" fmla="*/ 23 w 67"/>
                <a:gd name="T79" fmla="*/ 46 h 52"/>
                <a:gd name="T80" fmla="*/ 26 w 67"/>
                <a:gd name="T81" fmla="*/ 4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52">
                  <a:moveTo>
                    <a:pt x="26" y="42"/>
                  </a:moveTo>
                  <a:cubicBezTo>
                    <a:pt x="27" y="40"/>
                    <a:pt x="30" y="39"/>
                    <a:pt x="30" y="39"/>
                  </a:cubicBezTo>
                  <a:cubicBezTo>
                    <a:pt x="31" y="38"/>
                    <a:pt x="34" y="39"/>
                    <a:pt x="37" y="38"/>
                  </a:cubicBezTo>
                  <a:cubicBezTo>
                    <a:pt x="40" y="37"/>
                    <a:pt x="41" y="38"/>
                    <a:pt x="44" y="37"/>
                  </a:cubicBezTo>
                  <a:cubicBezTo>
                    <a:pt x="46" y="36"/>
                    <a:pt x="48" y="35"/>
                    <a:pt x="49" y="33"/>
                  </a:cubicBezTo>
                  <a:cubicBezTo>
                    <a:pt x="51" y="32"/>
                    <a:pt x="55" y="29"/>
                    <a:pt x="55" y="28"/>
                  </a:cubicBezTo>
                  <a:cubicBezTo>
                    <a:pt x="55" y="27"/>
                    <a:pt x="56" y="27"/>
                    <a:pt x="56" y="26"/>
                  </a:cubicBezTo>
                  <a:cubicBezTo>
                    <a:pt x="56" y="25"/>
                    <a:pt x="58" y="24"/>
                    <a:pt x="58" y="24"/>
                  </a:cubicBezTo>
                  <a:cubicBezTo>
                    <a:pt x="58" y="24"/>
                    <a:pt x="63" y="24"/>
                    <a:pt x="65" y="24"/>
                  </a:cubicBezTo>
                  <a:cubicBezTo>
                    <a:pt x="66" y="24"/>
                    <a:pt x="67" y="23"/>
                    <a:pt x="67" y="23"/>
                  </a:cubicBezTo>
                  <a:cubicBezTo>
                    <a:pt x="67" y="22"/>
                    <a:pt x="66" y="21"/>
                    <a:pt x="65" y="20"/>
                  </a:cubicBezTo>
                  <a:cubicBezTo>
                    <a:pt x="64" y="19"/>
                    <a:pt x="64" y="16"/>
                    <a:pt x="63" y="15"/>
                  </a:cubicBezTo>
                  <a:cubicBezTo>
                    <a:pt x="63" y="13"/>
                    <a:pt x="63" y="10"/>
                    <a:pt x="63" y="8"/>
                  </a:cubicBezTo>
                  <a:cubicBezTo>
                    <a:pt x="63" y="7"/>
                    <a:pt x="63" y="6"/>
                    <a:pt x="62" y="6"/>
                  </a:cubicBezTo>
                  <a:cubicBezTo>
                    <a:pt x="62" y="6"/>
                    <a:pt x="62" y="6"/>
                    <a:pt x="61" y="6"/>
                  </a:cubicBezTo>
                  <a:cubicBezTo>
                    <a:pt x="59" y="5"/>
                    <a:pt x="59" y="5"/>
                    <a:pt x="58" y="5"/>
                  </a:cubicBezTo>
                  <a:cubicBezTo>
                    <a:pt x="57" y="4"/>
                    <a:pt x="56" y="5"/>
                    <a:pt x="55" y="5"/>
                  </a:cubicBezTo>
                  <a:cubicBezTo>
                    <a:pt x="53" y="5"/>
                    <a:pt x="51" y="5"/>
                    <a:pt x="50" y="5"/>
                  </a:cubicBezTo>
                  <a:cubicBezTo>
                    <a:pt x="48" y="5"/>
                    <a:pt x="46" y="3"/>
                    <a:pt x="46" y="3"/>
                  </a:cubicBezTo>
                  <a:cubicBezTo>
                    <a:pt x="46" y="3"/>
                    <a:pt x="45" y="1"/>
                    <a:pt x="42" y="0"/>
                  </a:cubicBezTo>
                  <a:cubicBezTo>
                    <a:pt x="40" y="0"/>
                    <a:pt x="40" y="2"/>
                    <a:pt x="40" y="2"/>
                  </a:cubicBezTo>
                  <a:cubicBezTo>
                    <a:pt x="40" y="2"/>
                    <a:pt x="40" y="3"/>
                    <a:pt x="39" y="5"/>
                  </a:cubicBezTo>
                  <a:cubicBezTo>
                    <a:pt x="39" y="6"/>
                    <a:pt x="37" y="8"/>
                    <a:pt x="37" y="10"/>
                  </a:cubicBezTo>
                  <a:cubicBezTo>
                    <a:pt x="37" y="12"/>
                    <a:pt x="34" y="12"/>
                    <a:pt x="34" y="13"/>
                  </a:cubicBezTo>
                  <a:cubicBezTo>
                    <a:pt x="33" y="15"/>
                    <a:pt x="31" y="15"/>
                    <a:pt x="29" y="16"/>
                  </a:cubicBezTo>
                  <a:cubicBezTo>
                    <a:pt x="27" y="17"/>
                    <a:pt x="25" y="17"/>
                    <a:pt x="24" y="19"/>
                  </a:cubicBezTo>
                  <a:cubicBezTo>
                    <a:pt x="22" y="22"/>
                    <a:pt x="20" y="24"/>
                    <a:pt x="20" y="25"/>
                  </a:cubicBezTo>
                  <a:cubicBezTo>
                    <a:pt x="19" y="27"/>
                    <a:pt x="18" y="28"/>
                    <a:pt x="18" y="30"/>
                  </a:cubicBezTo>
                  <a:cubicBezTo>
                    <a:pt x="18" y="32"/>
                    <a:pt x="19" y="35"/>
                    <a:pt x="19" y="35"/>
                  </a:cubicBezTo>
                  <a:cubicBezTo>
                    <a:pt x="18" y="38"/>
                    <a:pt x="18" y="38"/>
                    <a:pt x="18" y="38"/>
                  </a:cubicBezTo>
                  <a:cubicBezTo>
                    <a:pt x="18" y="38"/>
                    <a:pt x="15" y="41"/>
                    <a:pt x="15" y="43"/>
                  </a:cubicBezTo>
                  <a:cubicBezTo>
                    <a:pt x="15" y="46"/>
                    <a:pt x="10" y="45"/>
                    <a:pt x="10" y="45"/>
                  </a:cubicBezTo>
                  <a:cubicBezTo>
                    <a:pt x="10" y="45"/>
                    <a:pt x="6" y="47"/>
                    <a:pt x="5" y="49"/>
                  </a:cubicBezTo>
                  <a:cubicBezTo>
                    <a:pt x="4" y="50"/>
                    <a:pt x="1" y="51"/>
                    <a:pt x="0" y="51"/>
                  </a:cubicBezTo>
                  <a:cubicBezTo>
                    <a:pt x="0" y="51"/>
                    <a:pt x="0" y="52"/>
                    <a:pt x="0" y="52"/>
                  </a:cubicBezTo>
                  <a:cubicBezTo>
                    <a:pt x="5" y="52"/>
                    <a:pt x="5" y="52"/>
                    <a:pt x="5" y="52"/>
                  </a:cubicBezTo>
                  <a:cubicBezTo>
                    <a:pt x="14" y="52"/>
                    <a:pt x="14" y="52"/>
                    <a:pt x="14" y="52"/>
                  </a:cubicBezTo>
                  <a:cubicBezTo>
                    <a:pt x="14" y="52"/>
                    <a:pt x="20" y="52"/>
                    <a:pt x="20" y="52"/>
                  </a:cubicBezTo>
                  <a:cubicBezTo>
                    <a:pt x="20" y="52"/>
                    <a:pt x="21" y="52"/>
                    <a:pt x="22" y="52"/>
                  </a:cubicBezTo>
                  <a:cubicBezTo>
                    <a:pt x="22" y="51"/>
                    <a:pt x="23" y="48"/>
                    <a:pt x="23" y="46"/>
                  </a:cubicBezTo>
                  <a:cubicBezTo>
                    <a:pt x="23" y="45"/>
                    <a:pt x="25" y="44"/>
                    <a:pt x="26" y="4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2" name="Rectangle 199"/>
            <p:cNvSpPr>
              <a:spLocks noChangeArrowheads="1"/>
            </p:cNvSpPr>
            <p:nvPr/>
          </p:nvSpPr>
          <p:spPr bwMode="auto">
            <a:xfrm>
              <a:off x="7599016" y="2705249"/>
              <a:ext cx="14574"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S</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3" name="Rectangle 200"/>
            <p:cNvSpPr>
              <a:spLocks noChangeArrowheads="1"/>
            </p:cNvSpPr>
            <p:nvPr/>
          </p:nvSpPr>
          <p:spPr bwMode="auto">
            <a:xfrm>
              <a:off x="7606953" y="2705249"/>
              <a:ext cx="13248"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L</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4" name="Rectangle 201"/>
            <p:cNvSpPr>
              <a:spLocks noChangeArrowheads="1"/>
            </p:cNvSpPr>
            <p:nvPr/>
          </p:nvSpPr>
          <p:spPr bwMode="auto">
            <a:xfrm>
              <a:off x="7614891" y="2705249"/>
              <a:ext cx="17223"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O</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5" name="Rectangle 202"/>
            <p:cNvSpPr>
              <a:spLocks noChangeArrowheads="1"/>
            </p:cNvSpPr>
            <p:nvPr/>
          </p:nvSpPr>
          <p:spPr bwMode="auto">
            <a:xfrm>
              <a:off x="7627591" y="2705249"/>
              <a:ext cx="14574"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V</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6" name="Rectangle 203"/>
            <p:cNvSpPr>
              <a:spLocks noChangeArrowheads="1"/>
            </p:cNvSpPr>
            <p:nvPr/>
          </p:nvSpPr>
          <p:spPr bwMode="auto">
            <a:xfrm>
              <a:off x="7635528" y="2705249"/>
              <a:ext cx="51668"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AKIA</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7" name="Freeform 204"/>
            <p:cNvSpPr/>
            <p:nvPr/>
          </p:nvSpPr>
          <p:spPr bwMode="auto">
            <a:xfrm>
              <a:off x="7684741" y="2605237"/>
              <a:ext cx="400050" cy="228600"/>
            </a:xfrm>
            <a:custGeom>
              <a:avLst/>
              <a:gdLst>
                <a:gd name="T0" fmla="*/ 87 w 88"/>
                <a:gd name="T1" fmla="*/ 18 h 50"/>
                <a:gd name="T2" fmla="*/ 77 w 88"/>
                <a:gd name="T3" fmla="*/ 15 h 50"/>
                <a:gd name="T4" fmla="*/ 71 w 88"/>
                <a:gd name="T5" fmla="*/ 14 h 50"/>
                <a:gd name="T6" fmla="*/ 67 w 88"/>
                <a:gd name="T7" fmla="*/ 13 h 50"/>
                <a:gd name="T8" fmla="*/ 63 w 88"/>
                <a:gd name="T9" fmla="*/ 8 h 50"/>
                <a:gd name="T10" fmla="*/ 58 w 88"/>
                <a:gd name="T11" fmla="*/ 8 h 50"/>
                <a:gd name="T12" fmla="*/ 52 w 88"/>
                <a:gd name="T13" fmla="*/ 1 h 50"/>
                <a:gd name="T14" fmla="*/ 45 w 88"/>
                <a:gd name="T15" fmla="*/ 3 h 50"/>
                <a:gd name="T16" fmla="*/ 38 w 88"/>
                <a:gd name="T17" fmla="*/ 6 h 50"/>
                <a:gd name="T18" fmla="*/ 29 w 88"/>
                <a:gd name="T19" fmla="*/ 5 h 50"/>
                <a:gd name="T20" fmla="*/ 21 w 88"/>
                <a:gd name="T21" fmla="*/ 7 h 50"/>
                <a:gd name="T22" fmla="*/ 7 w 88"/>
                <a:gd name="T23" fmla="*/ 9 h 50"/>
                <a:gd name="T24" fmla="*/ 7 w 88"/>
                <a:gd name="T25" fmla="*/ 14 h 50"/>
                <a:gd name="T26" fmla="*/ 1 w 88"/>
                <a:gd name="T27" fmla="*/ 21 h 50"/>
                <a:gd name="T28" fmla="*/ 1 w 88"/>
                <a:gd name="T29" fmla="*/ 21 h 50"/>
                <a:gd name="T30" fmla="*/ 1 w 88"/>
                <a:gd name="T31" fmla="*/ 25 h 50"/>
                <a:gd name="T32" fmla="*/ 1 w 88"/>
                <a:gd name="T33" fmla="*/ 25 h 50"/>
                <a:gd name="T34" fmla="*/ 4 w 88"/>
                <a:gd name="T35" fmla="*/ 27 h 50"/>
                <a:gd name="T36" fmla="*/ 5 w 88"/>
                <a:gd name="T37" fmla="*/ 28 h 50"/>
                <a:gd name="T38" fmla="*/ 7 w 88"/>
                <a:gd name="T39" fmla="*/ 28 h 50"/>
                <a:gd name="T40" fmla="*/ 16 w 88"/>
                <a:gd name="T41" fmla="*/ 29 h 50"/>
                <a:gd name="T42" fmla="*/ 23 w 88"/>
                <a:gd name="T43" fmla="*/ 26 h 50"/>
                <a:gd name="T44" fmla="*/ 23 w 88"/>
                <a:gd name="T45" fmla="*/ 26 h 50"/>
                <a:gd name="T46" fmla="*/ 27 w 88"/>
                <a:gd name="T47" fmla="*/ 25 h 50"/>
                <a:gd name="T48" fmla="*/ 35 w 88"/>
                <a:gd name="T49" fmla="*/ 30 h 50"/>
                <a:gd name="T50" fmla="*/ 43 w 88"/>
                <a:gd name="T51" fmla="*/ 39 h 50"/>
                <a:gd name="T52" fmla="*/ 46 w 88"/>
                <a:gd name="T53" fmla="*/ 36 h 50"/>
                <a:gd name="T54" fmla="*/ 50 w 88"/>
                <a:gd name="T55" fmla="*/ 37 h 50"/>
                <a:gd name="T56" fmla="*/ 52 w 88"/>
                <a:gd name="T57" fmla="*/ 40 h 50"/>
                <a:gd name="T58" fmla="*/ 59 w 88"/>
                <a:gd name="T59" fmla="*/ 40 h 50"/>
                <a:gd name="T60" fmla="*/ 55 w 88"/>
                <a:gd name="T61" fmla="*/ 42 h 50"/>
                <a:gd name="T62" fmla="*/ 57 w 88"/>
                <a:gd name="T63" fmla="*/ 45 h 50"/>
                <a:gd name="T64" fmla="*/ 59 w 88"/>
                <a:gd name="T65" fmla="*/ 48 h 50"/>
                <a:gd name="T66" fmla="*/ 62 w 88"/>
                <a:gd name="T67" fmla="*/ 50 h 50"/>
                <a:gd name="T68" fmla="*/ 66 w 88"/>
                <a:gd name="T69" fmla="*/ 48 h 50"/>
                <a:gd name="T70" fmla="*/ 72 w 88"/>
                <a:gd name="T71" fmla="*/ 46 h 50"/>
                <a:gd name="T72" fmla="*/ 72 w 88"/>
                <a:gd name="T73" fmla="*/ 44 h 50"/>
                <a:gd name="T74" fmla="*/ 68 w 88"/>
                <a:gd name="T75" fmla="*/ 44 h 50"/>
                <a:gd name="T76" fmla="*/ 64 w 88"/>
                <a:gd name="T77" fmla="*/ 42 h 50"/>
                <a:gd name="T78" fmla="*/ 65 w 88"/>
                <a:gd name="T79" fmla="*/ 39 h 50"/>
                <a:gd name="T80" fmla="*/ 69 w 88"/>
                <a:gd name="T81" fmla="*/ 37 h 50"/>
                <a:gd name="T82" fmla="*/ 77 w 88"/>
                <a:gd name="T83" fmla="*/ 34 h 50"/>
                <a:gd name="T84" fmla="*/ 81 w 88"/>
                <a:gd name="T85" fmla="*/ 32 h 50"/>
                <a:gd name="T86" fmla="*/ 82 w 88"/>
                <a:gd name="T87" fmla="*/ 31 h 50"/>
                <a:gd name="T88" fmla="*/ 87 w 88"/>
                <a:gd name="T89" fmla="*/ 2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 h="50">
                  <a:moveTo>
                    <a:pt x="87" y="22"/>
                  </a:moveTo>
                  <a:cubicBezTo>
                    <a:pt x="87" y="21"/>
                    <a:pt x="87" y="18"/>
                    <a:pt x="87" y="18"/>
                  </a:cubicBezTo>
                  <a:cubicBezTo>
                    <a:pt x="86" y="17"/>
                    <a:pt x="83" y="16"/>
                    <a:pt x="81" y="16"/>
                  </a:cubicBezTo>
                  <a:cubicBezTo>
                    <a:pt x="79" y="15"/>
                    <a:pt x="77" y="15"/>
                    <a:pt x="77" y="15"/>
                  </a:cubicBezTo>
                  <a:cubicBezTo>
                    <a:pt x="76" y="14"/>
                    <a:pt x="74" y="13"/>
                    <a:pt x="73" y="13"/>
                  </a:cubicBezTo>
                  <a:cubicBezTo>
                    <a:pt x="72" y="13"/>
                    <a:pt x="73" y="14"/>
                    <a:pt x="71" y="14"/>
                  </a:cubicBezTo>
                  <a:cubicBezTo>
                    <a:pt x="69" y="14"/>
                    <a:pt x="68" y="14"/>
                    <a:pt x="68" y="14"/>
                  </a:cubicBezTo>
                  <a:cubicBezTo>
                    <a:pt x="68" y="14"/>
                    <a:pt x="67" y="13"/>
                    <a:pt x="67" y="13"/>
                  </a:cubicBezTo>
                  <a:cubicBezTo>
                    <a:pt x="67" y="13"/>
                    <a:pt x="64" y="13"/>
                    <a:pt x="64" y="13"/>
                  </a:cubicBezTo>
                  <a:cubicBezTo>
                    <a:pt x="63" y="8"/>
                    <a:pt x="63" y="8"/>
                    <a:pt x="63" y="8"/>
                  </a:cubicBezTo>
                  <a:cubicBezTo>
                    <a:pt x="62" y="8"/>
                    <a:pt x="62" y="8"/>
                    <a:pt x="62" y="8"/>
                  </a:cubicBezTo>
                  <a:cubicBezTo>
                    <a:pt x="58" y="8"/>
                    <a:pt x="58" y="8"/>
                    <a:pt x="58" y="8"/>
                  </a:cubicBezTo>
                  <a:cubicBezTo>
                    <a:pt x="58" y="3"/>
                    <a:pt x="58" y="3"/>
                    <a:pt x="58" y="3"/>
                  </a:cubicBezTo>
                  <a:cubicBezTo>
                    <a:pt x="58" y="3"/>
                    <a:pt x="56" y="1"/>
                    <a:pt x="52" y="1"/>
                  </a:cubicBezTo>
                  <a:cubicBezTo>
                    <a:pt x="48" y="0"/>
                    <a:pt x="47" y="1"/>
                    <a:pt x="47" y="2"/>
                  </a:cubicBezTo>
                  <a:cubicBezTo>
                    <a:pt x="47" y="3"/>
                    <a:pt x="46" y="3"/>
                    <a:pt x="45" y="3"/>
                  </a:cubicBezTo>
                  <a:cubicBezTo>
                    <a:pt x="45" y="3"/>
                    <a:pt x="44" y="3"/>
                    <a:pt x="43" y="3"/>
                  </a:cubicBezTo>
                  <a:cubicBezTo>
                    <a:pt x="38" y="6"/>
                    <a:pt x="38" y="6"/>
                    <a:pt x="38" y="6"/>
                  </a:cubicBezTo>
                  <a:cubicBezTo>
                    <a:pt x="33" y="5"/>
                    <a:pt x="33" y="5"/>
                    <a:pt x="33" y="5"/>
                  </a:cubicBezTo>
                  <a:cubicBezTo>
                    <a:pt x="29" y="5"/>
                    <a:pt x="29" y="5"/>
                    <a:pt x="29" y="5"/>
                  </a:cubicBezTo>
                  <a:cubicBezTo>
                    <a:pt x="26" y="7"/>
                    <a:pt x="26" y="7"/>
                    <a:pt x="26" y="7"/>
                  </a:cubicBezTo>
                  <a:cubicBezTo>
                    <a:pt x="21" y="7"/>
                    <a:pt x="21" y="7"/>
                    <a:pt x="21" y="7"/>
                  </a:cubicBezTo>
                  <a:cubicBezTo>
                    <a:pt x="15" y="8"/>
                    <a:pt x="15" y="8"/>
                    <a:pt x="15" y="8"/>
                  </a:cubicBezTo>
                  <a:cubicBezTo>
                    <a:pt x="7" y="9"/>
                    <a:pt x="7" y="9"/>
                    <a:pt x="7" y="9"/>
                  </a:cubicBezTo>
                  <a:cubicBezTo>
                    <a:pt x="8" y="10"/>
                    <a:pt x="8" y="10"/>
                    <a:pt x="9" y="11"/>
                  </a:cubicBezTo>
                  <a:cubicBezTo>
                    <a:pt x="9" y="12"/>
                    <a:pt x="10" y="13"/>
                    <a:pt x="7" y="14"/>
                  </a:cubicBezTo>
                  <a:cubicBezTo>
                    <a:pt x="4" y="16"/>
                    <a:pt x="5" y="17"/>
                    <a:pt x="3" y="18"/>
                  </a:cubicBezTo>
                  <a:cubicBezTo>
                    <a:pt x="1" y="19"/>
                    <a:pt x="2" y="20"/>
                    <a:pt x="1" y="21"/>
                  </a:cubicBezTo>
                  <a:cubicBezTo>
                    <a:pt x="2" y="21"/>
                    <a:pt x="2" y="21"/>
                    <a:pt x="2" y="21"/>
                  </a:cubicBezTo>
                  <a:cubicBezTo>
                    <a:pt x="2" y="21"/>
                    <a:pt x="2" y="21"/>
                    <a:pt x="1" y="21"/>
                  </a:cubicBezTo>
                  <a:cubicBezTo>
                    <a:pt x="1" y="21"/>
                    <a:pt x="1" y="22"/>
                    <a:pt x="1" y="22"/>
                  </a:cubicBezTo>
                  <a:cubicBezTo>
                    <a:pt x="0" y="23"/>
                    <a:pt x="1" y="24"/>
                    <a:pt x="1" y="25"/>
                  </a:cubicBezTo>
                  <a:cubicBezTo>
                    <a:pt x="1" y="25"/>
                    <a:pt x="1" y="25"/>
                    <a:pt x="1" y="25"/>
                  </a:cubicBezTo>
                  <a:cubicBezTo>
                    <a:pt x="1" y="25"/>
                    <a:pt x="1" y="25"/>
                    <a:pt x="1" y="25"/>
                  </a:cubicBezTo>
                  <a:cubicBezTo>
                    <a:pt x="1" y="25"/>
                    <a:pt x="1" y="25"/>
                    <a:pt x="1" y="25"/>
                  </a:cubicBezTo>
                  <a:cubicBezTo>
                    <a:pt x="1" y="26"/>
                    <a:pt x="2" y="26"/>
                    <a:pt x="4" y="27"/>
                  </a:cubicBezTo>
                  <a:cubicBezTo>
                    <a:pt x="4" y="27"/>
                    <a:pt x="5" y="27"/>
                    <a:pt x="5" y="28"/>
                  </a:cubicBezTo>
                  <a:cubicBezTo>
                    <a:pt x="5" y="28"/>
                    <a:pt x="5" y="28"/>
                    <a:pt x="5" y="28"/>
                  </a:cubicBezTo>
                  <a:cubicBezTo>
                    <a:pt x="5" y="28"/>
                    <a:pt x="5" y="28"/>
                    <a:pt x="5" y="28"/>
                  </a:cubicBezTo>
                  <a:cubicBezTo>
                    <a:pt x="6" y="28"/>
                    <a:pt x="6" y="28"/>
                    <a:pt x="7" y="28"/>
                  </a:cubicBezTo>
                  <a:cubicBezTo>
                    <a:pt x="8" y="28"/>
                    <a:pt x="11" y="29"/>
                    <a:pt x="13" y="29"/>
                  </a:cubicBezTo>
                  <a:cubicBezTo>
                    <a:pt x="14" y="29"/>
                    <a:pt x="14" y="29"/>
                    <a:pt x="16" y="29"/>
                  </a:cubicBezTo>
                  <a:cubicBezTo>
                    <a:pt x="17" y="28"/>
                    <a:pt x="18" y="29"/>
                    <a:pt x="19" y="28"/>
                  </a:cubicBezTo>
                  <a:cubicBezTo>
                    <a:pt x="21" y="28"/>
                    <a:pt x="22" y="27"/>
                    <a:pt x="23" y="26"/>
                  </a:cubicBezTo>
                  <a:cubicBezTo>
                    <a:pt x="23" y="26"/>
                    <a:pt x="23" y="26"/>
                    <a:pt x="23" y="26"/>
                  </a:cubicBezTo>
                  <a:cubicBezTo>
                    <a:pt x="23" y="26"/>
                    <a:pt x="23" y="26"/>
                    <a:pt x="23" y="26"/>
                  </a:cubicBezTo>
                  <a:cubicBezTo>
                    <a:pt x="23" y="26"/>
                    <a:pt x="23" y="26"/>
                    <a:pt x="23" y="26"/>
                  </a:cubicBezTo>
                  <a:cubicBezTo>
                    <a:pt x="24" y="25"/>
                    <a:pt x="26" y="25"/>
                    <a:pt x="27" y="25"/>
                  </a:cubicBezTo>
                  <a:cubicBezTo>
                    <a:pt x="29" y="25"/>
                    <a:pt x="31" y="27"/>
                    <a:pt x="33" y="27"/>
                  </a:cubicBezTo>
                  <a:cubicBezTo>
                    <a:pt x="35" y="27"/>
                    <a:pt x="35" y="29"/>
                    <a:pt x="35" y="30"/>
                  </a:cubicBezTo>
                  <a:cubicBezTo>
                    <a:pt x="36" y="32"/>
                    <a:pt x="40" y="34"/>
                    <a:pt x="40" y="36"/>
                  </a:cubicBezTo>
                  <a:cubicBezTo>
                    <a:pt x="40" y="37"/>
                    <a:pt x="42" y="38"/>
                    <a:pt x="43" y="39"/>
                  </a:cubicBezTo>
                  <a:cubicBezTo>
                    <a:pt x="44" y="38"/>
                    <a:pt x="44" y="38"/>
                    <a:pt x="44" y="38"/>
                  </a:cubicBezTo>
                  <a:cubicBezTo>
                    <a:pt x="46" y="36"/>
                    <a:pt x="46" y="36"/>
                    <a:pt x="46" y="36"/>
                  </a:cubicBezTo>
                  <a:cubicBezTo>
                    <a:pt x="49" y="36"/>
                    <a:pt x="49" y="36"/>
                    <a:pt x="49" y="36"/>
                  </a:cubicBezTo>
                  <a:cubicBezTo>
                    <a:pt x="50" y="37"/>
                    <a:pt x="50" y="37"/>
                    <a:pt x="50" y="37"/>
                  </a:cubicBezTo>
                  <a:cubicBezTo>
                    <a:pt x="50" y="38"/>
                    <a:pt x="50" y="38"/>
                    <a:pt x="50" y="38"/>
                  </a:cubicBezTo>
                  <a:cubicBezTo>
                    <a:pt x="52" y="40"/>
                    <a:pt x="52" y="40"/>
                    <a:pt x="52" y="40"/>
                  </a:cubicBezTo>
                  <a:cubicBezTo>
                    <a:pt x="52" y="40"/>
                    <a:pt x="55" y="40"/>
                    <a:pt x="55" y="40"/>
                  </a:cubicBezTo>
                  <a:cubicBezTo>
                    <a:pt x="55" y="40"/>
                    <a:pt x="59" y="40"/>
                    <a:pt x="59" y="40"/>
                  </a:cubicBezTo>
                  <a:cubicBezTo>
                    <a:pt x="59" y="42"/>
                    <a:pt x="59" y="42"/>
                    <a:pt x="59" y="42"/>
                  </a:cubicBezTo>
                  <a:cubicBezTo>
                    <a:pt x="55" y="42"/>
                    <a:pt x="55" y="42"/>
                    <a:pt x="55" y="42"/>
                  </a:cubicBezTo>
                  <a:cubicBezTo>
                    <a:pt x="54" y="44"/>
                    <a:pt x="54" y="44"/>
                    <a:pt x="54" y="44"/>
                  </a:cubicBezTo>
                  <a:cubicBezTo>
                    <a:pt x="57" y="45"/>
                    <a:pt x="57" y="45"/>
                    <a:pt x="57" y="45"/>
                  </a:cubicBezTo>
                  <a:cubicBezTo>
                    <a:pt x="59" y="46"/>
                    <a:pt x="59" y="46"/>
                    <a:pt x="59" y="46"/>
                  </a:cubicBezTo>
                  <a:cubicBezTo>
                    <a:pt x="59" y="48"/>
                    <a:pt x="59" y="48"/>
                    <a:pt x="59" y="48"/>
                  </a:cubicBezTo>
                  <a:cubicBezTo>
                    <a:pt x="59" y="50"/>
                    <a:pt x="59" y="50"/>
                    <a:pt x="59" y="50"/>
                  </a:cubicBezTo>
                  <a:cubicBezTo>
                    <a:pt x="62" y="50"/>
                    <a:pt x="62" y="50"/>
                    <a:pt x="62" y="50"/>
                  </a:cubicBezTo>
                  <a:cubicBezTo>
                    <a:pt x="62" y="50"/>
                    <a:pt x="64" y="49"/>
                    <a:pt x="64" y="49"/>
                  </a:cubicBezTo>
                  <a:cubicBezTo>
                    <a:pt x="63" y="49"/>
                    <a:pt x="66" y="48"/>
                    <a:pt x="66" y="48"/>
                  </a:cubicBezTo>
                  <a:cubicBezTo>
                    <a:pt x="66" y="48"/>
                    <a:pt x="68" y="47"/>
                    <a:pt x="68" y="47"/>
                  </a:cubicBezTo>
                  <a:cubicBezTo>
                    <a:pt x="68" y="47"/>
                    <a:pt x="72" y="46"/>
                    <a:pt x="72" y="46"/>
                  </a:cubicBezTo>
                  <a:cubicBezTo>
                    <a:pt x="72" y="46"/>
                    <a:pt x="73" y="46"/>
                    <a:pt x="73" y="46"/>
                  </a:cubicBezTo>
                  <a:cubicBezTo>
                    <a:pt x="72" y="44"/>
                    <a:pt x="72" y="44"/>
                    <a:pt x="72" y="44"/>
                  </a:cubicBezTo>
                  <a:cubicBezTo>
                    <a:pt x="72" y="44"/>
                    <a:pt x="70" y="44"/>
                    <a:pt x="70" y="44"/>
                  </a:cubicBezTo>
                  <a:cubicBezTo>
                    <a:pt x="70" y="44"/>
                    <a:pt x="68" y="44"/>
                    <a:pt x="68" y="44"/>
                  </a:cubicBezTo>
                  <a:cubicBezTo>
                    <a:pt x="68" y="44"/>
                    <a:pt x="66" y="43"/>
                    <a:pt x="66" y="43"/>
                  </a:cubicBezTo>
                  <a:cubicBezTo>
                    <a:pt x="64" y="42"/>
                    <a:pt x="64" y="42"/>
                    <a:pt x="64" y="42"/>
                  </a:cubicBezTo>
                  <a:cubicBezTo>
                    <a:pt x="62" y="40"/>
                    <a:pt x="62" y="40"/>
                    <a:pt x="62" y="40"/>
                  </a:cubicBezTo>
                  <a:cubicBezTo>
                    <a:pt x="62" y="40"/>
                    <a:pt x="65" y="39"/>
                    <a:pt x="65" y="39"/>
                  </a:cubicBezTo>
                  <a:cubicBezTo>
                    <a:pt x="66" y="39"/>
                    <a:pt x="68" y="37"/>
                    <a:pt x="68" y="37"/>
                  </a:cubicBezTo>
                  <a:cubicBezTo>
                    <a:pt x="69" y="37"/>
                    <a:pt x="69" y="37"/>
                    <a:pt x="69" y="37"/>
                  </a:cubicBezTo>
                  <a:cubicBezTo>
                    <a:pt x="69" y="37"/>
                    <a:pt x="72" y="36"/>
                    <a:pt x="73" y="36"/>
                  </a:cubicBezTo>
                  <a:cubicBezTo>
                    <a:pt x="75" y="35"/>
                    <a:pt x="75" y="35"/>
                    <a:pt x="77" y="34"/>
                  </a:cubicBezTo>
                  <a:cubicBezTo>
                    <a:pt x="78" y="33"/>
                    <a:pt x="78" y="34"/>
                    <a:pt x="79" y="33"/>
                  </a:cubicBezTo>
                  <a:cubicBezTo>
                    <a:pt x="80" y="32"/>
                    <a:pt x="81" y="32"/>
                    <a:pt x="81" y="32"/>
                  </a:cubicBezTo>
                  <a:cubicBezTo>
                    <a:pt x="81" y="31"/>
                    <a:pt x="81" y="31"/>
                    <a:pt x="81" y="31"/>
                  </a:cubicBezTo>
                  <a:cubicBezTo>
                    <a:pt x="81" y="31"/>
                    <a:pt x="82" y="31"/>
                    <a:pt x="82" y="31"/>
                  </a:cubicBezTo>
                  <a:cubicBezTo>
                    <a:pt x="82" y="31"/>
                    <a:pt x="84" y="29"/>
                    <a:pt x="84" y="29"/>
                  </a:cubicBezTo>
                  <a:cubicBezTo>
                    <a:pt x="85" y="29"/>
                    <a:pt x="87" y="29"/>
                    <a:pt x="87" y="27"/>
                  </a:cubicBezTo>
                  <a:cubicBezTo>
                    <a:pt x="88" y="25"/>
                    <a:pt x="87" y="24"/>
                    <a:pt x="87" y="2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 name="Rectangle 407"/>
            <p:cNvSpPr>
              <a:spLocks noChangeArrowheads="1"/>
            </p:cNvSpPr>
            <p:nvPr/>
          </p:nvSpPr>
          <p:spPr bwMode="auto">
            <a:xfrm>
              <a:off x="7606953" y="2705249"/>
              <a:ext cx="13248"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L</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5" name="Rectangle 408"/>
            <p:cNvSpPr>
              <a:spLocks noChangeArrowheads="1"/>
            </p:cNvSpPr>
            <p:nvPr/>
          </p:nvSpPr>
          <p:spPr bwMode="auto">
            <a:xfrm>
              <a:off x="7614890" y="2705249"/>
              <a:ext cx="17223"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O</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6" name="Rectangle 409"/>
            <p:cNvSpPr>
              <a:spLocks noChangeArrowheads="1"/>
            </p:cNvSpPr>
            <p:nvPr/>
          </p:nvSpPr>
          <p:spPr bwMode="auto">
            <a:xfrm>
              <a:off x="7627590" y="2705249"/>
              <a:ext cx="14574" cy="25436"/>
            </a:xfrm>
            <a:prstGeom prst="rect">
              <a:avLst/>
            </a:prstGeom>
            <a:grpFill/>
            <a:ln>
              <a:noFill/>
            </a:ln>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200" b="0" i="0" u="none" strike="noStrike" kern="1200" cap="none" spc="0" normalizeH="0" baseline="0" noProof="0">
                  <a:ln>
                    <a:noFill/>
                  </a:ln>
                  <a:solidFill>
                    <a:srgbClr val="F8D122"/>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V</a:t>
              </a:r>
              <a:endParaRPr kumimoji="0" lang="en-US" altLang="en-US"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8" name="Freeform 411"/>
            <p:cNvSpPr/>
            <p:nvPr/>
          </p:nvSpPr>
          <p:spPr bwMode="auto">
            <a:xfrm>
              <a:off x="7684740" y="2605236"/>
              <a:ext cx="400050" cy="228600"/>
            </a:xfrm>
            <a:custGeom>
              <a:avLst/>
              <a:gdLst>
                <a:gd name="T0" fmla="*/ 87 w 88"/>
                <a:gd name="T1" fmla="*/ 18 h 50"/>
                <a:gd name="T2" fmla="*/ 77 w 88"/>
                <a:gd name="T3" fmla="*/ 15 h 50"/>
                <a:gd name="T4" fmla="*/ 71 w 88"/>
                <a:gd name="T5" fmla="*/ 14 h 50"/>
                <a:gd name="T6" fmla="*/ 67 w 88"/>
                <a:gd name="T7" fmla="*/ 13 h 50"/>
                <a:gd name="T8" fmla="*/ 63 w 88"/>
                <a:gd name="T9" fmla="*/ 8 h 50"/>
                <a:gd name="T10" fmla="*/ 58 w 88"/>
                <a:gd name="T11" fmla="*/ 8 h 50"/>
                <a:gd name="T12" fmla="*/ 52 w 88"/>
                <a:gd name="T13" fmla="*/ 1 h 50"/>
                <a:gd name="T14" fmla="*/ 45 w 88"/>
                <a:gd name="T15" fmla="*/ 3 h 50"/>
                <a:gd name="T16" fmla="*/ 38 w 88"/>
                <a:gd name="T17" fmla="*/ 6 h 50"/>
                <a:gd name="T18" fmla="*/ 29 w 88"/>
                <a:gd name="T19" fmla="*/ 5 h 50"/>
                <a:gd name="T20" fmla="*/ 21 w 88"/>
                <a:gd name="T21" fmla="*/ 7 h 50"/>
                <a:gd name="T22" fmla="*/ 7 w 88"/>
                <a:gd name="T23" fmla="*/ 9 h 50"/>
                <a:gd name="T24" fmla="*/ 7 w 88"/>
                <a:gd name="T25" fmla="*/ 14 h 50"/>
                <a:gd name="T26" fmla="*/ 1 w 88"/>
                <a:gd name="T27" fmla="*/ 21 h 50"/>
                <a:gd name="T28" fmla="*/ 1 w 88"/>
                <a:gd name="T29" fmla="*/ 21 h 50"/>
                <a:gd name="T30" fmla="*/ 1 w 88"/>
                <a:gd name="T31" fmla="*/ 25 h 50"/>
                <a:gd name="T32" fmla="*/ 1 w 88"/>
                <a:gd name="T33" fmla="*/ 25 h 50"/>
                <a:gd name="T34" fmla="*/ 4 w 88"/>
                <a:gd name="T35" fmla="*/ 27 h 50"/>
                <a:gd name="T36" fmla="*/ 5 w 88"/>
                <a:gd name="T37" fmla="*/ 28 h 50"/>
                <a:gd name="T38" fmla="*/ 7 w 88"/>
                <a:gd name="T39" fmla="*/ 28 h 50"/>
                <a:gd name="T40" fmla="*/ 16 w 88"/>
                <a:gd name="T41" fmla="*/ 29 h 50"/>
                <a:gd name="T42" fmla="*/ 23 w 88"/>
                <a:gd name="T43" fmla="*/ 26 h 50"/>
                <a:gd name="T44" fmla="*/ 23 w 88"/>
                <a:gd name="T45" fmla="*/ 26 h 50"/>
                <a:gd name="T46" fmla="*/ 27 w 88"/>
                <a:gd name="T47" fmla="*/ 25 h 50"/>
                <a:gd name="T48" fmla="*/ 35 w 88"/>
                <a:gd name="T49" fmla="*/ 30 h 50"/>
                <a:gd name="T50" fmla="*/ 43 w 88"/>
                <a:gd name="T51" fmla="*/ 39 h 50"/>
                <a:gd name="T52" fmla="*/ 46 w 88"/>
                <a:gd name="T53" fmla="*/ 36 h 50"/>
                <a:gd name="T54" fmla="*/ 50 w 88"/>
                <a:gd name="T55" fmla="*/ 37 h 50"/>
                <a:gd name="T56" fmla="*/ 52 w 88"/>
                <a:gd name="T57" fmla="*/ 40 h 50"/>
                <a:gd name="T58" fmla="*/ 59 w 88"/>
                <a:gd name="T59" fmla="*/ 40 h 50"/>
                <a:gd name="T60" fmla="*/ 55 w 88"/>
                <a:gd name="T61" fmla="*/ 42 h 50"/>
                <a:gd name="T62" fmla="*/ 57 w 88"/>
                <a:gd name="T63" fmla="*/ 45 h 50"/>
                <a:gd name="T64" fmla="*/ 59 w 88"/>
                <a:gd name="T65" fmla="*/ 48 h 50"/>
                <a:gd name="T66" fmla="*/ 62 w 88"/>
                <a:gd name="T67" fmla="*/ 50 h 50"/>
                <a:gd name="T68" fmla="*/ 66 w 88"/>
                <a:gd name="T69" fmla="*/ 48 h 50"/>
                <a:gd name="T70" fmla="*/ 72 w 88"/>
                <a:gd name="T71" fmla="*/ 46 h 50"/>
                <a:gd name="T72" fmla="*/ 72 w 88"/>
                <a:gd name="T73" fmla="*/ 44 h 50"/>
                <a:gd name="T74" fmla="*/ 68 w 88"/>
                <a:gd name="T75" fmla="*/ 44 h 50"/>
                <a:gd name="T76" fmla="*/ 64 w 88"/>
                <a:gd name="T77" fmla="*/ 42 h 50"/>
                <a:gd name="T78" fmla="*/ 65 w 88"/>
                <a:gd name="T79" fmla="*/ 39 h 50"/>
                <a:gd name="T80" fmla="*/ 69 w 88"/>
                <a:gd name="T81" fmla="*/ 37 h 50"/>
                <a:gd name="T82" fmla="*/ 77 w 88"/>
                <a:gd name="T83" fmla="*/ 34 h 50"/>
                <a:gd name="T84" fmla="*/ 81 w 88"/>
                <a:gd name="T85" fmla="*/ 32 h 50"/>
                <a:gd name="T86" fmla="*/ 82 w 88"/>
                <a:gd name="T87" fmla="*/ 31 h 50"/>
                <a:gd name="T88" fmla="*/ 87 w 88"/>
                <a:gd name="T89" fmla="*/ 2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 h="50">
                  <a:moveTo>
                    <a:pt x="87" y="22"/>
                  </a:moveTo>
                  <a:cubicBezTo>
                    <a:pt x="87" y="21"/>
                    <a:pt x="87" y="18"/>
                    <a:pt x="87" y="18"/>
                  </a:cubicBezTo>
                  <a:cubicBezTo>
                    <a:pt x="86" y="17"/>
                    <a:pt x="83" y="16"/>
                    <a:pt x="81" y="16"/>
                  </a:cubicBezTo>
                  <a:cubicBezTo>
                    <a:pt x="79" y="15"/>
                    <a:pt x="77" y="15"/>
                    <a:pt x="77" y="15"/>
                  </a:cubicBezTo>
                  <a:cubicBezTo>
                    <a:pt x="76" y="14"/>
                    <a:pt x="74" y="13"/>
                    <a:pt x="73" y="13"/>
                  </a:cubicBezTo>
                  <a:cubicBezTo>
                    <a:pt x="72" y="13"/>
                    <a:pt x="73" y="14"/>
                    <a:pt x="71" y="14"/>
                  </a:cubicBezTo>
                  <a:cubicBezTo>
                    <a:pt x="69" y="14"/>
                    <a:pt x="68" y="14"/>
                    <a:pt x="68" y="14"/>
                  </a:cubicBezTo>
                  <a:cubicBezTo>
                    <a:pt x="68" y="14"/>
                    <a:pt x="67" y="13"/>
                    <a:pt x="67" y="13"/>
                  </a:cubicBezTo>
                  <a:cubicBezTo>
                    <a:pt x="67" y="13"/>
                    <a:pt x="64" y="13"/>
                    <a:pt x="64" y="13"/>
                  </a:cubicBezTo>
                  <a:cubicBezTo>
                    <a:pt x="63" y="8"/>
                    <a:pt x="63" y="8"/>
                    <a:pt x="63" y="8"/>
                  </a:cubicBezTo>
                  <a:cubicBezTo>
                    <a:pt x="62" y="8"/>
                    <a:pt x="62" y="8"/>
                    <a:pt x="62" y="8"/>
                  </a:cubicBezTo>
                  <a:cubicBezTo>
                    <a:pt x="58" y="8"/>
                    <a:pt x="58" y="8"/>
                    <a:pt x="58" y="8"/>
                  </a:cubicBezTo>
                  <a:cubicBezTo>
                    <a:pt x="58" y="3"/>
                    <a:pt x="58" y="3"/>
                    <a:pt x="58" y="3"/>
                  </a:cubicBezTo>
                  <a:cubicBezTo>
                    <a:pt x="58" y="3"/>
                    <a:pt x="56" y="1"/>
                    <a:pt x="52" y="1"/>
                  </a:cubicBezTo>
                  <a:cubicBezTo>
                    <a:pt x="48" y="0"/>
                    <a:pt x="47" y="1"/>
                    <a:pt x="47" y="2"/>
                  </a:cubicBezTo>
                  <a:cubicBezTo>
                    <a:pt x="47" y="3"/>
                    <a:pt x="46" y="3"/>
                    <a:pt x="45" y="3"/>
                  </a:cubicBezTo>
                  <a:cubicBezTo>
                    <a:pt x="45" y="3"/>
                    <a:pt x="44" y="3"/>
                    <a:pt x="43" y="3"/>
                  </a:cubicBezTo>
                  <a:cubicBezTo>
                    <a:pt x="38" y="6"/>
                    <a:pt x="38" y="6"/>
                    <a:pt x="38" y="6"/>
                  </a:cubicBezTo>
                  <a:cubicBezTo>
                    <a:pt x="33" y="5"/>
                    <a:pt x="33" y="5"/>
                    <a:pt x="33" y="5"/>
                  </a:cubicBezTo>
                  <a:cubicBezTo>
                    <a:pt x="29" y="5"/>
                    <a:pt x="29" y="5"/>
                    <a:pt x="29" y="5"/>
                  </a:cubicBezTo>
                  <a:cubicBezTo>
                    <a:pt x="26" y="7"/>
                    <a:pt x="26" y="7"/>
                    <a:pt x="26" y="7"/>
                  </a:cubicBezTo>
                  <a:cubicBezTo>
                    <a:pt x="21" y="7"/>
                    <a:pt x="21" y="7"/>
                    <a:pt x="21" y="7"/>
                  </a:cubicBezTo>
                  <a:cubicBezTo>
                    <a:pt x="15" y="8"/>
                    <a:pt x="15" y="8"/>
                    <a:pt x="15" y="8"/>
                  </a:cubicBezTo>
                  <a:cubicBezTo>
                    <a:pt x="7" y="9"/>
                    <a:pt x="7" y="9"/>
                    <a:pt x="7" y="9"/>
                  </a:cubicBezTo>
                  <a:cubicBezTo>
                    <a:pt x="8" y="10"/>
                    <a:pt x="8" y="10"/>
                    <a:pt x="9" y="11"/>
                  </a:cubicBezTo>
                  <a:cubicBezTo>
                    <a:pt x="9" y="12"/>
                    <a:pt x="10" y="13"/>
                    <a:pt x="7" y="14"/>
                  </a:cubicBezTo>
                  <a:cubicBezTo>
                    <a:pt x="4" y="16"/>
                    <a:pt x="5" y="17"/>
                    <a:pt x="3" y="18"/>
                  </a:cubicBezTo>
                  <a:cubicBezTo>
                    <a:pt x="1" y="19"/>
                    <a:pt x="2" y="20"/>
                    <a:pt x="1" y="21"/>
                  </a:cubicBezTo>
                  <a:cubicBezTo>
                    <a:pt x="2" y="21"/>
                    <a:pt x="2" y="21"/>
                    <a:pt x="2" y="21"/>
                  </a:cubicBezTo>
                  <a:cubicBezTo>
                    <a:pt x="2" y="21"/>
                    <a:pt x="2" y="21"/>
                    <a:pt x="1" y="21"/>
                  </a:cubicBezTo>
                  <a:cubicBezTo>
                    <a:pt x="1" y="21"/>
                    <a:pt x="1" y="22"/>
                    <a:pt x="1" y="22"/>
                  </a:cubicBezTo>
                  <a:cubicBezTo>
                    <a:pt x="0" y="23"/>
                    <a:pt x="1" y="24"/>
                    <a:pt x="1" y="25"/>
                  </a:cubicBezTo>
                  <a:cubicBezTo>
                    <a:pt x="1" y="25"/>
                    <a:pt x="1" y="25"/>
                    <a:pt x="1" y="25"/>
                  </a:cubicBezTo>
                  <a:cubicBezTo>
                    <a:pt x="1" y="25"/>
                    <a:pt x="1" y="25"/>
                    <a:pt x="1" y="25"/>
                  </a:cubicBezTo>
                  <a:cubicBezTo>
                    <a:pt x="1" y="25"/>
                    <a:pt x="1" y="25"/>
                    <a:pt x="1" y="25"/>
                  </a:cubicBezTo>
                  <a:cubicBezTo>
                    <a:pt x="1" y="26"/>
                    <a:pt x="2" y="26"/>
                    <a:pt x="4" y="27"/>
                  </a:cubicBezTo>
                  <a:cubicBezTo>
                    <a:pt x="4" y="27"/>
                    <a:pt x="5" y="27"/>
                    <a:pt x="5" y="28"/>
                  </a:cubicBezTo>
                  <a:cubicBezTo>
                    <a:pt x="5" y="28"/>
                    <a:pt x="5" y="28"/>
                    <a:pt x="5" y="28"/>
                  </a:cubicBezTo>
                  <a:cubicBezTo>
                    <a:pt x="5" y="28"/>
                    <a:pt x="5" y="28"/>
                    <a:pt x="5" y="28"/>
                  </a:cubicBezTo>
                  <a:cubicBezTo>
                    <a:pt x="6" y="28"/>
                    <a:pt x="6" y="28"/>
                    <a:pt x="7" y="28"/>
                  </a:cubicBezTo>
                  <a:cubicBezTo>
                    <a:pt x="8" y="28"/>
                    <a:pt x="11" y="29"/>
                    <a:pt x="13" y="29"/>
                  </a:cubicBezTo>
                  <a:cubicBezTo>
                    <a:pt x="14" y="29"/>
                    <a:pt x="14" y="29"/>
                    <a:pt x="16" y="29"/>
                  </a:cubicBezTo>
                  <a:cubicBezTo>
                    <a:pt x="17" y="28"/>
                    <a:pt x="18" y="29"/>
                    <a:pt x="19" y="28"/>
                  </a:cubicBezTo>
                  <a:cubicBezTo>
                    <a:pt x="21" y="28"/>
                    <a:pt x="22" y="27"/>
                    <a:pt x="23" y="26"/>
                  </a:cubicBezTo>
                  <a:cubicBezTo>
                    <a:pt x="23" y="26"/>
                    <a:pt x="23" y="26"/>
                    <a:pt x="23" y="26"/>
                  </a:cubicBezTo>
                  <a:cubicBezTo>
                    <a:pt x="23" y="26"/>
                    <a:pt x="23" y="26"/>
                    <a:pt x="23" y="26"/>
                  </a:cubicBezTo>
                  <a:cubicBezTo>
                    <a:pt x="23" y="26"/>
                    <a:pt x="23" y="26"/>
                    <a:pt x="23" y="26"/>
                  </a:cubicBezTo>
                  <a:cubicBezTo>
                    <a:pt x="24" y="25"/>
                    <a:pt x="26" y="25"/>
                    <a:pt x="27" y="25"/>
                  </a:cubicBezTo>
                  <a:cubicBezTo>
                    <a:pt x="29" y="25"/>
                    <a:pt x="31" y="27"/>
                    <a:pt x="33" y="27"/>
                  </a:cubicBezTo>
                  <a:cubicBezTo>
                    <a:pt x="35" y="27"/>
                    <a:pt x="35" y="29"/>
                    <a:pt x="35" y="30"/>
                  </a:cubicBezTo>
                  <a:cubicBezTo>
                    <a:pt x="36" y="32"/>
                    <a:pt x="40" y="34"/>
                    <a:pt x="40" y="36"/>
                  </a:cubicBezTo>
                  <a:cubicBezTo>
                    <a:pt x="40" y="37"/>
                    <a:pt x="42" y="38"/>
                    <a:pt x="43" y="39"/>
                  </a:cubicBezTo>
                  <a:cubicBezTo>
                    <a:pt x="44" y="38"/>
                    <a:pt x="44" y="38"/>
                    <a:pt x="44" y="38"/>
                  </a:cubicBezTo>
                  <a:cubicBezTo>
                    <a:pt x="46" y="36"/>
                    <a:pt x="46" y="36"/>
                    <a:pt x="46" y="36"/>
                  </a:cubicBezTo>
                  <a:cubicBezTo>
                    <a:pt x="49" y="36"/>
                    <a:pt x="49" y="36"/>
                    <a:pt x="49" y="36"/>
                  </a:cubicBezTo>
                  <a:cubicBezTo>
                    <a:pt x="50" y="37"/>
                    <a:pt x="50" y="37"/>
                    <a:pt x="50" y="37"/>
                  </a:cubicBezTo>
                  <a:cubicBezTo>
                    <a:pt x="50" y="38"/>
                    <a:pt x="50" y="38"/>
                    <a:pt x="50" y="38"/>
                  </a:cubicBezTo>
                  <a:cubicBezTo>
                    <a:pt x="52" y="40"/>
                    <a:pt x="52" y="40"/>
                    <a:pt x="52" y="40"/>
                  </a:cubicBezTo>
                  <a:cubicBezTo>
                    <a:pt x="52" y="40"/>
                    <a:pt x="55" y="40"/>
                    <a:pt x="55" y="40"/>
                  </a:cubicBezTo>
                  <a:cubicBezTo>
                    <a:pt x="55" y="40"/>
                    <a:pt x="59" y="40"/>
                    <a:pt x="59" y="40"/>
                  </a:cubicBezTo>
                  <a:cubicBezTo>
                    <a:pt x="59" y="42"/>
                    <a:pt x="59" y="42"/>
                    <a:pt x="59" y="42"/>
                  </a:cubicBezTo>
                  <a:cubicBezTo>
                    <a:pt x="55" y="42"/>
                    <a:pt x="55" y="42"/>
                    <a:pt x="55" y="42"/>
                  </a:cubicBezTo>
                  <a:cubicBezTo>
                    <a:pt x="54" y="44"/>
                    <a:pt x="54" y="44"/>
                    <a:pt x="54" y="44"/>
                  </a:cubicBezTo>
                  <a:cubicBezTo>
                    <a:pt x="57" y="45"/>
                    <a:pt x="57" y="45"/>
                    <a:pt x="57" y="45"/>
                  </a:cubicBezTo>
                  <a:cubicBezTo>
                    <a:pt x="59" y="46"/>
                    <a:pt x="59" y="46"/>
                    <a:pt x="59" y="46"/>
                  </a:cubicBezTo>
                  <a:cubicBezTo>
                    <a:pt x="59" y="48"/>
                    <a:pt x="59" y="48"/>
                    <a:pt x="59" y="48"/>
                  </a:cubicBezTo>
                  <a:cubicBezTo>
                    <a:pt x="59" y="50"/>
                    <a:pt x="59" y="50"/>
                    <a:pt x="59" y="50"/>
                  </a:cubicBezTo>
                  <a:cubicBezTo>
                    <a:pt x="62" y="50"/>
                    <a:pt x="62" y="50"/>
                    <a:pt x="62" y="50"/>
                  </a:cubicBezTo>
                  <a:cubicBezTo>
                    <a:pt x="62" y="50"/>
                    <a:pt x="64" y="49"/>
                    <a:pt x="64" y="49"/>
                  </a:cubicBezTo>
                  <a:cubicBezTo>
                    <a:pt x="63" y="49"/>
                    <a:pt x="66" y="48"/>
                    <a:pt x="66" y="48"/>
                  </a:cubicBezTo>
                  <a:cubicBezTo>
                    <a:pt x="66" y="48"/>
                    <a:pt x="68" y="47"/>
                    <a:pt x="68" y="47"/>
                  </a:cubicBezTo>
                  <a:cubicBezTo>
                    <a:pt x="68" y="47"/>
                    <a:pt x="72" y="46"/>
                    <a:pt x="72" y="46"/>
                  </a:cubicBezTo>
                  <a:cubicBezTo>
                    <a:pt x="72" y="46"/>
                    <a:pt x="73" y="46"/>
                    <a:pt x="73" y="46"/>
                  </a:cubicBezTo>
                  <a:cubicBezTo>
                    <a:pt x="72" y="44"/>
                    <a:pt x="72" y="44"/>
                    <a:pt x="72" y="44"/>
                  </a:cubicBezTo>
                  <a:cubicBezTo>
                    <a:pt x="72" y="44"/>
                    <a:pt x="70" y="44"/>
                    <a:pt x="70" y="44"/>
                  </a:cubicBezTo>
                  <a:cubicBezTo>
                    <a:pt x="70" y="44"/>
                    <a:pt x="68" y="44"/>
                    <a:pt x="68" y="44"/>
                  </a:cubicBezTo>
                  <a:cubicBezTo>
                    <a:pt x="68" y="44"/>
                    <a:pt x="66" y="43"/>
                    <a:pt x="66" y="43"/>
                  </a:cubicBezTo>
                  <a:cubicBezTo>
                    <a:pt x="64" y="42"/>
                    <a:pt x="64" y="42"/>
                    <a:pt x="64" y="42"/>
                  </a:cubicBezTo>
                  <a:cubicBezTo>
                    <a:pt x="62" y="40"/>
                    <a:pt x="62" y="40"/>
                    <a:pt x="62" y="40"/>
                  </a:cubicBezTo>
                  <a:cubicBezTo>
                    <a:pt x="62" y="40"/>
                    <a:pt x="65" y="39"/>
                    <a:pt x="65" y="39"/>
                  </a:cubicBezTo>
                  <a:cubicBezTo>
                    <a:pt x="66" y="39"/>
                    <a:pt x="68" y="37"/>
                    <a:pt x="68" y="37"/>
                  </a:cubicBezTo>
                  <a:cubicBezTo>
                    <a:pt x="69" y="37"/>
                    <a:pt x="69" y="37"/>
                    <a:pt x="69" y="37"/>
                  </a:cubicBezTo>
                  <a:cubicBezTo>
                    <a:pt x="69" y="37"/>
                    <a:pt x="72" y="36"/>
                    <a:pt x="73" y="36"/>
                  </a:cubicBezTo>
                  <a:cubicBezTo>
                    <a:pt x="75" y="35"/>
                    <a:pt x="75" y="35"/>
                    <a:pt x="77" y="34"/>
                  </a:cubicBezTo>
                  <a:cubicBezTo>
                    <a:pt x="78" y="33"/>
                    <a:pt x="78" y="34"/>
                    <a:pt x="79" y="33"/>
                  </a:cubicBezTo>
                  <a:cubicBezTo>
                    <a:pt x="80" y="32"/>
                    <a:pt x="81" y="32"/>
                    <a:pt x="81" y="32"/>
                  </a:cubicBezTo>
                  <a:cubicBezTo>
                    <a:pt x="81" y="31"/>
                    <a:pt x="81" y="31"/>
                    <a:pt x="81" y="31"/>
                  </a:cubicBezTo>
                  <a:cubicBezTo>
                    <a:pt x="81" y="31"/>
                    <a:pt x="82" y="31"/>
                    <a:pt x="82" y="31"/>
                  </a:cubicBezTo>
                  <a:cubicBezTo>
                    <a:pt x="82" y="31"/>
                    <a:pt x="84" y="29"/>
                    <a:pt x="84" y="29"/>
                  </a:cubicBezTo>
                  <a:cubicBezTo>
                    <a:pt x="85" y="29"/>
                    <a:pt x="87" y="29"/>
                    <a:pt x="87" y="27"/>
                  </a:cubicBezTo>
                  <a:cubicBezTo>
                    <a:pt x="88" y="25"/>
                    <a:pt x="87" y="24"/>
                    <a:pt x="87" y="2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9" name="Freeform 412"/>
            <p:cNvSpPr/>
            <p:nvPr/>
          </p:nvSpPr>
          <p:spPr bwMode="auto">
            <a:xfrm>
              <a:off x="7506940" y="2536974"/>
              <a:ext cx="222250" cy="163513"/>
            </a:xfrm>
            <a:custGeom>
              <a:avLst/>
              <a:gdLst>
                <a:gd name="T0" fmla="*/ 48 w 49"/>
                <a:gd name="T1" fmla="*/ 26 h 36"/>
                <a:gd name="T2" fmla="*/ 46 w 49"/>
                <a:gd name="T3" fmla="*/ 23 h 36"/>
                <a:gd name="T4" fmla="*/ 44 w 49"/>
                <a:gd name="T5" fmla="*/ 18 h 36"/>
                <a:gd name="T6" fmla="*/ 45 w 49"/>
                <a:gd name="T7" fmla="*/ 15 h 36"/>
                <a:gd name="T8" fmla="*/ 45 w 49"/>
                <a:gd name="T9" fmla="*/ 10 h 36"/>
                <a:gd name="T10" fmla="*/ 44 w 49"/>
                <a:gd name="T11" fmla="*/ 8 h 36"/>
                <a:gd name="T12" fmla="*/ 43 w 49"/>
                <a:gd name="T13" fmla="*/ 5 h 36"/>
                <a:gd name="T14" fmla="*/ 40 w 49"/>
                <a:gd name="T15" fmla="*/ 3 h 36"/>
                <a:gd name="T16" fmla="*/ 38 w 49"/>
                <a:gd name="T17" fmla="*/ 0 h 36"/>
                <a:gd name="T18" fmla="*/ 35 w 49"/>
                <a:gd name="T19" fmla="*/ 0 h 36"/>
                <a:gd name="T20" fmla="*/ 31 w 49"/>
                <a:gd name="T21" fmla="*/ 1 h 36"/>
                <a:gd name="T22" fmla="*/ 29 w 49"/>
                <a:gd name="T23" fmla="*/ 3 h 36"/>
                <a:gd name="T24" fmla="*/ 21 w 49"/>
                <a:gd name="T25" fmla="*/ 4 h 36"/>
                <a:gd name="T26" fmla="*/ 18 w 49"/>
                <a:gd name="T27" fmla="*/ 1 h 36"/>
                <a:gd name="T28" fmla="*/ 10 w 49"/>
                <a:gd name="T29" fmla="*/ 4 h 36"/>
                <a:gd name="T30" fmla="*/ 1 w 49"/>
                <a:gd name="T31" fmla="*/ 7 h 36"/>
                <a:gd name="T32" fmla="*/ 0 w 49"/>
                <a:gd name="T33" fmla="*/ 6 h 36"/>
                <a:gd name="T34" fmla="*/ 0 w 49"/>
                <a:gd name="T35" fmla="*/ 10 h 36"/>
                <a:gd name="T36" fmla="*/ 1 w 49"/>
                <a:gd name="T37" fmla="*/ 15 h 36"/>
                <a:gd name="T38" fmla="*/ 3 w 49"/>
                <a:gd name="T39" fmla="*/ 20 h 36"/>
                <a:gd name="T40" fmla="*/ 4 w 49"/>
                <a:gd name="T41" fmla="*/ 24 h 36"/>
                <a:gd name="T42" fmla="*/ 5 w 49"/>
                <a:gd name="T43" fmla="*/ 24 h 36"/>
                <a:gd name="T44" fmla="*/ 10 w 49"/>
                <a:gd name="T45" fmla="*/ 27 h 36"/>
                <a:gd name="T46" fmla="*/ 14 w 49"/>
                <a:gd name="T47" fmla="*/ 30 h 36"/>
                <a:gd name="T48" fmla="*/ 18 w 49"/>
                <a:gd name="T49" fmla="*/ 31 h 36"/>
                <a:gd name="T50" fmla="*/ 23 w 49"/>
                <a:gd name="T51" fmla="*/ 33 h 36"/>
                <a:gd name="T52" fmla="*/ 23 w 49"/>
                <a:gd name="T53" fmla="*/ 33 h 36"/>
                <a:gd name="T54" fmla="*/ 23 w 49"/>
                <a:gd name="T55" fmla="*/ 33 h 36"/>
                <a:gd name="T56" fmla="*/ 23 w 49"/>
                <a:gd name="T57" fmla="*/ 34 h 36"/>
                <a:gd name="T58" fmla="*/ 28 w 49"/>
                <a:gd name="T59" fmla="*/ 35 h 36"/>
                <a:gd name="T60" fmla="*/ 32 w 49"/>
                <a:gd name="T61" fmla="*/ 35 h 36"/>
                <a:gd name="T62" fmla="*/ 37 w 49"/>
                <a:gd name="T63" fmla="*/ 34 h 36"/>
                <a:gd name="T64" fmla="*/ 40 w 49"/>
                <a:gd name="T65" fmla="*/ 36 h 36"/>
                <a:gd name="T66" fmla="*/ 42 w 49"/>
                <a:gd name="T67" fmla="*/ 33 h 36"/>
                <a:gd name="T68" fmla="*/ 46 w 49"/>
                <a:gd name="T69" fmla="*/ 29 h 36"/>
                <a:gd name="T70" fmla="*/ 48 w 49"/>
                <a:gd name="T71"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36">
                  <a:moveTo>
                    <a:pt x="48" y="26"/>
                  </a:moveTo>
                  <a:cubicBezTo>
                    <a:pt x="47" y="25"/>
                    <a:pt x="47" y="25"/>
                    <a:pt x="46" y="23"/>
                  </a:cubicBezTo>
                  <a:cubicBezTo>
                    <a:pt x="45" y="21"/>
                    <a:pt x="44" y="20"/>
                    <a:pt x="44" y="18"/>
                  </a:cubicBezTo>
                  <a:cubicBezTo>
                    <a:pt x="44" y="16"/>
                    <a:pt x="43" y="16"/>
                    <a:pt x="45" y="15"/>
                  </a:cubicBezTo>
                  <a:cubicBezTo>
                    <a:pt x="46" y="14"/>
                    <a:pt x="46" y="11"/>
                    <a:pt x="45" y="10"/>
                  </a:cubicBezTo>
                  <a:cubicBezTo>
                    <a:pt x="45" y="9"/>
                    <a:pt x="45" y="9"/>
                    <a:pt x="44" y="8"/>
                  </a:cubicBezTo>
                  <a:cubicBezTo>
                    <a:pt x="44" y="6"/>
                    <a:pt x="45" y="5"/>
                    <a:pt x="43" y="5"/>
                  </a:cubicBezTo>
                  <a:cubicBezTo>
                    <a:pt x="41" y="5"/>
                    <a:pt x="40" y="5"/>
                    <a:pt x="40" y="3"/>
                  </a:cubicBezTo>
                  <a:cubicBezTo>
                    <a:pt x="40" y="2"/>
                    <a:pt x="39" y="1"/>
                    <a:pt x="38" y="0"/>
                  </a:cubicBezTo>
                  <a:cubicBezTo>
                    <a:pt x="37" y="0"/>
                    <a:pt x="37" y="0"/>
                    <a:pt x="35" y="0"/>
                  </a:cubicBezTo>
                  <a:cubicBezTo>
                    <a:pt x="34" y="1"/>
                    <a:pt x="31" y="1"/>
                    <a:pt x="31" y="1"/>
                  </a:cubicBezTo>
                  <a:cubicBezTo>
                    <a:pt x="29" y="1"/>
                    <a:pt x="27" y="2"/>
                    <a:pt x="29" y="3"/>
                  </a:cubicBezTo>
                  <a:cubicBezTo>
                    <a:pt x="32" y="4"/>
                    <a:pt x="21" y="4"/>
                    <a:pt x="21" y="4"/>
                  </a:cubicBezTo>
                  <a:cubicBezTo>
                    <a:pt x="18" y="1"/>
                    <a:pt x="18" y="1"/>
                    <a:pt x="18" y="1"/>
                  </a:cubicBezTo>
                  <a:cubicBezTo>
                    <a:pt x="18" y="1"/>
                    <a:pt x="13" y="3"/>
                    <a:pt x="10" y="4"/>
                  </a:cubicBezTo>
                  <a:cubicBezTo>
                    <a:pt x="7" y="5"/>
                    <a:pt x="1" y="7"/>
                    <a:pt x="1" y="7"/>
                  </a:cubicBezTo>
                  <a:cubicBezTo>
                    <a:pt x="0" y="6"/>
                    <a:pt x="0" y="6"/>
                    <a:pt x="0" y="6"/>
                  </a:cubicBezTo>
                  <a:cubicBezTo>
                    <a:pt x="0" y="7"/>
                    <a:pt x="0" y="8"/>
                    <a:pt x="0" y="10"/>
                  </a:cubicBezTo>
                  <a:cubicBezTo>
                    <a:pt x="0" y="11"/>
                    <a:pt x="1" y="14"/>
                    <a:pt x="1" y="15"/>
                  </a:cubicBezTo>
                  <a:cubicBezTo>
                    <a:pt x="2" y="17"/>
                    <a:pt x="2" y="17"/>
                    <a:pt x="3" y="20"/>
                  </a:cubicBezTo>
                  <a:cubicBezTo>
                    <a:pt x="4" y="22"/>
                    <a:pt x="4" y="23"/>
                    <a:pt x="4" y="24"/>
                  </a:cubicBezTo>
                  <a:cubicBezTo>
                    <a:pt x="5" y="24"/>
                    <a:pt x="5" y="24"/>
                    <a:pt x="5" y="24"/>
                  </a:cubicBezTo>
                  <a:cubicBezTo>
                    <a:pt x="6" y="25"/>
                    <a:pt x="7" y="26"/>
                    <a:pt x="10" y="27"/>
                  </a:cubicBezTo>
                  <a:cubicBezTo>
                    <a:pt x="12" y="28"/>
                    <a:pt x="12" y="29"/>
                    <a:pt x="14" y="30"/>
                  </a:cubicBezTo>
                  <a:cubicBezTo>
                    <a:pt x="16" y="31"/>
                    <a:pt x="16" y="28"/>
                    <a:pt x="18" y="31"/>
                  </a:cubicBezTo>
                  <a:cubicBezTo>
                    <a:pt x="21" y="33"/>
                    <a:pt x="22" y="32"/>
                    <a:pt x="23" y="33"/>
                  </a:cubicBezTo>
                  <a:cubicBezTo>
                    <a:pt x="23" y="33"/>
                    <a:pt x="23" y="33"/>
                    <a:pt x="23" y="33"/>
                  </a:cubicBezTo>
                  <a:cubicBezTo>
                    <a:pt x="23" y="33"/>
                    <a:pt x="23" y="33"/>
                    <a:pt x="23" y="33"/>
                  </a:cubicBezTo>
                  <a:cubicBezTo>
                    <a:pt x="23" y="33"/>
                    <a:pt x="23" y="33"/>
                    <a:pt x="23" y="34"/>
                  </a:cubicBezTo>
                  <a:cubicBezTo>
                    <a:pt x="25" y="35"/>
                    <a:pt x="25" y="35"/>
                    <a:pt x="28" y="35"/>
                  </a:cubicBezTo>
                  <a:cubicBezTo>
                    <a:pt x="30" y="35"/>
                    <a:pt x="29" y="34"/>
                    <a:pt x="32" y="35"/>
                  </a:cubicBezTo>
                  <a:cubicBezTo>
                    <a:pt x="35" y="36"/>
                    <a:pt x="36" y="33"/>
                    <a:pt x="37" y="34"/>
                  </a:cubicBezTo>
                  <a:cubicBezTo>
                    <a:pt x="38" y="35"/>
                    <a:pt x="40" y="36"/>
                    <a:pt x="40" y="36"/>
                  </a:cubicBezTo>
                  <a:cubicBezTo>
                    <a:pt x="41" y="35"/>
                    <a:pt x="40" y="34"/>
                    <a:pt x="42" y="33"/>
                  </a:cubicBezTo>
                  <a:cubicBezTo>
                    <a:pt x="44" y="32"/>
                    <a:pt x="43" y="31"/>
                    <a:pt x="46" y="29"/>
                  </a:cubicBezTo>
                  <a:cubicBezTo>
                    <a:pt x="49" y="28"/>
                    <a:pt x="48" y="27"/>
                    <a:pt x="48" y="2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0" name="Freeform 413"/>
            <p:cNvSpPr/>
            <p:nvPr/>
          </p:nvSpPr>
          <p:spPr bwMode="auto">
            <a:xfrm>
              <a:off x="7570440" y="2687786"/>
              <a:ext cx="119063" cy="53975"/>
            </a:xfrm>
            <a:custGeom>
              <a:avLst/>
              <a:gdLst>
                <a:gd name="T0" fmla="*/ 3 w 26"/>
                <a:gd name="T1" fmla="*/ 5 h 12"/>
                <a:gd name="T2" fmla="*/ 0 w 26"/>
                <a:gd name="T3" fmla="*/ 5 h 12"/>
                <a:gd name="T4" fmla="*/ 0 w 26"/>
                <a:gd name="T5" fmla="*/ 8 h 12"/>
                <a:gd name="T6" fmla="*/ 2 w 26"/>
                <a:gd name="T7" fmla="*/ 10 h 12"/>
                <a:gd name="T8" fmla="*/ 2 w 26"/>
                <a:gd name="T9" fmla="*/ 10 h 12"/>
                <a:gd name="T10" fmla="*/ 2 w 26"/>
                <a:gd name="T11" fmla="*/ 10 h 12"/>
                <a:gd name="T12" fmla="*/ 2 w 26"/>
                <a:gd name="T13" fmla="*/ 10 h 12"/>
                <a:gd name="T14" fmla="*/ 6 w 26"/>
                <a:gd name="T15" fmla="*/ 12 h 12"/>
                <a:gd name="T16" fmla="*/ 10 w 26"/>
                <a:gd name="T17" fmla="*/ 10 h 12"/>
                <a:gd name="T18" fmla="*/ 15 w 26"/>
                <a:gd name="T19" fmla="*/ 9 h 12"/>
                <a:gd name="T20" fmla="*/ 17 w 26"/>
                <a:gd name="T21" fmla="*/ 8 h 12"/>
                <a:gd name="T22" fmla="*/ 20 w 26"/>
                <a:gd name="T23" fmla="*/ 7 h 12"/>
                <a:gd name="T24" fmla="*/ 24 w 26"/>
                <a:gd name="T25" fmla="*/ 8 h 12"/>
                <a:gd name="T26" fmla="*/ 26 w 26"/>
                <a:gd name="T27" fmla="*/ 7 h 12"/>
                <a:gd name="T28" fmla="*/ 26 w 26"/>
                <a:gd name="T29" fmla="*/ 4 h 12"/>
                <a:gd name="T30" fmla="*/ 26 w 26"/>
                <a:gd name="T31" fmla="*/ 3 h 12"/>
                <a:gd name="T32" fmla="*/ 23 w 26"/>
                <a:gd name="T33" fmla="*/ 1 h 12"/>
                <a:gd name="T34" fmla="*/ 18 w 26"/>
                <a:gd name="T35" fmla="*/ 2 h 12"/>
                <a:gd name="T36" fmla="*/ 14 w 26"/>
                <a:gd name="T37" fmla="*/ 2 h 12"/>
                <a:gd name="T38" fmla="*/ 9 w 26"/>
                <a:gd name="T39" fmla="*/ 1 h 12"/>
                <a:gd name="T40" fmla="*/ 9 w 26"/>
                <a:gd name="T41" fmla="*/ 0 h 12"/>
                <a:gd name="T42" fmla="*/ 6 w 26"/>
                <a:gd name="T43" fmla="*/ 2 h 12"/>
                <a:gd name="T44" fmla="*/ 3 w 26"/>
                <a:gd name="T45" fmla="*/ 5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 h="12">
                  <a:moveTo>
                    <a:pt x="3" y="5"/>
                  </a:moveTo>
                  <a:cubicBezTo>
                    <a:pt x="2" y="5"/>
                    <a:pt x="1" y="5"/>
                    <a:pt x="0" y="5"/>
                  </a:cubicBezTo>
                  <a:cubicBezTo>
                    <a:pt x="0" y="5"/>
                    <a:pt x="0" y="7"/>
                    <a:pt x="0" y="8"/>
                  </a:cubicBezTo>
                  <a:cubicBezTo>
                    <a:pt x="1" y="9"/>
                    <a:pt x="2" y="9"/>
                    <a:pt x="2" y="10"/>
                  </a:cubicBezTo>
                  <a:cubicBezTo>
                    <a:pt x="2" y="10"/>
                    <a:pt x="2" y="10"/>
                    <a:pt x="2" y="10"/>
                  </a:cubicBezTo>
                  <a:cubicBezTo>
                    <a:pt x="2" y="10"/>
                    <a:pt x="2" y="10"/>
                    <a:pt x="2" y="10"/>
                  </a:cubicBezTo>
                  <a:cubicBezTo>
                    <a:pt x="2" y="10"/>
                    <a:pt x="2" y="10"/>
                    <a:pt x="2" y="10"/>
                  </a:cubicBezTo>
                  <a:cubicBezTo>
                    <a:pt x="3" y="11"/>
                    <a:pt x="4" y="11"/>
                    <a:pt x="6" y="12"/>
                  </a:cubicBezTo>
                  <a:cubicBezTo>
                    <a:pt x="8" y="12"/>
                    <a:pt x="9" y="11"/>
                    <a:pt x="10" y="10"/>
                  </a:cubicBezTo>
                  <a:cubicBezTo>
                    <a:pt x="11" y="8"/>
                    <a:pt x="13" y="10"/>
                    <a:pt x="15" y="9"/>
                  </a:cubicBezTo>
                  <a:cubicBezTo>
                    <a:pt x="17" y="9"/>
                    <a:pt x="17" y="9"/>
                    <a:pt x="17" y="8"/>
                  </a:cubicBezTo>
                  <a:cubicBezTo>
                    <a:pt x="17" y="7"/>
                    <a:pt x="19" y="7"/>
                    <a:pt x="20" y="7"/>
                  </a:cubicBezTo>
                  <a:cubicBezTo>
                    <a:pt x="22" y="7"/>
                    <a:pt x="23" y="8"/>
                    <a:pt x="24" y="8"/>
                  </a:cubicBezTo>
                  <a:cubicBezTo>
                    <a:pt x="25" y="8"/>
                    <a:pt x="26" y="7"/>
                    <a:pt x="26" y="7"/>
                  </a:cubicBezTo>
                  <a:cubicBezTo>
                    <a:pt x="26" y="6"/>
                    <a:pt x="25" y="5"/>
                    <a:pt x="26" y="4"/>
                  </a:cubicBezTo>
                  <a:cubicBezTo>
                    <a:pt x="26" y="4"/>
                    <a:pt x="26" y="3"/>
                    <a:pt x="26" y="3"/>
                  </a:cubicBezTo>
                  <a:cubicBezTo>
                    <a:pt x="26" y="3"/>
                    <a:pt x="24" y="2"/>
                    <a:pt x="23" y="1"/>
                  </a:cubicBezTo>
                  <a:cubicBezTo>
                    <a:pt x="22" y="0"/>
                    <a:pt x="21" y="3"/>
                    <a:pt x="18" y="2"/>
                  </a:cubicBezTo>
                  <a:cubicBezTo>
                    <a:pt x="15" y="1"/>
                    <a:pt x="16" y="2"/>
                    <a:pt x="14" y="2"/>
                  </a:cubicBezTo>
                  <a:cubicBezTo>
                    <a:pt x="11" y="2"/>
                    <a:pt x="11" y="2"/>
                    <a:pt x="9" y="1"/>
                  </a:cubicBezTo>
                  <a:cubicBezTo>
                    <a:pt x="9" y="0"/>
                    <a:pt x="9" y="0"/>
                    <a:pt x="9" y="0"/>
                  </a:cubicBezTo>
                  <a:cubicBezTo>
                    <a:pt x="8" y="0"/>
                    <a:pt x="8" y="1"/>
                    <a:pt x="6" y="2"/>
                  </a:cubicBezTo>
                  <a:cubicBezTo>
                    <a:pt x="5" y="4"/>
                    <a:pt x="5" y="4"/>
                    <a:pt x="3" y="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1" name="Freeform 414"/>
            <p:cNvSpPr/>
            <p:nvPr/>
          </p:nvSpPr>
          <p:spPr bwMode="auto">
            <a:xfrm>
              <a:off x="7316440" y="1976586"/>
              <a:ext cx="3540125" cy="947738"/>
            </a:xfrm>
            <a:custGeom>
              <a:avLst/>
              <a:gdLst>
                <a:gd name="T0" fmla="*/ 745 w 779"/>
                <a:gd name="T1" fmla="*/ 53 h 208"/>
                <a:gd name="T2" fmla="*/ 587 w 779"/>
                <a:gd name="T3" fmla="*/ 34 h 208"/>
                <a:gd name="T4" fmla="*/ 516 w 779"/>
                <a:gd name="T5" fmla="*/ 30 h 208"/>
                <a:gd name="T6" fmla="*/ 410 w 779"/>
                <a:gd name="T7" fmla="*/ 19 h 208"/>
                <a:gd name="T8" fmla="*/ 355 w 779"/>
                <a:gd name="T9" fmla="*/ 5 h 208"/>
                <a:gd name="T10" fmla="*/ 285 w 779"/>
                <a:gd name="T11" fmla="*/ 33 h 208"/>
                <a:gd name="T12" fmla="*/ 284 w 779"/>
                <a:gd name="T13" fmla="*/ 46 h 208"/>
                <a:gd name="T14" fmla="*/ 266 w 779"/>
                <a:gd name="T15" fmla="*/ 26 h 208"/>
                <a:gd name="T16" fmla="*/ 248 w 779"/>
                <a:gd name="T17" fmla="*/ 43 h 208"/>
                <a:gd name="T18" fmla="*/ 199 w 779"/>
                <a:gd name="T19" fmla="*/ 49 h 208"/>
                <a:gd name="T20" fmla="*/ 166 w 779"/>
                <a:gd name="T21" fmla="*/ 59 h 208"/>
                <a:gd name="T22" fmla="*/ 127 w 779"/>
                <a:gd name="T23" fmla="*/ 61 h 208"/>
                <a:gd name="T24" fmla="*/ 105 w 779"/>
                <a:gd name="T25" fmla="*/ 38 h 208"/>
                <a:gd name="T26" fmla="*/ 76 w 779"/>
                <a:gd name="T27" fmla="*/ 37 h 208"/>
                <a:gd name="T28" fmla="*/ 34 w 779"/>
                <a:gd name="T29" fmla="*/ 61 h 208"/>
                <a:gd name="T30" fmla="*/ 0 w 779"/>
                <a:gd name="T31" fmla="*/ 88 h 208"/>
                <a:gd name="T32" fmla="*/ 33 w 779"/>
                <a:gd name="T33" fmla="*/ 94 h 208"/>
                <a:gd name="T34" fmla="*/ 40 w 779"/>
                <a:gd name="T35" fmla="*/ 68 h 208"/>
                <a:gd name="T36" fmla="*/ 60 w 779"/>
                <a:gd name="T37" fmla="*/ 47 h 208"/>
                <a:gd name="T38" fmla="*/ 85 w 779"/>
                <a:gd name="T39" fmla="*/ 45 h 208"/>
                <a:gd name="T40" fmla="*/ 98 w 779"/>
                <a:gd name="T41" fmla="*/ 47 h 208"/>
                <a:gd name="T42" fmla="*/ 106 w 779"/>
                <a:gd name="T43" fmla="*/ 66 h 208"/>
                <a:gd name="T44" fmla="*/ 106 w 779"/>
                <a:gd name="T45" fmla="*/ 88 h 208"/>
                <a:gd name="T46" fmla="*/ 92 w 779"/>
                <a:gd name="T47" fmla="*/ 106 h 208"/>
                <a:gd name="T48" fmla="*/ 120 w 779"/>
                <a:gd name="T49" fmla="*/ 124 h 208"/>
                <a:gd name="T50" fmla="*/ 133 w 779"/>
                <a:gd name="T51" fmla="*/ 139 h 208"/>
                <a:gd name="T52" fmla="*/ 162 w 779"/>
                <a:gd name="T53" fmla="*/ 154 h 208"/>
                <a:gd name="T54" fmla="*/ 165 w 779"/>
                <a:gd name="T55" fmla="*/ 171 h 208"/>
                <a:gd name="T56" fmla="*/ 173 w 779"/>
                <a:gd name="T57" fmla="*/ 194 h 208"/>
                <a:gd name="T58" fmla="*/ 212 w 779"/>
                <a:gd name="T59" fmla="*/ 206 h 208"/>
                <a:gd name="T60" fmla="*/ 215 w 779"/>
                <a:gd name="T61" fmla="*/ 176 h 208"/>
                <a:gd name="T62" fmla="*/ 203 w 779"/>
                <a:gd name="T63" fmla="*/ 165 h 208"/>
                <a:gd name="T64" fmla="*/ 209 w 779"/>
                <a:gd name="T65" fmla="*/ 151 h 208"/>
                <a:gd name="T66" fmla="*/ 220 w 779"/>
                <a:gd name="T67" fmla="*/ 143 h 208"/>
                <a:gd name="T68" fmla="*/ 236 w 779"/>
                <a:gd name="T69" fmla="*/ 146 h 208"/>
                <a:gd name="T70" fmla="*/ 257 w 779"/>
                <a:gd name="T71" fmla="*/ 148 h 208"/>
                <a:gd name="T72" fmla="*/ 261 w 779"/>
                <a:gd name="T73" fmla="*/ 142 h 208"/>
                <a:gd name="T74" fmla="*/ 263 w 779"/>
                <a:gd name="T75" fmla="*/ 132 h 208"/>
                <a:gd name="T76" fmla="*/ 281 w 779"/>
                <a:gd name="T77" fmla="*/ 126 h 208"/>
                <a:gd name="T78" fmla="*/ 308 w 779"/>
                <a:gd name="T79" fmla="*/ 124 h 208"/>
                <a:gd name="T80" fmla="*/ 323 w 779"/>
                <a:gd name="T81" fmla="*/ 133 h 208"/>
                <a:gd name="T82" fmla="*/ 364 w 779"/>
                <a:gd name="T83" fmla="*/ 146 h 208"/>
                <a:gd name="T84" fmla="*/ 396 w 779"/>
                <a:gd name="T85" fmla="*/ 158 h 208"/>
                <a:gd name="T86" fmla="*/ 421 w 779"/>
                <a:gd name="T87" fmla="*/ 149 h 208"/>
                <a:gd name="T88" fmla="*/ 445 w 779"/>
                <a:gd name="T89" fmla="*/ 148 h 208"/>
                <a:gd name="T90" fmla="*/ 479 w 779"/>
                <a:gd name="T91" fmla="*/ 151 h 208"/>
                <a:gd name="T92" fmla="*/ 515 w 779"/>
                <a:gd name="T93" fmla="*/ 157 h 208"/>
                <a:gd name="T94" fmla="*/ 531 w 779"/>
                <a:gd name="T95" fmla="*/ 151 h 208"/>
                <a:gd name="T96" fmla="*/ 547 w 779"/>
                <a:gd name="T97" fmla="*/ 156 h 208"/>
                <a:gd name="T98" fmla="*/ 551 w 779"/>
                <a:gd name="T99" fmla="*/ 141 h 208"/>
                <a:gd name="T100" fmla="*/ 597 w 779"/>
                <a:gd name="T101" fmla="*/ 156 h 208"/>
                <a:gd name="T102" fmla="*/ 636 w 779"/>
                <a:gd name="T103" fmla="*/ 184 h 208"/>
                <a:gd name="T104" fmla="*/ 659 w 779"/>
                <a:gd name="T105" fmla="*/ 160 h 208"/>
                <a:gd name="T106" fmla="*/ 608 w 779"/>
                <a:gd name="T107" fmla="*/ 122 h 208"/>
                <a:gd name="T108" fmla="*/ 673 w 779"/>
                <a:gd name="T109" fmla="*/ 99 h 208"/>
                <a:gd name="T110" fmla="*/ 699 w 779"/>
                <a:gd name="T111" fmla="*/ 86 h 208"/>
                <a:gd name="T112" fmla="*/ 726 w 779"/>
                <a:gd name="T113" fmla="*/ 135 h 208"/>
                <a:gd name="T114" fmla="*/ 709 w 779"/>
                <a:gd name="T115" fmla="*/ 98 h 208"/>
                <a:gd name="T116" fmla="*/ 731 w 779"/>
                <a:gd name="T117" fmla="*/ 6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9" h="208">
                  <a:moveTo>
                    <a:pt x="741" y="60"/>
                  </a:moveTo>
                  <a:cubicBezTo>
                    <a:pt x="742" y="62"/>
                    <a:pt x="742" y="62"/>
                    <a:pt x="747" y="63"/>
                  </a:cubicBezTo>
                  <a:cubicBezTo>
                    <a:pt x="752" y="63"/>
                    <a:pt x="754" y="61"/>
                    <a:pt x="756" y="63"/>
                  </a:cubicBezTo>
                  <a:cubicBezTo>
                    <a:pt x="758" y="66"/>
                    <a:pt x="766" y="69"/>
                    <a:pt x="770" y="69"/>
                  </a:cubicBezTo>
                  <a:cubicBezTo>
                    <a:pt x="773" y="69"/>
                    <a:pt x="779" y="69"/>
                    <a:pt x="779" y="69"/>
                  </a:cubicBezTo>
                  <a:cubicBezTo>
                    <a:pt x="779" y="69"/>
                    <a:pt x="776" y="65"/>
                    <a:pt x="771" y="63"/>
                  </a:cubicBezTo>
                  <a:cubicBezTo>
                    <a:pt x="771" y="63"/>
                    <a:pt x="777" y="65"/>
                    <a:pt x="777" y="62"/>
                  </a:cubicBezTo>
                  <a:cubicBezTo>
                    <a:pt x="777" y="60"/>
                    <a:pt x="778" y="59"/>
                    <a:pt x="772" y="58"/>
                  </a:cubicBezTo>
                  <a:cubicBezTo>
                    <a:pt x="766" y="56"/>
                    <a:pt x="752" y="54"/>
                    <a:pt x="752" y="54"/>
                  </a:cubicBezTo>
                  <a:cubicBezTo>
                    <a:pt x="757" y="59"/>
                    <a:pt x="757" y="59"/>
                    <a:pt x="757" y="59"/>
                  </a:cubicBezTo>
                  <a:cubicBezTo>
                    <a:pt x="757" y="59"/>
                    <a:pt x="750" y="57"/>
                    <a:pt x="745" y="53"/>
                  </a:cubicBezTo>
                  <a:cubicBezTo>
                    <a:pt x="740" y="49"/>
                    <a:pt x="730" y="49"/>
                    <a:pt x="724" y="48"/>
                  </a:cubicBezTo>
                  <a:cubicBezTo>
                    <a:pt x="718" y="47"/>
                    <a:pt x="713" y="46"/>
                    <a:pt x="705" y="43"/>
                  </a:cubicBezTo>
                  <a:cubicBezTo>
                    <a:pt x="696" y="39"/>
                    <a:pt x="681" y="39"/>
                    <a:pt x="679" y="39"/>
                  </a:cubicBezTo>
                  <a:cubicBezTo>
                    <a:pt x="676" y="39"/>
                    <a:pt x="666" y="39"/>
                    <a:pt x="666" y="39"/>
                  </a:cubicBezTo>
                  <a:cubicBezTo>
                    <a:pt x="666" y="39"/>
                    <a:pt x="679" y="46"/>
                    <a:pt x="673" y="45"/>
                  </a:cubicBezTo>
                  <a:cubicBezTo>
                    <a:pt x="668" y="45"/>
                    <a:pt x="665" y="42"/>
                    <a:pt x="664" y="42"/>
                  </a:cubicBezTo>
                  <a:cubicBezTo>
                    <a:pt x="662" y="41"/>
                    <a:pt x="654" y="40"/>
                    <a:pt x="648" y="40"/>
                  </a:cubicBezTo>
                  <a:cubicBezTo>
                    <a:pt x="643" y="40"/>
                    <a:pt x="634" y="40"/>
                    <a:pt x="632" y="40"/>
                  </a:cubicBezTo>
                  <a:cubicBezTo>
                    <a:pt x="631" y="40"/>
                    <a:pt x="625" y="41"/>
                    <a:pt x="622" y="38"/>
                  </a:cubicBezTo>
                  <a:cubicBezTo>
                    <a:pt x="620" y="36"/>
                    <a:pt x="607" y="32"/>
                    <a:pt x="601" y="32"/>
                  </a:cubicBezTo>
                  <a:cubicBezTo>
                    <a:pt x="595" y="32"/>
                    <a:pt x="592" y="35"/>
                    <a:pt x="587" y="34"/>
                  </a:cubicBezTo>
                  <a:cubicBezTo>
                    <a:pt x="581" y="34"/>
                    <a:pt x="578" y="30"/>
                    <a:pt x="578" y="30"/>
                  </a:cubicBezTo>
                  <a:cubicBezTo>
                    <a:pt x="569" y="30"/>
                    <a:pt x="569" y="30"/>
                    <a:pt x="569" y="30"/>
                  </a:cubicBezTo>
                  <a:cubicBezTo>
                    <a:pt x="569" y="30"/>
                    <a:pt x="569" y="27"/>
                    <a:pt x="565" y="27"/>
                  </a:cubicBezTo>
                  <a:cubicBezTo>
                    <a:pt x="562" y="27"/>
                    <a:pt x="555" y="26"/>
                    <a:pt x="555" y="28"/>
                  </a:cubicBezTo>
                  <a:cubicBezTo>
                    <a:pt x="555" y="30"/>
                    <a:pt x="552" y="31"/>
                    <a:pt x="552" y="31"/>
                  </a:cubicBezTo>
                  <a:cubicBezTo>
                    <a:pt x="552" y="31"/>
                    <a:pt x="556" y="29"/>
                    <a:pt x="552" y="26"/>
                  </a:cubicBezTo>
                  <a:cubicBezTo>
                    <a:pt x="548" y="24"/>
                    <a:pt x="528" y="25"/>
                    <a:pt x="528" y="25"/>
                  </a:cubicBezTo>
                  <a:cubicBezTo>
                    <a:pt x="525" y="25"/>
                    <a:pt x="525" y="25"/>
                    <a:pt x="525" y="25"/>
                  </a:cubicBezTo>
                  <a:cubicBezTo>
                    <a:pt x="525" y="25"/>
                    <a:pt x="536" y="32"/>
                    <a:pt x="532" y="32"/>
                  </a:cubicBezTo>
                  <a:cubicBezTo>
                    <a:pt x="528" y="32"/>
                    <a:pt x="525" y="32"/>
                    <a:pt x="523" y="31"/>
                  </a:cubicBezTo>
                  <a:cubicBezTo>
                    <a:pt x="521" y="30"/>
                    <a:pt x="516" y="30"/>
                    <a:pt x="516" y="30"/>
                  </a:cubicBezTo>
                  <a:cubicBezTo>
                    <a:pt x="516" y="30"/>
                    <a:pt x="514" y="31"/>
                    <a:pt x="512" y="31"/>
                  </a:cubicBezTo>
                  <a:cubicBezTo>
                    <a:pt x="510" y="31"/>
                    <a:pt x="506" y="30"/>
                    <a:pt x="506" y="30"/>
                  </a:cubicBezTo>
                  <a:cubicBezTo>
                    <a:pt x="503" y="28"/>
                    <a:pt x="503" y="28"/>
                    <a:pt x="503" y="28"/>
                  </a:cubicBezTo>
                  <a:cubicBezTo>
                    <a:pt x="503" y="28"/>
                    <a:pt x="507" y="34"/>
                    <a:pt x="504" y="35"/>
                  </a:cubicBezTo>
                  <a:cubicBezTo>
                    <a:pt x="502" y="35"/>
                    <a:pt x="492" y="33"/>
                    <a:pt x="490" y="30"/>
                  </a:cubicBezTo>
                  <a:cubicBezTo>
                    <a:pt x="488" y="28"/>
                    <a:pt x="485" y="23"/>
                    <a:pt x="479" y="22"/>
                  </a:cubicBezTo>
                  <a:cubicBezTo>
                    <a:pt x="472" y="20"/>
                    <a:pt x="456" y="19"/>
                    <a:pt x="456" y="19"/>
                  </a:cubicBezTo>
                  <a:cubicBezTo>
                    <a:pt x="459" y="24"/>
                    <a:pt x="459" y="24"/>
                    <a:pt x="459" y="24"/>
                  </a:cubicBezTo>
                  <a:cubicBezTo>
                    <a:pt x="440" y="23"/>
                    <a:pt x="440" y="23"/>
                    <a:pt x="440" y="23"/>
                  </a:cubicBezTo>
                  <a:cubicBezTo>
                    <a:pt x="440" y="21"/>
                    <a:pt x="440" y="21"/>
                    <a:pt x="440" y="21"/>
                  </a:cubicBezTo>
                  <a:cubicBezTo>
                    <a:pt x="410" y="19"/>
                    <a:pt x="410" y="19"/>
                    <a:pt x="410" y="19"/>
                  </a:cubicBezTo>
                  <a:cubicBezTo>
                    <a:pt x="410" y="19"/>
                    <a:pt x="404" y="22"/>
                    <a:pt x="397" y="22"/>
                  </a:cubicBezTo>
                  <a:cubicBezTo>
                    <a:pt x="396" y="22"/>
                    <a:pt x="395" y="22"/>
                    <a:pt x="394" y="22"/>
                  </a:cubicBezTo>
                  <a:cubicBezTo>
                    <a:pt x="393" y="23"/>
                    <a:pt x="392" y="25"/>
                    <a:pt x="392" y="25"/>
                  </a:cubicBezTo>
                  <a:cubicBezTo>
                    <a:pt x="392" y="25"/>
                    <a:pt x="390" y="22"/>
                    <a:pt x="394" y="22"/>
                  </a:cubicBezTo>
                  <a:cubicBezTo>
                    <a:pt x="396" y="20"/>
                    <a:pt x="398" y="18"/>
                    <a:pt x="401" y="17"/>
                  </a:cubicBezTo>
                  <a:cubicBezTo>
                    <a:pt x="407" y="15"/>
                    <a:pt x="417" y="11"/>
                    <a:pt x="404" y="8"/>
                  </a:cubicBezTo>
                  <a:cubicBezTo>
                    <a:pt x="392" y="5"/>
                    <a:pt x="381" y="6"/>
                    <a:pt x="381" y="6"/>
                  </a:cubicBezTo>
                  <a:cubicBezTo>
                    <a:pt x="381" y="6"/>
                    <a:pt x="380" y="5"/>
                    <a:pt x="377" y="4"/>
                  </a:cubicBezTo>
                  <a:cubicBezTo>
                    <a:pt x="373" y="3"/>
                    <a:pt x="368" y="3"/>
                    <a:pt x="368" y="3"/>
                  </a:cubicBezTo>
                  <a:cubicBezTo>
                    <a:pt x="368" y="3"/>
                    <a:pt x="366" y="0"/>
                    <a:pt x="362" y="0"/>
                  </a:cubicBezTo>
                  <a:cubicBezTo>
                    <a:pt x="357" y="0"/>
                    <a:pt x="351" y="4"/>
                    <a:pt x="355" y="5"/>
                  </a:cubicBezTo>
                  <a:cubicBezTo>
                    <a:pt x="358" y="6"/>
                    <a:pt x="358" y="8"/>
                    <a:pt x="347" y="8"/>
                  </a:cubicBezTo>
                  <a:cubicBezTo>
                    <a:pt x="337" y="8"/>
                    <a:pt x="330" y="7"/>
                    <a:pt x="330" y="7"/>
                  </a:cubicBezTo>
                  <a:cubicBezTo>
                    <a:pt x="330" y="7"/>
                    <a:pt x="316" y="10"/>
                    <a:pt x="314" y="14"/>
                  </a:cubicBezTo>
                  <a:cubicBezTo>
                    <a:pt x="311" y="18"/>
                    <a:pt x="320" y="20"/>
                    <a:pt x="314" y="20"/>
                  </a:cubicBezTo>
                  <a:cubicBezTo>
                    <a:pt x="309" y="20"/>
                    <a:pt x="292" y="20"/>
                    <a:pt x="292" y="20"/>
                  </a:cubicBezTo>
                  <a:cubicBezTo>
                    <a:pt x="292" y="20"/>
                    <a:pt x="295" y="26"/>
                    <a:pt x="299" y="26"/>
                  </a:cubicBezTo>
                  <a:cubicBezTo>
                    <a:pt x="302" y="26"/>
                    <a:pt x="311" y="32"/>
                    <a:pt x="304" y="31"/>
                  </a:cubicBezTo>
                  <a:cubicBezTo>
                    <a:pt x="297" y="30"/>
                    <a:pt x="295" y="26"/>
                    <a:pt x="290" y="26"/>
                  </a:cubicBezTo>
                  <a:cubicBezTo>
                    <a:pt x="286" y="26"/>
                    <a:pt x="283" y="26"/>
                    <a:pt x="282" y="28"/>
                  </a:cubicBezTo>
                  <a:cubicBezTo>
                    <a:pt x="282" y="29"/>
                    <a:pt x="293" y="33"/>
                    <a:pt x="293" y="33"/>
                  </a:cubicBezTo>
                  <a:cubicBezTo>
                    <a:pt x="293" y="33"/>
                    <a:pt x="290" y="33"/>
                    <a:pt x="285" y="33"/>
                  </a:cubicBezTo>
                  <a:cubicBezTo>
                    <a:pt x="280" y="33"/>
                    <a:pt x="279" y="33"/>
                    <a:pt x="279" y="31"/>
                  </a:cubicBezTo>
                  <a:cubicBezTo>
                    <a:pt x="279" y="28"/>
                    <a:pt x="278" y="25"/>
                    <a:pt x="276" y="24"/>
                  </a:cubicBezTo>
                  <a:cubicBezTo>
                    <a:pt x="273" y="23"/>
                    <a:pt x="274" y="28"/>
                    <a:pt x="274" y="28"/>
                  </a:cubicBezTo>
                  <a:cubicBezTo>
                    <a:pt x="274" y="28"/>
                    <a:pt x="269" y="31"/>
                    <a:pt x="273" y="33"/>
                  </a:cubicBezTo>
                  <a:cubicBezTo>
                    <a:pt x="278" y="35"/>
                    <a:pt x="280" y="36"/>
                    <a:pt x="279" y="39"/>
                  </a:cubicBezTo>
                  <a:cubicBezTo>
                    <a:pt x="278" y="41"/>
                    <a:pt x="278" y="44"/>
                    <a:pt x="282" y="44"/>
                  </a:cubicBezTo>
                  <a:cubicBezTo>
                    <a:pt x="287" y="44"/>
                    <a:pt x="299" y="43"/>
                    <a:pt x="299" y="48"/>
                  </a:cubicBezTo>
                  <a:cubicBezTo>
                    <a:pt x="300" y="52"/>
                    <a:pt x="305" y="51"/>
                    <a:pt x="305" y="51"/>
                  </a:cubicBezTo>
                  <a:cubicBezTo>
                    <a:pt x="300" y="52"/>
                    <a:pt x="300" y="52"/>
                    <a:pt x="300" y="52"/>
                  </a:cubicBezTo>
                  <a:cubicBezTo>
                    <a:pt x="300" y="52"/>
                    <a:pt x="296" y="45"/>
                    <a:pt x="292" y="45"/>
                  </a:cubicBezTo>
                  <a:cubicBezTo>
                    <a:pt x="289" y="45"/>
                    <a:pt x="284" y="46"/>
                    <a:pt x="284" y="46"/>
                  </a:cubicBezTo>
                  <a:cubicBezTo>
                    <a:pt x="284" y="46"/>
                    <a:pt x="288" y="48"/>
                    <a:pt x="288" y="51"/>
                  </a:cubicBezTo>
                  <a:cubicBezTo>
                    <a:pt x="288" y="54"/>
                    <a:pt x="286" y="57"/>
                    <a:pt x="285" y="57"/>
                  </a:cubicBezTo>
                  <a:cubicBezTo>
                    <a:pt x="284" y="57"/>
                    <a:pt x="284" y="59"/>
                    <a:pt x="284" y="59"/>
                  </a:cubicBezTo>
                  <a:cubicBezTo>
                    <a:pt x="280" y="59"/>
                    <a:pt x="280" y="59"/>
                    <a:pt x="280" y="59"/>
                  </a:cubicBezTo>
                  <a:cubicBezTo>
                    <a:pt x="280" y="59"/>
                    <a:pt x="272" y="60"/>
                    <a:pt x="268" y="56"/>
                  </a:cubicBezTo>
                  <a:cubicBezTo>
                    <a:pt x="268" y="56"/>
                    <a:pt x="280" y="56"/>
                    <a:pt x="281" y="52"/>
                  </a:cubicBezTo>
                  <a:cubicBezTo>
                    <a:pt x="282" y="48"/>
                    <a:pt x="281" y="47"/>
                    <a:pt x="279" y="46"/>
                  </a:cubicBezTo>
                  <a:cubicBezTo>
                    <a:pt x="277" y="45"/>
                    <a:pt x="275" y="46"/>
                    <a:pt x="274" y="43"/>
                  </a:cubicBezTo>
                  <a:cubicBezTo>
                    <a:pt x="274" y="40"/>
                    <a:pt x="276" y="40"/>
                    <a:pt x="273" y="37"/>
                  </a:cubicBezTo>
                  <a:cubicBezTo>
                    <a:pt x="270" y="34"/>
                    <a:pt x="269" y="33"/>
                    <a:pt x="267" y="32"/>
                  </a:cubicBezTo>
                  <a:cubicBezTo>
                    <a:pt x="265" y="31"/>
                    <a:pt x="266" y="26"/>
                    <a:pt x="266" y="26"/>
                  </a:cubicBezTo>
                  <a:cubicBezTo>
                    <a:pt x="266" y="26"/>
                    <a:pt x="260" y="21"/>
                    <a:pt x="256" y="21"/>
                  </a:cubicBezTo>
                  <a:cubicBezTo>
                    <a:pt x="252" y="21"/>
                    <a:pt x="249" y="21"/>
                    <a:pt x="250" y="25"/>
                  </a:cubicBezTo>
                  <a:cubicBezTo>
                    <a:pt x="251" y="29"/>
                    <a:pt x="251" y="32"/>
                    <a:pt x="250" y="32"/>
                  </a:cubicBezTo>
                  <a:cubicBezTo>
                    <a:pt x="248" y="32"/>
                    <a:pt x="245" y="34"/>
                    <a:pt x="248" y="35"/>
                  </a:cubicBezTo>
                  <a:cubicBezTo>
                    <a:pt x="250" y="36"/>
                    <a:pt x="251" y="37"/>
                    <a:pt x="251" y="37"/>
                  </a:cubicBezTo>
                  <a:cubicBezTo>
                    <a:pt x="251" y="37"/>
                    <a:pt x="249" y="39"/>
                    <a:pt x="253" y="40"/>
                  </a:cubicBezTo>
                  <a:cubicBezTo>
                    <a:pt x="256" y="41"/>
                    <a:pt x="257" y="40"/>
                    <a:pt x="258" y="43"/>
                  </a:cubicBezTo>
                  <a:cubicBezTo>
                    <a:pt x="259" y="45"/>
                    <a:pt x="262" y="45"/>
                    <a:pt x="262" y="45"/>
                  </a:cubicBezTo>
                  <a:cubicBezTo>
                    <a:pt x="262" y="45"/>
                    <a:pt x="263" y="48"/>
                    <a:pt x="262" y="48"/>
                  </a:cubicBezTo>
                  <a:cubicBezTo>
                    <a:pt x="260" y="48"/>
                    <a:pt x="259" y="50"/>
                    <a:pt x="256" y="47"/>
                  </a:cubicBezTo>
                  <a:cubicBezTo>
                    <a:pt x="254" y="44"/>
                    <a:pt x="252" y="46"/>
                    <a:pt x="248" y="43"/>
                  </a:cubicBezTo>
                  <a:cubicBezTo>
                    <a:pt x="244" y="40"/>
                    <a:pt x="241" y="40"/>
                    <a:pt x="238" y="40"/>
                  </a:cubicBezTo>
                  <a:cubicBezTo>
                    <a:pt x="236" y="40"/>
                    <a:pt x="225" y="41"/>
                    <a:pt x="225" y="41"/>
                  </a:cubicBezTo>
                  <a:cubicBezTo>
                    <a:pt x="225" y="41"/>
                    <a:pt x="218" y="34"/>
                    <a:pt x="216" y="37"/>
                  </a:cubicBezTo>
                  <a:cubicBezTo>
                    <a:pt x="214" y="40"/>
                    <a:pt x="223" y="42"/>
                    <a:pt x="223" y="42"/>
                  </a:cubicBezTo>
                  <a:cubicBezTo>
                    <a:pt x="223" y="42"/>
                    <a:pt x="229" y="44"/>
                    <a:pt x="226" y="47"/>
                  </a:cubicBezTo>
                  <a:cubicBezTo>
                    <a:pt x="224" y="50"/>
                    <a:pt x="223" y="46"/>
                    <a:pt x="223" y="46"/>
                  </a:cubicBezTo>
                  <a:cubicBezTo>
                    <a:pt x="223" y="46"/>
                    <a:pt x="222" y="44"/>
                    <a:pt x="220" y="44"/>
                  </a:cubicBezTo>
                  <a:cubicBezTo>
                    <a:pt x="218" y="44"/>
                    <a:pt x="215" y="47"/>
                    <a:pt x="215" y="47"/>
                  </a:cubicBezTo>
                  <a:cubicBezTo>
                    <a:pt x="207" y="46"/>
                    <a:pt x="207" y="46"/>
                    <a:pt x="207" y="46"/>
                  </a:cubicBezTo>
                  <a:cubicBezTo>
                    <a:pt x="205" y="48"/>
                    <a:pt x="205" y="48"/>
                    <a:pt x="205" y="48"/>
                  </a:cubicBezTo>
                  <a:cubicBezTo>
                    <a:pt x="199" y="49"/>
                    <a:pt x="199" y="49"/>
                    <a:pt x="199" y="49"/>
                  </a:cubicBezTo>
                  <a:cubicBezTo>
                    <a:pt x="199" y="49"/>
                    <a:pt x="201" y="47"/>
                    <a:pt x="201" y="45"/>
                  </a:cubicBezTo>
                  <a:cubicBezTo>
                    <a:pt x="202" y="43"/>
                    <a:pt x="197" y="44"/>
                    <a:pt x="196" y="44"/>
                  </a:cubicBezTo>
                  <a:cubicBezTo>
                    <a:pt x="195" y="45"/>
                    <a:pt x="192" y="46"/>
                    <a:pt x="192" y="46"/>
                  </a:cubicBezTo>
                  <a:cubicBezTo>
                    <a:pt x="192" y="46"/>
                    <a:pt x="188" y="47"/>
                    <a:pt x="186" y="48"/>
                  </a:cubicBezTo>
                  <a:cubicBezTo>
                    <a:pt x="184" y="49"/>
                    <a:pt x="180" y="52"/>
                    <a:pt x="180" y="52"/>
                  </a:cubicBezTo>
                  <a:cubicBezTo>
                    <a:pt x="179" y="56"/>
                    <a:pt x="179" y="56"/>
                    <a:pt x="179" y="56"/>
                  </a:cubicBezTo>
                  <a:cubicBezTo>
                    <a:pt x="179" y="56"/>
                    <a:pt x="171" y="56"/>
                    <a:pt x="170" y="55"/>
                  </a:cubicBezTo>
                  <a:cubicBezTo>
                    <a:pt x="168" y="54"/>
                    <a:pt x="166" y="51"/>
                    <a:pt x="171" y="51"/>
                  </a:cubicBezTo>
                  <a:cubicBezTo>
                    <a:pt x="176" y="51"/>
                    <a:pt x="170" y="47"/>
                    <a:pt x="166" y="47"/>
                  </a:cubicBezTo>
                  <a:cubicBezTo>
                    <a:pt x="161" y="47"/>
                    <a:pt x="160" y="47"/>
                    <a:pt x="161" y="51"/>
                  </a:cubicBezTo>
                  <a:cubicBezTo>
                    <a:pt x="162" y="55"/>
                    <a:pt x="166" y="57"/>
                    <a:pt x="166" y="59"/>
                  </a:cubicBezTo>
                  <a:cubicBezTo>
                    <a:pt x="166" y="62"/>
                    <a:pt x="164" y="60"/>
                    <a:pt x="164" y="60"/>
                  </a:cubicBezTo>
                  <a:cubicBezTo>
                    <a:pt x="164" y="60"/>
                    <a:pt x="162" y="58"/>
                    <a:pt x="160" y="58"/>
                  </a:cubicBezTo>
                  <a:cubicBezTo>
                    <a:pt x="157" y="58"/>
                    <a:pt x="150" y="61"/>
                    <a:pt x="149" y="63"/>
                  </a:cubicBezTo>
                  <a:cubicBezTo>
                    <a:pt x="148" y="65"/>
                    <a:pt x="153" y="68"/>
                    <a:pt x="151" y="69"/>
                  </a:cubicBezTo>
                  <a:cubicBezTo>
                    <a:pt x="150" y="69"/>
                    <a:pt x="143" y="69"/>
                    <a:pt x="140" y="66"/>
                  </a:cubicBezTo>
                  <a:cubicBezTo>
                    <a:pt x="137" y="64"/>
                    <a:pt x="132" y="67"/>
                    <a:pt x="138" y="70"/>
                  </a:cubicBezTo>
                  <a:cubicBezTo>
                    <a:pt x="144" y="73"/>
                    <a:pt x="142" y="76"/>
                    <a:pt x="139" y="74"/>
                  </a:cubicBezTo>
                  <a:cubicBezTo>
                    <a:pt x="137" y="71"/>
                    <a:pt x="134" y="70"/>
                    <a:pt x="133" y="70"/>
                  </a:cubicBezTo>
                  <a:cubicBezTo>
                    <a:pt x="132" y="70"/>
                    <a:pt x="129" y="70"/>
                    <a:pt x="129" y="70"/>
                  </a:cubicBezTo>
                  <a:cubicBezTo>
                    <a:pt x="129" y="70"/>
                    <a:pt x="130" y="68"/>
                    <a:pt x="128" y="66"/>
                  </a:cubicBezTo>
                  <a:cubicBezTo>
                    <a:pt x="125" y="63"/>
                    <a:pt x="127" y="61"/>
                    <a:pt x="127" y="61"/>
                  </a:cubicBezTo>
                  <a:cubicBezTo>
                    <a:pt x="127" y="61"/>
                    <a:pt x="123" y="60"/>
                    <a:pt x="120" y="58"/>
                  </a:cubicBezTo>
                  <a:cubicBezTo>
                    <a:pt x="117" y="56"/>
                    <a:pt x="121" y="57"/>
                    <a:pt x="122" y="57"/>
                  </a:cubicBezTo>
                  <a:cubicBezTo>
                    <a:pt x="124" y="57"/>
                    <a:pt x="130" y="60"/>
                    <a:pt x="137" y="60"/>
                  </a:cubicBezTo>
                  <a:cubicBezTo>
                    <a:pt x="143" y="60"/>
                    <a:pt x="152" y="59"/>
                    <a:pt x="152" y="56"/>
                  </a:cubicBezTo>
                  <a:cubicBezTo>
                    <a:pt x="152" y="52"/>
                    <a:pt x="149" y="49"/>
                    <a:pt x="144" y="49"/>
                  </a:cubicBezTo>
                  <a:cubicBezTo>
                    <a:pt x="140" y="48"/>
                    <a:pt x="137" y="48"/>
                    <a:pt x="134" y="45"/>
                  </a:cubicBezTo>
                  <a:cubicBezTo>
                    <a:pt x="132" y="43"/>
                    <a:pt x="126" y="42"/>
                    <a:pt x="121" y="42"/>
                  </a:cubicBezTo>
                  <a:cubicBezTo>
                    <a:pt x="116" y="42"/>
                    <a:pt x="115" y="41"/>
                    <a:pt x="113" y="40"/>
                  </a:cubicBezTo>
                  <a:cubicBezTo>
                    <a:pt x="112" y="39"/>
                    <a:pt x="105" y="41"/>
                    <a:pt x="105" y="41"/>
                  </a:cubicBezTo>
                  <a:cubicBezTo>
                    <a:pt x="105" y="41"/>
                    <a:pt x="102" y="38"/>
                    <a:pt x="103" y="38"/>
                  </a:cubicBezTo>
                  <a:cubicBezTo>
                    <a:pt x="105" y="38"/>
                    <a:pt x="105" y="38"/>
                    <a:pt x="105" y="38"/>
                  </a:cubicBezTo>
                  <a:cubicBezTo>
                    <a:pt x="105" y="38"/>
                    <a:pt x="103" y="37"/>
                    <a:pt x="101" y="36"/>
                  </a:cubicBezTo>
                  <a:cubicBezTo>
                    <a:pt x="100" y="35"/>
                    <a:pt x="96" y="34"/>
                    <a:pt x="96" y="34"/>
                  </a:cubicBezTo>
                  <a:cubicBezTo>
                    <a:pt x="95" y="36"/>
                    <a:pt x="95" y="36"/>
                    <a:pt x="95" y="36"/>
                  </a:cubicBezTo>
                  <a:cubicBezTo>
                    <a:pt x="95" y="32"/>
                    <a:pt x="95" y="32"/>
                    <a:pt x="95" y="32"/>
                  </a:cubicBezTo>
                  <a:cubicBezTo>
                    <a:pt x="91" y="34"/>
                    <a:pt x="91" y="34"/>
                    <a:pt x="91" y="34"/>
                  </a:cubicBezTo>
                  <a:cubicBezTo>
                    <a:pt x="88" y="38"/>
                    <a:pt x="88" y="38"/>
                    <a:pt x="88" y="38"/>
                  </a:cubicBezTo>
                  <a:cubicBezTo>
                    <a:pt x="88" y="34"/>
                    <a:pt x="88" y="34"/>
                    <a:pt x="88" y="34"/>
                  </a:cubicBezTo>
                  <a:cubicBezTo>
                    <a:pt x="84" y="37"/>
                    <a:pt x="84" y="37"/>
                    <a:pt x="84" y="37"/>
                  </a:cubicBezTo>
                  <a:cubicBezTo>
                    <a:pt x="86" y="33"/>
                    <a:pt x="86" y="33"/>
                    <a:pt x="86" y="33"/>
                  </a:cubicBezTo>
                  <a:cubicBezTo>
                    <a:pt x="86" y="33"/>
                    <a:pt x="84" y="32"/>
                    <a:pt x="81" y="33"/>
                  </a:cubicBezTo>
                  <a:cubicBezTo>
                    <a:pt x="77" y="34"/>
                    <a:pt x="76" y="36"/>
                    <a:pt x="76" y="37"/>
                  </a:cubicBezTo>
                  <a:cubicBezTo>
                    <a:pt x="76" y="38"/>
                    <a:pt x="74" y="37"/>
                    <a:pt x="73" y="37"/>
                  </a:cubicBezTo>
                  <a:cubicBezTo>
                    <a:pt x="71" y="37"/>
                    <a:pt x="68" y="38"/>
                    <a:pt x="68" y="38"/>
                  </a:cubicBezTo>
                  <a:cubicBezTo>
                    <a:pt x="68" y="38"/>
                    <a:pt x="68" y="39"/>
                    <a:pt x="65" y="39"/>
                  </a:cubicBezTo>
                  <a:cubicBezTo>
                    <a:pt x="62" y="39"/>
                    <a:pt x="60" y="37"/>
                    <a:pt x="60" y="39"/>
                  </a:cubicBezTo>
                  <a:cubicBezTo>
                    <a:pt x="60" y="40"/>
                    <a:pt x="56" y="41"/>
                    <a:pt x="55" y="41"/>
                  </a:cubicBezTo>
                  <a:cubicBezTo>
                    <a:pt x="54" y="42"/>
                    <a:pt x="54" y="46"/>
                    <a:pt x="54" y="46"/>
                  </a:cubicBezTo>
                  <a:cubicBezTo>
                    <a:pt x="54" y="46"/>
                    <a:pt x="48" y="47"/>
                    <a:pt x="47" y="46"/>
                  </a:cubicBezTo>
                  <a:cubicBezTo>
                    <a:pt x="46" y="45"/>
                    <a:pt x="44" y="47"/>
                    <a:pt x="44" y="50"/>
                  </a:cubicBezTo>
                  <a:cubicBezTo>
                    <a:pt x="44" y="52"/>
                    <a:pt x="41" y="53"/>
                    <a:pt x="40" y="53"/>
                  </a:cubicBezTo>
                  <a:cubicBezTo>
                    <a:pt x="39" y="54"/>
                    <a:pt x="36" y="57"/>
                    <a:pt x="36" y="57"/>
                  </a:cubicBezTo>
                  <a:cubicBezTo>
                    <a:pt x="34" y="61"/>
                    <a:pt x="34" y="61"/>
                    <a:pt x="34" y="61"/>
                  </a:cubicBezTo>
                  <a:cubicBezTo>
                    <a:pt x="34" y="61"/>
                    <a:pt x="33" y="65"/>
                    <a:pt x="32" y="65"/>
                  </a:cubicBezTo>
                  <a:cubicBezTo>
                    <a:pt x="30" y="66"/>
                    <a:pt x="27" y="70"/>
                    <a:pt x="26" y="70"/>
                  </a:cubicBezTo>
                  <a:cubicBezTo>
                    <a:pt x="24" y="70"/>
                    <a:pt x="23" y="74"/>
                    <a:pt x="21" y="74"/>
                  </a:cubicBezTo>
                  <a:cubicBezTo>
                    <a:pt x="20" y="74"/>
                    <a:pt x="19" y="74"/>
                    <a:pt x="18" y="74"/>
                  </a:cubicBezTo>
                  <a:cubicBezTo>
                    <a:pt x="17" y="74"/>
                    <a:pt x="11" y="74"/>
                    <a:pt x="11" y="74"/>
                  </a:cubicBezTo>
                  <a:cubicBezTo>
                    <a:pt x="11" y="74"/>
                    <a:pt x="11" y="79"/>
                    <a:pt x="10" y="80"/>
                  </a:cubicBezTo>
                  <a:cubicBezTo>
                    <a:pt x="8" y="80"/>
                    <a:pt x="8" y="80"/>
                    <a:pt x="5" y="81"/>
                  </a:cubicBezTo>
                  <a:cubicBezTo>
                    <a:pt x="3" y="82"/>
                    <a:pt x="1" y="82"/>
                    <a:pt x="1" y="84"/>
                  </a:cubicBezTo>
                  <a:cubicBezTo>
                    <a:pt x="1" y="85"/>
                    <a:pt x="2" y="87"/>
                    <a:pt x="2" y="87"/>
                  </a:cubicBezTo>
                  <a:cubicBezTo>
                    <a:pt x="9" y="87"/>
                    <a:pt x="9" y="87"/>
                    <a:pt x="9" y="87"/>
                  </a:cubicBezTo>
                  <a:cubicBezTo>
                    <a:pt x="0" y="88"/>
                    <a:pt x="0" y="88"/>
                    <a:pt x="0" y="88"/>
                  </a:cubicBezTo>
                  <a:cubicBezTo>
                    <a:pt x="1" y="94"/>
                    <a:pt x="1" y="94"/>
                    <a:pt x="1" y="94"/>
                  </a:cubicBezTo>
                  <a:cubicBezTo>
                    <a:pt x="7" y="92"/>
                    <a:pt x="7" y="92"/>
                    <a:pt x="7" y="92"/>
                  </a:cubicBezTo>
                  <a:cubicBezTo>
                    <a:pt x="2" y="98"/>
                    <a:pt x="2" y="98"/>
                    <a:pt x="2" y="98"/>
                  </a:cubicBezTo>
                  <a:cubicBezTo>
                    <a:pt x="5" y="103"/>
                    <a:pt x="5" y="103"/>
                    <a:pt x="5" y="103"/>
                  </a:cubicBezTo>
                  <a:cubicBezTo>
                    <a:pt x="5" y="103"/>
                    <a:pt x="5" y="106"/>
                    <a:pt x="12" y="105"/>
                  </a:cubicBezTo>
                  <a:cubicBezTo>
                    <a:pt x="19" y="104"/>
                    <a:pt x="20" y="101"/>
                    <a:pt x="21" y="100"/>
                  </a:cubicBezTo>
                  <a:cubicBezTo>
                    <a:pt x="23" y="100"/>
                    <a:pt x="25" y="94"/>
                    <a:pt x="26" y="97"/>
                  </a:cubicBezTo>
                  <a:cubicBezTo>
                    <a:pt x="26" y="99"/>
                    <a:pt x="26" y="100"/>
                    <a:pt x="29" y="100"/>
                  </a:cubicBezTo>
                  <a:cubicBezTo>
                    <a:pt x="30" y="97"/>
                    <a:pt x="30" y="97"/>
                    <a:pt x="30" y="97"/>
                  </a:cubicBezTo>
                  <a:cubicBezTo>
                    <a:pt x="31" y="95"/>
                    <a:pt x="31" y="95"/>
                    <a:pt x="31" y="95"/>
                  </a:cubicBezTo>
                  <a:cubicBezTo>
                    <a:pt x="33" y="94"/>
                    <a:pt x="33" y="94"/>
                    <a:pt x="33" y="94"/>
                  </a:cubicBezTo>
                  <a:cubicBezTo>
                    <a:pt x="34" y="91"/>
                    <a:pt x="34" y="91"/>
                    <a:pt x="34" y="91"/>
                  </a:cubicBezTo>
                  <a:cubicBezTo>
                    <a:pt x="32" y="88"/>
                    <a:pt x="32" y="88"/>
                    <a:pt x="32" y="88"/>
                  </a:cubicBezTo>
                  <a:cubicBezTo>
                    <a:pt x="34" y="88"/>
                    <a:pt x="34" y="88"/>
                    <a:pt x="34" y="88"/>
                  </a:cubicBezTo>
                  <a:cubicBezTo>
                    <a:pt x="34" y="86"/>
                    <a:pt x="34" y="86"/>
                    <a:pt x="34" y="86"/>
                  </a:cubicBezTo>
                  <a:cubicBezTo>
                    <a:pt x="32" y="84"/>
                    <a:pt x="32" y="84"/>
                    <a:pt x="32" y="84"/>
                  </a:cubicBezTo>
                  <a:cubicBezTo>
                    <a:pt x="31" y="80"/>
                    <a:pt x="31" y="80"/>
                    <a:pt x="31" y="80"/>
                  </a:cubicBezTo>
                  <a:cubicBezTo>
                    <a:pt x="32" y="75"/>
                    <a:pt x="32" y="75"/>
                    <a:pt x="32" y="75"/>
                  </a:cubicBezTo>
                  <a:cubicBezTo>
                    <a:pt x="33" y="72"/>
                    <a:pt x="33" y="72"/>
                    <a:pt x="33" y="72"/>
                  </a:cubicBezTo>
                  <a:cubicBezTo>
                    <a:pt x="38" y="71"/>
                    <a:pt x="38" y="71"/>
                    <a:pt x="38" y="71"/>
                  </a:cubicBezTo>
                  <a:cubicBezTo>
                    <a:pt x="41" y="70"/>
                    <a:pt x="41" y="70"/>
                    <a:pt x="41" y="70"/>
                  </a:cubicBezTo>
                  <a:cubicBezTo>
                    <a:pt x="40" y="68"/>
                    <a:pt x="40" y="68"/>
                    <a:pt x="40" y="68"/>
                  </a:cubicBezTo>
                  <a:cubicBezTo>
                    <a:pt x="39" y="68"/>
                    <a:pt x="39" y="68"/>
                    <a:pt x="39" y="68"/>
                  </a:cubicBezTo>
                  <a:cubicBezTo>
                    <a:pt x="39" y="66"/>
                    <a:pt x="39" y="66"/>
                    <a:pt x="39" y="66"/>
                  </a:cubicBezTo>
                  <a:cubicBezTo>
                    <a:pt x="41" y="64"/>
                    <a:pt x="41" y="64"/>
                    <a:pt x="41" y="64"/>
                  </a:cubicBezTo>
                  <a:cubicBezTo>
                    <a:pt x="41" y="60"/>
                    <a:pt x="41" y="60"/>
                    <a:pt x="41" y="60"/>
                  </a:cubicBezTo>
                  <a:cubicBezTo>
                    <a:pt x="45" y="58"/>
                    <a:pt x="45" y="58"/>
                    <a:pt x="45" y="58"/>
                  </a:cubicBezTo>
                  <a:cubicBezTo>
                    <a:pt x="47" y="55"/>
                    <a:pt x="47" y="55"/>
                    <a:pt x="47" y="55"/>
                  </a:cubicBezTo>
                  <a:cubicBezTo>
                    <a:pt x="49" y="52"/>
                    <a:pt x="49" y="52"/>
                    <a:pt x="49" y="52"/>
                  </a:cubicBezTo>
                  <a:cubicBezTo>
                    <a:pt x="50" y="50"/>
                    <a:pt x="50" y="50"/>
                    <a:pt x="50" y="50"/>
                  </a:cubicBezTo>
                  <a:cubicBezTo>
                    <a:pt x="55" y="48"/>
                    <a:pt x="55" y="48"/>
                    <a:pt x="55" y="48"/>
                  </a:cubicBezTo>
                  <a:cubicBezTo>
                    <a:pt x="57" y="46"/>
                    <a:pt x="57" y="46"/>
                    <a:pt x="57" y="46"/>
                  </a:cubicBezTo>
                  <a:cubicBezTo>
                    <a:pt x="60" y="47"/>
                    <a:pt x="60" y="47"/>
                    <a:pt x="60" y="47"/>
                  </a:cubicBezTo>
                  <a:cubicBezTo>
                    <a:pt x="62" y="48"/>
                    <a:pt x="62" y="48"/>
                    <a:pt x="62" y="48"/>
                  </a:cubicBezTo>
                  <a:cubicBezTo>
                    <a:pt x="63" y="46"/>
                    <a:pt x="63" y="46"/>
                    <a:pt x="63" y="46"/>
                  </a:cubicBezTo>
                  <a:cubicBezTo>
                    <a:pt x="64" y="44"/>
                    <a:pt x="64" y="44"/>
                    <a:pt x="64" y="44"/>
                  </a:cubicBezTo>
                  <a:cubicBezTo>
                    <a:pt x="67" y="44"/>
                    <a:pt x="67" y="44"/>
                    <a:pt x="67" y="44"/>
                  </a:cubicBezTo>
                  <a:cubicBezTo>
                    <a:pt x="70" y="43"/>
                    <a:pt x="70" y="43"/>
                    <a:pt x="70" y="43"/>
                  </a:cubicBezTo>
                  <a:cubicBezTo>
                    <a:pt x="72" y="44"/>
                    <a:pt x="72" y="44"/>
                    <a:pt x="72" y="44"/>
                  </a:cubicBezTo>
                  <a:cubicBezTo>
                    <a:pt x="72" y="44"/>
                    <a:pt x="73" y="45"/>
                    <a:pt x="73" y="45"/>
                  </a:cubicBezTo>
                  <a:cubicBezTo>
                    <a:pt x="73" y="45"/>
                    <a:pt x="75" y="45"/>
                    <a:pt x="75" y="45"/>
                  </a:cubicBezTo>
                  <a:cubicBezTo>
                    <a:pt x="75" y="45"/>
                    <a:pt x="77" y="46"/>
                    <a:pt x="77" y="46"/>
                  </a:cubicBezTo>
                  <a:cubicBezTo>
                    <a:pt x="77" y="46"/>
                    <a:pt x="83" y="46"/>
                    <a:pt x="83" y="46"/>
                  </a:cubicBezTo>
                  <a:cubicBezTo>
                    <a:pt x="85" y="45"/>
                    <a:pt x="85" y="45"/>
                    <a:pt x="85" y="45"/>
                  </a:cubicBezTo>
                  <a:cubicBezTo>
                    <a:pt x="85" y="45"/>
                    <a:pt x="86" y="42"/>
                    <a:pt x="86" y="42"/>
                  </a:cubicBezTo>
                  <a:cubicBezTo>
                    <a:pt x="86" y="42"/>
                    <a:pt x="87" y="41"/>
                    <a:pt x="88" y="41"/>
                  </a:cubicBezTo>
                  <a:cubicBezTo>
                    <a:pt x="88" y="40"/>
                    <a:pt x="89" y="39"/>
                    <a:pt x="89" y="39"/>
                  </a:cubicBezTo>
                  <a:cubicBezTo>
                    <a:pt x="92" y="39"/>
                    <a:pt x="92" y="39"/>
                    <a:pt x="92" y="39"/>
                  </a:cubicBezTo>
                  <a:cubicBezTo>
                    <a:pt x="93" y="39"/>
                    <a:pt x="93" y="39"/>
                    <a:pt x="93" y="39"/>
                  </a:cubicBezTo>
                  <a:cubicBezTo>
                    <a:pt x="95" y="39"/>
                    <a:pt x="95" y="39"/>
                    <a:pt x="95" y="39"/>
                  </a:cubicBezTo>
                  <a:cubicBezTo>
                    <a:pt x="97" y="39"/>
                    <a:pt x="97" y="39"/>
                    <a:pt x="97" y="39"/>
                  </a:cubicBezTo>
                  <a:cubicBezTo>
                    <a:pt x="100" y="41"/>
                    <a:pt x="100" y="41"/>
                    <a:pt x="100" y="41"/>
                  </a:cubicBezTo>
                  <a:cubicBezTo>
                    <a:pt x="100" y="43"/>
                    <a:pt x="100" y="43"/>
                    <a:pt x="100" y="43"/>
                  </a:cubicBezTo>
                  <a:cubicBezTo>
                    <a:pt x="99" y="44"/>
                    <a:pt x="99" y="44"/>
                    <a:pt x="99" y="44"/>
                  </a:cubicBezTo>
                  <a:cubicBezTo>
                    <a:pt x="98" y="47"/>
                    <a:pt x="98" y="47"/>
                    <a:pt x="98" y="47"/>
                  </a:cubicBezTo>
                  <a:cubicBezTo>
                    <a:pt x="100" y="49"/>
                    <a:pt x="100" y="49"/>
                    <a:pt x="100" y="49"/>
                  </a:cubicBezTo>
                  <a:cubicBezTo>
                    <a:pt x="104" y="50"/>
                    <a:pt x="104" y="50"/>
                    <a:pt x="104" y="50"/>
                  </a:cubicBezTo>
                  <a:cubicBezTo>
                    <a:pt x="104" y="52"/>
                    <a:pt x="104" y="52"/>
                    <a:pt x="104" y="52"/>
                  </a:cubicBezTo>
                  <a:cubicBezTo>
                    <a:pt x="103" y="53"/>
                    <a:pt x="103" y="53"/>
                    <a:pt x="103" y="53"/>
                  </a:cubicBezTo>
                  <a:cubicBezTo>
                    <a:pt x="102" y="55"/>
                    <a:pt x="102" y="55"/>
                    <a:pt x="102" y="55"/>
                  </a:cubicBezTo>
                  <a:cubicBezTo>
                    <a:pt x="103" y="57"/>
                    <a:pt x="103" y="57"/>
                    <a:pt x="103" y="57"/>
                  </a:cubicBezTo>
                  <a:cubicBezTo>
                    <a:pt x="105" y="59"/>
                    <a:pt x="105" y="59"/>
                    <a:pt x="105" y="59"/>
                  </a:cubicBezTo>
                  <a:cubicBezTo>
                    <a:pt x="106" y="60"/>
                    <a:pt x="106" y="60"/>
                    <a:pt x="106" y="60"/>
                  </a:cubicBezTo>
                  <a:cubicBezTo>
                    <a:pt x="107" y="61"/>
                    <a:pt x="107" y="61"/>
                    <a:pt x="107" y="61"/>
                  </a:cubicBezTo>
                  <a:cubicBezTo>
                    <a:pt x="106" y="62"/>
                    <a:pt x="106" y="62"/>
                    <a:pt x="106" y="62"/>
                  </a:cubicBezTo>
                  <a:cubicBezTo>
                    <a:pt x="106" y="66"/>
                    <a:pt x="106" y="66"/>
                    <a:pt x="106" y="66"/>
                  </a:cubicBezTo>
                  <a:cubicBezTo>
                    <a:pt x="107" y="67"/>
                    <a:pt x="107" y="67"/>
                    <a:pt x="107" y="67"/>
                  </a:cubicBezTo>
                  <a:cubicBezTo>
                    <a:pt x="108" y="69"/>
                    <a:pt x="108" y="69"/>
                    <a:pt x="108" y="69"/>
                  </a:cubicBezTo>
                  <a:cubicBezTo>
                    <a:pt x="110" y="70"/>
                    <a:pt x="110" y="70"/>
                    <a:pt x="110" y="70"/>
                  </a:cubicBezTo>
                  <a:cubicBezTo>
                    <a:pt x="109" y="72"/>
                    <a:pt x="109" y="72"/>
                    <a:pt x="109" y="72"/>
                  </a:cubicBezTo>
                  <a:cubicBezTo>
                    <a:pt x="111" y="74"/>
                    <a:pt x="111" y="74"/>
                    <a:pt x="111" y="74"/>
                  </a:cubicBezTo>
                  <a:cubicBezTo>
                    <a:pt x="114" y="75"/>
                    <a:pt x="114" y="75"/>
                    <a:pt x="114" y="75"/>
                  </a:cubicBezTo>
                  <a:cubicBezTo>
                    <a:pt x="116" y="77"/>
                    <a:pt x="116" y="77"/>
                    <a:pt x="116" y="77"/>
                  </a:cubicBezTo>
                  <a:cubicBezTo>
                    <a:pt x="114" y="79"/>
                    <a:pt x="114" y="79"/>
                    <a:pt x="114" y="79"/>
                  </a:cubicBezTo>
                  <a:cubicBezTo>
                    <a:pt x="114" y="79"/>
                    <a:pt x="112" y="82"/>
                    <a:pt x="111" y="82"/>
                  </a:cubicBezTo>
                  <a:cubicBezTo>
                    <a:pt x="111" y="83"/>
                    <a:pt x="109" y="85"/>
                    <a:pt x="109" y="85"/>
                  </a:cubicBezTo>
                  <a:cubicBezTo>
                    <a:pt x="106" y="88"/>
                    <a:pt x="106" y="88"/>
                    <a:pt x="106" y="88"/>
                  </a:cubicBezTo>
                  <a:cubicBezTo>
                    <a:pt x="103" y="90"/>
                    <a:pt x="103" y="90"/>
                    <a:pt x="103" y="90"/>
                  </a:cubicBezTo>
                  <a:cubicBezTo>
                    <a:pt x="102" y="92"/>
                    <a:pt x="102" y="92"/>
                    <a:pt x="102" y="92"/>
                  </a:cubicBezTo>
                  <a:cubicBezTo>
                    <a:pt x="104" y="92"/>
                    <a:pt x="104" y="92"/>
                    <a:pt x="104" y="92"/>
                  </a:cubicBezTo>
                  <a:cubicBezTo>
                    <a:pt x="108" y="93"/>
                    <a:pt x="108" y="93"/>
                    <a:pt x="108" y="93"/>
                  </a:cubicBezTo>
                  <a:cubicBezTo>
                    <a:pt x="104" y="95"/>
                    <a:pt x="104" y="95"/>
                    <a:pt x="104" y="95"/>
                  </a:cubicBezTo>
                  <a:cubicBezTo>
                    <a:pt x="102" y="97"/>
                    <a:pt x="102" y="97"/>
                    <a:pt x="102" y="97"/>
                  </a:cubicBezTo>
                  <a:cubicBezTo>
                    <a:pt x="88" y="97"/>
                    <a:pt x="88" y="97"/>
                    <a:pt x="88" y="97"/>
                  </a:cubicBezTo>
                  <a:cubicBezTo>
                    <a:pt x="88" y="97"/>
                    <a:pt x="78" y="102"/>
                    <a:pt x="84" y="105"/>
                  </a:cubicBezTo>
                  <a:cubicBezTo>
                    <a:pt x="85" y="105"/>
                    <a:pt x="86" y="106"/>
                    <a:pt x="87" y="107"/>
                  </a:cubicBezTo>
                  <a:cubicBezTo>
                    <a:pt x="87" y="107"/>
                    <a:pt x="87" y="106"/>
                    <a:pt x="88" y="106"/>
                  </a:cubicBezTo>
                  <a:cubicBezTo>
                    <a:pt x="88" y="106"/>
                    <a:pt x="92" y="106"/>
                    <a:pt x="92" y="106"/>
                  </a:cubicBezTo>
                  <a:cubicBezTo>
                    <a:pt x="93" y="106"/>
                    <a:pt x="94" y="106"/>
                    <a:pt x="95" y="106"/>
                  </a:cubicBezTo>
                  <a:cubicBezTo>
                    <a:pt x="96" y="107"/>
                    <a:pt x="96" y="107"/>
                    <a:pt x="97" y="108"/>
                  </a:cubicBezTo>
                  <a:cubicBezTo>
                    <a:pt x="99" y="109"/>
                    <a:pt x="100" y="108"/>
                    <a:pt x="102" y="108"/>
                  </a:cubicBezTo>
                  <a:cubicBezTo>
                    <a:pt x="104" y="108"/>
                    <a:pt x="103" y="110"/>
                    <a:pt x="103" y="111"/>
                  </a:cubicBezTo>
                  <a:cubicBezTo>
                    <a:pt x="103" y="112"/>
                    <a:pt x="106" y="114"/>
                    <a:pt x="106" y="115"/>
                  </a:cubicBezTo>
                  <a:cubicBezTo>
                    <a:pt x="106" y="117"/>
                    <a:pt x="107" y="117"/>
                    <a:pt x="108" y="117"/>
                  </a:cubicBezTo>
                  <a:cubicBezTo>
                    <a:pt x="109" y="117"/>
                    <a:pt x="110" y="117"/>
                    <a:pt x="111" y="118"/>
                  </a:cubicBezTo>
                  <a:cubicBezTo>
                    <a:pt x="112" y="119"/>
                    <a:pt x="112" y="119"/>
                    <a:pt x="113" y="119"/>
                  </a:cubicBezTo>
                  <a:cubicBezTo>
                    <a:pt x="114" y="119"/>
                    <a:pt x="115" y="119"/>
                    <a:pt x="117" y="119"/>
                  </a:cubicBezTo>
                  <a:cubicBezTo>
                    <a:pt x="119" y="119"/>
                    <a:pt x="118" y="120"/>
                    <a:pt x="119" y="121"/>
                  </a:cubicBezTo>
                  <a:cubicBezTo>
                    <a:pt x="119" y="122"/>
                    <a:pt x="120" y="123"/>
                    <a:pt x="120" y="124"/>
                  </a:cubicBezTo>
                  <a:cubicBezTo>
                    <a:pt x="120" y="126"/>
                    <a:pt x="121" y="127"/>
                    <a:pt x="122" y="128"/>
                  </a:cubicBezTo>
                  <a:cubicBezTo>
                    <a:pt x="123" y="128"/>
                    <a:pt x="124" y="129"/>
                    <a:pt x="125" y="130"/>
                  </a:cubicBezTo>
                  <a:cubicBezTo>
                    <a:pt x="126" y="132"/>
                    <a:pt x="127" y="131"/>
                    <a:pt x="128" y="131"/>
                  </a:cubicBezTo>
                  <a:cubicBezTo>
                    <a:pt x="129" y="132"/>
                    <a:pt x="130" y="133"/>
                    <a:pt x="130" y="133"/>
                  </a:cubicBezTo>
                  <a:cubicBezTo>
                    <a:pt x="130" y="134"/>
                    <a:pt x="127" y="134"/>
                    <a:pt x="126" y="134"/>
                  </a:cubicBezTo>
                  <a:cubicBezTo>
                    <a:pt x="124" y="134"/>
                    <a:pt x="124" y="134"/>
                    <a:pt x="123" y="135"/>
                  </a:cubicBezTo>
                  <a:cubicBezTo>
                    <a:pt x="123" y="136"/>
                    <a:pt x="124" y="137"/>
                    <a:pt x="124" y="137"/>
                  </a:cubicBezTo>
                  <a:cubicBezTo>
                    <a:pt x="124" y="137"/>
                    <a:pt x="124" y="140"/>
                    <a:pt x="124" y="140"/>
                  </a:cubicBezTo>
                  <a:cubicBezTo>
                    <a:pt x="124" y="141"/>
                    <a:pt x="126" y="141"/>
                    <a:pt x="126" y="141"/>
                  </a:cubicBezTo>
                  <a:cubicBezTo>
                    <a:pt x="127" y="141"/>
                    <a:pt x="128" y="141"/>
                    <a:pt x="128" y="140"/>
                  </a:cubicBezTo>
                  <a:cubicBezTo>
                    <a:pt x="128" y="139"/>
                    <a:pt x="129" y="138"/>
                    <a:pt x="133" y="139"/>
                  </a:cubicBezTo>
                  <a:cubicBezTo>
                    <a:pt x="137" y="139"/>
                    <a:pt x="139" y="141"/>
                    <a:pt x="139" y="141"/>
                  </a:cubicBezTo>
                  <a:cubicBezTo>
                    <a:pt x="139" y="146"/>
                    <a:pt x="139" y="146"/>
                    <a:pt x="139" y="146"/>
                  </a:cubicBezTo>
                  <a:cubicBezTo>
                    <a:pt x="143" y="146"/>
                    <a:pt x="143" y="146"/>
                    <a:pt x="143" y="146"/>
                  </a:cubicBezTo>
                  <a:cubicBezTo>
                    <a:pt x="144" y="146"/>
                    <a:pt x="144" y="146"/>
                    <a:pt x="144" y="146"/>
                  </a:cubicBezTo>
                  <a:cubicBezTo>
                    <a:pt x="145" y="151"/>
                    <a:pt x="145" y="151"/>
                    <a:pt x="145" y="151"/>
                  </a:cubicBezTo>
                  <a:cubicBezTo>
                    <a:pt x="145" y="151"/>
                    <a:pt x="148" y="151"/>
                    <a:pt x="148" y="151"/>
                  </a:cubicBezTo>
                  <a:cubicBezTo>
                    <a:pt x="148" y="151"/>
                    <a:pt x="149" y="152"/>
                    <a:pt x="149" y="152"/>
                  </a:cubicBezTo>
                  <a:cubicBezTo>
                    <a:pt x="149" y="152"/>
                    <a:pt x="150" y="152"/>
                    <a:pt x="152" y="152"/>
                  </a:cubicBezTo>
                  <a:cubicBezTo>
                    <a:pt x="154" y="152"/>
                    <a:pt x="153" y="151"/>
                    <a:pt x="154" y="151"/>
                  </a:cubicBezTo>
                  <a:cubicBezTo>
                    <a:pt x="155" y="151"/>
                    <a:pt x="157" y="152"/>
                    <a:pt x="158" y="153"/>
                  </a:cubicBezTo>
                  <a:cubicBezTo>
                    <a:pt x="158" y="153"/>
                    <a:pt x="160" y="153"/>
                    <a:pt x="162" y="154"/>
                  </a:cubicBezTo>
                  <a:cubicBezTo>
                    <a:pt x="164" y="154"/>
                    <a:pt x="167" y="155"/>
                    <a:pt x="168" y="156"/>
                  </a:cubicBezTo>
                  <a:cubicBezTo>
                    <a:pt x="168" y="156"/>
                    <a:pt x="168" y="159"/>
                    <a:pt x="168" y="160"/>
                  </a:cubicBezTo>
                  <a:cubicBezTo>
                    <a:pt x="168" y="162"/>
                    <a:pt x="169" y="163"/>
                    <a:pt x="168" y="165"/>
                  </a:cubicBezTo>
                  <a:cubicBezTo>
                    <a:pt x="168" y="167"/>
                    <a:pt x="166" y="167"/>
                    <a:pt x="165" y="167"/>
                  </a:cubicBezTo>
                  <a:cubicBezTo>
                    <a:pt x="165" y="167"/>
                    <a:pt x="163" y="169"/>
                    <a:pt x="163" y="169"/>
                  </a:cubicBezTo>
                  <a:cubicBezTo>
                    <a:pt x="163" y="169"/>
                    <a:pt x="162" y="169"/>
                    <a:pt x="162" y="169"/>
                  </a:cubicBezTo>
                  <a:cubicBezTo>
                    <a:pt x="162" y="169"/>
                    <a:pt x="162" y="169"/>
                    <a:pt x="162" y="170"/>
                  </a:cubicBezTo>
                  <a:cubicBezTo>
                    <a:pt x="162" y="170"/>
                    <a:pt x="162" y="169"/>
                    <a:pt x="162" y="169"/>
                  </a:cubicBezTo>
                  <a:cubicBezTo>
                    <a:pt x="162" y="169"/>
                    <a:pt x="162" y="170"/>
                    <a:pt x="162" y="170"/>
                  </a:cubicBezTo>
                  <a:cubicBezTo>
                    <a:pt x="162" y="170"/>
                    <a:pt x="162" y="170"/>
                    <a:pt x="162" y="170"/>
                  </a:cubicBezTo>
                  <a:cubicBezTo>
                    <a:pt x="161" y="173"/>
                    <a:pt x="162" y="171"/>
                    <a:pt x="165" y="171"/>
                  </a:cubicBezTo>
                  <a:cubicBezTo>
                    <a:pt x="168" y="170"/>
                    <a:pt x="168" y="171"/>
                    <a:pt x="168" y="171"/>
                  </a:cubicBezTo>
                  <a:cubicBezTo>
                    <a:pt x="167" y="171"/>
                    <a:pt x="167" y="172"/>
                    <a:pt x="166" y="172"/>
                  </a:cubicBezTo>
                  <a:cubicBezTo>
                    <a:pt x="164" y="172"/>
                    <a:pt x="162" y="174"/>
                    <a:pt x="160" y="174"/>
                  </a:cubicBezTo>
                  <a:cubicBezTo>
                    <a:pt x="158" y="174"/>
                    <a:pt x="160" y="175"/>
                    <a:pt x="163" y="176"/>
                  </a:cubicBezTo>
                  <a:cubicBezTo>
                    <a:pt x="165" y="176"/>
                    <a:pt x="163" y="177"/>
                    <a:pt x="162" y="177"/>
                  </a:cubicBezTo>
                  <a:cubicBezTo>
                    <a:pt x="160" y="178"/>
                    <a:pt x="159" y="179"/>
                    <a:pt x="159" y="179"/>
                  </a:cubicBezTo>
                  <a:cubicBezTo>
                    <a:pt x="159" y="179"/>
                    <a:pt x="160" y="182"/>
                    <a:pt x="158" y="182"/>
                  </a:cubicBezTo>
                  <a:cubicBezTo>
                    <a:pt x="156" y="182"/>
                    <a:pt x="155" y="183"/>
                    <a:pt x="157" y="184"/>
                  </a:cubicBezTo>
                  <a:cubicBezTo>
                    <a:pt x="159" y="186"/>
                    <a:pt x="157" y="186"/>
                    <a:pt x="160" y="187"/>
                  </a:cubicBezTo>
                  <a:cubicBezTo>
                    <a:pt x="162" y="188"/>
                    <a:pt x="165" y="188"/>
                    <a:pt x="167" y="190"/>
                  </a:cubicBezTo>
                  <a:cubicBezTo>
                    <a:pt x="169" y="192"/>
                    <a:pt x="171" y="193"/>
                    <a:pt x="173" y="194"/>
                  </a:cubicBezTo>
                  <a:cubicBezTo>
                    <a:pt x="174" y="194"/>
                    <a:pt x="174" y="194"/>
                    <a:pt x="174" y="194"/>
                  </a:cubicBezTo>
                  <a:cubicBezTo>
                    <a:pt x="174" y="194"/>
                    <a:pt x="174" y="194"/>
                    <a:pt x="174" y="194"/>
                  </a:cubicBezTo>
                  <a:cubicBezTo>
                    <a:pt x="174" y="194"/>
                    <a:pt x="174" y="194"/>
                    <a:pt x="174" y="194"/>
                  </a:cubicBezTo>
                  <a:cubicBezTo>
                    <a:pt x="176" y="194"/>
                    <a:pt x="177" y="193"/>
                    <a:pt x="178" y="193"/>
                  </a:cubicBezTo>
                  <a:cubicBezTo>
                    <a:pt x="178" y="193"/>
                    <a:pt x="181" y="194"/>
                    <a:pt x="182" y="195"/>
                  </a:cubicBezTo>
                  <a:cubicBezTo>
                    <a:pt x="184" y="196"/>
                    <a:pt x="187" y="196"/>
                    <a:pt x="188" y="196"/>
                  </a:cubicBezTo>
                  <a:cubicBezTo>
                    <a:pt x="190" y="196"/>
                    <a:pt x="191" y="197"/>
                    <a:pt x="192" y="199"/>
                  </a:cubicBezTo>
                  <a:cubicBezTo>
                    <a:pt x="194" y="201"/>
                    <a:pt x="196" y="200"/>
                    <a:pt x="198" y="200"/>
                  </a:cubicBezTo>
                  <a:cubicBezTo>
                    <a:pt x="199" y="200"/>
                    <a:pt x="202" y="200"/>
                    <a:pt x="203" y="202"/>
                  </a:cubicBezTo>
                  <a:cubicBezTo>
                    <a:pt x="203" y="203"/>
                    <a:pt x="206" y="203"/>
                    <a:pt x="207" y="203"/>
                  </a:cubicBezTo>
                  <a:cubicBezTo>
                    <a:pt x="208" y="203"/>
                    <a:pt x="211" y="204"/>
                    <a:pt x="212" y="206"/>
                  </a:cubicBezTo>
                  <a:cubicBezTo>
                    <a:pt x="213" y="208"/>
                    <a:pt x="213" y="207"/>
                    <a:pt x="214" y="207"/>
                  </a:cubicBezTo>
                  <a:cubicBezTo>
                    <a:pt x="215" y="208"/>
                    <a:pt x="218" y="205"/>
                    <a:pt x="219" y="204"/>
                  </a:cubicBezTo>
                  <a:cubicBezTo>
                    <a:pt x="219" y="204"/>
                    <a:pt x="218" y="203"/>
                    <a:pt x="217" y="202"/>
                  </a:cubicBezTo>
                  <a:cubicBezTo>
                    <a:pt x="216" y="201"/>
                    <a:pt x="215" y="201"/>
                    <a:pt x="213" y="199"/>
                  </a:cubicBezTo>
                  <a:cubicBezTo>
                    <a:pt x="211" y="196"/>
                    <a:pt x="211" y="194"/>
                    <a:pt x="211" y="194"/>
                  </a:cubicBezTo>
                  <a:cubicBezTo>
                    <a:pt x="211" y="193"/>
                    <a:pt x="210" y="191"/>
                    <a:pt x="207" y="189"/>
                  </a:cubicBezTo>
                  <a:cubicBezTo>
                    <a:pt x="204" y="187"/>
                    <a:pt x="205" y="188"/>
                    <a:pt x="206" y="188"/>
                  </a:cubicBezTo>
                  <a:cubicBezTo>
                    <a:pt x="206" y="187"/>
                    <a:pt x="207" y="186"/>
                    <a:pt x="208" y="185"/>
                  </a:cubicBezTo>
                  <a:cubicBezTo>
                    <a:pt x="209" y="184"/>
                    <a:pt x="209" y="184"/>
                    <a:pt x="209" y="183"/>
                  </a:cubicBezTo>
                  <a:cubicBezTo>
                    <a:pt x="208" y="181"/>
                    <a:pt x="210" y="180"/>
                    <a:pt x="212" y="179"/>
                  </a:cubicBezTo>
                  <a:cubicBezTo>
                    <a:pt x="214" y="179"/>
                    <a:pt x="215" y="176"/>
                    <a:pt x="215" y="176"/>
                  </a:cubicBezTo>
                  <a:cubicBezTo>
                    <a:pt x="214" y="176"/>
                    <a:pt x="214" y="176"/>
                    <a:pt x="214" y="176"/>
                  </a:cubicBezTo>
                  <a:cubicBezTo>
                    <a:pt x="214" y="176"/>
                    <a:pt x="214" y="176"/>
                    <a:pt x="214" y="176"/>
                  </a:cubicBezTo>
                  <a:cubicBezTo>
                    <a:pt x="214" y="176"/>
                    <a:pt x="214" y="176"/>
                    <a:pt x="214" y="176"/>
                  </a:cubicBezTo>
                  <a:cubicBezTo>
                    <a:pt x="214" y="176"/>
                    <a:pt x="214" y="176"/>
                    <a:pt x="214" y="176"/>
                  </a:cubicBezTo>
                  <a:cubicBezTo>
                    <a:pt x="212" y="174"/>
                    <a:pt x="212" y="174"/>
                    <a:pt x="212" y="174"/>
                  </a:cubicBezTo>
                  <a:cubicBezTo>
                    <a:pt x="214" y="174"/>
                    <a:pt x="214" y="174"/>
                    <a:pt x="214" y="174"/>
                  </a:cubicBezTo>
                  <a:cubicBezTo>
                    <a:pt x="214" y="171"/>
                    <a:pt x="214" y="171"/>
                    <a:pt x="214" y="171"/>
                  </a:cubicBezTo>
                  <a:cubicBezTo>
                    <a:pt x="214" y="171"/>
                    <a:pt x="212" y="170"/>
                    <a:pt x="212" y="169"/>
                  </a:cubicBezTo>
                  <a:cubicBezTo>
                    <a:pt x="212" y="169"/>
                    <a:pt x="210" y="168"/>
                    <a:pt x="210" y="168"/>
                  </a:cubicBezTo>
                  <a:cubicBezTo>
                    <a:pt x="210" y="168"/>
                    <a:pt x="208" y="167"/>
                    <a:pt x="205" y="167"/>
                  </a:cubicBezTo>
                  <a:cubicBezTo>
                    <a:pt x="202" y="168"/>
                    <a:pt x="203" y="167"/>
                    <a:pt x="203" y="165"/>
                  </a:cubicBezTo>
                  <a:cubicBezTo>
                    <a:pt x="203" y="163"/>
                    <a:pt x="203" y="164"/>
                    <a:pt x="201" y="164"/>
                  </a:cubicBezTo>
                  <a:cubicBezTo>
                    <a:pt x="200" y="163"/>
                    <a:pt x="200" y="163"/>
                    <a:pt x="200" y="162"/>
                  </a:cubicBezTo>
                  <a:cubicBezTo>
                    <a:pt x="201" y="161"/>
                    <a:pt x="201" y="160"/>
                    <a:pt x="201" y="159"/>
                  </a:cubicBezTo>
                  <a:cubicBezTo>
                    <a:pt x="201" y="158"/>
                    <a:pt x="202" y="157"/>
                    <a:pt x="201" y="157"/>
                  </a:cubicBezTo>
                  <a:cubicBezTo>
                    <a:pt x="201" y="156"/>
                    <a:pt x="202" y="154"/>
                    <a:pt x="202" y="153"/>
                  </a:cubicBezTo>
                  <a:cubicBezTo>
                    <a:pt x="201" y="152"/>
                    <a:pt x="204" y="150"/>
                    <a:pt x="204" y="150"/>
                  </a:cubicBezTo>
                  <a:cubicBezTo>
                    <a:pt x="206" y="151"/>
                    <a:pt x="206" y="151"/>
                    <a:pt x="206" y="151"/>
                  </a:cubicBezTo>
                  <a:cubicBezTo>
                    <a:pt x="206" y="153"/>
                    <a:pt x="206" y="153"/>
                    <a:pt x="206" y="153"/>
                  </a:cubicBezTo>
                  <a:cubicBezTo>
                    <a:pt x="206" y="153"/>
                    <a:pt x="208" y="154"/>
                    <a:pt x="209" y="154"/>
                  </a:cubicBezTo>
                  <a:cubicBezTo>
                    <a:pt x="209" y="154"/>
                    <a:pt x="209" y="152"/>
                    <a:pt x="209" y="152"/>
                  </a:cubicBezTo>
                  <a:cubicBezTo>
                    <a:pt x="209" y="151"/>
                    <a:pt x="209" y="151"/>
                    <a:pt x="209" y="151"/>
                  </a:cubicBezTo>
                  <a:cubicBezTo>
                    <a:pt x="211" y="149"/>
                    <a:pt x="211" y="149"/>
                    <a:pt x="211" y="149"/>
                  </a:cubicBezTo>
                  <a:cubicBezTo>
                    <a:pt x="212" y="147"/>
                    <a:pt x="212" y="147"/>
                    <a:pt x="212" y="147"/>
                  </a:cubicBezTo>
                  <a:cubicBezTo>
                    <a:pt x="213" y="147"/>
                    <a:pt x="213" y="147"/>
                    <a:pt x="213" y="147"/>
                  </a:cubicBezTo>
                  <a:cubicBezTo>
                    <a:pt x="214" y="146"/>
                    <a:pt x="214" y="146"/>
                    <a:pt x="214" y="146"/>
                  </a:cubicBezTo>
                  <a:cubicBezTo>
                    <a:pt x="214" y="146"/>
                    <a:pt x="214" y="146"/>
                    <a:pt x="214" y="146"/>
                  </a:cubicBezTo>
                  <a:cubicBezTo>
                    <a:pt x="215" y="145"/>
                    <a:pt x="215" y="145"/>
                    <a:pt x="215" y="145"/>
                  </a:cubicBezTo>
                  <a:cubicBezTo>
                    <a:pt x="216" y="144"/>
                    <a:pt x="216" y="144"/>
                    <a:pt x="216" y="144"/>
                  </a:cubicBezTo>
                  <a:cubicBezTo>
                    <a:pt x="216" y="144"/>
                    <a:pt x="216" y="144"/>
                    <a:pt x="216" y="144"/>
                  </a:cubicBezTo>
                  <a:cubicBezTo>
                    <a:pt x="217" y="142"/>
                    <a:pt x="217" y="142"/>
                    <a:pt x="217" y="142"/>
                  </a:cubicBezTo>
                  <a:cubicBezTo>
                    <a:pt x="220" y="142"/>
                    <a:pt x="220" y="142"/>
                    <a:pt x="220" y="142"/>
                  </a:cubicBezTo>
                  <a:cubicBezTo>
                    <a:pt x="220" y="143"/>
                    <a:pt x="220" y="143"/>
                    <a:pt x="220" y="143"/>
                  </a:cubicBezTo>
                  <a:cubicBezTo>
                    <a:pt x="220" y="144"/>
                    <a:pt x="220" y="144"/>
                    <a:pt x="220" y="144"/>
                  </a:cubicBezTo>
                  <a:cubicBezTo>
                    <a:pt x="223" y="143"/>
                    <a:pt x="223" y="143"/>
                    <a:pt x="223" y="143"/>
                  </a:cubicBezTo>
                  <a:cubicBezTo>
                    <a:pt x="223" y="142"/>
                    <a:pt x="223" y="142"/>
                    <a:pt x="223" y="142"/>
                  </a:cubicBezTo>
                  <a:cubicBezTo>
                    <a:pt x="225" y="142"/>
                    <a:pt x="225" y="142"/>
                    <a:pt x="225" y="142"/>
                  </a:cubicBezTo>
                  <a:cubicBezTo>
                    <a:pt x="226" y="144"/>
                    <a:pt x="226" y="144"/>
                    <a:pt x="226" y="144"/>
                  </a:cubicBezTo>
                  <a:cubicBezTo>
                    <a:pt x="228" y="143"/>
                    <a:pt x="228" y="143"/>
                    <a:pt x="228" y="143"/>
                  </a:cubicBezTo>
                  <a:cubicBezTo>
                    <a:pt x="230" y="144"/>
                    <a:pt x="230" y="144"/>
                    <a:pt x="230" y="144"/>
                  </a:cubicBezTo>
                  <a:cubicBezTo>
                    <a:pt x="232" y="144"/>
                    <a:pt x="232" y="144"/>
                    <a:pt x="232" y="144"/>
                  </a:cubicBezTo>
                  <a:cubicBezTo>
                    <a:pt x="233" y="146"/>
                    <a:pt x="233" y="146"/>
                    <a:pt x="233" y="146"/>
                  </a:cubicBezTo>
                  <a:cubicBezTo>
                    <a:pt x="235" y="147"/>
                    <a:pt x="235" y="147"/>
                    <a:pt x="235" y="147"/>
                  </a:cubicBezTo>
                  <a:cubicBezTo>
                    <a:pt x="236" y="146"/>
                    <a:pt x="236" y="146"/>
                    <a:pt x="236" y="146"/>
                  </a:cubicBezTo>
                  <a:cubicBezTo>
                    <a:pt x="238" y="147"/>
                    <a:pt x="238" y="147"/>
                    <a:pt x="238" y="147"/>
                  </a:cubicBezTo>
                  <a:cubicBezTo>
                    <a:pt x="240" y="148"/>
                    <a:pt x="240" y="148"/>
                    <a:pt x="240" y="148"/>
                  </a:cubicBezTo>
                  <a:cubicBezTo>
                    <a:pt x="241" y="149"/>
                    <a:pt x="241" y="149"/>
                    <a:pt x="241" y="149"/>
                  </a:cubicBezTo>
                  <a:cubicBezTo>
                    <a:pt x="243" y="149"/>
                    <a:pt x="243" y="149"/>
                    <a:pt x="243" y="149"/>
                  </a:cubicBezTo>
                  <a:cubicBezTo>
                    <a:pt x="246" y="147"/>
                    <a:pt x="246" y="147"/>
                    <a:pt x="246" y="147"/>
                  </a:cubicBezTo>
                  <a:cubicBezTo>
                    <a:pt x="250" y="147"/>
                    <a:pt x="250" y="147"/>
                    <a:pt x="250" y="147"/>
                  </a:cubicBezTo>
                  <a:cubicBezTo>
                    <a:pt x="250" y="148"/>
                    <a:pt x="250" y="148"/>
                    <a:pt x="250" y="148"/>
                  </a:cubicBezTo>
                  <a:cubicBezTo>
                    <a:pt x="252" y="146"/>
                    <a:pt x="252" y="146"/>
                    <a:pt x="252" y="146"/>
                  </a:cubicBezTo>
                  <a:cubicBezTo>
                    <a:pt x="255" y="145"/>
                    <a:pt x="255" y="145"/>
                    <a:pt x="255" y="145"/>
                  </a:cubicBezTo>
                  <a:cubicBezTo>
                    <a:pt x="256" y="147"/>
                    <a:pt x="256" y="147"/>
                    <a:pt x="256" y="147"/>
                  </a:cubicBezTo>
                  <a:cubicBezTo>
                    <a:pt x="257" y="148"/>
                    <a:pt x="257" y="148"/>
                    <a:pt x="257" y="148"/>
                  </a:cubicBezTo>
                  <a:cubicBezTo>
                    <a:pt x="259" y="149"/>
                    <a:pt x="259" y="149"/>
                    <a:pt x="259" y="149"/>
                  </a:cubicBezTo>
                  <a:cubicBezTo>
                    <a:pt x="261" y="150"/>
                    <a:pt x="261" y="150"/>
                    <a:pt x="261" y="150"/>
                  </a:cubicBezTo>
                  <a:cubicBezTo>
                    <a:pt x="263" y="148"/>
                    <a:pt x="263" y="148"/>
                    <a:pt x="263" y="148"/>
                  </a:cubicBezTo>
                  <a:cubicBezTo>
                    <a:pt x="265" y="149"/>
                    <a:pt x="265" y="149"/>
                    <a:pt x="265" y="149"/>
                  </a:cubicBezTo>
                  <a:cubicBezTo>
                    <a:pt x="267" y="149"/>
                    <a:pt x="267" y="149"/>
                    <a:pt x="267" y="149"/>
                  </a:cubicBezTo>
                  <a:cubicBezTo>
                    <a:pt x="269" y="149"/>
                    <a:pt x="269" y="149"/>
                    <a:pt x="269" y="149"/>
                  </a:cubicBezTo>
                  <a:cubicBezTo>
                    <a:pt x="270" y="146"/>
                    <a:pt x="270" y="146"/>
                    <a:pt x="270" y="146"/>
                  </a:cubicBezTo>
                  <a:cubicBezTo>
                    <a:pt x="267" y="145"/>
                    <a:pt x="267" y="145"/>
                    <a:pt x="267" y="145"/>
                  </a:cubicBezTo>
                  <a:cubicBezTo>
                    <a:pt x="264" y="144"/>
                    <a:pt x="264" y="144"/>
                    <a:pt x="264" y="144"/>
                  </a:cubicBezTo>
                  <a:cubicBezTo>
                    <a:pt x="262" y="143"/>
                    <a:pt x="262" y="143"/>
                    <a:pt x="262" y="143"/>
                  </a:cubicBezTo>
                  <a:cubicBezTo>
                    <a:pt x="261" y="142"/>
                    <a:pt x="261" y="142"/>
                    <a:pt x="261" y="142"/>
                  </a:cubicBezTo>
                  <a:cubicBezTo>
                    <a:pt x="262" y="141"/>
                    <a:pt x="262" y="141"/>
                    <a:pt x="262" y="141"/>
                  </a:cubicBezTo>
                  <a:cubicBezTo>
                    <a:pt x="264" y="140"/>
                    <a:pt x="264" y="140"/>
                    <a:pt x="264" y="140"/>
                  </a:cubicBezTo>
                  <a:cubicBezTo>
                    <a:pt x="265" y="138"/>
                    <a:pt x="265" y="138"/>
                    <a:pt x="265" y="138"/>
                  </a:cubicBezTo>
                  <a:cubicBezTo>
                    <a:pt x="264" y="138"/>
                    <a:pt x="264" y="138"/>
                    <a:pt x="264" y="138"/>
                  </a:cubicBezTo>
                  <a:cubicBezTo>
                    <a:pt x="264" y="136"/>
                    <a:pt x="264" y="136"/>
                    <a:pt x="264" y="136"/>
                  </a:cubicBezTo>
                  <a:cubicBezTo>
                    <a:pt x="265" y="135"/>
                    <a:pt x="265" y="135"/>
                    <a:pt x="265" y="135"/>
                  </a:cubicBezTo>
                  <a:cubicBezTo>
                    <a:pt x="269" y="135"/>
                    <a:pt x="269" y="135"/>
                    <a:pt x="269" y="135"/>
                  </a:cubicBezTo>
                  <a:cubicBezTo>
                    <a:pt x="266" y="135"/>
                    <a:pt x="266" y="135"/>
                    <a:pt x="266" y="135"/>
                  </a:cubicBezTo>
                  <a:cubicBezTo>
                    <a:pt x="265" y="133"/>
                    <a:pt x="265" y="133"/>
                    <a:pt x="265" y="133"/>
                  </a:cubicBezTo>
                  <a:cubicBezTo>
                    <a:pt x="264" y="133"/>
                    <a:pt x="264" y="133"/>
                    <a:pt x="264" y="133"/>
                  </a:cubicBezTo>
                  <a:cubicBezTo>
                    <a:pt x="263" y="132"/>
                    <a:pt x="263" y="132"/>
                    <a:pt x="263" y="132"/>
                  </a:cubicBezTo>
                  <a:cubicBezTo>
                    <a:pt x="262" y="129"/>
                    <a:pt x="262" y="129"/>
                    <a:pt x="262" y="129"/>
                  </a:cubicBezTo>
                  <a:cubicBezTo>
                    <a:pt x="263" y="129"/>
                    <a:pt x="263" y="129"/>
                    <a:pt x="263" y="129"/>
                  </a:cubicBezTo>
                  <a:cubicBezTo>
                    <a:pt x="266" y="130"/>
                    <a:pt x="266" y="130"/>
                    <a:pt x="266" y="130"/>
                  </a:cubicBezTo>
                  <a:cubicBezTo>
                    <a:pt x="269" y="130"/>
                    <a:pt x="269" y="130"/>
                    <a:pt x="269" y="130"/>
                  </a:cubicBezTo>
                  <a:cubicBezTo>
                    <a:pt x="270" y="128"/>
                    <a:pt x="270" y="128"/>
                    <a:pt x="270" y="128"/>
                  </a:cubicBezTo>
                  <a:cubicBezTo>
                    <a:pt x="272" y="128"/>
                    <a:pt x="272" y="128"/>
                    <a:pt x="272" y="128"/>
                  </a:cubicBezTo>
                  <a:cubicBezTo>
                    <a:pt x="273" y="127"/>
                    <a:pt x="273" y="127"/>
                    <a:pt x="273" y="127"/>
                  </a:cubicBezTo>
                  <a:cubicBezTo>
                    <a:pt x="277" y="127"/>
                    <a:pt x="277" y="127"/>
                    <a:pt x="277" y="127"/>
                  </a:cubicBezTo>
                  <a:cubicBezTo>
                    <a:pt x="278" y="127"/>
                    <a:pt x="278" y="127"/>
                    <a:pt x="278" y="127"/>
                  </a:cubicBezTo>
                  <a:cubicBezTo>
                    <a:pt x="280" y="127"/>
                    <a:pt x="280" y="127"/>
                    <a:pt x="280" y="127"/>
                  </a:cubicBezTo>
                  <a:cubicBezTo>
                    <a:pt x="281" y="126"/>
                    <a:pt x="281" y="126"/>
                    <a:pt x="281" y="126"/>
                  </a:cubicBezTo>
                  <a:cubicBezTo>
                    <a:pt x="281" y="126"/>
                    <a:pt x="284" y="126"/>
                    <a:pt x="285" y="126"/>
                  </a:cubicBezTo>
                  <a:cubicBezTo>
                    <a:pt x="285" y="126"/>
                    <a:pt x="287" y="125"/>
                    <a:pt x="287" y="125"/>
                  </a:cubicBezTo>
                  <a:cubicBezTo>
                    <a:pt x="291" y="124"/>
                    <a:pt x="291" y="124"/>
                    <a:pt x="291" y="124"/>
                  </a:cubicBezTo>
                  <a:cubicBezTo>
                    <a:pt x="293" y="122"/>
                    <a:pt x="293" y="122"/>
                    <a:pt x="293" y="122"/>
                  </a:cubicBezTo>
                  <a:cubicBezTo>
                    <a:pt x="294" y="121"/>
                    <a:pt x="294" y="121"/>
                    <a:pt x="294" y="121"/>
                  </a:cubicBezTo>
                  <a:cubicBezTo>
                    <a:pt x="298" y="121"/>
                    <a:pt x="298" y="121"/>
                    <a:pt x="298" y="121"/>
                  </a:cubicBezTo>
                  <a:cubicBezTo>
                    <a:pt x="299" y="122"/>
                    <a:pt x="299" y="122"/>
                    <a:pt x="299" y="122"/>
                  </a:cubicBezTo>
                  <a:cubicBezTo>
                    <a:pt x="302" y="122"/>
                    <a:pt x="302" y="122"/>
                    <a:pt x="302" y="122"/>
                  </a:cubicBezTo>
                  <a:cubicBezTo>
                    <a:pt x="305" y="121"/>
                    <a:pt x="305" y="121"/>
                    <a:pt x="305" y="121"/>
                  </a:cubicBezTo>
                  <a:cubicBezTo>
                    <a:pt x="306" y="122"/>
                    <a:pt x="306" y="122"/>
                    <a:pt x="306" y="122"/>
                  </a:cubicBezTo>
                  <a:cubicBezTo>
                    <a:pt x="308" y="124"/>
                    <a:pt x="308" y="124"/>
                    <a:pt x="308" y="124"/>
                  </a:cubicBezTo>
                  <a:cubicBezTo>
                    <a:pt x="310" y="128"/>
                    <a:pt x="310" y="128"/>
                    <a:pt x="310" y="128"/>
                  </a:cubicBezTo>
                  <a:cubicBezTo>
                    <a:pt x="310" y="129"/>
                    <a:pt x="310" y="129"/>
                    <a:pt x="310" y="129"/>
                  </a:cubicBezTo>
                  <a:cubicBezTo>
                    <a:pt x="312" y="128"/>
                    <a:pt x="312" y="128"/>
                    <a:pt x="312" y="128"/>
                  </a:cubicBezTo>
                  <a:cubicBezTo>
                    <a:pt x="314" y="127"/>
                    <a:pt x="314" y="127"/>
                    <a:pt x="314" y="127"/>
                  </a:cubicBezTo>
                  <a:cubicBezTo>
                    <a:pt x="315" y="129"/>
                    <a:pt x="315" y="129"/>
                    <a:pt x="315" y="129"/>
                  </a:cubicBezTo>
                  <a:cubicBezTo>
                    <a:pt x="317" y="129"/>
                    <a:pt x="317" y="129"/>
                    <a:pt x="317" y="129"/>
                  </a:cubicBezTo>
                  <a:cubicBezTo>
                    <a:pt x="322" y="128"/>
                    <a:pt x="322" y="128"/>
                    <a:pt x="322" y="128"/>
                  </a:cubicBezTo>
                  <a:cubicBezTo>
                    <a:pt x="322" y="129"/>
                    <a:pt x="322" y="129"/>
                    <a:pt x="322" y="129"/>
                  </a:cubicBezTo>
                  <a:cubicBezTo>
                    <a:pt x="320" y="130"/>
                    <a:pt x="320" y="130"/>
                    <a:pt x="320" y="130"/>
                  </a:cubicBezTo>
                  <a:cubicBezTo>
                    <a:pt x="321" y="132"/>
                    <a:pt x="321" y="132"/>
                    <a:pt x="321" y="132"/>
                  </a:cubicBezTo>
                  <a:cubicBezTo>
                    <a:pt x="321" y="132"/>
                    <a:pt x="322" y="133"/>
                    <a:pt x="323" y="133"/>
                  </a:cubicBezTo>
                  <a:cubicBezTo>
                    <a:pt x="324" y="133"/>
                    <a:pt x="327" y="131"/>
                    <a:pt x="327" y="131"/>
                  </a:cubicBezTo>
                  <a:cubicBezTo>
                    <a:pt x="331" y="129"/>
                    <a:pt x="331" y="129"/>
                    <a:pt x="331" y="129"/>
                  </a:cubicBezTo>
                  <a:cubicBezTo>
                    <a:pt x="335" y="127"/>
                    <a:pt x="335" y="127"/>
                    <a:pt x="335" y="127"/>
                  </a:cubicBezTo>
                  <a:cubicBezTo>
                    <a:pt x="336" y="129"/>
                    <a:pt x="336" y="129"/>
                    <a:pt x="336" y="129"/>
                  </a:cubicBezTo>
                  <a:cubicBezTo>
                    <a:pt x="336" y="129"/>
                    <a:pt x="341" y="133"/>
                    <a:pt x="342" y="133"/>
                  </a:cubicBezTo>
                  <a:cubicBezTo>
                    <a:pt x="342" y="133"/>
                    <a:pt x="350" y="139"/>
                    <a:pt x="350" y="139"/>
                  </a:cubicBezTo>
                  <a:cubicBezTo>
                    <a:pt x="358" y="148"/>
                    <a:pt x="358" y="148"/>
                    <a:pt x="358" y="148"/>
                  </a:cubicBezTo>
                  <a:cubicBezTo>
                    <a:pt x="361" y="149"/>
                    <a:pt x="361" y="149"/>
                    <a:pt x="361" y="149"/>
                  </a:cubicBezTo>
                  <a:cubicBezTo>
                    <a:pt x="361" y="146"/>
                    <a:pt x="361" y="146"/>
                    <a:pt x="361" y="146"/>
                  </a:cubicBezTo>
                  <a:cubicBezTo>
                    <a:pt x="362" y="145"/>
                    <a:pt x="362" y="145"/>
                    <a:pt x="362" y="145"/>
                  </a:cubicBezTo>
                  <a:cubicBezTo>
                    <a:pt x="364" y="146"/>
                    <a:pt x="364" y="146"/>
                    <a:pt x="364" y="146"/>
                  </a:cubicBezTo>
                  <a:cubicBezTo>
                    <a:pt x="367" y="148"/>
                    <a:pt x="367" y="148"/>
                    <a:pt x="367" y="148"/>
                  </a:cubicBezTo>
                  <a:cubicBezTo>
                    <a:pt x="369" y="150"/>
                    <a:pt x="369" y="150"/>
                    <a:pt x="369" y="150"/>
                  </a:cubicBezTo>
                  <a:cubicBezTo>
                    <a:pt x="372" y="149"/>
                    <a:pt x="372" y="149"/>
                    <a:pt x="372" y="149"/>
                  </a:cubicBezTo>
                  <a:cubicBezTo>
                    <a:pt x="372" y="149"/>
                    <a:pt x="373" y="148"/>
                    <a:pt x="374" y="147"/>
                  </a:cubicBezTo>
                  <a:cubicBezTo>
                    <a:pt x="374" y="147"/>
                    <a:pt x="378" y="147"/>
                    <a:pt x="378" y="147"/>
                  </a:cubicBezTo>
                  <a:cubicBezTo>
                    <a:pt x="380" y="149"/>
                    <a:pt x="380" y="149"/>
                    <a:pt x="380" y="149"/>
                  </a:cubicBezTo>
                  <a:cubicBezTo>
                    <a:pt x="380" y="149"/>
                    <a:pt x="383" y="152"/>
                    <a:pt x="384" y="152"/>
                  </a:cubicBezTo>
                  <a:cubicBezTo>
                    <a:pt x="384" y="152"/>
                    <a:pt x="387" y="155"/>
                    <a:pt x="387" y="155"/>
                  </a:cubicBezTo>
                  <a:cubicBezTo>
                    <a:pt x="390" y="156"/>
                    <a:pt x="390" y="156"/>
                    <a:pt x="390" y="156"/>
                  </a:cubicBezTo>
                  <a:cubicBezTo>
                    <a:pt x="395" y="155"/>
                    <a:pt x="395" y="155"/>
                    <a:pt x="395" y="155"/>
                  </a:cubicBezTo>
                  <a:cubicBezTo>
                    <a:pt x="395" y="155"/>
                    <a:pt x="396" y="157"/>
                    <a:pt x="396" y="158"/>
                  </a:cubicBezTo>
                  <a:cubicBezTo>
                    <a:pt x="397" y="158"/>
                    <a:pt x="398" y="159"/>
                    <a:pt x="399" y="159"/>
                  </a:cubicBezTo>
                  <a:cubicBezTo>
                    <a:pt x="402" y="159"/>
                    <a:pt x="402" y="159"/>
                    <a:pt x="402" y="159"/>
                  </a:cubicBezTo>
                  <a:cubicBezTo>
                    <a:pt x="402" y="159"/>
                    <a:pt x="402" y="159"/>
                    <a:pt x="402" y="159"/>
                  </a:cubicBezTo>
                  <a:cubicBezTo>
                    <a:pt x="402" y="159"/>
                    <a:pt x="402" y="159"/>
                    <a:pt x="402" y="159"/>
                  </a:cubicBezTo>
                  <a:cubicBezTo>
                    <a:pt x="402" y="159"/>
                    <a:pt x="402" y="159"/>
                    <a:pt x="402" y="159"/>
                  </a:cubicBezTo>
                  <a:cubicBezTo>
                    <a:pt x="404" y="157"/>
                    <a:pt x="404" y="157"/>
                    <a:pt x="404" y="157"/>
                  </a:cubicBezTo>
                  <a:cubicBezTo>
                    <a:pt x="408" y="156"/>
                    <a:pt x="408" y="156"/>
                    <a:pt x="408" y="156"/>
                  </a:cubicBezTo>
                  <a:cubicBezTo>
                    <a:pt x="409" y="155"/>
                    <a:pt x="409" y="155"/>
                    <a:pt x="409" y="155"/>
                  </a:cubicBezTo>
                  <a:cubicBezTo>
                    <a:pt x="410" y="153"/>
                    <a:pt x="410" y="153"/>
                    <a:pt x="410" y="153"/>
                  </a:cubicBezTo>
                  <a:cubicBezTo>
                    <a:pt x="413" y="152"/>
                    <a:pt x="413" y="152"/>
                    <a:pt x="413" y="152"/>
                  </a:cubicBezTo>
                  <a:cubicBezTo>
                    <a:pt x="413" y="152"/>
                    <a:pt x="420" y="149"/>
                    <a:pt x="421" y="149"/>
                  </a:cubicBezTo>
                  <a:cubicBezTo>
                    <a:pt x="421" y="149"/>
                    <a:pt x="426" y="150"/>
                    <a:pt x="426" y="150"/>
                  </a:cubicBezTo>
                  <a:cubicBezTo>
                    <a:pt x="426" y="150"/>
                    <a:pt x="430" y="151"/>
                    <a:pt x="430" y="151"/>
                  </a:cubicBezTo>
                  <a:cubicBezTo>
                    <a:pt x="430" y="152"/>
                    <a:pt x="434" y="154"/>
                    <a:pt x="434" y="154"/>
                  </a:cubicBezTo>
                  <a:cubicBezTo>
                    <a:pt x="434" y="154"/>
                    <a:pt x="440" y="154"/>
                    <a:pt x="441" y="154"/>
                  </a:cubicBezTo>
                  <a:cubicBezTo>
                    <a:pt x="441" y="154"/>
                    <a:pt x="444" y="154"/>
                    <a:pt x="444" y="154"/>
                  </a:cubicBezTo>
                  <a:cubicBezTo>
                    <a:pt x="444" y="155"/>
                    <a:pt x="444" y="155"/>
                    <a:pt x="444" y="155"/>
                  </a:cubicBezTo>
                  <a:cubicBezTo>
                    <a:pt x="447" y="155"/>
                    <a:pt x="447" y="155"/>
                    <a:pt x="447" y="155"/>
                  </a:cubicBezTo>
                  <a:cubicBezTo>
                    <a:pt x="449" y="153"/>
                    <a:pt x="449" y="153"/>
                    <a:pt x="449" y="153"/>
                  </a:cubicBezTo>
                  <a:cubicBezTo>
                    <a:pt x="449" y="151"/>
                    <a:pt x="449" y="151"/>
                    <a:pt x="449" y="151"/>
                  </a:cubicBezTo>
                  <a:cubicBezTo>
                    <a:pt x="447" y="150"/>
                    <a:pt x="447" y="150"/>
                    <a:pt x="447" y="150"/>
                  </a:cubicBezTo>
                  <a:cubicBezTo>
                    <a:pt x="445" y="148"/>
                    <a:pt x="445" y="148"/>
                    <a:pt x="445" y="148"/>
                  </a:cubicBezTo>
                  <a:cubicBezTo>
                    <a:pt x="444" y="146"/>
                    <a:pt x="444" y="146"/>
                    <a:pt x="444" y="146"/>
                  </a:cubicBezTo>
                  <a:cubicBezTo>
                    <a:pt x="445" y="142"/>
                    <a:pt x="445" y="142"/>
                    <a:pt x="445" y="142"/>
                  </a:cubicBezTo>
                  <a:cubicBezTo>
                    <a:pt x="448" y="141"/>
                    <a:pt x="448" y="141"/>
                    <a:pt x="448" y="141"/>
                  </a:cubicBezTo>
                  <a:cubicBezTo>
                    <a:pt x="452" y="142"/>
                    <a:pt x="452" y="142"/>
                    <a:pt x="452" y="142"/>
                  </a:cubicBezTo>
                  <a:cubicBezTo>
                    <a:pt x="455" y="143"/>
                    <a:pt x="455" y="143"/>
                    <a:pt x="455" y="143"/>
                  </a:cubicBezTo>
                  <a:cubicBezTo>
                    <a:pt x="458" y="144"/>
                    <a:pt x="458" y="144"/>
                    <a:pt x="458" y="144"/>
                  </a:cubicBezTo>
                  <a:cubicBezTo>
                    <a:pt x="458" y="144"/>
                    <a:pt x="463" y="143"/>
                    <a:pt x="465" y="145"/>
                  </a:cubicBezTo>
                  <a:cubicBezTo>
                    <a:pt x="467" y="148"/>
                    <a:pt x="471" y="151"/>
                    <a:pt x="471" y="151"/>
                  </a:cubicBezTo>
                  <a:cubicBezTo>
                    <a:pt x="474" y="153"/>
                    <a:pt x="474" y="153"/>
                    <a:pt x="474" y="153"/>
                  </a:cubicBezTo>
                  <a:cubicBezTo>
                    <a:pt x="478" y="153"/>
                    <a:pt x="478" y="153"/>
                    <a:pt x="478" y="153"/>
                  </a:cubicBezTo>
                  <a:cubicBezTo>
                    <a:pt x="479" y="151"/>
                    <a:pt x="479" y="151"/>
                    <a:pt x="479" y="151"/>
                  </a:cubicBezTo>
                  <a:cubicBezTo>
                    <a:pt x="483" y="150"/>
                    <a:pt x="483" y="150"/>
                    <a:pt x="483" y="150"/>
                  </a:cubicBezTo>
                  <a:cubicBezTo>
                    <a:pt x="486" y="151"/>
                    <a:pt x="486" y="151"/>
                    <a:pt x="486" y="151"/>
                  </a:cubicBezTo>
                  <a:cubicBezTo>
                    <a:pt x="489" y="151"/>
                    <a:pt x="489" y="151"/>
                    <a:pt x="489" y="151"/>
                  </a:cubicBezTo>
                  <a:cubicBezTo>
                    <a:pt x="489" y="151"/>
                    <a:pt x="492" y="153"/>
                    <a:pt x="493" y="153"/>
                  </a:cubicBezTo>
                  <a:cubicBezTo>
                    <a:pt x="493" y="153"/>
                    <a:pt x="496" y="155"/>
                    <a:pt x="496" y="155"/>
                  </a:cubicBezTo>
                  <a:cubicBezTo>
                    <a:pt x="501" y="158"/>
                    <a:pt x="501" y="158"/>
                    <a:pt x="501" y="158"/>
                  </a:cubicBezTo>
                  <a:cubicBezTo>
                    <a:pt x="502" y="157"/>
                    <a:pt x="502" y="157"/>
                    <a:pt x="502" y="157"/>
                  </a:cubicBezTo>
                  <a:cubicBezTo>
                    <a:pt x="508" y="157"/>
                    <a:pt x="508" y="157"/>
                    <a:pt x="508" y="157"/>
                  </a:cubicBezTo>
                  <a:cubicBezTo>
                    <a:pt x="507" y="159"/>
                    <a:pt x="507" y="159"/>
                    <a:pt x="507" y="159"/>
                  </a:cubicBezTo>
                  <a:cubicBezTo>
                    <a:pt x="515" y="159"/>
                    <a:pt x="515" y="159"/>
                    <a:pt x="515" y="159"/>
                  </a:cubicBezTo>
                  <a:cubicBezTo>
                    <a:pt x="515" y="157"/>
                    <a:pt x="515" y="157"/>
                    <a:pt x="515" y="157"/>
                  </a:cubicBezTo>
                  <a:cubicBezTo>
                    <a:pt x="516" y="157"/>
                    <a:pt x="516" y="157"/>
                    <a:pt x="516" y="157"/>
                  </a:cubicBezTo>
                  <a:cubicBezTo>
                    <a:pt x="519" y="157"/>
                    <a:pt x="519" y="157"/>
                    <a:pt x="519" y="157"/>
                  </a:cubicBezTo>
                  <a:cubicBezTo>
                    <a:pt x="519" y="156"/>
                    <a:pt x="519" y="156"/>
                    <a:pt x="519" y="156"/>
                  </a:cubicBezTo>
                  <a:cubicBezTo>
                    <a:pt x="521" y="156"/>
                    <a:pt x="521" y="156"/>
                    <a:pt x="521" y="156"/>
                  </a:cubicBezTo>
                  <a:cubicBezTo>
                    <a:pt x="522" y="155"/>
                    <a:pt x="522" y="155"/>
                    <a:pt x="522" y="155"/>
                  </a:cubicBezTo>
                  <a:cubicBezTo>
                    <a:pt x="522" y="153"/>
                    <a:pt x="522" y="153"/>
                    <a:pt x="522" y="153"/>
                  </a:cubicBezTo>
                  <a:cubicBezTo>
                    <a:pt x="524" y="153"/>
                    <a:pt x="524" y="153"/>
                    <a:pt x="524" y="153"/>
                  </a:cubicBezTo>
                  <a:cubicBezTo>
                    <a:pt x="524" y="153"/>
                    <a:pt x="524" y="153"/>
                    <a:pt x="524" y="153"/>
                  </a:cubicBezTo>
                  <a:cubicBezTo>
                    <a:pt x="525" y="152"/>
                    <a:pt x="525" y="152"/>
                    <a:pt x="525" y="152"/>
                  </a:cubicBezTo>
                  <a:cubicBezTo>
                    <a:pt x="526" y="151"/>
                    <a:pt x="526" y="151"/>
                    <a:pt x="526" y="151"/>
                  </a:cubicBezTo>
                  <a:cubicBezTo>
                    <a:pt x="531" y="151"/>
                    <a:pt x="531" y="151"/>
                    <a:pt x="531" y="151"/>
                  </a:cubicBezTo>
                  <a:cubicBezTo>
                    <a:pt x="531" y="153"/>
                    <a:pt x="531" y="153"/>
                    <a:pt x="531" y="153"/>
                  </a:cubicBezTo>
                  <a:cubicBezTo>
                    <a:pt x="533" y="153"/>
                    <a:pt x="533" y="153"/>
                    <a:pt x="533" y="153"/>
                  </a:cubicBezTo>
                  <a:cubicBezTo>
                    <a:pt x="533" y="154"/>
                    <a:pt x="533" y="154"/>
                    <a:pt x="533" y="154"/>
                  </a:cubicBezTo>
                  <a:cubicBezTo>
                    <a:pt x="540" y="154"/>
                    <a:pt x="540" y="154"/>
                    <a:pt x="540" y="154"/>
                  </a:cubicBezTo>
                  <a:cubicBezTo>
                    <a:pt x="540" y="155"/>
                    <a:pt x="540" y="155"/>
                    <a:pt x="540" y="155"/>
                  </a:cubicBezTo>
                  <a:cubicBezTo>
                    <a:pt x="541" y="155"/>
                    <a:pt x="541" y="155"/>
                    <a:pt x="541" y="155"/>
                  </a:cubicBezTo>
                  <a:cubicBezTo>
                    <a:pt x="541" y="155"/>
                    <a:pt x="541" y="155"/>
                    <a:pt x="541" y="155"/>
                  </a:cubicBezTo>
                  <a:cubicBezTo>
                    <a:pt x="541" y="155"/>
                    <a:pt x="541" y="155"/>
                    <a:pt x="541" y="155"/>
                  </a:cubicBezTo>
                  <a:cubicBezTo>
                    <a:pt x="543" y="155"/>
                    <a:pt x="543" y="155"/>
                    <a:pt x="543" y="155"/>
                  </a:cubicBezTo>
                  <a:cubicBezTo>
                    <a:pt x="544" y="156"/>
                    <a:pt x="544" y="156"/>
                    <a:pt x="544" y="156"/>
                  </a:cubicBezTo>
                  <a:cubicBezTo>
                    <a:pt x="547" y="156"/>
                    <a:pt x="547" y="156"/>
                    <a:pt x="547" y="156"/>
                  </a:cubicBezTo>
                  <a:cubicBezTo>
                    <a:pt x="547" y="155"/>
                    <a:pt x="547" y="155"/>
                    <a:pt x="547" y="155"/>
                  </a:cubicBezTo>
                  <a:cubicBezTo>
                    <a:pt x="548" y="155"/>
                    <a:pt x="548" y="155"/>
                    <a:pt x="548" y="155"/>
                  </a:cubicBezTo>
                  <a:cubicBezTo>
                    <a:pt x="548" y="153"/>
                    <a:pt x="548" y="153"/>
                    <a:pt x="548" y="153"/>
                  </a:cubicBezTo>
                  <a:cubicBezTo>
                    <a:pt x="550" y="153"/>
                    <a:pt x="550" y="153"/>
                    <a:pt x="550" y="153"/>
                  </a:cubicBezTo>
                  <a:cubicBezTo>
                    <a:pt x="550" y="153"/>
                    <a:pt x="550" y="153"/>
                    <a:pt x="550" y="153"/>
                  </a:cubicBezTo>
                  <a:cubicBezTo>
                    <a:pt x="550" y="151"/>
                    <a:pt x="550" y="151"/>
                    <a:pt x="550" y="151"/>
                  </a:cubicBezTo>
                  <a:cubicBezTo>
                    <a:pt x="549" y="152"/>
                    <a:pt x="549" y="152"/>
                    <a:pt x="549" y="152"/>
                  </a:cubicBezTo>
                  <a:cubicBezTo>
                    <a:pt x="549" y="149"/>
                    <a:pt x="549" y="149"/>
                    <a:pt x="549" y="149"/>
                  </a:cubicBezTo>
                  <a:cubicBezTo>
                    <a:pt x="549" y="146"/>
                    <a:pt x="549" y="146"/>
                    <a:pt x="549" y="146"/>
                  </a:cubicBezTo>
                  <a:cubicBezTo>
                    <a:pt x="549" y="146"/>
                    <a:pt x="549" y="143"/>
                    <a:pt x="550" y="143"/>
                  </a:cubicBezTo>
                  <a:cubicBezTo>
                    <a:pt x="550" y="142"/>
                    <a:pt x="551" y="141"/>
                    <a:pt x="551" y="141"/>
                  </a:cubicBezTo>
                  <a:cubicBezTo>
                    <a:pt x="551" y="140"/>
                    <a:pt x="549" y="139"/>
                    <a:pt x="548" y="139"/>
                  </a:cubicBezTo>
                  <a:cubicBezTo>
                    <a:pt x="547" y="139"/>
                    <a:pt x="546" y="138"/>
                    <a:pt x="545" y="138"/>
                  </a:cubicBezTo>
                  <a:cubicBezTo>
                    <a:pt x="545" y="138"/>
                    <a:pt x="544" y="137"/>
                    <a:pt x="544" y="137"/>
                  </a:cubicBezTo>
                  <a:cubicBezTo>
                    <a:pt x="544" y="137"/>
                    <a:pt x="546" y="134"/>
                    <a:pt x="547" y="133"/>
                  </a:cubicBezTo>
                  <a:cubicBezTo>
                    <a:pt x="547" y="133"/>
                    <a:pt x="552" y="131"/>
                    <a:pt x="553" y="131"/>
                  </a:cubicBezTo>
                  <a:cubicBezTo>
                    <a:pt x="555" y="131"/>
                    <a:pt x="559" y="132"/>
                    <a:pt x="561" y="133"/>
                  </a:cubicBezTo>
                  <a:cubicBezTo>
                    <a:pt x="563" y="133"/>
                    <a:pt x="565" y="135"/>
                    <a:pt x="566" y="135"/>
                  </a:cubicBezTo>
                  <a:cubicBezTo>
                    <a:pt x="567" y="135"/>
                    <a:pt x="571" y="135"/>
                    <a:pt x="575" y="138"/>
                  </a:cubicBezTo>
                  <a:cubicBezTo>
                    <a:pt x="578" y="141"/>
                    <a:pt x="584" y="147"/>
                    <a:pt x="586" y="148"/>
                  </a:cubicBezTo>
                  <a:cubicBezTo>
                    <a:pt x="587" y="150"/>
                    <a:pt x="591" y="154"/>
                    <a:pt x="591" y="154"/>
                  </a:cubicBezTo>
                  <a:cubicBezTo>
                    <a:pt x="592" y="155"/>
                    <a:pt x="595" y="156"/>
                    <a:pt x="597" y="156"/>
                  </a:cubicBezTo>
                  <a:cubicBezTo>
                    <a:pt x="599" y="156"/>
                    <a:pt x="600" y="155"/>
                    <a:pt x="602" y="157"/>
                  </a:cubicBezTo>
                  <a:cubicBezTo>
                    <a:pt x="604" y="158"/>
                    <a:pt x="605" y="158"/>
                    <a:pt x="607" y="159"/>
                  </a:cubicBezTo>
                  <a:cubicBezTo>
                    <a:pt x="609" y="160"/>
                    <a:pt x="611" y="159"/>
                    <a:pt x="613" y="162"/>
                  </a:cubicBezTo>
                  <a:cubicBezTo>
                    <a:pt x="616" y="166"/>
                    <a:pt x="615" y="168"/>
                    <a:pt x="619" y="168"/>
                  </a:cubicBezTo>
                  <a:cubicBezTo>
                    <a:pt x="623" y="168"/>
                    <a:pt x="624" y="168"/>
                    <a:pt x="626" y="166"/>
                  </a:cubicBezTo>
                  <a:cubicBezTo>
                    <a:pt x="628" y="164"/>
                    <a:pt x="630" y="162"/>
                    <a:pt x="632" y="163"/>
                  </a:cubicBezTo>
                  <a:cubicBezTo>
                    <a:pt x="635" y="163"/>
                    <a:pt x="635" y="164"/>
                    <a:pt x="635" y="165"/>
                  </a:cubicBezTo>
                  <a:cubicBezTo>
                    <a:pt x="635" y="167"/>
                    <a:pt x="636" y="170"/>
                    <a:pt x="636" y="171"/>
                  </a:cubicBezTo>
                  <a:cubicBezTo>
                    <a:pt x="636" y="172"/>
                    <a:pt x="636" y="172"/>
                    <a:pt x="637" y="174"/>
                  </a:cubicBezTo>
                  <a:cubicBezTo>
                    <a:pt x="638" y="177"/>
                    <a:pt x="638" y="177"/>
                    <a:pt x="638" y="180"/>
                  </a:cubicBezTo>
                  <a:cubicBezTo>
                    <a:pt x="638" y="183"/>
                    <a:pt x="638" y="184"/>
                    <a:pt x="636" y="184"/>
                  </a:cubicBezTo>
                  <a:cubicBezTo>
                    <a:pt x="634" y="184"/>
                    <a:pt x="634" y="182"/>
                    <a:pt x="633" y="183"/>
                  </a:cubicBezTo>
                  <a:cubicBezTo>
                    <a:pt x="632" y="185"/>
                    <a:pt x="630" y="184"/>
                    <a:pt x="630" y="186"/>
                  </a:cubicBezTo>
                  <a:cubicBezTo>
                    <a:pt x="630" y="187"/>
                    <a:pt x="630" y="187"/>
                    <a:pt x="632" y="189"/>
                  </a:cubicBezTo>
                  <a:cubicBezTo>
                    <a:pt x="633" y="191"/>
                    <a:pt x="636" y="197"/>
                    <a:pt x="637" y="197"/>
                  </a:cubicBezTo>
                  <a:cubicBezTo>
                    <a:pt x="638" y="196"/>
                    <a:pt x="639" y="195"/>
                    <a:pt x="640" y="196"/>
                  </a:cubicBezTo>
                  <a:cubicBezTo>
                    <a:pt x="640" y="199"/>
                    <a:pt x="644" y="199"/>
                    <a:pt x="646" y="199"/>
                  </a:cubicBezTo>
                  <a:cubicBezTo>
                    <a:pt x="648" y="199"/>
                    <a:pt x="652" y="196"/>
                    <a:pt x="652" y="195"/>
                  </a:cubicBezTo>
                  <a:cubicBezTo>
                    <a:pt x="652" y="194"/>
                    <a:pt x="652" y="192"/>
                    <a:pt x="656" y="186"/>
                  </a:cubicBezTo>
                  <a:cubicBezTo>
                    <a:pt x="660" y="179"/>
                    <a:pt x="660" y="180"/>
                    <a:pt x="660" y="176"/>
                  </a:cubicBezTo>
                  <a:cubicBezTo>
                    <a:pt x="660" y="171"/>
                    <a:pt x="659" y="170"/>
                    <a:pt x="660" y="166"/>
                  </a:cubicBezTo>
                  <a:cubicBezTo>
                    <a:pt x="660" y="162"/>
                    <a:pt x="662" y="163"/>
                    <a:pt x="659" y="160"/>
                  </a:cubicBezTo>
                  <a:cubicBezTo>
                    <a:pt x="657" y="156"/>
                    <a:pt x="655" y="155"/>
                    <a:pt x="653" y="152"/>
                  </a:cubicBezTo>
                  <a:cubicBezTo>
                    <a:pt x="651" y="149"/>
                    <a:pt x="652" y="146"/>
                    <a:pt x="648" y="141"/>
                  </a:cubicBezTo>
                  <a:cubicBezTo>
                    <a:pt x="648" y="139"/>
                    <a:pt x="647" y="139"/>
                    <a:pt x="647" y="138"/>
                  </a:cubicBezTo>
                  <a:cubicBezTo>
                    <a:pt x="647" y="138"/>
                    <a:pt x="647" y="138"/>
                    <a:pt x="646" y="137"/>
                  </a:cubicBezTo>
                  <a:cubicBezTo>
                    <a:pt x="643" y="134"/>
                    <a:pt x="642" y="133"/>
                    <a:pt x="637" y="130"/>
                  </a:cubicBezTo>
                  <a:cubicBezTo>
                    <a:pt x="633" y="128"/>
                    <a:pt x="623" y="126"/>
                    <a:pt x="626" y="129"/>
                  </a:cubicBezTo>
                  <a:cubicBezTo>
                    <a:pt x="629" y="132"/>
                    <a:pt x="627" y="134"/>
                    <a:pt x="625" y="132"/>
                  </a:cubicBezTo>
                  <a:cubicBezTo>
                    <a:pt x="622" y="130"/>
                    <a:pt x="622" y="133"/>
                    <a:pt x="620" y="131"/>
                  </a:cubicBezTo>
                  <a:cubicBezTo>
                    <a:pt x="618" y="129"/>
                    <a:pt x="617" y="125"/>
                    <a:pt x="615" y="125"/>
                  </a:cubicBezTo>
                  <a:cubicBezTo>
                    <a:pt x="613" y="125"/>
                    <a:pt x="607" y="126"/>
                    <a:pt x="607" y="126"/>
                  </a:cubicBezTo>
                  <a:cubicBezTo>
                    <a:pt x="607" y="126"/>
                    <a:pt x="606" y="124"/>
                    <a:pt x="608" y="122"/>
                  </a:cubicBezTo>
                  <a:cubicBezTo>
                    <a:pt x="610" y="121"/>
                    <a:pt x="612" y="119"/>
                    <a:pt x="612" y="116"/>
                  </a:cubicBezTo>
                  <a:cubicBezTo>
                    <a:pt x="612" y="113"/>
                    <a:pt x="612" y="113"/>
                    <a:pt x="613" y="111"/>
                  </a:cubicBezTo>
                  <a:cubicBezTo>
                    <a:pt x="615" y="109"/>
                    <a:pt x="617" y="108"/>
                    <a:pt x="617" y="107"/>
                  </a:cubicBezTo>
                  <a:cubicBezTo>
                    <a:pt x="616" y="106"/>
                    <a:pt x="616" y="104"/>
                    <a:pt x="616" y="102"/>
                  </a:cubicBezTo>
                  <a:cubicBezTo>
                    <a:pt x="616" y="100"/>
                    <a:pt x="616" y="98"/>
                    <a:pt x="620" y="98"/>
                  </a:cubicBezTo>
                  <a:cubicBezTo>
                    <a:pt x="624" y="98"/>
                    <a:pt x="643" y="98"/>
                    <a:pt x="643" y="98"/>
                  </a:cubicBezTo>
                  <a:cubicBezTo>
                    <a:pt x="645" y="95"/>
                    <a:pt x="645" y="95"/>
                    <a:pt x="645" y="95"/>
                  </a:cubicBezTo>
                  <a:cubicBezTo>
                    <a:pt x="645" y="95"/>
                    <a:pt x="648" y="96"/>
                    <a:pt x="651" y="96"/>
                  </a:cubicBezTo>
                  <a:cubicBezTo>
                    <a:pt x="654" y="96"/>
                    <a:pt x="661" y="97"/>
                    <a:pt x="660" y="98"/>
                  </a:cubicBezTo>
                  <a:cubicBezTo>
                    <a:pt x="659" y="99"/>
                    <a:pt x="659" y="98"/>
                    <a:pt x="659" y="99"/>
                  </a:cubicBezTo>
                  <a:cubicBezTo>
                    <a:pt x="660" y="100"/>
                    <a:pt x="673" y="99"/>
                    <a:pt x="673" y="99"/>
                  </a:cubicBezTo>
                  <a:cubicBezTo>
                    <a:pt x="669" y="96"/>
                    <a:pt x="669" y="96"/>
                    <a:pt x="669" y="96"/>
                  </a:cubicBezTo>
                  <a:cubicBezTo>
                    <a:pt x="666" y="94"/>
                    <a:pt x="666" y="94"/>
                    <a:pt x="666" y="94"/>
                  </a:cubicBezTo>
                  <a:cubicBezTo>
                    <a:pt x="666" y="94"/>
                    <a:pt x="668" y="92"/>
                    <a:pt x="668" y="90"/>
                  </a:cubicBezTo>
                  <a:cubicBezTo>
                    <a:pt x="668" y="88"/>
                    <a:pt x="668" y="84"/>
                    <a:pt x="668" y="84"/>
                  </a:cubicBezTo>
                  <a:cubicBezTo>
                    <a:pt x="681" y="83"/>
                    <a:pt x="681" y="83"/>
                    <a:pt x="681" y="83"/>
                  </a:cubicBezTo>
                  <a:cubicBezTo>
                    <a:pt x="681" y="83"/>
                    <a:pt x="682" y="88"/>
                    <a:pt x="687" y="89"/>
                  </a:cubicBezTo>
                  <a:cubicBezTo>
                    <a:pt x="691" y="90"/>
                    <a:pt x="692" y="87"/>
                    <a:pt x="692" y="87"/>
                  </a:cubicBezTo>
                  <a:cubicBezTo>
                    <a:pt x="692" y="82"/>
                    <a:pt x="692" y="82"/>
                    <a:pt x="692" y="82"/>
                  </a:cubicBezTo>
                  <a:cubicBezTo>
                    <a:pt x="690" y="80"/>
                    <a:pt x="690" y="80"/>
                    <a:pt x="690" y="80"/>
                  </a:cubicBezTo>
                  <a:cubicBezTo>
                    <a:pt x="696" y="80"/>
                    <a:pt x="696" y="80"/>
                    <a:pt x="696" y="80"/>
                  </a:cubicBezTo>
                  <a:cubicBezTo>
                    <a:pt x="699" y="86"/>
                    <a:pt x="699" y="86"/>
                    <a:pt x="699" y="86"/>
                  </a:cubicBezTo>
                  <a:cubicBezTo>
                    <a:pt x="699" y="86"/>
                    <a:pt x="703" y="88"/>
                    <a:pt x="699" y="90"/>
                  </a:cubicBezTo>
                  <a:cubicBezTo>
                    <a:pt x="695" y="92"/>
                    <a:pt x="697" y="94"/>
                    <a:pt x="697" y="97"/>
                  </a:cubicBezTo>
                  <a:cubicBezTo>
                    <a:pt x="697" y="100"/>
                    <a:pt x="697" y="102"/>
                    <a:pt x="696" y="103"/>
                  </a:cubicBezTo>
                  <a:cubicBezTo>
                    <a:pt x="695" y="104"/>
                    <a:pt x="691" y="103"/>
                    <a:pt x="692" y="107"/>
                  </a:cubicBezTo>
                  <a:cubicBezTo>
                    <a:pt x="692" y="111"/>
                    <a:pt x="693" y="112"/>
                    <a:pt x="693" y="113"/>
                  </a:cubicBezTo>
                  <a:cubicBezTo>
                    <a:pt x="692" y="114"/>
                    <a:pt x="694" y="116"/>
                    <a:pt x="694" y="116"/>
                  </a:cubicBezTo>
                  <a:cubicBezTo>
                    <a:pt x="727" y="148"/>
                    <a:pt x="727" y="148"/>
                    <a:pt x="727" y="148"/>
                  </a:cubicBezTo>
                  <a:cubicBezTo>
                    <a:pt x="727" y="148"/>
                    <a:pt x="735" y="146"/>
                    <a:pt x="729" y="139"/>
                  </a:cubicBezTo>
                  <a:cubicBezTo>
                    <a:pt x="728" y="137"/>
                    <a:pt x="727" y="136"/>
                    <a:pt x="726" y="135"/>
                  </a:cubicBezTo>
                  <a:cubicBezTo>
                    <a:pt x="725" y="135"/>
                    <a:pt x="725" y="135"/>
                    <a:pt x="725" y="135"/>
                  </a:cubicBezTo>
                  <a:cubicBezTo>
                    <a:pt x="725" y="135"/>
                    <a:pt x="724" y="133"/>
                    <a:pt x="726" y="135"/>
                  </a:cubicBezTo>
                  <a:cubicBezTo>
                    <a:pt x="731" y="136"/>
                    <a:pt x="731" y="136"/>
                    <a:pt x="731" y="136"/>
                  </a:cubicBezTo>
                  <a:cubicBezTo>
                    <a:pt x="731" y="136"/>
                    <a:pt x="730" y="134"/>
                    <a:pt x="727" y="131"/>
                  </a:cubicBezTo>
                  <a:cubicBezTo>
                    <a:pt x="724" y="128"/>
                    <a:pt x="727" y="127"/>
                    <a:pt x="730" y="127"/>
                  </a:cubicBezTo>
                  <a:cubicBezTo>
                    <a:pt x="732" y="127"/>
                    <a:pt x="736" y="126"/>
                    <a:pt x="730" y="122"/>
                  </a:cubicBezTo>
                  <a:cubicBezTo>
                    <a:pt x="724" y="119"/>
                    <a:pt x="723" y="118"/>
                    <a:pt x="724" y="117"/>
                  </a:cubicBezTo>
                  <a:cubicBezTo>
                    <a:pt x="726" y="115"/>
                    <a:pt x="733" y="118"/>
                    <a:pt x="731" y="116"/>
                  </a:cubicBezTo>
                  <a:cubicBezTo>
                    <a:pt x="728" y="114"/>
                    <a:pt x="731" y="113"/>
                    <a:pt x="726" y="113"/>
                  </a:cubicBezTo>
                  <a:cubicBezTo>
                    <a:pt x="721" y="113"/>
                    <a:pt x="720" y="108"/>
                    <a:pt x="720" y="108"/>
                  </a:cubicBezTo>
                  <a:cubicBezTo>
                    <a:pt x="720" y="108"/>
                    <a:pt x="719" y="104"/>
                    <a:pt x="716" y="105"/>
                  </a:cubicBezTo>
                  <a:cubicBezTo>
                    <a:pt x="714" y="106"/>
                    <a:pt x="711" y="107"/>
                    <a:pt x="711" y="104"/>
                  </a:cubicBezTo>
                  <a:cubicBezTo>
                    <a:pt x="711" y="100"/>
                    <a:pt x="711" y="101"/>
                    <a:pt x="709" y="98"/>
                  </a:cubicBezTo>
                  <a:cubicBezTo>
                    <a:pt x="707" y="95"/>
                    <a:pt x="710" y="94"/>
                    <a:pt x="713" y="94"/>
                  </a:cubicBezTo>
                  <a:cubicBezTo>
                    <a:pt x="716" y="94"/>
                    <a:pt x="716" y="91"/>
                    <a:pt x="717" y="94"/>
                  </a:cubicBezTo>
                  <a:cubicBezTo>
                    <a:pt x="718" y="97"/>
                    <a:pt x="722" y="89"/>
                    <a:pt x="722" y="91"/>
                  </a:cubicBezTo>
                  <a:cubicBezTo>
                    <a:pt x="722" y="94"/>
                    <a:pt x="733" y="92"/>
                    <a:pt x="736" y="94"/>
                  </a:cubicBezTo>
                  <a:cubicBezTo>
                    <a:pt x="738" y="96"/>
                    <a:pt x="735" y="95"/>
                    <a:pt x="738" y="91"/>
                  </a:cubicBezTo>
                  <a:cubicBezTo>
                    <a:pt x="740" y="88"/>
                    <a:pt x="736" y="84"/>
                    <a:pt x="743" y="84"/>
                  </a:cubicBezTo>
                  <a:cubicBezTo>
                    <a:pt x="750" y="83"/>
                    <a:pt x="749" y="79"/>
                    <a:pt x="752" y="79"/>
                  </a:cubicBezTo>
                  <a:cubicBezTo>
                    <a:pt x="755" y="79"/>
                    <a:pt x="758" y="80"/>
                    <a:pt x="758" y="80"/>
                  </a:cubicBezTo>
                  <a:cubicBezTo>
                    <a:pt x="758" y="80"/>
                    <a:pt x="755" y="78"/>
                    <a:pt x="749" y="74"/>
                  </a:cubicBezTo>
                  <a:cubicBezTo>
                    <a:pt x="744" y="70"/>
                    <a:pt x="741" y="69"/>
                    <a:pt x="737" y="69"/>
                  </a:cubicBezTo>
                  <a:cubicBezTo>
                    <a:pt x="733" y="69"/>
                    <a:pt x="725" y="66"/>
                    <a:pt x="731" y="66"/>
                  </a:cubicBezTo>
                  <a:cubicBezTo>
                    <a:pt x="736" y="67"/>
                    <a:pt x="743" y="65"/>
                    <a:pt x="739" y="61"/>
                  </a:cubicBezTo>
                  <a:cubicBezTo>
                    <a:pt x="734" y="58"/>
                    <a:pt x="739" y="58"/>
                    <a:pt x="741" y="6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2" name="Freeform 415"/>
            <p:cNvSpPr/>
            <p:nvPr/>
          </p:nvSpPr>
          <p:spPr bwMode="auto">
            <a:xfrm>
              <a:off x="7633940" y="2459186"/>
              <a:ext cx="168275" cy="104775"/>
            </a:xfrm>
            <a:custGeom>
              <a:avLst/>
              <a:gdLst>
                <a:gd name="T0" fmla="*/ 18 w 37"/>
                <a:gd name="T1" fmla="*/ 22 h 23"/>
                <a:gd name="T2" fmla="*/ 21 w 37"/>
                <a:gd name="T3" fmla="*/ 20 h 23"/>
                <a:gd name="T4" fmla="*/ 23 w 37"/>
                <a:gd name="T5" fmla="*/ 19 h 23"/>
                <a:gd name="T6" fmla="*/ 25 w 37"/>
                <a:gd name="T7" fmla="*/ 19 h 23"/>
                <a:gd name="T8" fmla="*/ 27 w 37"/>
                <a:gd name="T9" fmla="*/ 18 h 23"/>
                <a:gd name="T10" fmla="*/ 29 w 37"/>
                <a:gd name="T11" fmla="*/ 17 h 23"/>
                <a:gd name="T12" fmla="*/ 30 w 37"/>
                <a:gd name="T13" fmla="*/ 15 h 23"/>
                <a:gd name="T14" fmla="*/ 31 w 37"/>
                <a:gd name="T15" fmla="*/ 15 h 23"/>
                <a:gd name="T16" fmla="*/ 33 w 37"/>
                <a:gd name="T17" fmla="*/ 14 h 23"/>
                <a:gd name="T18" fmla="*/ 33 w 37"/>
                <a:gd name="T19" fmla="*/ 13 h 23"/>
                <a:gd name="T20" fmla="*/ 37 w 37"/>
                <a:gd name="T21" fmla="*/ 11 h 23"/>
                <a:gd name="T22" fmla="*/ 36 w 37"/>
                <a:gd name="T23" fmla="*/ 9 h 23"/>
                <a:gd name="T24" fmla="*/ 33 w 37"/>
                <a:gd name="T25" fmla="*/ 5 h 23"/>
                <a:gd name="T26" fmla="*/ 32 w 37"/>
                <a:gd name="T27" fmla="*/ 2 h 23"/>
                <a:gd name="T28" fmla="*/ 27 w 37"/>
                <a:gd name="T29" fmla="*/ 2 h 23"/>
                <a:gd name="T30" fmla="*/ 25 w 37"/>
                <a:gd name="T31" fmla="*/ 0 h 23"/>
                <a:gd name="T32" fmla="*/ 22 w 37"/>
                <a:gd name="T33" fmla="*/ 0 h 23"/>
                <a:gd name="T34" fmla="*/ 18 w 37"/>
                <a:gd name="T35" fmla="*/ 0 h 23"/>
                <a:gd name="T36" fmla="*/ 17 w 37"/>
                <a:gd name="T37" fmla="*/ 1 h 23"/>
                <a:gd name="T38" fmla="*/ 17 w 37"/>
                <a:gd name="T39" fmla="*/ 7 h 23"/>
                <a:gd name="T40" fmla="*/ 13 w 37"/>
                <a:gd name="T41" fmla="*/ 5 h 23"/>
                <a:gd name="T42" fmla="*/ 5 w 37"/>
                <a:gd name="T43" fmla="*/ 1 h 23"/>
                <a:gd name="T44" fmla="*/ 3 w 37"/>
                <a:gd name="T45" fmla="*/ 7 h 23"/>
                <a:gd name="T46" fmla="*/ 4 w 37"/>
                <a:gd name="T47" fmla="*/ 11 h 23"/>
                <a:gd name="T48" fmla="*/ 5 w 37"/>
                <a:gd name="T49" fmla="*/ 16 h 23"/>
                <a:gd name="T50" fmla="*/ 3 w 37"/>
                <a:gd name="T51" fmla="*/ 18 h 23"/>
                <a:gd name="T52" fmla="*/ 7 w 37"/>
                <a:gd name="T53" fmla="*/ 17 h 23"/>
                <a:gd name="T54" fmla="*/ 10 w 37"/>
                <a:gd name="T55" fmla="*/ 17 h 23"/>
                <a:gd name="T56" fmla="*/ 12 w 37"/>
                <a:gd name="T57" fmla="*/ 20 h 23"/>
                <a:gd name="T58" fmla="*/ 15 w 37"/>
                <a:gd name="T59" fmla="*/ 22 h 23"/>
                <a:gd name="T60" fmla="*/ 16 w 37"/>
                <a:gd name="T61" fmla="*/ 23 h 23"/>
                <a:gd name="T62" fmla="*/ 16 w 37"/>
                <a:gd name="T63" fmla="*/ 23 h 23"/>
                <a:gd name="T64" fmla="*/ 18 w 37"/>
                <a:gd name="T65"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23">
                  <a:moveTo>
                    <a:pt x="18" y="22"/>
                  </a:moveTo>
                  <a:cubicBezTo>
                    <a:pt x="21" y="20"/>
                    <a:pt x="21" y="20"/>
                    <a:pt x="21" y="20"/>
                  </a:cubicBezTo>
                  <a:cubicBezTo>
                    <a:pt x="23" y="19"/>
                    <a:pt x="23" y="19"/>
                    <a:pt x="23" y="19"/>
                  </a:cubicBezTo>
                  <a:cubicBezTo>
                    <a:pt x="25" y="19"/>
                    <a:pt x="25" y="19"/>
                    <a:pt x="25" y="19"/>
                  </a:cubicBezTo>
                  <a:cubicBezTo>
                    <a:pt x="25" y="19"/>
                    <a:pt x="26" y="19"/>
                    <a:pt x="27" y="18"/>
                  </a:cubicBezTo>
                  <a:cubicBezTo>
                    <a:pt x="27" y="18"/>
                    <a:pt x="29" y="17"/>
                    <a:pt x="29" y="17"/>
                  </a:cubicBezTo>
                  <a:cubicBezTo>
                    <a:pt x="30" y="15"/>
                    <a:pt x="30" y="15"/>
                    <a:pt x="30" y="15"/>
                  </a:cubicBezTo>
                  <a:cubicBezTo>
                    <a:pt x="31" y="15"/>
                    <a:pt x="31" y="15"/>
                    <a:pt x="31" y="15"/>
                  </a:cubicBezTo>
                  <a:cubicBezTo>
                    <a:pt x="33" y="14"/>
                    <a:pt x="33" y="14"/>
                    <a:pt x="33" y="14"/>
                  </a:cubicBezTo>
                  <a:cubicBezTo>
                    <a:pt x="33" y="13"/>
                    <a:pt x="33" y="13"/>
                    <a:pt x="33" y="13"/>
                  </a:cubicBezTo>
                  <a:cubicBezTo>
                    <a:pt x="37" y="11"/>
                    <a:pt x="37" y="11"/>
                    <a:pt x="37" y="11"/>
                  </a:cubicBezTo>
                  <a:cubicBezTo>
                    <a:pt x="36" y="10"/>
                    <a:pt x="36" y="10"/>
                    <a:pt x="36" y="9"/>
                  </a:cubicBezTo>
                  <a:cubicBezTo>
                    <a:pt x="36" y="8"/>
                    <a:pt x="33" y="6"/>
                    <a:pt x="33" y="5"/>
                  </a:cubicBezTo>
                  <a:cubicBezTo>
                    <a:pt x="33" y="4"/>
                    <a:pt x="34" y="2"/>
                    <a:pt x="32" y="2"/>
                  </a:cubicBezTo>
                  <a:cubicBezTo>
                    <a:pt x="30" y="2"/>
                    <a:pt x="29" y="3"/>
                    <a:pt x="27" y="2"/>
                  </a:cubicBezTo>
                  <a:cubicBezTo>
                    <a:pt x="26" y="1"/>
                    <a:pt x="26" y="1"/>
                    <a:pt x="25" y="0"/>
                  </a:cubicBezTo>
                  <a:cubicBezTo>
                    <a:pt x="24" y="0"/>
                    <a:pt x="23" y="0"/>
                    <a:pt x="22" y="0"/>
                  </a:cubicBezTo>
                  <a:cubicBezTo>
                    <a:pt x="22" y="0"/>
                    <a:pt x="18" y="0"/>
                    <a:pt x="18" y="0"/>
                  </a:cubicBezTo>
                  <a:cubicBezTo>
                    <a:pt x="17" y="0"/>
                    <a:pt x="17" y="1"/>
                    <a:pt x="17" y="1"/>
                  </a:cubicBezTo>
                  <a:cubicBezTo>
                    <a:pt x="20" y="4"/>
                    <a:pt x="19" y="7"/>
                    <a:pt x="17" y="7"/>
                  </a:cubicBezTo>
                  <a:cubicBezTo>
                    <a:pt x="14" y="7"/>
                    <a:pt x="13" y="5"/>
                    <a:pt x="13" y="5"/>
                  </a:cubicBezTo>
                  <a:cubicBezTo>
                    <a:pt x="13" y="5"/>
                    <a:pt x="10" y="0"/>
                    <a:pt x="5" y="1"/>
                  </a:cubicBezTo>
                  <a:cubicBezTo>
                    <a:pt x="0" y="3"/>
                    <a:pt x="1" y="4"/>
                    <a:pt x="3" y="7"/>
                  </a:cubicBezTo>
                  <a:cubicBezTo>
                    <a:pt x="6" y="11"/>
                    <a:pt x="3" y="10"/>
                    <a:pt x="4" y="11"/>
                  </a:cubicBezTo>
                  <a:cubicBezTo>
                    <a:pt x="5" y="13"/>
                    <a:pt x="3" y="14"/>
                    <a:pt x="5" y="16"/>
                  </a:cubicBezTo>
                  <a:cubicBezTo>
                    <a:pt x="6" y="16"/>
                    <a:pt x="4" y="17"/>
                    <a:pt x="3" y="18"/>
                  </a:cubicBezTo>
                  <a:cubicBezTo>
                    <a:pt x="3" y="18"/>
                    <a:pt x="6" y="18"/>
                    <a:pt x="7" y="17"/>
                  </a:cubicBezTo>
                  <a:cubicBezTo>
                    <a:pt x="9" y="17"/>
                    <a:pt x="9" y="17"/>
                    <a:pt x="10" y="17"/>
                  </a:cubicBezTo>
                  <a:cubicBezTo>
                    <a:pt x="11" y="18"/>
                    <a:pt x="12" y="19"/>
                    <a:pt x="12" y="20"/>
                  </a:cubicBezTo>
                  <a:cubicBezTo>
                    <a:pt x="12" y="22"/>
                    <a:pt x="13" y="22"/>
                    <a:pt x="15" y="22"/>
                  </a:cubicBezTo>
                  <a:cubicBezTo>
                    <a:pt x="16" y="22"/>
                    <a:pt x="16" y="22"/>
                    <a:pt x="16" y="23"/>
                  </a:cubicBezTo>
                  <a:cubicBezTo>
                    <a:pt x="16" y="23"/>
                    <a:pt x="16" y="23"/>
                    <a:pt x="16" y="23"/>
                  </a:cubicBezTo>
                  <a:lnTo>
                    <a:pt x="18" y="2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3" name="Freeform 416"/>
            <p:cNvSpPr/>
            <p:nvPr/>
          </p:nvSpPr>
          <p:spPr bwMode="auto">
            <a:xfrm>
              <a:off x="7702203" y="2509986"/>
              <a:ext cx="204788" cy="136525"/>
            </a:xfrm>
            <a:custGeom>
              <a:avLst/>
              <a:gdLst>
                <a:gd name="T0" fmla="*/ 43 w 45"/>
                <a:gd name="T1" fmla="*/ 14 h 30"/>
                <a:gd name="T2" fmla="*/ 40 w 45"/>
                <a:gd name="T3" fmla="*/ 13 h 30"/>
                <a:gd name="T4" fmla="*/ 37 w 45"/>
                <a:gd name="T5" fmla="*/ 11 h 30"/>
                <a:gd name="T6" fmla="*/ 35 w 45"/>
                <a:gd name="T7" fmla="*/ 7 h 30"/>
                <a:gd name="T8" fmla="*/ 34 w 45"/>
                <a:gd name="T9" fmla="*/ 4 h 30"/>
                <a:gd name="T10" fmla="*/ 32 w 45"/>
                <a:gd name="T11" fmla="*/ 2 h 30"/>
                <a:gd name="T12" fmla="*/ 28 w 45"/>
                <a:gd name="T13" fmla="*/ 2 h 30"/>
                <a:gd name="T14" fmla="*/ 26 w 45"/>
                <a:gd name="T15" fmla="*/ 1 h 30"/>
                <a:gd name="T16" fmla="*/ 23 w 45"/>
                <a:gd name="T17" fmla="*/ 0 h 30"/>
                <a:gd name="T18" fmla="*/ 22 w 45"/>
                <a:gd name="T19" fmla="*/ 0 h 30"/>
                <a:gd name="T20" fmla="*/ 18 w 45"/>
                <a:gd name="T21" fmla="*/ 2 h 30"/>
                <a:gd name="T22" fmla="*/ 18 w 45"/>
                <a:gd name="T23" fmla="*/ 3 h 30"/>
                <a:gd name="T24" fmla="*/ 16 w 45"/>
                <a:gd name="T25" fmla="*/ 4 h 30"/>
                <a:gd name="T26" fmla="*/ 15 w 45"/>
                <a:gd name="T27" fmla="*/ 4 h 30"/>
                <a:gd name="T28" fmla="*/ 14 w 45"/>
                <a:gd name="T29" fmla="*/ 6 h 30"/>
                <a:gd name="T30" fmla="*/ 12 w 45"/>
                <a:gd name="T31" fmla="*/ 7 h 30"/>
                <a:gd name="T32" fmla="*/ 10 w 45"/>
                <a:gd name="T33" fmla="*/ 8 h 30"/>
                <a:gd name="T34" fmla="*/ 8 w 45"/>
                <a:gd name="T35" fmla="*/ 8 h 30"/>
                <a:gd name="T36" fmla="*/ 6 w 45"/>
                <a:gd name="T37" fmla="*/ 9 h 30"/>
                <a:gd name="T38" fmla="*/ 3 w 45"/>
                <a:gd name="T39" fmla="*/ 11 h 30"/>
                <a:gd name="T40" fmla="*/ 1 w 45"/>
                <a:gd name="T41" fmla="*/ 12 h 30"/>
                <a:gd name="T42" fmla="*/ 1 w 45"/>
                <a:gd name="T43" fmla="*/ 12 h 30"/>
                <a:gd name="T44" fmla="*/ 1 w 45"/>
                <a:gd name="T45" fmla="*/ 14 h 30"/>
                <a:gd name="T46" fmla="*/ 2 w 45"/>
                <a:gd name="T47" fmla="*/ 16 h 30"/>
                <a:gd name="T48" fmla="*/ 2 w 45"/>
                <a:gd name="T49" fmla="*/ 21 h 30"/>
                <a:gd name="T50" fmla="*/ 1 w 45"/>
                <a:gd name="T51" fmla="*/ 24 h 30"/>
                <a:gd name="T52" fmla="*/ 3 w 45"/>
                <a:gd name="T53" fmla="*/ 29 h 30"/>
                <a:gd name="T54" fmla="*/ 3 w 45"/>
                <a:gd name="T55" fmla="*/ 30 h 30"/>
                <a:gd name="T56" fmla="*/ 11 w 45"/>
                <a:gd name="T57" fmla="*/ 29 h 30"/>
                <a:gd name="T58" fmla="*/ 17 w 45"/>
                <a:gd name="T59" fmla="*/ 28 h 30"/>
                <a:gd name="T60" fmla="*/ 22 w 45"/>
                <a:gd name="T61" fmla="*/ 28 h 30"/>
                <a:gd name="T62" fmla="*/ 25 w 45"/>
                <a:gd name="T63" fmla="*/ 26 h 30"/>
                <a:gd name="T64" fmla="*/ 29 w 45"/>
                <a:gd name="T65" fmla="*/ 26 h 30"/>
                <a:gd name="T66" fmla="*/ 34 w 45"/>
                <a:gd name="T67" fmla="*/ 27 h 30"/>
                <a:gd name="T68" fmla="*/ 39 w 45"/>
                <a:gd name="T69" fmla="*/ 24 h 30"/>
                <a:gd name="T70" fmla="*/ 39 w 45"/>
                <a:gd name="T71" fmla="*/ 23 h 30"/>
                <a:gd name="T72" fmla="*/ 39 w 45"/>
                <a:gd name="T73" fmla="*/ 20 h 30"/>
                <a:gd name="T74" fmla="*/ 38 w 45"/>
                <a:gd name="T75" fmla="*/ 18 h 30"/>
                <a:gd name="T76" fmla="*/ 41 w 45"/>
                <a:gd name="T77" fmla="*/ 17 h 30"/>
                <a:gd name="T78" fmla="*/ 45 w 45"/>
                <a:gd name="T79" fmla="*/ 16 h 30"/>
                <a:gd name="T80" fmla="*/ 43 w 45"/>
                <a:gd name="T8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 h="30">
                  <a:moveTo>
                    <a:pt x="43" y="14"/>
                  </a:moveTo>
                  <a:cubicBezTo>
                    <a:pt x="42" y="14"/>
                    <a:pt x="41" y="15"/>
                    <a:pt x="40" y="13"/>
                  </a:cubicBezTo>
                  <a:cubicBezTo>
                    <a:pt x="39" y="12"/>
                    <a:pt x="38" y="11"/>
                    <a:pt x="37" y="11"/>
                  </a:cubicBezTo>
                  <a:cubicBezTo>
                    <a:pt x="36" y="10"/>
                    <a:pt x="35" y="9"/>
                    <a:pt x="35" y="7"/>
                  </a:cubicBezTo>
                  <a:cubicBezTo>
                    <a:pt x="35" y="6"/>
                    <a:pt x="34" y="5"/>
                    <a:pt x="34" y="4"/>
                  </a:cubicBezTo>
                  <a:cubicBezTo>
                    <a:pt x="33" y="3"/>
                    <a:pt x="34" y="2"/>
                    <a:pt x="32" y="2"/>
                  </a:cubicBezTo>
                  <a:cubicBezTo>
                    <a:pt x="30" y="2"/>
                    <a:pt x="29" y="2"/>
                    <a:pt x="28" y="2"/>
                  </a:cubicBezTo>
                  <a:cubicBezTo>
                    <a:pt x="27" y="2"/>
                    <a:pt x="27" y="2"/>
                    <a:pt x="26" y="1"/>
                  </a:cubicBezTo>
                  <a:cubicBezTo>
                    <a:pt x="25" y="0"/>
                    <a:pt x="24" y="0"/>
                    <a:pt x="23" y="0"/>
                  </a:cubicBezTo>
                  <a:cubicBezTo>
                    <a:pt x="22" y="0"/>
                    <a:pt x="22" y="0"/>
                    <a:pt x="22" y="0"/>
                  </a:cubicBezTo>
                  <a:cubicBezTo>
                    <a:pt x="18" y="2"/>
                    <a:pt x="18" y="2"/>
                    <a:pt x="18" y="2"/>
                  </a:cubicBezTo>
                  <a:cubicBezTo>
                    <a:pt x="18" y="3"/>
                    <a:pt x="18" y="3"/>
                    <a:pt x="18" y="3"/>
                  </a:cubicBezTo>
                  <a:cubicBezTo>
                    <a:pt x="16" y="4"/>
                    <a:pt x="16" y="4"/>
                    <a:pt x="16" y="4"/>
                  </a:cubicBezTo>
                  <a:cubicBezTo>
                    <a:pt x="15" y="4"/>
                    <a:pt x="15" y="4"/>
                    <a:pt x="15" y="4"/>
                  </a:cubicBezTo>
                  <a:cubicBezTo>
                    <a:pt x="14" y="6"/>
                    <a:pt x="14" y="6"/>
                    <a:pt x="14" y="6"/>
                  </a:cubicBezTo>
                  <a:cubicBezTo>
                    <a:pt x="14" y="6"/>
                    <a:pt x="12" y="7"/>
                    <a:pt x="12" y="7"/>
                  </a:cubicBezTo>
                  <a:cubicBezTo>
                    <a:pt x="11" y="8"/>
                    <a:pt x="10" y="8"/>
                    <a:pt x="10" y="8"/>
                  </a:cubicBezTo>
                  <a:cubicBezTo>
                    <a:pt x="8" y="8"/>
                    <a:pt x="8" y="8"/>
                    <a:pt x="8" y="8"/>
                  </a:cubicBezTo>
                  <a:cubicBezTo>
                    <a:pt x="6" y="9"/>
                    <a:pt x="6" y="9"/>
                    <a:pt x="6" y="9"/>
                  </a:cubicBezTo>
                  <a:cubicBezTo>
                    <a:pt x="3" y="11"/>
                    <a:pt x="3" y="11"/>
                    <a:pt x="3" y="11"/>
                  </a:cubicBezTo>
                  <a:cubicBezTo>
                    <a:pt x="1" y="12"/>
                    <a:pt x="1" y="12"/>
                    <a:pt x="1" y="12"/>
                  </a:cubicBezTo>
                  <a:cubicBezTo>
                    <a:pt x="1" y="12"/>
                    <a:pt x="1" y="12"/>
                    <a:pt x="1" y="12"/>
                  </a:cubicBezTo>
                  <a:cubicBezTo>
                    <a:pt x="1" y="12"/>
                    <a:pt x="1" y="13"/>
                    <a:pt x="1" y="14"/>
                  </a:cubicBezTo>
                  <a:cubicBezTo>
                    <a:pt x="2" y="15"/>
                    <a:pt x="2" y="15"/>
                    <a:pt x="2" y="16"/>
                  </a:cubicBezTo>
                  <a:cubicBezTo>
                    <a:pt x="3" y="17"/>
                    <a:pt x="3" y="20"/>
                    <a:pt x="2" y="21"/>
                  </a:cubicBezTo>
                  <a:cubicBezTo>
                    <a:pt x="0" y="22"/>
                    <a:pt x="1" y="22"/>
                    <a:pt x="1" y="24"/>
                  </a:cubicBezTo>
                  <a:cubicBezTo>
                    <a:pt x="1" y="26"/>
                    <a:pt x="2" y="27"/>
                    <a:pt x="3" y="29"/>
                  </a:cubicBezTo>
                  <a:cubicBezTo>
                    <a:pt x="3" y="29"/>
                    <a:pt x="3" y="29"/>
                    <a:pt x="3" y="30"/>
                  </a:cubicBezTo>
                  <a:cubicBezTo>
                    <a:pt x="11" y="29"/>
                    <a:pt x="11" y="29"/>
                    <a:pt x="11" y="29"/>
                  </a:cubicBezTo>
                  <a:cubicBezTo>
                    <a:pt x="17" y="28"/>
                    <a:pt x="17" y="28"/>
                    <a:pt x="17" y="28"/>
                  </a:cubicBezTo>
                  <a:cubicBezTo>
                    <a:pt x="22" y="28"/>
                    <a:pt x="22" y="28"/>
                    <a:pt x="22" y="28"/>
                  </a:cubicBezTo>
                  <a:cubicBezTo>
                    <a:pt x="25" y="26"/>
                    <a:pt x="25" y="26"/>
                    <a:pt x="25" y="26"/>
                  </a:cubicBezTo>
                  <a:cubicBezTo>
                    <a:pt x="29" y="26"/>
                    <a:pt x="29" y="26"/>
                    <a:pt x="29" y="26"/>
                  </a:cubicBezTo>
                  <a:cubicBezTo>
                    <a:pt x="34" y="27"/>
                    <a:pt x="34" y="27"/>
                    <a:pt x="34" y="27"/>
                  </a:cubicBezTo>
                  <a:cubicBezTo>
                    <a:pt x="39" y="24"/>
                    <a:pt x="39" y="24"/>
                    <a:pt x="39" y="24"/>
                  </a:cubicBezTo>
                  <a:cubicBezTo>
                    <a:pt x="39" y="23"/>
                    <a:pt x="39" y="23"/>
                    <a:pt x="39" y="23"/>
                  </a:cubicBezTo>
                  <a:cubicBezTo>
                    <a:pt x="39" y="23"/>
                    <a:pt x="39" y="20"/>
                    <a:pt x="39" y="20"/>
                  </a:cubicBezTo>
                  <a:cubicBezTo>
                    <a:pt x="39" y="20"/>
                    <a:pt x="38" y="19"/>
                    <a:pt x="38" y="18"/>
                  </a:cubicBezTo>
                  <a:cubicBezTo>
                    <a:pt x="39" y="17"/>
                    <a:pt x="39" y="17"/>
                    <a:pt x="41" y="17"/>
                  </a:cubicBezTo>
                  <a:cubicBezTo>
                    <a:pt x="42" y="17"/>
                    <a:pt x="45" y="17"/>
                    <a:pt x="45" y="16"/>
                  </a:cubicBezTo>
                  <a:cubicBezTo>
                    <a:pt x="45" y="16"/>
                    <a:pt x="44" y="15"/>
                    <a:pt x="43" y="1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216" name="AutoShape 15"/>
          <p:cNvSpPr/>
          <p:nvPr/>
        </p:nvSpPr>
        <p:spPr bwMode="auto">
          <a:xfrm>
            <a:off x="3215680" y="1268760"/>
            <a:ext cx="577836" cy="662495"/>
          </a:xfrm>
          <a:custGeom>
            <a:avLst/>
            <a:gdLst>
              <a:gd name="T0" fmla="*/ 2147483647 w 21600"/>
              <a:gd name="T1" fmla="*/ 2147483647 h 21600"/>
              <a:gd name="T2" fmla="*/ 2147483647 w 21600"/>
              <a:gd name="T3" fmla="*/ 0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9455"/>
                </a:moveTo>
                <a:cubicBezTo>
                  <a:pt x="21600" y="4233"/>
                  <a:pt x="16765" y="0"/>
                  <a:pt x="10800" y="0"/>
                </a:cubicBezTo>
                <a:cubicBezTo>
                  <a:pt x="4835" y="0"/>
                  <a:pt x="0" y="4233"/>
                  <a:pt x="0" y="9455"/>
                </a:cubicBezTo>
                <a:cubicBezTo>
                  <a:pt x="0" y="14168"/>
                  <a:pt x="3944" y="18065"/>
                  <a:pt x="9098" y="18781"/>
                </a:cubicBezTo>
                <a:cubicBezTo>
                  <a:pt x="10099" y="19261"/>
                  <a:pt x="10800" y="20340"/>
                  <a:pt x="10800" y="21600"/>
                </a:cubicBezTo>
                <a:cubicBezTo>
                  <a:pt x="10800" y="20340"/>
                  <a:pt x="11501" y="19261"/>
                  <a:pt x="12502" y="18781"/>
                </a:cubicBezTo>
                <a:cubicBezTo>
                  <a:pt x="17657" y="18065"/>
                  <a:pt x="21600" y="14169"/>
                  <a:pt x="21600" y="9455"/>
                </a:cubicBezTo>
                <a:close/>
                <a:moveTo>
                  <a:pt x="21600" y="9455"/>
                </a:moveTo>
              </a:path>
            </a:pathLst>
          </a:custGeom>
          <a:solidFill>
            <a:srgbClr val="D55353"/>
          </a:solid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defRPr/>
            </a:pPr>
            <a:r>
              <a:rPr kumimoji="0" lang="en-US" sz="1200" b="0" i="0" u="none" strike="noStrike" kern="1200" cap="none" spc="0" normalizeH="0" baseline="0" noProof="0" dirty="0">
                <a:ln>
                  <a:noFill/>
                </a:ln>
                <a:solidFill>
                  <a:srgbClr val="FFFFFF"/>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23K</a:t>
            </a:r>
          </a:p>
        </p:txBody>
      </p:sp>
      <p:sp>
        <p:nvSpPr>
          <p:cNvPr id="217" name="AutoShape 15"/>
          <p:cNvSpPr/>
          <p:nvPr/>
        </p:nvSpPr>
        <p:spPr bwMode="auto">
          <a:xfrm>
            <a:off x="4269534" y="3326879"/>
            <a:ext cx="577836" cy="662495"/>
          </a:xfrm>
          <a:custGeom>
            <a:avLst/>
            <a:gdLst>
              <a:gd name="T0" fmla="*/ 2147483647 w 21600"/>
              <a:gd name="T1" fmla="*/ 2147483647 h 21600"/>
              <a:gd name="T2" fmla="*/ 2147483647 w 21600"/>
              <a:gd name="T3" fmla="*/ 0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9455"/>
                </a:moveTo>
                <a:cubicBezTo>
                  <a:pt x="21600" y="4233"/>
                  <a:pt x="16765" y="0"/>
                  <a:pt x="10800" y="0"/>
                </a:cubicBezTo>
                <a:cubicBezTo>
                  <a:pt x="4835" y="0"/>
                  <a:pt x="0" y="4233"/>
                  <a:pt x="0" y="9455"/>
                </a:cubicBezTo>
                <a:cubicBezTo>
                  <a:pt x="0" y="14168"/>
                  <a:pt x="3944" y="18065"/>
                  <a:pt x="9098" y="18781"/>
                </a:cubicBezTo>
                <a:cubicBezTo>
                  <a:pt x="10099" y="19261"/>
                  <a:pt x="10800" y="20340"/>
                  <a:pt x="10800" y="21600"/>
                </a:cubicBezTo>
                <a:cubicBezTo>
                  <a:pt x="10800" y="20340"/>
                  <a:pt x="11501" y="19261"/>
                  <a:pt x="12502" y="18781"/>
                </a:cubicBezTo>
                <a:cubicBezTo>
                  <a:pt x="17657" y="18065"/>
                  <a:pt x="21600" y="14169"/>
                  <a:pt x="21600" y="9455"/>
                </a:cubicBezTo>
                <a:close/>
                <a:moveTo>
                  <a:pt x="21600" y="9455"/>
                </a:moveTo>
              </a:path>
            </a:pathLst>
          </a:custGeom>
          <a:solidFill>
            <a:srgbClr val="5EB5AB"/>
          </a:solid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defRPr/>
            </a:pPr>
            <a:r>
              <a:rPr kumimoji="0" lang="en-US" sz="1200" b="0" i="0" u="none" strike="noStrike" kern="1200" cap="none" spc="0" normalizeH="0" baseline="0" noProof="0" dirty="0">
                <a:ln>
                  <a:noFill/>
                </a:ln>
                <a:solidFill>
                  <a:srgbClr val="FFFFFF"/>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33K</a:t>
            </a:r>
          </a:p>
        </p:txBody>
      </p:sp>
      <p:sp>
        <p:nvSpPr>
          <p:cNvPr id="218" name="AutoShape 15"/>
          <p:cNvSpPr/>
          <p:nvPr/>
        </p:nvSpPr>
        <p:spPr bwMode="auto">
          <a:xfrm>
            <a:off x="9886158" y="4206665"/>
            <a:ext cx="577836" cy="662495"/>
          </a:xfrm>
          <a:custGeom>
            <a:avLst/>
            <a:gdLst>
              <a:gd name="T0" fmla="*/ 2147483647 w 21600"/>
              <a:gd name="T1" fmla="*/ 2147483647 h 21600"/>
              <a:gd name="T2" fmla="*/ 2147483647 w 21600"/>
              <a:gd name="T3" fmla="*/ 0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9455"/>
                </a:moveTo>
                <a:cubicBezTo>
                  <a:pt x="21600" y="4233"/>
                  <a:pt x="16765" y="0"/>
                  <a:pt x="10800" y="0"/>
                </a:cubicBezTo>
                <a:cubicBezTo>
                  <a:pt x="4835" y="0"/>
                  <a:pt x="0" y="4233"/>
                  <a:pt x="0" y="9455"/>
                </a:cubicBezTo>
                <a:cubicBezTo>
                  <a:pt x="0" y="14168"/>
                  <a:pt x="3944" y="18065"/>
                  <a:pt x="9098" y="18781"/>
                </a:cubicBezTo>
                <a:cubicBezTo>
                  <a:pt x="10099" y="19261"/>
                  <a:pt x="10800" y="20340"/>
                  <a:pt x="10800" y="21600"/>
                </a:cubicBezTo>
                <a:cubicBezTo>
                  <a:pt x="10800" y="20340"/>
                  <a:pt x="11501" y="19261"/>
                  <a:pt x="12502" y="18781"/>
                </a:cubicBezTo>
                <a:cubicBezTo>
                  <a:pt x="17657" y="18065"/>
                  <a:pt x="21600" y="14169"/>
                  <a:pt x="21600" y="9455"/>
                </a:cubicBezTo>
                <a:close/>
                <a:moveTo>
                  <a:pt x="21600" y="9455"/>
                </a:moveTo>
              </a:path>
            </a:pathLst>
          </a:custGeom>
          <a:solidFill>
            <a:srgbClr val="98CED3"/>
          </a:solid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defRPr/>
            </a:pPr>
            <a:r>
              <a:rPr kumimoji="0" lang="en-US" sz="1200" b="0" i="0" u="none" strike="noStrike" kern="1200" cap="none" spc="0" normalizeH="0" baseline="0" noProof="0" dirty="0">
                <a:ln>
                  <a:noFill/>
                </a:ln>
                <a:solidFill>
                  <a:srgbClr val="FFFFFF"/>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53K</a:t>
            </a:r>
          </a:p>
        </p:txBody>
      </p:sp>
      <p:sp>
        <p:nvSpPr>
          <p:cNvPr id="219" name="AutoShape 15"/>
          <p:cNvSpPr/>
          <p:nvPr/>
        </p:nvSpPr>
        <p:spPr bwMode="auto">
          <a:xfrm>
            <a:off x="6071322" y="2390775"/>
            <a:ext cx="577836" cy="662495"/>
          </a:xfrm>
          <a:custGeom>
            <a:avLst/>
            <a:gdLst>
              <a:gd name="T0" fmla="*/ 2147483647 w 21600"/>
              <a:gd name="T1" fmla="*/ 2147483647 h 21600"/>
              <a:gd name="T2" fmla="*/ 2147483647 w 21600"/>
              <a:gd name="T3" fmla="*/ 0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9455"/>
                </a:moveTo>
                <a:cubicBezTo>
                  <a:pt x="21600" y="4233"/>
                  <a:pt x="16765" y="0"/>
                  <a:pt x="10800" y="0"/>
                </a:cubicBezTo>
                <a:cubicBezTo>
                  <a:pt x="4835" y="0"/>
                  <a:pt x="0" y="4233"/>
                  <a:pt x="0" y="9455"/>
                </a:cubicBezTo>
                <a:cubicBezTo>
                  <a:pt x="0" y="14168"/>
                  <a:pt x="3944" y="18065"/>
                  <a:pt x="9098" y="18781"/>
                </a:cubicBezTo>
                <a:cubicBezTo>
                  <a:pt x="10099" y="19261"/>
                  <a:pt x="10800" y="20340"/>
                  <a:pt x="10800" y="21600"/>
                </a:cubicBezTo>
                <a:cubicBezTo>
                  <a:pt x="10800" y="20340"/>
                  <a:pt x="11501" y="19261"/>
                  <a:pt x="12502" y="18781"/>
                </a:cubicBezTo>
                <a:cubicBezTo>
                  <a:pt x="17657" y="18065"/>
                  <a:pt x="21600" y="14169"/>
                  <a:pt x="21600" y="9455"/>
                </a:cubicBezTo>
                <a:close/>
                <a:moveTo>
                  <a:pt x="21600" y="9455"/>
                </a:moveTo>
              </a:path>
            </a:pathLst>
          </a:custGeom>
          <a:solidFill>
            <a:srgbClr val="512D5F"/>
          </a:solid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defRPr/>
            </a:pPr>
            <a:r>
              <a:rPr kumimoji="0" lang="en-US" sz="1200" b="0" i="0" u="none" strike="noStrike" kern="1200" cap="none" spc="0" normalizeH="0" baseline="0" noProof="0" dirty="0">
                <a:ln>
                  <a:noFill/>
                </a:ln>
                <a:solidFill>
                  <a:srgbClr val="FFFFFF"/>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43K</a:t>
            </a:r>
          </a:p>
        </p:txBody>
      </p:sp>
      <p:grpSp>
        <p:nvGrpSpPr>
          <p:cNvPr id="437" name="Group 436"/>
          <p:cNvGrpSpPr/>
          <p:nvPr/>
        </p:nvGrpSpPr>
        <p:grpSpPr>
          <a:xfrm>
            <a:off x="8842124" y="4474731"/>
            <a:ext cx="926284" cy="826477"/>
            <a:chOff x="1386704" y="4116794"/>
            <a:chExt cx="926284" cy="826477"/>
          </a:xfrm>
        </p:grpSpPr>
        <p:sp>
          <p:nvSpPr>
            <p:cNvPr id="438" name="AutoShape 124"/>
            <p:cNvSpPr/>
            <p:nvPr/>
          </p:nvSpPr>
          <p:spPr bwMode="auto">
            <a:xfrm>
              <a:off x="1386704" y="4155504"/>
              <a:ext cx="140049" cy="271165"/>
            </a:xfrm>
            <a:custGeom>
              <a:avLst/>
              <a:gdLst>
                <a:gd name="T0" fmla="*/ 828041724 w 21331"/>
                <a:gd name="T1" fmla="*/ 2147483647 h 21465"/>
                <a:gd name="T2" fmla="*/ 726816926 w 21331"/>
                <a:gd name="T3" fmla="*/ 2147483647 h 21465"/>
                <a:gd name="T4" fmla="*/ 480879698 w 21331"/>
                <a:gd name="T5" fmla="*/ 2147483647 h 21465"/>
                <a:gd name="T6" fmla="*/ 353896558 w 21331"/>
                <a:gd name="T7" fmla="*/ 2147483647 h 21465"/>
                <a:gd name="T8" fmla="*/ 107878606 w 21331"/>
                <a:gd name="T9" fmla="*/ 2147483647 h 21465"/>
                <a:gd name="T10" fmla="*/ 6929399 w 21331"/>
                <a:gd name="T11" fmla="*/ 2147483647 h 21465"/>
                <a:gd name="T12" fmla="*/ 38712779 w 21331"/>
                <a:gd name="T13" fmla="*/ 2147483647 h 21465"/>
                <a:gd name="T14" fmla="*/ 135946612 w 21331"/>
                <a:gd name="T15" fmla="*/ 2147483647 h 21465"/>
                <a:gd name="T16" fmla="*/ 217284788 w 21331"/>
                <a:gd name="T17" fmla="*/ 2147483647 h 21465"/>
                <a:gd name="T18" fmla="*/ 251222123 w 21331"/>
                <a:gd name="T19" fmla="*/ 2147483647 h 21465"/>
                <a:gd name="T20" fmla="*/ 120874593 w 21331"/>
                <a:gd name="T21" fmla="*/ 2147483647 h 21465"/>
                <a:gd name="T22" fmla="*/ 265551212 w 21331"/>
                <a:gd name="T23" fmla="*/ 2147483647 h 21465"/>
                <a:gd name="T24" fmla="*/ 251261099 w 21331"/>
                <a:gd name="T25" fmla="*/ 2147483647 h 21465"/>
                <a:gd name="T26" fmla="*/ 319216309 w 21331"/>
                <a:gd name="T27" fmla="*/ 2147483647 h 21465"/>
                <a:gd name="T28" fmla="*/ 393274496 w 21331"/>
                <a:gd name="T29" fmla="*/ 2147483647 h 21465"/>
                <a:gd name="T30" fmla="*/ 393118590 w 21331"/>
                <a:gd name="T31" fmla="*/ 2147483647 h 21465"/>
                <a:gd name="T32" fmla="*/ 378558624 w 21331"/>
                <a:gd name="T33" fmla="*/ 2147483647 h 21465"/>
                <a:gd name="T34" fmla="*/ 456139679 w 21331"/>
                <a:gd name="T35" fmla="*/ 2147483647 h 21465"/>
                <a:gd name="T36" fmla="*/ 441696628 w 21331"/>
                <a:gd name="T37" fmla="*/ 2147483647 h 21465"/>
                <a:gd name="T38" fmla="*/ 441537966 w 21331"/>
                <a:gd name="T39" fmla="*/ 2147483647 h 21465"/>
                <a:gd name="T40" fmla="*/ 515793608 w 21331"/>
                <a:gd name="T41" fmla="*/ 2147483647 h 21465"/>
                <a:gd name="T42" fmla="*/ 583590325 w 21331"/>
                <a:gd name="T43" fmla="*/ 2147483647 h 21465"/>
                <a:gd name="T44" fmla="*/ 569302983 w 21331"/>
                <a:gd name="T45" fmla="*/ 2147483647 h 21465"/>
                <a:gd name="T46" fmla="*/ 714096530 w 21331"/>
                <a:gd name="T47" fmla="*/ 2147483647 h 21465"/>
                <a:gd name="T48" fmla="*/ 583590325 w 21331"/>
                <a:gd name="T49" fmla="*/ 2147483647 h 21465"/>
                <a:gd name="T50" fmla="*/ 617566453 w 21331"/>
                <a:gd name="T51" fmla="*/ 2147483647 h 21465"/>
                <a:gd name="T52" fmla="*/ 698985353 w 21331"/>
                <a:gd name="T53" fmla="*/ 2147483647 h 21465"/>
                <a:gd name="T54" fmla="*/ 796063477 w 21331"/>
                <a:gd name="T55" fmla="*/ 2147483647 h 21465"/>
                <a:gd name="T56" fmla="*/ 828041724 w 21331"/>
                <a:gd name="T57" fmla="*/ 2147483647 h 21465"/>
                <a:gd name="T58" fmla="*/ 269895159 w 21331"/>
                <a:gd name="T59" fmla="*/ 1780739658 h 21465"/>
                <a:gd name="T60" fmla="*/ 171369972 w 21331"/>
                <a:gd name="T61" fmla="*/ 2147483647 h 21465"/>
                <a:gd name="T62" fmla="*/ 301366925 w 21331"/>
                <a:gd name="T63" fmla="*/ 1974013449 h 21465"/>
                <a:gd name="T64" fmla="*/ 409715610 w 21331"/>
                <a:gd name="T65" fmla="*/ 2147483647 h 21465"/>
                <a:gd name="T66" fmla="*/ 522330684 w 21331"/>
                <a:gd name="T67" fmla="*/ 1902078900 h 21465"/>
                <a:gd name="T68" fmla="*/ 663600955 w 21331"/>
                <a:gd name="T69" fmla="*/ 2147483647 h 21465"/>
                <a:gd name="T70" fmla="*/ 565075782 w 21331"/>
                <a:gd name="T71" fmla="*/ 1780204027 h 21465"/>
                <a:gd name="T72" fmla="*/ 696441831 w 21331"/>
                <a:gd name="T73" fmla="*/ 2147483647 h 21465"/>
                <a:gd name="T74" fmla="*/ 596939885 w 21331"/>
                <a:gd name="T75" fmla="*/ 1588020500 h 21465"/>
                <a:gd name="T76" fmla="*/ 692136677 w 21331"/>
                <a:gd name="T77" fmla="*/ 1820465337 h 21465"/>
                <a:gd name="T78" fmla="*/ 583512372 w 21331"/>
                <a:gd name="T79" fmla="*/ 1155836484 h 21465"/>
                <a:gd name="T80" fmla="*/ 543900787 w 21331"/>
                <a:gd name="T81" fmla="*/ 617386365 h 21465"/>
                <a:gd name="T82" fmla="*/ 441148399 w 21331"/>
                <a:gd name="T83" fmla="*/ 25763295 h 21465"/>
                <a:gd name="T84" fmla="*/ 301169272 w 21331"/>
                <a:gd name="T85" fmla="*/ 459554124 h 21465"/>
                <a:gd name="T86" fmla="*/ 294985754 w 21331"/>
                <a:gd name="T87" fmla="*/ 549735186 h 21465"/>
                <a:gd name="T88" fmla="*/ 251497531 w 21331"/>
                <a:gd name="T89" fmla="*/ 1155300880 h 21465"/>
                <a:gd name="T90" fmla="*/ 142873240 w 21331"/>
                <a:gd name="T91" fmla="*/ 1820465337 h 21465"/>
                <a:gd name="T92" fmla="*/ 238070230 w 21331"/>
                <a:gd name="T93" fmla="*/ 1588020500 h 21465"/>
                <a:gd name="T94" fmla="*/ 138529110 w 21331"/>
                <a:gd name="T95" fmla="*/ 2147483647 h 21465"/>
                <a:gd name="T96" fmla="*/ 269895159 w 21331"/>
                <a:gd name="T97" fmla="*/ 1780739658 h 21465"/>
                <a:gd name="T98" fmla="*/ 269895159 w 21331"/>
                <a:gd name="T99" fmla="*/ 1780739658 h 214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331" h="21465">
                  <a:moveTo>
                    <a:pt x="21154" y="11501"/>
                  </a:moveTo>
                  <a:cubicBezTo>
                    <a:pt x="20885" y="10961"/>
                    <a:pt x="19722" y="9170"/>
                    <a:pt x="18568" y="7385"/>
                  </a:cubicBezTo>
                  <a:cubicBezTo>
                    <a:pt x="17416" y="5596"/>
                    <a:pt x="15525" y="5350"/>
                    <a:pt x="12285" y="5350"/>
                  </a:cubicBezTo>
                  <a:lnTo>
                    <a:pt x="9041" y="5350"/>
                  </a:lnTo>
                  <a:cubicBezTo>
                    <a:pt x="5804" y="5350"/>
                    <a:pt x="3910" y="5596"/>
                    <a:pt x="2756" y="7385"/>
                  </a:cubicBezTo>
                  <a:cubicBezTo>
                    <a:pt x="1605" y="9170"/>
                    <a:pt x="442" y="10961"/>
                    <a:pt x="177" y="11501"/>
                  </a:cubicBezTo>
                  <a:cubicBezTo>
                    <a:pt x="-135" y="12129"/>
                    <a:pt x="-130" y="12666"/>
                    <a:pt x="989" y="12842"/>
                  </a:cubicBezTo>
                  <a:cubicBezTo>
                    <a:pt x="2145" y="13023"/>
                    <a:pt x="3004" y="12642"/>
                    <a:pt x="3473" y="11932"/>
                  </a:cubicBezTo>
                  <a:cubicBezTo>
                    <a:pt x="3482" y="11925"/>
                    <a:pt x="5551" y="8485"/>
                    <a:pt x="5551" y="8485"/>
                  </a:cubicBezTo>
                  <a:lnTo>
                    <a:pt x="6418" y="8485"/>
                  </a:lnTo>
                  <a:lnTo>
                    <a:pt x="3088" y="14913"/>
                  </a:lnTo>
                  <a:lnTo>
                    <a:pt x="6784" y="14913"/>
                  </a:lnTo>
                  <a:lnTo>
                    <a:pt x="6419" y="20358"/>
                  </a:lnTo>
                  <a:cubicBezTo>
                    <a:pt x="6419" y="20969"/>
                    <a:pt x="7067" y="21465"/>
                    <a:pt x="8155" y="21465"/>
                  </a:cubicBezTo>
                  <a:cubicBezTo>
                    <a:pt x="9241" y="21465"/>
                    <a:pt x="10047" y="20969"/>
                    <a:pt x="10047" y="20355"/>
                  </a:cubicBezTo>
                  <a:cubicBezTo>
                    <a:pt x="10047" y="20332"/>
                    <a:pt x="10043" y="20309"/>
                    <a:pt x="10043" y="20286"/>
                  </a:cubicBezTo>
                  <a:lnTo>
                    <a:pt x="9671" y="14913"/>
                  </a:lnTo>
                  <a:lnTo>
                    <a:pt x="11653" y="14913"/>
                  </a:lnTo>
                  <a:lnTo>
                    <a:pt x="11284" y="20286"/>
                  </a:lnTo>
                  <a:cubicBezTo>
                    <a:pt x="11284" y="20309"/>
                    <a:pt x="11280" y="20332"/>
                    <a:pt x="11280" y="20355"/>
                  </a:cubicBezTo>
                  <a:cubicBezTo>
                    <a:pt x="11280" y="20969"/>
                    <a:pt x="12087" y="21465"/>
                    <a:pt x="13177" y="21465"/>
                  </a:cubicBezTo>
                  <a:cubicBezTo>
                    <a:pt x="14267" y="21465"/>
                    <a:pt x="14909" y="20969"/>
                    <a:pt x="14909" y="20358"/>
                  </a:cubicBezTo>
                  <a:lnTo>
                    <a:pt x="14544" y="14913"/>
                  </a:lnTo>
                  <a:lnTo>
                    <a:pt x="18243" y="14913"/>
                  </a:lnTo>
                  <a:lnTo>
                    <a:pt x="14909" y="8485"/>
                  </a:lnTo>
                  <a:lnTo>
                    <a:pt x="15777" y="8485"/>
                  </a:lnTo>
                  <a:cubicBezTo>
                    <a:pt x="15777" y="8485"/>
                    <a:pt x="17849" y="11925"/>
                    <a:pt x="17857" y="11932"/>
                  </a:cubicBezTo>
                  <a:cubicBezTo>
                    <a:pt x="18325" y="12642"/>
                    <a:pt x="19183" y="13023"/>
                    <a:pt x="20337" y="12842"/>
                  </a:cubicBezTo>
                  <a:cubicBezTo>
                    <a:pt x="21465" y="12666"/>
                    <a:pt x="21465" y="12129"/>
                    <a:pt x="21154" y="11501"/>
                  </a:cubicBezTo>
                  <a:close/>
                  <a:moveTo>
                    <a:pt x="6895" y="3317"/>
                  </a:moveTo>
                  <a:cubicBezTo>
                    <a:pt x="5688" y="3966"/>
                    <a:pt x="4378" y="4398"/>
                    <a:pt x="4378" y="4398"/>
                  </a:cubicBezTo>
                  <a:cubicBezTo>
                    <a:pt x="4378" y="4398"/>
                    <a:pt x="6436" y="4194"/>
                    <a:pt x="7699" y="3677"/>
                  </a:cubicBezTo>
                  <a:cubicBezTo>
                    <a:pt x="8249" y="4351"/>
                    <a:pt x="9277" y="4811"/>
                    <a:pt x="10467" y="4811"/>
                  </a:cubicBezTo>
                  <a:cubicBezTo>
                    <a:pt x="11737" y="4811"/>
                    <a:pt x="12826" y="4291"/>
                    <a:pt x="13344" y="3543"/>
                  </a:cubicBezTo>
                  <a:cubicBezTo>
                    <a:pt x="14547" y="4159"/>
                    <a:pt x="16953" y="4398"/>
                    <a:pt x="16953" y="4398"/>
                  </a:cubicBezTo>
                  <a:cubicBezTo>
                    <a:pt x="16953" y="4398"/>
                    <a:pt x="15641" y="3966"/>
                    <a:pt x="14436" y="3316"/>
                  </a:cubicBezTo>
                  <a:cubicBezTo>
                    <a:pt x="15693" y="3845"/>
                    <a:pt x="17792" y="4054"/>
                    <a:pt x="17792" y="4054"/>
                  </a:cubicBezTo>
                  <a:cubicBezTo>
                    <a:pt x="17792" y="4054"/>
                    <a:pt x="16463" y="3616"/>
                    <a:pt x="15250" y="2958"/>
                  </a:cubicBezTo>
                  <a:cubicBezTo>
                    <a:pt x="16408" y="3265"/>
                    <a:pt x="17682" y="3391"/>
                    <a:pt x="17682" y="3391"/>
                  </a:cubicBezTo>
                  <a:cubicBezTo>
                    <a:pt x="17682" y="3391"/>
                    <a:pt x="16209" y="2942"/>
                    <a:pt x="14907" y="2153"/>
                  </a:cubicBezTo>
                  <a:cubicBezTo>
                    <a:pt x="14389" y="1841"/>
                    <a:pt x="14145" y="1473"/>
                    <a:pt x="13895" y="1150"/>
                  </a:cubicBezTo>
                  <a:cubicBezTo>
                    <a:pt x="13646" y="647"/>
                    <a:pt x="12630" y="194"/>
                    <a:pt x="11270" y="48"/>
                  </a:cubicBezTo>
                  <a:cubicBezTo>
                    <a:pt x="9572" y="-135"/>
                    <a:pt x="7994" y="226"/>
                    <a:pt x="7694" y="856"/>
                  </a:cubicBezTo>
                  <a:cubicBezTo>
                    <a:pt x="7641" y="911"/>
                    <a:pt x="7584" y="959"/>
                    <a:pt x="7536" y="1024"/>
                  </a:cubicBezTo>
                  <a:cubicBezTo>
                    <a:pt x="7269" y="1376"/>
                    <a:pt x="7009" y="1800"/>
                    <a:pt x="6425" y="2152"/>
                  </a:cubicBezTo>
                  <a:cubicBezTo>
                    <a:pt x="5123" y="2941"/>
                    <a:pt x="3650" y="3391"/>
                    <a:pt x="3650" y="3391"/>
                  </a:cubicBezTo>
                  <a:cubicBezTo>
                    <a:pt x="3650" y="3391"/>
                    <a:pt x="4922" y="3264"/>
                    <a:pt x="6082" y="2958"/>
                  </a:cubicBezTo>
                  <a:cubicBezTo>
                    <a:pt x="4867" y="3615"/>
                    <a:pt x="3539" y="4053"/>
                    <a:pt x="3539" y="4053"/>
                  </a:cubicBezTo>
                  <a:cubicBezTo>
                    <a:pt x="3539" y="4053"/>
                    <a:pt x="5637" y="3845"/>
                    <a:pt x="6895" y="3317"/>
                  </a:cubicBezTo>
                  <a:close/>
                  <a:moveTo>
                    <a:pt x="6895" y="3317"/>
                  </a:moveTo>
                </a:path>
              </a:pathLst>
            </a:custGeom>
            <a:solidFill>
              <a:srgbClr val="98CED3"/>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39" name="AutoShape 137"/>
            <p:cNvSpPr/>
            <p:nvPr/>
          </p:nvSpPr>
          <p:spPr bwMode="auto">
            <a:xfrm>
              <a:off x="1419419" y="4659403"/>
              <a:ext cx="121524" cy="269684"/>
            </a:xfrm>
            <a:custGeom>
              <a:avLst/>
              <a:gdLst>
                <a:gd name="T0" fmla="*/ 234766792 w 21600"/>
                <a:gd name="T1" fmla="*/ 2147483647 h 21600"/>
                <a:gd name="T2" fmla="*/ 337407682 w 21600"/>
                <a:gd name="T3" fmla="*/ 1122755862 h 21600"/>
                <a:gd name="T4" fmla="*/ 234766792 w 21600"/>
                <a:gd name="T5" fmla="*/ 0 h 21600"/>
                <a:gd name="T6" fmla="*/ 132167871 w 21600"/>
                <a:gd name="T7" fmla="*/ 1122755862 h 21600"/>
                <a:gd name="T8" fmla="*/ 234766792 w 21600"/>
                <a:gd name="T9" fmla="*/ 2147483647 h 21600"/>
                <a:gd name="T10" fmla="*/ 455899427 w 21600"/>
                <a:gd name="T11" fmla="*/ 2147483647 h 21600"/>
                <a:gd name="T12" fmla="*/ 294603659 w 21600"/>
                <a:gd name="T13" fmla="*/ 2147483647 h 21600"/>
                <a:gd name="T14" fmla="*/ 161337750 w 21600"/>
                <a:gd name="T15" fmla="*/ 2147483647 h 21600"/>
                <a:gd name="T16" fmla="*/ 0 w 21600"/>
                <a:gd name="T17" fmla="*/ 2147483647 h 21600"/>
                <a:gd name="T18" fmla="*/ 0 w 21600"/>
                <a:gd name="T19" fmla="*/ 2147483647 h 21600"/>
                <a:gd name="T20" fmla="*/ 41981 w 21600"/>
                <a:gd name="T21" fmla="*/ 2147483647 h 21600"/>
                <a:gd name="T22" fmla="*/ 0 w 21600"/>
                <a:gd name="T23" fmla="*/ 2147483647 h 21600"/>
                <a:gd name="T24" fmla="*/ 42803878 w 21600"/>
                <a:gd name="T25" fmla="*/ 2147483647 h 21600"/>
                <a:gd name="T26" fmla="*/ 85586844 w 21600"/>
                <a:gd name="T27" fmla="*/ 2147483647 h 21600"/>
                <a:gd name="T28" fmla="*/ 85565920 w 21600"/>
                <a:gd name="T29" fmla="*/ 2147483647 h 21600"/>
                <a:gd name="T30" fmla="*/ 85565920 w 21600"/>
                <a:gd name="T31" fmla="*/ 2147483647 h 21600"/>
                <a:gd name="T32" fmla="*/ 104834930 w 21600"/>
                <a:gd name="T33" fmla="*/ 2147483647 h 21600"/>
                <a:gd name="T34" fmla="*/ 104834930 w 21600"/>
                <a:gd name="T35" fmla="*/ 2147483647 h 21600"/>
                <a:gd name="T36" fmla="*/ 104878803 w 21600"/>
                <a:gd name="T37" fmla="*/ 2147483647 h 21600"/>
                <a:gd name="T38" fmla="*/ 104878803 w 21600"/>
                <a:gd name="T39" fmla="*/ 2147483647 h 21600"/>
                <a:gd name="T40" fmla="*/ 159078924 w 21600"/>
                <a:gd name="T41" fmla="*/ 2147483647 h 21600"/>
                <a:gd name="T42" fmla="*/ 213343856 w 21600"/>
                <a:gd name="T43" fmla="*/ 2147483647 h 21600"/>
                <a:gd name="T44" fmla="*/ 213196686 w 21600"/>
                <a:gd name="T45" fmla="*/ 2147483647 h 21600"/>
                <a:gd name="T46" fmla="*/ 213196686 w 21600"/>
                <a:gd name="T47" fmla="*/ 2147483647 h 21600"/>
                <a:gd name="T48" fmla="*/ 244539668 w 21600"/>
                <a:gd name="T49" fmla="*/ 2147483647 h 21600"/>
                <a:gd name="T50" fmla="*/ 244539668 w 21600"/>
                <a:gd name="T51" fmla="*/ 2147483647 h 21600"/>
                <a:gd name="T52" fmla="*/ 298804587 w 21600"/>
                <a:gd name="T53" fmla="*/ 2147483647 h 21600"/>
                <a:gd name="T54" fmla="*/ 353069518 w 21600"/>
                <a:gd name="T55" fmla="*/ 2147483647 h 21600"/>
                <a:gd name="T56" fmla="*/ 352836626 w 21600"/>
                <a:gd name="T57" fmla="*/ 2147483647 h 21600"/>
                <a:gd name="T58" fmla="*/ 352836626 w 21600"/>
                <a:gd name="T59" fmla="*/ 2147483647 h 21600"/>
                <a:gd name="T60" fmla="*/ 352878619 w 21600"/>
                <a:gd name="T61" fmla="*/ 2147483647 h 21600"/>
                <a:gd name="T62" fmla="*/ 352878619 w 21600"/>
                <a:gd name="T63" fmla="*/ 2147483647 h 21600"/>
                <a:gd name="T64" fmla="*/ 370249533 w 21600"/>
                <a:gd name="T65" fmla="*/ 2147483647 h 21600"/>
                <a:gd name="T66" fmla="*/ 370249533 w 21600"/>
                <a:gd name="T67" fmla="*/ 2147483647 h 21600"/>
                <a:gd name="T68" fmla="*/ 370249533 w 21600"/>
                <a:gd name="T69" fmla="*/ 2147483647 h 21600"/>
                <a:gd name="T70" fmla="*/ 413095537 w 21600"/>
                <a:gd name="T71" fmla="*/ 2147483647 h 21600"/>
                <a:gd name="T72" fmla="*/ 455899427 w 21600"/>
                <a:gd name="T73" fmla="*/ 2147483647 h 21600"/>
                <a:gd name="T74" fmla="*/ 455899427 w 21600"/>
                <a:gd name="T75" fmla="*/ 2147483647 h 21600"/>
                <a:gd name="T76" fmla="*/ 455899427 w 21600"/>
                <a:gd name="T77" fmla="*/ 2147483647 h 21600"/>
                <a:gd name="T78" fmla="*/ 455899427 w 21600"/>
                <a:gd name="T79" fmla="*/ 2147483647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1123" y="4385"/>
                  </a:moveTo>
                  <a:cubicBezTo>
                    <a:pt x="13807" y="4385"/>
                    <a:pt x="15986" y="3403"/>
                    <a:pt x="15986" y="2192"/>
                  </a:cubicBezTo>
                  <a:cubicBezTo>
                    <a:pt x="15986" y="981"/>
                    <a:pt x="13807" y="0"/>
                    <a:pt x="11123" y="0"/>
                  </a:cubicBezTo>
                  <a:cubicBezTo>
                    <a:pt x="8438" y="0"/>
                    <a:pt x="6262" y="981"/>
                    <a:pt x="6262" y="2192"/>
                  </a:cubicBezTo>
                  <a:cubicBezTo>
                    <a:pt x="6262" y="3403"/>
                    <a:pt x="8438" y="4385"/>
                    <a:pt x="11123" y="4385"/>
                  </a:cubicBezTo>
                  <a:close/>
                  <a:moveTo>
                    <a:pt x="21600" y="8199"/>
                  </a:moveTo>
                  <a:cubicBezTo>
                    <a:pt x="21600" y="6295"/>
                    <a:pt x="18177" y="4752"/>
                    <a:pt x="13958" y="4752"/>
                  </a:cubicBezTo>
                  <a:lnTo>
                    <a:pt x="7644" y="4752"/>
                  </a:lnTo>
                  <a:cubicBezTo>
                    <a:pt x="3423" y="4752"/>
                    <a:pt x="0" y="6295"/>
                    <a:pt x="0" y="8199"/>
                  </a:cubicBezTo>
                  <a:lnTo>
                    <a:pt x="0" y="12797"/>
                  </a:lnTo>
                  <a:lnTo>
                    <a:pt x="2" y="12797"/>
                  </a:lnTo>
                  <a:cubicBezTo>
                    <a:pt x="2" y="12798"/>
                    <a:pt x="0" y="12800"/>
                    <a:pt x="0" y="12801"/>
                  </a:cubicBezTo>
                  <a:cubicBezTo>
                    <a:pt x="0" y="13307"/>
                    <a:pt x="908" y="13717"/>
                    <a:pt x="2028" y="13717"/>
                  </a:cubicBezTo>
                  <a:cubicBezTo>
                    <a:pt x="3148" y="13717"/>
                    <a:pt x="4055" y="13307"/>
                    <a:pt x="4055" y="12801"/>
                  </a:cubicBezTo>
                  <a:cubicBezTo>
                    <a:pt x="4055" y="12794"/>
                    <a:pt x="4054" y="12786"/>
                    <a:pt x="4054" y="12777"/>
                  </a:cubicBezTo>
                  <a:lnTo>
                    <a:pt x="4054" y="8030"/>
                  </a:lnTo>
                  <a:lnTo>
                    <a:pt x="4967" y="8030"/>
                  </a:lnTo>
                  <a:lnTo>
                    <a:pt x="4967" y="13764"/>
                  </a:lnTo>
                  <a:lnTo>
                    <a:pt x="4969" y="13764"/>
                  </a:lnTo>
                  <a:lnTo>
                    <a:pt x="4969" y="20442"/>
                  </a:lnTo>
                  <a:cubicBezTo>
                    <a:pt x="4971" y="21082"/>
                    <a:pt x="6121" y="21600"/>
                    <a:pt x="7537" y="21600"/>
                  </a:cubicBezTo>
                  <a:cubicBezTo>
                    <a:pt x="8958" y="21600"/>
                    <a:pt x="10108" y="21081"/>
                    <a:pt x="10108" y="20441"/>
                  </a:cubicBezTo>
                  <a:cubicBezTo>
                    <a:pt x="10108" y="20416"/>
                    <a:pt x="10104" y="20391"/>
                    <a:pt x="10101" y="20366"/>
                  </a:cubicBezTo>
                  <a:lnTo>
                    <a:pt x="10101" y="13764"/>
                  </a:lnTo>
                  <a:lnTo>
                    <a:pt x="11586" y="13764"/>
                  </a:lnTo>
                  <a:lnTo>
                    <a:pt x="11586" y="20442"/>
                  </a:lnTo>
                  <a:cubicBezTo>
                    <a:pt x="11590" y="21082"/>
                    <a:pt x="12737" y="21600"/>
                    <a:pt x="14157" y="21600"/>
                  </a:cubicBezTo>
                  <a:cubicBezTo>
                    <a:pt x="15575" y="21600"/>
                    <a:pt x="16728" y="21081"/>
                    <a:pt x="16728" y="20441"/>
                  </a:cubicBezTo>
                  <a:cubicBezTo>
                    <a:pt x="16728" y="20416"/>
                    <a:pt x="16721" y="20391"/>
                    <a:pt x="16717" y="20366"/>
                  </a:cubicBezTo>
                  <a:lnTo>
                    <a:pt x="16717" y="13764"/>
                  </a:lnTo>
                  <a:lnTo>
                    <a:pt x="16719" y="13764"/>
                  </a:lnTo>
                  <a:lnTo>
                    <a:pt x="16719" y="8030"/>
                  </a:lnTo>
                  <a:lnTo>
                    <a:pt x="17542" y="8030"/>
                  </a:lnTo>
                  <a:lnTo>
                    <a:pt x="17542" y="12797"/>
                  </a:lnTo>
                  <a:cubicBezTo>
                    <a:pt x="17542" y="12798"/>
                    <a:pt x="17542" y="12800"/>
                    <a:pt x="17542" y="12801"/>
                  </a:cubicBezTo>
                  <a:cubicBezTo>
                    <a:pt x="17542" y="13307"/>
                    <a:pt x="18451" y="13717"/>
                    <a:pt x="19572" y="13717"/>
                  </a:cubicBezTo>
                  <a:cubicBezTo>
                    <a:pt x="20690" y="13717"/>
                    <a:pt x="21600" y="13307"/>
                    <a:pt x="21600" y="12801"/>
                  </a:cubicBezTo>
                  <a:cubicBezTo>
                    <a:pt x="21600" y="12800"/>
                    <a:pt x="21600" y="12798"/>
                    <a:pt x="21600" y="12797"/>
                  </a:cubicBezTo>
                  <a:lnTo>
                    <a:pt x="21600" y="8199"/>
                  </a:lnTo>
                  <a:close/>
                  <a:moveTo>
                    <a:pt x="21600" y="8199"/>
                  </a:moveTo>
                </a:path>
              </a:pathLst>
            </a:custGeom>
            <a:solidFill>
              <a:srgbClr val="98CED3"/>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40" name="Rectangle 129"/>
            <p:cNvSpPr/>
            <p:nvPr/>
          </p:nvSpPr>
          <p:spPr bwMode="auto">
            <a:xfrm>
              <a:off x="1574808" y="4116794"/>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1,800K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sp>
          <p:nvSpPr>
            <p:cNvPr id="441" name="Rectangle 129"/>
            <p:cNvSpPr/>
            <p:nvPr/>
          </p:nvSpPr>
          <p:spPr bwMode="auto">
            <a:xfrm>
              <a:off x="1602728" y="4620850"/>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2,800K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grpSp>
      <p:grpSp>
        <p:nvGrpSpPr>
          <p:cNvPr id="442" name="Group 441"/>
          <p:cNvGrpSpPr/>
          <p:nvPr/>
        </p:nvGrpSpPr>
        <p:grpSpPr>
          <a:xfrm>
            <a:off x="5169716" y="2420888"/>
            <a:ext cx="926284" cy="826477"/>
            <a:chOff x="1386704" y="4116794"/>
            <a:chExt cx="926284" cy="826477"/>
          </a:xfrm>
        </p:grpSpPr>
        <p:sp>
          <p:nvSpPr>
            <p:cNvPr id="443" name="AutoShape 124"/>
            <p:cNvSpPr/>
            <p:nvPr/>
          </p:nvSpPr>
          <p:spPr bwMode="auto">
            <a:xfrm>
              <a:off x="1386704" y="4155504"/>
              <a:ext cx="140049" cy="271165"/>
            </a:xfrm>
            <a:custGeom>
              <a:avLst/>
              <a:gdLst>
                <a:gd name="T0" fmla="*/ 828041724 w 21331"/>
                <a:gd name="T1" fmla="*/ 2147483647 h 21465"/>
                <a:gd name="T2" fmla="*/ 726816926 w 21331"/>
                <a:gd name="T3" fmla="*/ 2147483647 h 21465"/>
                <a:gd name="T4" fmla="*/ 480879698 w 21331"/>
                <a:gd name="T5" fmla="*/ 2147483647 h 21465"/>
                <a:gd name="T6" fmla="*/ 353896558 w 21331"/>
                <a:gd name="T7" fmla="*/ 2147483647 h 21465"/>
                <a:gd name="T8" fmla="*/ 107878606 w 21331"/>
                <a:gd name="T9" fmla="*/ 2147483647 h 21465"/>
                <a:gd name="T10" fmla="*/ 6929399 w 21331"/>
                <a:gd name="T11" fmla="*/ 2147483647 h 21465"/>
                <a:gd name="T12" fmla="*/ 38712779 w 21331"/>
                <a:gd name="T13" fmla="*/ 2147483647 h 21465"/>
                <a:gd name="T14" fmla="*/ 135946612 w 21331"/>
                <a:gd name="T15" fmla="*/ 2147483647 h 21465"/>
                <a:gd name="T16" fmla="*/ 217284788 w 21331"/>
                <a:gd name="T17" fmla="*/ 2147483647 h 21465"/>
                <a:gd name="T18" fmla="*/ 251222123 w 21331"/>
                <a:gd name="T19" fmla="*/ 2147483647 h 21465"/>
                <a:gd name="T20" fmla="*/ 120874593 w 21331"/>
                <a:gd name="T21" fmla="*/ 2147483647 h 21465"/>
                <a:gd name="T22" fmla="*/ 265551212 w 21331"/>
                <a:gd name="T23" fmla="*/ 2147483647 h 21465"/>
                <a:gd name="T24" fmla="*/ 251261099 w 21331"/>
                <a:gd name="T25" fmla="*/ 2147483647 h 21465"/>
                <a:gd name="T26" fmla="*/ 319216309 w 21331"/>
                <a:gd name="T27" fmla="*/ 2147483647 h 21465"/>
                <a:gd name="T28" fmla="*/ 393274496 w 21331"/>
                <a:gd name="T29" fmla="*/ 2147483647 h 21465"/>
                <a:gd name="T30" fmla="*/ 393118590 w 21331"/>
                <a:gd name="T31" fmla="*/ 2147483647 h 21465"/>
                <a:gd name="T32" fmla="*/ 378558624 w 21331"/>
                <a:gd name="T33" fmla="*/ 2147483647 h 21465"/>
                <a:gd name="T34" fmla="*/ 456139679 w 21331"/>
                <a:gd name="T35" fmla="*/ 2147483647 h 21465"/>
                <a:gd name="T36" fmla="*/ 441696628 w 21331"/>
                <a:gd name="T37" fmla="*/ 2147483647 h 21465"/>
                <a:gd name="T38" fmla="*/ 441537966 w 21331"/>
                <a:gd name="T39" fmla="*/ 2147483647 h 21465"/>
                <a:gd name="T40" fmla="*/ 515793608 w 21331"/>
                <a:gd name="T41" fmla="*/ 2147483647 h 21465"/>
                <a:gd name="T42" fmla="*/ 583590325 w 21331"/>
                <a:gd name="T43" fmla="*/ 2147483647 h 21465"/>
                <a:gd name="T44" fmla="*/ 569302983 w 21331"/>
                <a:gd name="T45" fmla="*/ 2147483647 h 21465"/>
                <a:gd name="T46" fmla="*/ 714096530 w 21331"/>
                <a:gd name="T47" fmla="*/ 2147483647 h 21465"/>
                <a:gd name="T48" fmla="*/ 583590325 w 21331"/>
                <a:gd name="T49" fmla="*/ 2147483647 h 21465"/>
                <a:gd name="T50" fmla="*/ 617566453 w 21331"/>
                <a:gd name="T51" fmla="*/ 2147483647 h 21465"/>
                <a:gd name="T52" fmla="*/ 698985353 w 21331"/>
                <a:gd name="T53" fmla="*/ 2147483647 h 21465"/>
                <a:gd name="T54" fmla="*/ 796063477 w 21331"/>
                <a:gd name="T55" fmla="*/ 2147483647 h 21465"/>
                <a:gd name="T56" fmla="*/ 828041724 w 21331"/>
                <a:gd name="T57" fmla="*/ 2147483647 h 21465"/>
                <a:gd name="T58" fmla="*/ 269895159 w 21331"/>
                <a:gd name="T59" fmla="*/ 1780739658 h 21465"/>
                <a:gd name="T60" fmla="*/ 171369972 w 21331"/>
                <a:gd name="T61" fmla="*/ 2147483647 h 21465"/>
                <a:gd name="T62" fmla="*/ 301366925 w 21331"/>
                <a:gd name="T63" fmla="*/ 1974013449 h 21465"/>
                <a:gd name="T64" fmla="*/ 409715610 w 21331"/>
                <a:gd name="T65" fmla="*/ 2147483647 h 21465"/>
                <a:gd name="T66" fmla="*/ 522330684 w 21331"/>
                <a:gd name="T67" fmla="*/ 1902078900 h 21465"/>
                <a:gd name="T68" fmla="*/ 663600955 w 21331"/>
                <a:gd name="T69" fmla="*/ 2147483647 h 21465"/>
                <a:gd name="T70" fmla="*/ 565075782 w 21331"/>
                <a:gd name="T71" fmla="*/ 1780204027 h 21465"/>
                <a:gd name="T72" fmla="*/ 696441831 w 21331"/>
                <a:gd name="T73" fmla="*/ 2147483647 h 21465"/>
                <a:gd name="T74" fmla="*/ 596939885 w 21331"/>
                <a:gd name="T75" fmla="*/ 1588020500 h 21465"/>
                <a:gd name="T76" fmla="*/ 692136677 w 21331"/>
                <a:gd name="T77" fmla="*/ 1820465337 h 21465"/>
                <a:gd name="T78" fmla="*/ 583512372 w 21331"/>
                <a:gd name="T79" fmla="*/ 1155836484 h 21465"/>
                <a:gd name="T80" fmla="*/ 543900787 w 21331"/>
                <a:gd name="T81" fmla="*/ 617386365 h 21465"/>
                <a:gd name="T82" fmla="*/ 441148399 w 21331"/>
                <a:gd name="T83" fmla="*/ 25763295 h 21465"/>
                <a:gd name="T84" fmla="*/ 301169272 w 21331"/>
                <a:gd name="T85" fmla="*/ 459554124 h 21465"/>
                <a:gd name="T86" fmla="*/ 294985754 w 21331"/>
                <a:gd name="T87" fmla="*/ 549735186 h 21465"/>
                <a:gd name="T88" fmla="*/ 251497531 w 21331"/>
                <a:gd name="T89" fmla="*/ 1155300880 h 21465"/>
                <a:gd name="T90" fmla="*/ 142873240 w 21331"/>
                <a:gd name="T91" fmla="*/ 1820465337 h 21465"/>
                <a:gd name="T92" fmla="*/ 238070230 w 21331"/>
                <a:gd name="T93" fmla="*/ 1588020500 h 21465"/>
                <a:gd name="T94" fmla="*/ 138529110 w 21331"/>
                <a:gd name="T95" fmla="*/ 2147483647 h 21465"/>
                <a:gd name="T96" fmla="*/ 269895159 w 21331"/>
                <a:gd name="T97" fmla="*/ 1780739658 h 21465"/>
                <a:gd name="T98" fmla="*/ 269895159 w 21331"/>
                <a:gd name="T99" fmla="*/ 1780739658 h 214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331" h="21465">
                  <a:moveTo>
                    <a:pt x="21154" y="11501"/>
                  </a:moveTo>
                  <a:cubicBezTo>
                    <a:pt x="20885" y="10961"/>
                    <a:pt x="19722" y="9170"/>
                    <a:pt x="18568" y="7385"/>
                  </a:cubicBezTo>
                  <a:cubicBezTo>
                    <a:pt x="17416" y="5596"/>
                    <a:pt x="15525" y="5350"/>
                    <a:pt x="12285" y="5350"/>
                  </a:cubicBezTo>
                  <a:lnTo>
                    <a:pt x="9041" y="5350"/>
                  </a:lnTo>
                  <a:cubicBezTo>
                    <a:pt x="5804" y="5350"/>
                    <a:pt x="3910" y="5596"/>
                    <a:pt x="2756" y="7385"/>
                  </a:cubicBezTo>
                  <a:cubicBezTo>
                    <a:pt x="1605" y="9170"/>
                    <a:pt x="442" y="10961"/>
                    <a:pt x="177" y="11501"/>
                  </a:cubicBezTo>
                  <a:cubicBezTo>
                    <a:pt x="-135" y="12129"/>
                    <a:pt x="-130" y="12666"/>
                    <a:pt x="989" y="12842"/>
                  </a:cubicBezTo>
                  <a:cubicBezTo>
                    <a:pt x="2145" y="13023"/>
                    <a:pt x="3004" y="12642"/>
                    <a:pt x="3473" y="11932"/>
                  </a:cubicBezTo>
                  <a:cubicBezTo>
                    <a:pt x="3482" y="11925"/>
                    <a:pt x="5551" y="8485"/>
                    <a:pt x="5551" y="8485"/>
                  </a:cubicBezTo>
                  <a:lnTo>
                    <a:pt x="6418" y="8485"/>
                  </a:lnTo>
                  <a:lnTo>
                    <a:pt x="3088" y="14913"/>
                  </a:lnTo>
                  <a:lnTo>
                    <a:pt x="6784" y="14913"/>
                  </a:lnTo>
                  <a:lnTo>
                    <a:pt x="6419" y="20358"/>
                  </a:lnTo>
                  <a:cubicBezTo>
                    <a:pt x="6419" y="20969"/>
                    <a:pt x="7067" y="21465"/>
                    <a:pt x="8155" y="21465"/>
                  </a:cubicBezTo>
                  <a:cubicBezTo>
                    <a:pt x="9241" y="21465"/>
                    <a:pt x="10047" y="20969"/>
                    <a:pt x="10047" y="20355"/>
                  </a:cubicBezTo>
                  <a:cubicBezTo>
                    <a:pt x="10047" y="20332"/>
                    <a:pt x="10043" y="20309"/>
                    <a:pt x="10043" y="20286"/>
                  </a:cubicBezTo>
                  <a:lnTo>
                    <a:pt x="9671" y="14913"/>
                  </a:lnTo>
                  <a:lnTo>
                    <a:pt x="11653" y="14913"/>
                  </a:lnTo>
                  <a:lnTo>
                    <a:pt x="11284" y="20286"/>
                  </a:lnTo>
                  <a:cubicBezTo>
                    <a:pt x="11284" y="20309"/>
                    <a:pt x="11280" y="20332"/>
                    <a:pt x="11280" y="20355"/>
                  </a:cubicBezTo>
                  <a:cubicBezTo>
                    <a:pt x="11280" y="20969"/>
                    <a:pt x="12087" y="21465"/>
                    <a:pt x="13177" y="21465"/>
                  </a:cubicBezTo>
                  <a:cubicBezTo>
                    <a:pt x="14267" y="21465"/>
                    <a:pt x="14909" y="20969"/>
                    <a:pt x="14909" y="20358"/>
                  </a:cubicBezTo>
                  <a:lnTo>
                    <a:pt x="14544" y="14913"/>
                  </a:lnTo>
                  <a:lnTo>
                    <a:pt x="18243" y="14913"/>
                  </a:lnTo>
                  <a:lnTo>
                    <a:pt x="14909" y="8485"/>
                  </a:lnTo>
                  <a:lnTo>
                    <a:pt x="15777" y="8485"/>
                  </a:lnTo>
                  <a:cubicBezTo>
                    <a:pt x="15777" y="8485"/>
                    <a:pt x="17849" y="11925"/>
                    <a:pt x="17857" y="11932"/>
                  </a:cubicBezTo>
                  <a:cubicBezTo>
                    <a:pt x="18325" y="12642"/>
                    <a:pt x="19183" y="13023"/>
                    <a:pt x="20337" y="12842"/>
                  </a:cubicBezTo>
                  <a:cubicBezTo>
                    <a:pt x="21465" y="12666"/>
                    <a:pt x="21465" y="12129"/>
                    <a:pt x="21154" y="11501"/>
                  </a:cubicBezTo>
                  <a:close/>
                  <a:moveTo>
                    <a:pt x="6895" y="3317"/>
                  </a:moveTo>
                  <a:cubicBezTo>
                    <a:pt x="5688" y="3966"/>
                    <a:pt x="4378" y="4398"/>
                    <a:pt x="4378" y="4398"/>
                  </a:cubicBezTo>
                  <a:cubicBezTo>
                    <a:pt x="4378" y="4398"/>
                    <a:pt x="6436" y="4194"/>
                    <a:pt x="7699" y="3677"/>
                  </a:cubicBezTo>
                  <a:cubicBezTo>
                    <a:pt x="8249" y="4351"/>
                    <a:pt x="9277" y="4811"/>
                    <a:pt x="10467" y="4811"/>
                  </a:cubicBezTo>
                  <a:cubicBezTo>
                    <a:pt x="11737" y="4811"/>
                    <a:pt x="12826" y="4291"/>
                    <a:pt x="13344" y="3543"/>
                  </a:cubicBezTo>
                  <a:cubicBezTo>
                    <a:pt x="14547" y="4159"/>
                    <a:pt x="16953" y="4398"/>
                    <a:pt x="16953" y="4398"/>
                  </a:cubicBezTo>
                  <a:cubicBezTo>
                    <a:pt x="16953" y="4398"/>
                    <a:pt x="15641" y="3966"/>
                    <a:pt x="14436" y="3316"/>
                  </a:cubicBezTo>
                  <a:cubicBezTo>
                    <a:pt x="15693" y="3845"/>
                    <a:pt x="17792" y="4054"/>
                    <a:pt x="17792" y="4054"/>
                  </a:cubicBezTo>
                  <a:cubicBezTo>
                    <a:pt x="17792" y="4054"/>
                    <a:pt x="16463" y="3616"/>
                    <a:pt x="15250" y="2958"/>
                  </a:cubicBezTo>
                  <a:cubicBezTo>
                    <a:pt x="16408" y="3265"/>
                    <a:pt x="17682" y="3391"/>
                    <a:pt x="17682" y="3391"/>
                  </a:cubicBezTo>
                  <a:cubicBezTo>
                    <a:pt x="17682" y="3391"/>
                    <a:pt x="16209" y="2942"/>
                    <a:pt x="14907" y="2153"/>
                  </a:cubicBezTo>
                  <a:cubicBezTo>
                    <a:pt x="14389" y="1841"/>
                    <a:pt x="14145" y="1473"/>
                    <a:pt x="13895" y="1150"/>
                  </a:cubicBezTo>
                  <a:cubicBezTo>
                    <a:pt x="13646" y="647"/>
                    <a:pt x="12630" y="194"/>
                    <a:pt x="11270" y="48"/>
                  </a:cubicBezTo>
                  <a:cubicBezTo>
                    <a:pt x="9572" y="-135"/>
                    <a:pt x="7994" y="226"/>
                    <a:pt x="7694" y="856"/>
                  </a:cubicBezTo>
                  <a:cubicBezTo>
                    <a:pt x="7641" y="911"/>
                    <a:pt x="7584" y="959"/>
                    <a:pt x="7536" y="1024"/>
                  </a:cubicBezTo>
                  <a:cubicBezTo>
                    <a:pt x="7269" y="1376"/>
                    <a:pt x="7009" y="1800"/>
                    <a:pt x="6425" y="2152"/>
                  </a:cubicBezTo>
                  <a:cubicBezTo>
                    <a:pt x="5123" y="2941"/>
                    <a:pt x="3650" y="3391"/>
                    <a:pt x="3650" y="3391"/>
                  </a:cubicBezTo>
                  <a:cubicBezTo>
                    <a:pt x="3650" y="3391"/>
                    <a:pt x="4922" y="3264"/>
                    <a:pt x="6082" y="2958"/>
                  </a:cubicBezTo>
                  <a:cubicBezTo>
                    <a:pt x="4867" y="3615"/>
                    <a:pt x="3539" y="4053"/>
                    <a:pt x="3539" y="4053"/>
                  </a:cubicBezTo>
                  <a:cubicBezTo>
                    <a:pt x="3539" y="4053"/>
                    <a:pt x="5637" y="3845"/>
                    <a:pt x="6895" y="3317"/>
                  </a:cubicBezTo>
                  <a:close/>
                  <a:moveTo>
                    <a:pt x="6895" y="3317"/>
                  </a:moveTo>
                </a:path>
              </a:pathLst>
            </a:custGeom>
            <a:solidFill>
              <a:srgbClr val="512D5F"/>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44" name="AutoShape 137"/>
            <p:cNvSpPr/>
            <p:nvPr/>
          </p:nvSpPr>
          <p:spPr bwMode="auto">
            <a:xfrm>
              <a:off x="1419419" y="4659403"/>
              <a:ext cx="121524" cy="269684"/>
            </a:xfrm>
            <a:custGeom>
              <a:avLst/>
              <a:gdLst>
                <a:gd name="T0" fmla="*/ 234766792 w 21600"/>
                <a:gd name="T1" fmla="*/ 2147483647 h 21600"/>
                <a:gd name="T2" fmla="*/ 337407682 w 21600"/>
                <a:gd name="T3" fmla="*/ 1122755862 h 21600"/>
                <a:gd name="T4" fmla="*/ 234766792 w 21600"/>
                <a:gd name="T5" fmla="*/ 0 h 21600"/>
                <a:gd name="T6" fmla="*/ 132167871 w 21600"/>
                <a:gd name="T7" fmla="*/ 1122755862 h 21600"/>
                <a:gd name="T8" fmla="*/ 234766792 w 21600"/>
                <a:gd name="T9" fmla="*/ 2147483647 h 21600"/>
                <a:gd name="T10" fmla="*/ 455899427 w 21600"/>
                <a:gd name="T11" fmla="*/ 2147483647 h 21600"/>
                <a:gd name="T12" fmla="*/ 294603659 w 21600"/>
                <a:gd name="T13" fmla="*/ 2147483647 h 21600"/>
                <a:gd name="T14" fmla="*/ 161337750 w 21600"/>
                <a:gd name="T15" fmla="*/ 2147483647 h 21600"/>
                <a:gd name="T16" fmla="*/ 0 w 21600"/>
                <a:gd name="T17" fmla="*/ 2147483647 h 21600"/>
                <a:gd name="T18" fmla="*/ 0 w 21600"/>
                <a:gd name="T19" fmla="*/ 2147483647 h 21600"/>
                <a:gd name="T20" fmla="*/ 41981 w 21600"/>
                <a:gd name="T21" fmla="*/ 2147483647 h 21600"/>
                <a:gd name="T22" fmla="*/ 0 w 21600"/>
                <a:gd name="T23" fmla="*/ 2147483647 h 21600"/>
                <a:gd name="T24" fmla="*/ 42803878 w 21600"/>
                <a:gd name="T25" fmla="*/ 2147483647 h 21600"/>
                <a:gd name="T26" fmla="*/ 85586844 w 21600"/>
                <a:gd name="T27" fmla="*/ 2147483647 h 21600"/>
                <a:gd name="T28" fmla="*/ 85565920 w 21600"/>
                <a:gd name="T29" fmla="*/ 2147483647 h 21600"/>
                <a:gd name="T30" fmla="*/ 85565920 w 21600"/>
                <a:gd name="T31" fmla="*/ 2147483647 h 21600"/>
                <a:gd name="T32" fmla="*/ 104834930 w 21600"/>
                <a:gd name="T33" fmla="*/ 2147483647 h 21600"/>
                <a:gd name="T34" fmla="*/ 104834930 w 21600"/>
                <a:gd name="T35" fmla="*/ 2147483647 h 21600"/>
                <a:gd name="T36" fmla="*/ 104878803 w 21600"/>
                <a:gd name="T37" fmla="*/ 2147483647 h 21600"/>
                <a:gd name="T38" fmla="*/ 104878803 w 21600"/>
                <a:gd name="T39" fmla="*/ 2147483647 h 21600"/>
                <a:gd name="T40" fmla="*/ 159078924 w 21600"/>
                <a:gd name="T41" fmla="*/ 2147483647 h 21600"/>
                <a:gd name="T42" fmla="*/ 213343856 w 21600"/>
                <a:gd name="T43" fmla="*/ 2147483647 h 21600"/>
                <a:gd name="T44" fmla="*/ 213196686 w 21600"/>
                <a:gd name="T45" fmla="*/ 2147483647 h 21600"/>
                <a:gd name="T46" fmla="*/ 213196686 w 21600"/>
                <a:gd name="T47" fmla="*/ 2147483647 h 21600"/>
                <a:gd name="T48" fmla="*/ 244539668 w 21600"/>
                <a:gd name="T49" fmla="*/ 2147483647 h 21600"/>
                <a:gd name="T50" fmla="*/ 244539668 w 21600"/>
                <a:gd name="T51" fmla="*/ 2147483647 h 21600"/>
                <a:gd name="T52" fmla="*/ 298804587 w 21600"/>
                <a:gd name="T53" fmla="*/ 2147483647 h 21600"/>
                <a:gd name="T54" fmla="*/ 353069518 w 21600"/>
                <a:gd name="T55" fmla="*/ 2147483647 h 21600"/>
                <a:gd name="T56" fmla="*/ 352836626 w 21600"/>
                <a:gd name="T57" fmla="*/ 2147483647 h 21600"/>
                <a:gd name="T58" fmla="*/ 352836626 w 21600"/>
                <a:gd name="T59" fmla="*/ 2147483647 h 21600"/>
                <a:gd name="T60" fmla="*/ 352878619 w 21600"/>
                <a:gd name="T61" fmla="*/ 2147483647 h 21600"/>
                <a:gd name="T62" fmla="*/ 352878619 w 21600"/>
                <a:gd name="T63" fmla="*/ 2147483647 h 21600"/>
                <a:gd name="T64" fmla="*/ 370249533 w 21600"/>
                <a:gd name="T65" fmla="*/ 2147483647 h 21600"/>
                <a:gd name="T66" fmla="*/ 370249533 w 21600"/>
                <a:gd name="T67" fmla="*/ 2147483647 h 21600"/>
                <a:gd name="T68" fmla="*/ 370249533 w 21600"/>
                <a:gd name="T69" fmla="*/ 2147483647 h 21600"/>
                <a:gd name="T70" fmla="*/ 413095537 w 21600"/>
                <a:gd name="T71" fmla="*/ 2147483647 h 21600"/>
                <a:gd name="T72" fmla="*/ 455899427 w 21600"/>
                <a:gd name="T73" fmla="*/ 2147483647 h 21600"/>
                <a:gd name="T74" fmla="*/ 455899427 w 21600"/>
                <a:gd name="T75" fmla="*/ 2147483647 h 21600"/>
                <a:gd name="T76" fmla="*/ 455899427 w 21600"/>
                <a:gd name="T77" fmla="*/ 2147483647 h 21600"/>
                <a:gd name="T78" fmla="*/ 455899427 w 21600"/>
                <a:gd name="T79" fmla="*/ 2147483647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1123" y="4385"/>
                  </a:moveTo>
                  <a:cubicBezTo>
                    <a:pt x="13807" y="4385"/>
                    <a:pt x="15986" y="3403"/>
                    <a:pt x="15986" y="2192"/>
                  </a:cubicBezTo>
                  <a:cubicBezTo>
                    <a:pt x="15986" y="981"/>
                    <a:pt x="13807" y="0"/>
                    <a:pt x="11123" y="0"/>
                  </a:cubicBezTo>
                  <a:cubicBezTo>
                    <a:pt x="8438" y="0"/>
                    <a:pt x="6262" y="981"/>
                    <a:pt x="6262" y="2192"/>
                  </a:cubicBezTo>
                  <a:cubicBezTo>
                    <a:pt x="6262" y="3403"/>
                    <a:pt x="8438" y="4385"/>
                    <a:pt x="11123" y="4385"/>
                  </a:cubicBezTo>
                  <a:close/>
                  <a:moveTo>
                    <a:pt x="21600" y="8199"/>
                  </a:moveTo>
                  <a:cubicBezTo>
                    <a:pt x="21600" y="6295"/>
                    <a:pt x="18177" y="4752"/>
                    <a:pt x="13958" y="4752"/>
                  </a:cubicBezTo>
                  <a:lnTo>
                    <a:pt x="7644" y="4752"/>
                  </a:lnTo>
                  <a:cubicBezTo>
                    <a:pt x="3423" y="4752"/>
                    <a:pt x="0" y="6295"/>
                    <a:pt x="0" y="8199"/>
                  </a:cubicBezTo>
                  <a:lnTo>
                    <a:pt x="0" y="12797"/>
                  </a:lnTo>
                  <a:lnTo>
                    <a:pt x="2" y="12797"/>
                  </a:lnTo>
                  <a:cubicBezTo>
                    <a:pt x="2" y="12798"/>
                    <a:pt x="0" y="12800"/>
                    <a:pt x="0" y="12801"/>
                  </a:cubicBezTo>
                  <a:cubicBezTo>
                    <a:pt x="0" y="13307"/>
                    <a:pt x="908" y="13717"/>
                    <a:pt x="2028" y="13717"/>
                  </a:cubicBezTo>
                  <a:cubicBezTo>
                    <a:pt x="3148" y="13717"/>
                    <a:pt x="4055" y="13307"/>
                    <a:pt x="4055" y="12801"/>
                  </a:cubicBezTo>
                  <a:cubicBezTo>
                    <a:pt x="4055" y="12794"/>
                    <a:pt x="4054" y="12786"/>
                    <a:pt x="4054" y="12777"/>
                  </a:cubicBezTo>
                  <a:lnTo>
                    <a:pt x="4054" y="8030"/>
                  </a:lnTo>
                  <a:lnTo>
                    <a:pt x="4967" y="8030"/>
                  </a:lnTo>
                  <a:lnTo>
                    <a:pt x="4967" y="13764"/>
                  </a:lnTo>
                  <a:lnTo>
                    <a:pt x="4969" y="13764"/>
                  </a:lnTo>
                  <a:lnTo>
                    <a:pt x="4969" y="20442"/>
                  </a:lnTo>
                  <a:cubicBezTo>
                    <a:pt x="4971" y="21082"/>
                    <a:pt x="6121" y="21600"/>
                    <a:pt x="7537" y="21600"/>
                  </a:cubicBezTo>
                  <a:cubicBezTo>
                    <a:pt x="8958" y="21600"/>
                    <a:pt x="10108" y="21081"/>
                    <a:pt x="10108" y="20441"/>
                  </a:cubicBezTo>
                  <a:cubicBezTo>
                    <a:pt x="10108" y="20416"/>
                    <a:pt x="10104" y="20391"/>
                    <a:pt x="10101" y="20366"/>
                  </a:cubicBezTo>
                  <a:lnTo>
                    <a:pt x="10101" y="13764"/>
                  </a:lnTo>
                  <a:lnTo>
                    <a:pt x="11586" y="13764"/>
                  </a:lnTo>
                  <a:lnTo>
                    <a:pt x="11586" y="20442"/>
                  </a:lnTo>
                  <a:cubicBezTo>
                    <a:pt x="11590" y="21082"/>
                    <a:pt x="12737" y="21600"/>
                    <a:pt x="14157" y="21600"/>
                  </a:cubicBezTo>
                  <a:cubicBezTo>
                    <a:pt x="15575" y="21600"/>
                    <a:pt x="16728" y="21081"/>
                    <a:pt x="16728" y="20441"/>
                  </a:cubicBezTo>
                  <a:cubicBezTo>
                    <a:pt x="16728" y="20416"/>
                    <a:pt x="16721" y="20391"/>
                    <a:pt x="16717" y="20366"/>
                  </a:cubicBezTo>
                  <a:lnTo>
                    <a:pt x="16717" y="13764"/>
                  </a:lnTo>
                  <a:lnTo>
                    <a:pt x="16719" y="13764"/>
                  </a:lnTo>
                  <a:lnTo>
                    <a:pt x="16719" y="8030"/>
                  </a:lnTo>
                  <a:lnTo>
                    <a:pt x="17542" y="8030"/>
                  </a:lnTo>
                  <a:lnTo>
                    <a:pt x="17542" y="12797"/>
                  </a:lnTo>
                  <a:cubicBezTo>
                    <a:pt x="17542" y="12798"/>
                    <a:pt x="17542" y="12800"/>
                    <a:pt x="17542" y="12801"/>
                  </a:cubicBezTo>
                  <a:cubicBezTo>
                    <a:pt x="17542" y="13307"/>
                    <a:pt x="18451" y="13717"/>
                    <a:pt x="19572" y="13717"/>
                  </a:cubicBezTo>
                  <a:cubicBezTo>
                    <a:pt x="20690" y="13717"/>
                    <a:pt x="21600" y="13307"/>
                    <a:pt x="21600" y="12801"/>
                  </a:cubicBezTo>
                  <a:cubicBezTo>
                    <a:pt x="21600" y="12800"/>
                    <a:pt x="21600" y="12798"/>
                    <a:pt x="21600" y="12797"/>
                  </a:cubicBezTo>
                  <a:lnTo>
                    <a:pt x="21600" y="8199"/>
                  </a:lnTo>
                  <a:close/>
                  <a:moveTo>
                    <a:pt x="21600" y="8199"/>
                  </a:moveTo>
                </a:path>
              </a:pathLst>
            </a:custGeom>
            <a:solidFill>
              <a:srgbClr val="512D5F"/>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45" name="Rectangle 129"/>
            <p:cNvSpPr/>
            <p:nvPr/>
          </p:nvSpPr>
          <p:spPr bwMode="auto">
            <a:xfrm>
              <a:off x="1574808" y="4116794"/>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1,800K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sp>
          <p:nvSpPr>
            <p:cNvPr id="446" name="Rectangle 129"/>
            <p:cNvSpPr/>
            <p:nvPr/>
          </p:nvSpPr>
          <p:spPr bwMode="auto">
            <a:xfrm>
              <a:off x="1602728" y="4620850"/>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2,800K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grpSp>
      <p:grpSp>
        <p:nvGrpSpPr>
          <p:cNvPr id="447" name="Group 446"/>
          <p:cNvGrpSpPr/>
          <p:nvPr/>
        </p:nvGrpSpPr>
        <p:grpSpPr>
          <a:xfrm>
            <a:off x="3081484" y="3610635"/>
            <a:ext cx="926284" cy="826477"/>
            <a:chOff x="1386704" y="4116794"/>
            <a:chExt cx="926284" cy="826477"/>
          </a:xfrm>
        </p:grpSpPr>
        <p:sp>
          <p:nvSpPr>
            <p:cNvPr id="448" name="AutoShape 124"/>
            <p:cNvSpPr/>
            <p:nvPr/>
          </p:nvSpPr>
          <p:spPr bwMode="auto">
            <a:xfrm>
              <a:off x="1386704" y="4155504"/>
              <a:ext cx="140049" cy="271165"/>
            </a:xfrm>
            <a:custGeom>
              <a:avLst/>
              <a:gdLst>
                <a:gd name="T0" fmla="*/ 828041724 w 21331"/>
                <a:gd name="T1" fmla="*/ 2147483647 h 21465"/>
                <a:gd name="T2" fmla="*/ 726816926 w 21331"/>
                <a:gd name="T3" fmla="*/ 2147483647 h 21465"/>
                <a:gd name="T4" fmla="*/ 480879698 w 21331"/>
                <a:gd name="T5" fmla="*/ 2147483647 h 21465"/>
                <a:gd name="T6" fmla="*/ 353896558 w 21331"/>
                <a:gd name="T7" fmla="*/ 2147483647 h 21465"/>
                <a:gd name="T8" fmla="*/ 107878606 w 21331"/>
                <a:gd name="T9" fmla="*/ 2147483647 h 21465"/>
                <a:gd name="T10" fmla="*/ 6929399 w 21331"/>
                <a:gd name="T11" fmla="*/ 2147483647 h 21465"/>
                <a:gd name="T12" fmla="*/ 38712779 w 21331"/>
                <a:gd name="T13" fmla="*/ 2147483647 h 21465"/>
                <a:gd name="T14" fmla="*/ 135946612 w 21331"/>
                <a:gd name="T15" fmla="*/ 2147483647 h 21465"/>
                <a:gd name="T16" fmla="*/ 217284788 w 21331"/>
                <a:gd name="T17" fmla="*/ 2147483647 h 21465"/>
                <a:gd name="T18" fmla="*/ 251222123 w 21331"/>
                <a:gd name="T19" fmla="*/ 2147483647 h 21465"/>
                <a:gd name="T20" fmla="*/ 120874593 w 21331"/>
                <a:gd name="T21" fmla="*/ 2147483647 h 21465"/>
                <a:gd name="T22" fmla="*/ 265551212 w 21331"/>
                <a:gd name="T23" fmla="*/ 2147483647 h 21465"/>
                <a:gd name="T24" fmla="*/ 251261099 w 21331"/>
                <a:gd name="T25" fmla="*/ 2147483647 h 21465"/>
                <a:gd name="T26" fmla="*/ 319216309 w 21331"/>
                <a:gd name="T27" fmla="*/ 2147483647 h 21465"/>
                <a:gd name="T28" fmla="*/ 393274496 w 21331"/>
                <a:gd name="T29" fmla="*/ 2147483647 h 21465"/>
                <a:gd name="T30" fmla="*/ 393118590 w 21331"/>
                <a:gd name="T31" fmla="*/ 2147483647 h 21465"/>
                <a:gd name="T32" fmla="*/ 378558624 w 21331"/>
                <a:gd name="T33" fmla="*/ 2147483647 h 21465"/>
                <a:gd name="T34" fmla="*/ 456139679 w 21331"/>
                <a:gd name="T35" fmla="*/ 2147483647 h 21465"/>
                <a:gd name="T36" fmla="*/ 441696628 w 21331"/>
                <a:gd name="T37" fmla="*/ 2147483647 h 21465"/>
                <a:gd name="T38" fmla="*/ 441537966 w 21331"/>
                <a:gd name="T39" fmla="*/ 2147483647 h 21465"/>
                <a:gd name="T40" fmla="*/ 515793608 w 21331"/>
                <a:gd name="T41" fmla="*/ 2147483647 h 21465"/>
                <a:gd name="T42" fmla="*/ 583590325 w 21331"/>
                <a:gd name="T43" fmla="*/ 2147483647 h 21465"/>
                <a:gd name="T44" fmla="*/ 569302983 w 21331"/>
                <a:gd name="T45" fmla="*/ 2147483647 h 21465"/>
                <a:gd name="T46" fmla="*/ 714096530 w 21331"/>
                <a:gd name="T47" fmla="*/ 2147483647 h 21465"/>
                <a:gd name="T48" fmla="*/ 583590325 w 21331"/>
                <a:gd name="T49" fmla="*/ 2147483647 h 21465"/>
                <a:gd name="T50" fmla="*/ 617566453 w 21331"/>
                <a:gd name="T51" fmla="*/ 2147483647 h 21465"/>
                <a:gd name="T52" fmla="*/ 698985353 w 21331"/>
                <a:gd name="T53" fmla="*/ 2147483647 h 21465"/>
                <a:gd name="T54" fmla="*/ 796063477 w 21331"/>
                <a:gd name="T55" fmla="*/ 2147483647 h 21465"/>
                <a:gd name="T56" fmla="*/ 828041724 w 21331"/>
                <a:gd name="T57" fmla="*/ 2147483647 h 21465"/>
                <a:gd name="T58" fmla="*/ 269895159 w 21331"/>
                <a:gd name="T59" fmla="*/ 1780739658 h 21465"/>
                <a:gd name="T60" fmla="*/ 171369972 w 21331"/>
                <a:gd name="T61" fmla="*/ 2147483647 h 21465"/>
                <a:gd name="T62" fmla="*/ 301366925 w 21331"/>
                <a:gd name="T63" fmla="*/ 1974013449 h 21465"/>
                <a:gd name="T64" fmla="*/ 409715610 w 21331"/>
                <a:gd name="T65" fmla="*/ 2147483647 h 21465"/>
                <a:gd name="T66" fmla="*/ 522330684 w 21331"/>
                <a:gd name="T67" fmla="*/ 1902078900 h 21465"/>
                <a:gd name="T68" fmla="*/ 663600955 w 21331"/>
                <a:gd name="T69" fmla="*/ 2147483647 h 21465"/>
                <a:gd name="T70" fmla="*/ 565075782 w 21331"/>
                <a:gd name="T71" fmla="*/ 1780204027 h 21465"/>
                <a:gd name="T72" fmla="*/ 696441831 w 21331"/>
                <a:gd name="T73" fmla="*/ 2147483647 h 21465"/>
                <a:gd name="T74" fmla="*/ 596939885 w 21331"/>
                <a:gd name="T75" fmla="*/ 1588020500 h 21465"/>
                <a:gd name="T76" fmla="*/ 692136677 w 21331"/>
                <a:gd name="T77" fmla="*/ 1820465337 h 21465"/>
                <a:gd name="T78" fmla="*/ 583512372 w 21331"/>
                <a:gd name="T79" fmla="*/ 1155836484 h 21465"/>
                <a:gd name="T80" fmla="*/ 543900787 w 21331"/>
                <a:gd name="T81" fmla="*/ 617386365 h 21465"/>
                <a:gd name="T82" fmla="*/ 441148399 w 21331"/>
                <a:gd name="T83" fmla="*/ 25763295 h 21465"/>
                <a:gd name="T84" fmla="*/ 301169272 w 21331"/>
                <a:gd name="T85" fmla="*/ 459554124 h 21465"/>
                <a:gd name="T86" fmla="*/ 294985754 w 21331"/>
                <a:gd name="T87" fmla="*/ 549735186 h 21465"/>
                <a:gd name="T88" fmla="*/ 251497531 w 21331"/>
                <a:gd name="T89" fmla="*/ 1155300880 h 21465"/>
                <a:gd name="T90" fmla="*/ 142873240 w 21331"/>
                <a:gd name="T91" fmla="*/ 1820465337 h 21465"/>
                <a:gd name="T92" fmla="*/ 238070230 w 21331"/>
                <a:gd name="T93" fmla="*/ 1588020500 h 21465"/>
                <a:gd name="T94" fmla="*/ 138529110 w 21331"/>
                <a:gd name="T95" fmla="*/ 2147483647 h 21465"/>
                <a:gd name="T96" fmla="*/ 269895159 w 21331"/>
                <a:gd name="T97" fmla="*/ 1780739658 h 21465"/>
                <a:gd name="T98" fmla="*/ 269895159 w 21331"/>
                <a:gd name="T99" fmla="*/ 1780739658 h 214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331" h="21465">
                  <a:moveTo>
                    <a:pt x="21154" y="11501"/>
                  </a:moveTo>
                  <a:cubicBezTo>
                    <a:pt x="20885" y="10961"/>
                    <a:pt x="19722" y="9170"/>
                    <a:pt x="18568" y="7385"/>
                  </a:cubicBezTo>
                  <a:cubicBezTo>
                    <a:pt x="17416" y="5596"/>
                    <a:pt x="15525" y="5350"/>
                    <a:pt x="12285" y="5350"/>
                  </a:cubicBezTo>
                  <a:lnTo>
                    <a:pt x="9041" y="5350"/>
                  </a:lnTo>
                  <a:cubicBezTo>
                    <a:pt x="5804" y="5350"/>
                    <a:pt x="3910" y="5596"/>
                    <a:pt x="2756" y="7385"/>
                  </a:cubicBezTo>
                  <a:cubicBezTo>
                    <a:pt x="1605" y="9170"/>
                    <a:pt x="442" y="10961"/>
                    <a:pt x="177" y="11501"/>
                  </a:cubicBezTo>
                  <a:cubicBezTo>
                    <a:pt x="-135" y="12129"/>
                    <a:pt x="-130" y="12666"/>
                    <a:pt x="989" y="12842"/>
                  </a:cubicBezTo>
                  <a:cubicBezTo>
                    <a:pt x="2145" y="13023"/>
                    <a:pt x="3004" y="12642"/>
                    <a:pt x="3473" y="11932"/>
                  </a:cubicBezTo>
                  <a:cubicBezTo>
                    <a:pt x="3482" y="11925"/>
                    <a:pt x="5551" y="8485"/>
                    <a:pt x="5551" y="8485"/>
                  </a:cubicBezTo>
                  <a:lnTo>
                    <a:pt x="6418" y="8485"/>
                  </a:lnTo>
                  <a:lnTo>
                    <a:pt x="3088" y="14913"/>
                  </a:lnTo>
                  <a:lnTo>
                    <a:pt x="6784" y="14913"/>
                  </a:lnTo>
                  <a:lnTo>
                    <a:pt x="6419" y="20358"/>
                  </a:lnTo>
                  <a:cubicBezTo>
                    <a:pt x="6419" y="20969"/>
                    <a:pt x="7067" y="21465"/>
                    <a:pt x="8155" y="21465"/>
                  </a:cubicBezTo>
                  <a:cubicBezTo>
                    <a:pt x="9241" y="21465"/>
                    <a:pt x="10047" y="20969"/>
                    <a:pt x="10047" y="20355"/>
                  </a:cubicBezTo>
                  <a:cubicBezTo>
                    <a:pt x="10047" y="20332"/>
                    <a:pt x="10043" y="20309"/>
                    <a:pt x="10043" y="20286"/>
                  </a:cubicBezTo>
                  <a:lnTo>
                    <a:pt x="9671" y="14913"/>
                  </a:lnTo>
                  <a:lnTo>
                    <a:pt x="11653" y="14913"/>
                  </a:lnTo>
                  <a:lnTo>
                    <a:pt x="11284" y="20286"/>
                  </a:lnTo>
                  <a:cubicBezTo>
                    <a:pt x="11284" y="20309"/>
                    <a:pt x="11280" y="20332"/>
                    <a:pt x="11280" y="20355"/>
                  </a:cubicBezTo>
                  <a:cubicBezTo>
                    <a:pt x="11280" y="20969"/>
                    <a:pt x="12087" y="21465"/>
                    <a:pt x="13177" y="21465"/>
                  </a:cubicBezTo>
                  <a:cubicBezTo>
                    <a:pt x="14267" y="21465"/>
                    <a:pt x="14909" y="20969"/>
                    <a:pt x="14909" y="20358"/>
                  </a:cubicBezTo>
                  <a:lnTo>
                    <a:pt x="14544" y="14913"/>
                  </a:lnTo>
                  <a:lnTo>
                    <a:pt x="18243" y="14913"/>
                  </a:lnTo>
                  <a:lnTo>
                    <a:pt x="14909" y="8485"/>
                  </a:lnTo>
                  <a:lnTo>
                    <a:pt x="15777" y="8485"/>
                  </a:lnTo>
                  <a:cubicBezTo>
                    <a:pt x="15777" y="8485"/>
                    <a:pt x="17849" y="11925"/>
                    <a:pt x="17857" y="11932"/>
                  </a:cubicBezTo>
                  <a:cubicBezTo>
                    <a:pt x="18325" y="12642"/>
                    <a:pt x="19183" y="13023"/>
                    <a:pt x="20337" y="12842"/>
                  </a:cubicBezTo>
                  <a:cubicBezTo>
                    <a:pt x="21465" y="12666"/>
                    <a:pt x="21465" y="12129"/>
                    <a:pt x="21154" y="11501"/>
                  </a:cubicBezTo>
                  <a:close/>
                  <a:moveTo>
                    <a:pt x="6895" y="3317"/>
                  </a:moveTo>
                  <a:cubicBezTo>
                    <a:pt x="5688" y="3966"/>
                    <a:pt x="4378" y="4398"/>
                    <a:pt x="4378" y="4398"/>
                  </a:cubicBezTo>
                  <a:cubicBezTo>
                    <a:pt x="4378" y="4398"/>
                    <a:pt x="6436" y="4194"/>
                    <a:pt x="7699" y="3677"/>
                  </a:cubicBezTo>
                  <a:cubicBezTo>
                    <a:pt x="8249" y="4351"/>
                    <a:pt x="9277" y="4811"/>
                    <a:pt x="10467" y="4811"/>
                  </a:cubicBezTo>
                  <a:cubicBezTo>
                    <a:pt x="11737" y="4811"/>
                    <a:pt x="12826" y="4291"/>
                    <a:pt x="13344" y="3543"/>
                  </a:cubicBezTo>
                  <a:cubicBezTo>
                    <a:pt x="14547" y="4159"/>
                    <a:pt x="16953" y="4398"/>
                    <a:pt x="16953" y="4398"/>
                  </a:cubicBezTo>
                  <a:cubicBezTo>
                    <a:pt x="16953" y="4398"/>
                    <a:pt x="15641" y="3966"/>
                    <a:pt x="14436" y="3316"/>
                  </a:cubicBezTo>
                  <a:cubicBezTo>
                    <a:pt x="15693" y="3845"/>
                    <a:pt x="17792" y="4054"/>
                    <a:pt x="17792" y="4054"/>
                  </a:cubicBezTo>
                  <a:cubicBezTo>
                    <a:pt x="17792" y="4054"/>
                    <a:pt x="16463" y="3616"/>
                    <a:pt x="15250" y="2958"/>
                  </a:cubicBezTo>
                  <a:cubicBezTo>
                    <a:pt x="16408" y="3265"/>
                    <a:pt x="17682" y="3391"/>
                    <a:pt x="17682" y="3391"/>
                  </a:cubicBezTo>
                  <a:cubicBezTo>
                    <a:pt x="17682" y="3391"/>
                    <a:pt x="16209" y="2942"/>
                    <a:pt x="14907" y="2153"/>
                  </a:cubicBezTo>
                  <a:cubicBezTo>
                    <a:pt x="14389" y="1841"/>
                    <a:pt x="14145" y="1473"/>
                    <a:pt x="13895" y="1150"/>
                  </a:cubicBezTo>
                  <a:cubicBezTo>
                    <a:pt x="13646" y="647"/>
                    <a:pt x="12630" y="194"/>
                    <a:pt x="11270" y="48"/>
                  </a:cubicBezTo>
                  <a:cubicBezTo>
                    <a:pt x="9572" y="-135"/>
                    <a:pt x="7994" y="226"/>
                    <a:pt x="7694" y="856"/>
                  </a:cubicBezTo>
                  <a:cubicBezTo>
                    <a:pt x="7641" y="911"/>
                    <a:pt x="7584" y="959"/>
                    <a:pt x="7536" y="1024"/>
                  </a:cubicBezTo>
                  <a:cubicBezTo>
                    <a:pt x="7269" y="1376"/>
                    <a:pt x="7009" y="1800"/>
                    <a:pt x="6425" y="2152"/>
                  </a:cubicBezTo>
                  <a:cubicBezTo>
                    <a:pt x="5123" y="2941"/>
                    <a:pt x="3650" y="3391"/>
                    <a:pt x="3650" y="3391"/>
                  </a:cubicBezTo>
                  <a:cubicBezTo>
                    <a:pt x="3650" y="3391"/>
                    <a:pt x="4922" y="3264"/>
                    <a:pt x="6082" y="2958"/>
                  </a:cubicBezTo>
                  <a:cubicBezTo>
                    <a:pt x="4867" y="3615"/>
                    <a:pt x="3539" y="4053"/>
                    <a:pt x="3539" y="4053"/>
                  </a:cubicBezTo>
                  <a:cubicBezTo>
                    <a:pt x="3539" y="4053"/>
                    <a:pt x="5637" y="3845"/>
                    <a:pt x="6895" y="3317"/>
                  </a:cubicBezTo>
                  <a:close/>
                  <a:moveTo>
                    <a:pt x="6895" y="3317"/>
                  </a:moveTo>
                </a:path>
              </a:pathLst>
            </a:custGeom>
            <a:solidFill>
              <a:srgbClr val="5EB5AB"/>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49" name="AutoShape 137"/>
            <p:cNvSpPr/>
            <p:nvPr/>
          </p:nvSpPr>
          <p:spPr bwMode="auto">
            <a:xfrm>
              <a:off x="1419419" y="4659403"/>
              <a:ext cx="121524" cy="269684"/>
            </a:xfrm>
            <a:custGeom>
              <a:avLst/>
              <a:gdLst>
                <a:gd name="T0" fmla="*/ 234766792 w 21600"/>
                <a:gd name="T1" fmla="*/ 2147483647 h 21600"/>
                <a:gd name="T2" fmla="*/ 337407682 w 21600"/>
                <a:gd name="T3" fmla="*/ 1122755862 h 21600"/>
                <a:gd name="T4" fmla="*/ 234766792 w 21600"/>
                <a:gd name="T5" fmla="*/ 0 h 21600"/>
                <a:gd name="T6" fmla="*/ 132167871 w 21600"/>
                <a:gd name="T7" fmla="*/ 1122755862 h 21600"/>
                <a:gd name="T8" fmla="*/ 234766792 w 21600"/>
                <a:gd name="T9" fmla="*/ 2147483647 h 21600"/>
                <a:gd name="T10" fmla="*/ 455899427 w 21600"/>
                <a:gd name="T11" fmla="*/ 2147483647 h 21600"/>
                <a:gd name="T12" fmla="*/ 294603659 w 21600"/>
                <a:gd name="T13" fmla="*/ 2147483647 h 21600"/>
                <a:gd name="T14" fmla="*/ 161337750 w 21600"/>
                <a:gd name="T15" fmla="*/ 2147483647 h 21600"/>
                <a:gd name="T16" fmla="*/ 0 w 21600"/>
                <a:gd name="T17" fmla="*/ 2147483647 h 21600"/>
                <a:gd name="T18" fmla="*/ 0 w 21600"/>
                <a:gd name="T19" fmla="*/ 2147483647 h 21600"/>
                <a:gd name="T20" fmla="*/ 41981 w 21600"/>
                <a:gd name="T21" fmla="*/ 2147483647 h 21600"/>
                <a:gd name="T22" fmla="*/ 0 w 21600"/>
                <a:gd name="T23" fmla="*/ 2147483647 h 21600"/>
                <a:gd name="T24" fmla="*/ 42803878 w 21600"/>
                <a:gd name="T25" fmla="*/ 2147483647 h 21600"/>
                <a:gd name="T26" fmla="*/ 85586844 w 21600"/>
                <a:gd name="T27" fmla="*/ 2147483647 h 21600"/>
                <a:gd name="T28" fmla="*/ 85565920 w 21600"/>
                <a:gd name="T29" fmla="*/ 2147483647 h 21600"/>
                <a:gd name="T30" fmla="*/ 85565920 w 21600"/>
                <a:gd name="T31" fmla="*/ 2147483647 h 21600"/>
                <a:gd name="T32" fmla="*/ 104834930 w 21600"/>
                <a:gd name="T33" fmla="*/ 2147483647 h 21600"/>
                <a:gd name="T34" fmla="*/ 104834930 w 21600"/>
                <a:gd name="T35" fmla="*/ 2147483647 h 21600"/>
                <a:gd name="T36" fmla="*/ 104878803 w 21600"/>
                <a:gd name="T37" fmla="*/ 2147483647 h 21600"/>
                <a:gd name="T38" fmla="*/ 104878803 w 21600"/>
                <a:gd name="T39" fmla="*/ 2147483647 h 21600"/>
                <a:gd name="T40" fmla="*/ 159078924 w 21600"/>
                <a:gd name="T41" fmla="*/ 2147483647 h 21600"/>
                <a:gd name="T42" fmla="*/ 213343856 w 21600"/>
                <a:gd name="T43" fmla="*/ 2147483647 h 21600"/>
                <a:gd name="T44" fmla="*/ 213196686 w 21600"/>
                <a:gd name="T45" fmla="*/ 2147483647 h 21600"/>
                <a:gd name="T46" fmla="*/ 213196686 w 21600"/>
                <a:gd name="T47" fmla="*/ 2147483647 h 21600"/>
                <a:gd name="T48" fmla="*/ 244539668 w 21600"/>
                <a:gd name="T49" fmla="*/ 2147483647 h 21600"/>
                <a:gd name="T50" fmla="*/ 244539668 w 21600"/>
                <a:gd name="T51" fmla="*/ 2147483647 h 21600"/>
                <a:gd name="T52" fmla="*/ 298804587 w 21600"/>
                <a:gd name="T53" fmla="*/ 2147483647 h 21600"/>
                <a:gd name="T54" fmla="*/ 353069518 w 21600"/>
                <a:gd name="T55" fmla="*/ 2147483647 h 21600"/>
                <a:gd name="T56" fmla="*/ 352836626 w 21600"/>
                <a:gd name="T57" fmla="*/ 2147483647 h 21600"/>
                <a:gd name="T58" fmla="*/ 352836626 w 21600"/>
                <a:gd name="T59" fmla="*/ 2147483647 h 21600"/>
                <a:gd name="T60" fmla="*/ 352878619 w 21600"/>
                <a:gd name="T61" fmla="*/ 2147483647 h 21600"/>
                <a:gd name="T62" fmla="*/ 352878619 w 21600"/>
                <a:gd name="T63" fmla="*/ 2147483647 h 21600"/>
                <a:gd name="T64" fmla="*/ 370249533 w 21600"/>
                <a:gd name="T65" fmla="*/ 2147483647 h 21600"/>
                <a:gd name="T66" fmla="*/ 370249533 w 21600"/>
                <a:gd name="T67" fmla="*/ 2147483647 h 21600"/>
                <a:gd name="T68" fmla="*/ 370249533 w 21600"/>
                <a:gd name="T69" fmla="*/ 2147483647 h 21600"/>
                <a:gd name="T70" fmla="*/ 413095537 w 21600"/>
                <a:gd name="T71" fmla="*/ 2147483647 h 21600"/>
                <a:gd name="T72" fmla="*/ 455899427 w 21600"/>
                <a:gd name="T73" fmla="*/ 2147483647 h 21600"/>
                <a:gd name="T74" fmla="*/ 455899427 w 21600"/>
                <a:gd name="T75" fmla="*/ 2147483647 h 21600"/>
                <a:gd name="T76" fmla="*/ 455899427 w 21600"/>
                <a:gd name="T77" fmla="*/ 2147483647 h 21600"/>
                <a:gd name="T78" fmla="*/ 455899427 w 21600"/>
                <a:gd name="T79" fmla="*/ 2147483647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1123" y="4385"/>
                  </a:moveTo>
                  <a:cubicBezTo>
                    <a:pt x="13807" y="4385"/>
                    <a:pt x="15986" y="3403"/>
                    <a:pt x="15986" y="2192"/>
                  </a:cubicBezTo>
                  <a:cubicBezTo>
                    <a:pt x="15986" y="981"/>
                    <a:pt x="13807" y="0"/>
                    <a:pt x="11123" y="0"/>
                  </a:cubicBezTo>
                  <a:cubicBezTo>
                    <a:pt x="8438" y="0"/>
                    <a:pt x="6262" y="981"/>
                    <a:pt x="6262" y="2192"/>
                  </a:cubicBezTo>
                  <a:cubicBezTo>
                    <a:pt x="6262" y="3403"/>
                    <a:pt x="8438" y="4385"/>
                    <a:pt x="11123" y="4385"/>
                  </a:cubicBezTo>
                  <a:close/>
                  <a:moveTo>
                    <a:pt x="21600" y="8199"/>
                  </a:moveTo>
                  <a:cubicBezTo>
                    <a:pt x="21600" y="6295"/>
                    <a:pt x="18177" y="4752"/>
                    <a:pt x="13958" y="4752"/>
                  </a:cubicBezTo>
                  <a:lnTo>
                    <a:pt x="7644" y="4752"/>
                  </a:lnTo>
                  <a:cubicBezTo>
                    <a:pt x="3423" y="4752"/>
                    <a:pt x="0" y="6295"/>
                    <a:pt x="0" y="8199"/>
                  </a:cubicBezTo>
                  <a:lnTo>
                    <a:pt x="0" y="12797"/>
                  </a:lnTo>
                  <a:lnTo>
                    <a:pt x="2" y="12797"/>
                  </a:lnTo>
                  <a:cubicBezTo>
                    <a:pt x="2" y="12798"/>
                    <a:pt x="0" y="12800"/>
                    <a:pt x="0" y="12801"/>
                  </a:cubicBezTo>
                  <a:cubicBezTo>
                    <a:pt x="0" y="13307"/>
                    <a:pt x="908" y="13717"/>
                    <a:pt x="2028" y="13717"/>
                  </a:cubicBezTo>
                  <a:cubicBezTo>
                    <a:pt x="3148" y="13717"/>
                    <a:pt x="4055" y="13307"/>
                    <a:pt x="4055" y="12801"/>
                  </a:cubicBezTo>
                  <a:cubicBezTo>
                    <a:pt x="4055" y="12794"/>
                    <a:pt x="4054" y="12786"/>
                    <a:pt x="4054" y="12777"/>
                  </a:cubicBezTo>
                  <a:lnTo>
                    <a:pt x="4054" y="8030"/>
                  </a:lnTo>
                  <a:lnTo>
                    <a:pt x="4967" y="8030"/>
                  </a:lnTo>
                  <a:lnTo>
                    <a:pt x="4967" y="13764"/>
                  </a:lnTo>
                  <a:lnTo>
                    <a:pt x="4969" y="13764"/>
                  </a:lnTo>
                  <a:lnTo>
                    <a:pt x="4969" y="20442"/>
                  </a:lnTo>
                  <a:cubicBezTo>
                    <a:pt x="4971" y="21082"/>
                    <a:pt x="6121" y="21600"/>
                    <a:pt x="7537" y="21600"/>
                  </a:cubicBezTo>
                  <a:cubicBezTo>
                    <a:pt x="8958" y="21600"/>
                    <a:pt x="10108" y="21081"/>
                    <a:pt x="10108" y="20441"/>
                  </a:cubicBezTo>
                  <a:cubicBezTo>
                    <a:pt x="10108" y="20416"/>
                    <a:pt x="10104" y="20391"/>
                    <a:pt x="10101" y="20366"/>
                  </a:cubicBezTo>
                  <a:lnTo>
                    <a:pt x="10101" y="13764"/>
                  </a:lnTo>
                  <a:lnTo>
                    <a:pt x="11586" y="13764"/>
                  </a:lnTo>
                  <a:lnTo>
                    <a:pt x="11586" y="20442"/>
                  </a:lnTo>
                  <a:cubicBezTo>
                    <a:pt x="11590" y="21082"/>
                    <a:pt x="12737" y="21600"/>
                    <a:pt x="14157" y="21600"/>
                  </a:cubicBezTo>
                  <a:cubicBezTo>
                    <a:pt x="15575" y="21600"/>
                    <a:pt x="16728" y="21081"/>
                    <a:pt x="16728" y="20441"/>
                  </a:cubicBezTo>
                  <a:cubicBezTo>
                    <a:pt x="16728" y="20416"/>
                    <a:pt x="16721" y="20391"/>
                    <a:pt x="16717" y="20366"/>
                  </a:cubicBezTo>
                  <a:lnTo>
                    <a:pt x="16717" y="13764"/>
                  </a:lnTo>
                  <a:lnTo>
                    <a:pt x="16719" y="13764"/>
                  </a:lnTo>
                  <a:lnTo>
                    <a:pt x="16719" y="8030"/>
                  </a:lnTo>
                  <a:lnTo>
                    <a:pt x="17542" y="8030"/>
                  </a:lnTo>
                  <a:lnTo>
                    <a:pt x="17542" y="12797"/>
                  </a:lnTo>
                  <a:cubicBezTo>
                    <a:pt x="17542" y="12798"/>
                    <a:pt x="17542" y="12800"/>
                    <a:pt x="17542" y="12801"/>
                  </a:cubicBezTo>
                  <a:cubicBezTo>
                    <a:pt x="17542" y="13307"/>
                    <a:pt x="18451" y="13717"/>
                    <a:pt x="19572" y="13717"/>
                  </a:cubicBezTo>
                  <a:cubicBezTo>
                    <a:pt x="20690" y="13717"/>
                    <a:pt x="21600" y="13307"/>
                    <a:pt x="21600" y="12801"/>
                  </a:cubicBezTo>
                  <a:cubicBezTo>
                    <a:pt x="21600" y="12800"/>
                    <a:pt x="21600" y="12798"/>
                    <a:pt x="21600" y="12797"/>
                  </a:cubicBezTo>
                  <a:lnTo>
                    <a:pt x="21600" y="8199"/>
                  </a:lnTo>
                  <a:close/>
                  <a:moveTo>
                    <a:pt x="21600" y="8199"/>
                  </a:moveTo>
                </a:path>
              </a:pathLst>
            </a:custGeom>
            <a:solidFill>
              <a:srgbClr val="5EB5AB"/>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50" name="Rectangle 129"/>
            <p:cNvSpPr/>
            <p:nvPr/>
          </p:nvSpPr>
          <p:spPr bwMode="auto">
            <a:xfrm>
              <a:off x="1574808" y="4116794"/>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1,800K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sp>
          <p:nvSpPr>
            <p:cNvPr id="451" name="Rectangle 129"/>
            <p:cNvSpPr/>
            <p:nvPr/>
          </p:nvSpPr>
          <p:spPr bwMode="auto">
            <a:xfrm>
              <a:off x="1602728" y="4620850"/>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2,800K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grpSp>
      <p:grpSp>
        <p:nvGrpSpPr>
          <p:cNvPr id="452" name="Group 451"/>
          <p:cNvGrpSpPr/>
          <p:nvPr/>
        </p:nvGrpSpPr>
        <p:grpSpPr>
          <a:xfrm>
            <a:off x="1641324" y="1556792"/>
            <a:ext cx="926284" cy="826477"/>
            <a:chOff x="1386704" y="4116794"/>
            <a:chExt cx="926284" cy="826477"/>
          </a:xfrm>
        </p:grpSpPr>
        <p:sp>
          <p:nvSpPr>
            <p:cNvPr id="453" name="AutoShape 124"/>
            <p:cNvSpPr/>
            <p:nvPr/>
          </p:nvSpPr>
          <p:spPr bwMode="auto">
            <a:xfrm>
              <a:off x="1386704" y="4155504"/>
              <a:ext cx="140049" cy="271165"/>
            </a:xfrm>
            <a:custGeom>
              <a:avLst/>
              <a:gdLst>
                <a:gd name="T0" fmla="*/ 828041724 w 21331"/>
                <a:gd name="T1" fmla="*/ 2147483647 h 21465"/>
                <a:gd name="T2" fmla="*/ 726816926 w 21331"/>
                <a:gd name="T3" fmla="*/ 2147483647 h 21465"/>
                <a:gd name="T4" fmla="*/ 480879698 w 21331"/>
                <a:gd name="T5" fmla="*/ 2147483647 h 21465"/>
                <a:gd name="T6" fmla="*/ 353896558 w 21331"/>
                <a:gd name="T7" fmla="*/ 2147483647 h 21465"/>
                <a:gd name="T8" fmla="*/ 107878606 w 21331"/>
                <a:gd name="T9" fmla="*/ 2147483647 h 21465"/>
                <a:gd name="T10" fmla="*/ 6929399 w 21331"/>
                <a:gd name="T11" fmla="*/ 2147483647 h 21465"/>
                <a:gd name="T12" fmla="*/ 38712779 w 21331"/>
                <a:gd name="T13" fmla="*/ 2147483647 h 21465"/>
                <a:gd name="T14" fmla="*/ 135946612 w 21331"/>
                <a:gd name="T15" fmla="*/ 2147483647 h 21465"/>
                <a:gd name="T16" fmla="*/ 217284788 w 21331"/>
                <a:gd name="T17" fmla="*/ 2147483647 h 21465"/>
                <a:gd name="T18" fmla="*/ 251222123 w 21331"/>
                <a:gd name="T19" fmla="*/ 2147483647 h 21465"/>
                <a:gd name="T20" fmla="*/ 120874593 w 21331"/>
                <a:gd name="T21" fmla="*/ 2147483647 h 21465"/>
                <a:gd name="T22" fmla="*/ 265551212 w 21331"/>
                <a:gd name="T23" fmla="*/ 2147483647 h 21465"/>
                <a:gd name="T24" fmla="*/ 251261099 w 21331"/>
                <a:gd name="T25" fmla="*/ 2147483647 h 21465"/>
                <a:gd name="T26" fmla="*/ 319216309 w 21331"/>
                <a:gd name="T27" fmla="*/ 2147483647 h 21465"/>
                <a:gd name="T28" fmla="*/ 393274496 w 21331"/>
                <a:gd name="T29" fmla="*/ 2147483647 h 21465"/>
                <a:gd name="T30" fmla="*/ 393118590 w 21331"/>
                <a:gd name="T31" fmla="*/ 2147483647 h 21465"/>
                <a:gd name="T32" fmla="*/ 378558624 w 21331"/>
                <a:gd name="T33" fmla="*/ 2147483647 h 21465"/>
                <a:gd name="T34" fmla="*/ 456139679 w 21331"/>
                <a:gd name="T35" fmla="*/ 2147483647 h 21465"/>
                <a:gd name="T36" fmla="*/ 441696628 w 21331"/>
                <a:gd name="T37" fmla="*/ 2147483647 h 21465"/>
                <a:gd name="T38" fmla="*/ 441537966 w 21331"/>
                <a:gd name="T39" fmla="*/ 2147483647 h 21465"/>
                <a:gd name="T40" fmla="*/ 515793608 w 21331"/>
                <a:gd name="T41" fmla="*/ 2147483647 h 21465"/>
                <a:gd name="T42" fmla="*/ 583590325 w 21331"/>
                <a:gd name="T43" fmla="*/ 2147483647 h 21465"/>
                <a:gd name="T44" fmla="*/ 569302983 w 21331"/>
                <a:gd name="T45" fmla="*/ 2147483647 h 21465"/>
                <a:gd name="T46" fmla="*/ 714096530 w 21331"/>
                <a:gd name="T47" fmla="*/ 2147483647 h 21465"/>
                <a:gd name="T48" fmla="*/ 583590325 w 21331"/>
                <a:gd name="T49" fmla="*/ 2147483647 h 21465"/>
                <a:gd name="T50" fmla="*/ 617566453 w 21331"/>
                <a:gd name="T51" fmla="*/ 2147483647 h 21465"/>
                <a:gd name="T52" fmla="*/ 698985353 w 21331"/>
                <a:gd name="T53" fmla="*/ 2147483647 h 21465"/>
                <a:gd name="T54" fmla="*/ 796063477 w 21331"/>
                <a:gd name="T55" fmla="*/ 2147483647 h 21465"/>
                <a:gd name="T56" fmla="*/ 828041724 w 21331"/>
                <a:gd name="T57" fmla="*/ 2147483647 h 21465"/>
                <a:gd name="T58" fmla="*/ 269895159 w 21331"/>
                <a:gd name="T59" fmla="*/ 1780739658 h 21465"/>
                <a:gd name="T60" fmla="*/ 171369972 w 21331"/>
                <a:gd name="T61" fmla="*/ 2147483647 h 21465"/>
                <a:gd name="T62" fmla="*/ 301366925 w 21331"/>
                <a:gd name="T63" fmla="*/ 1974013449 h 21465"/>
                <a:gd name="T64" fmla="*/ 409715610 w 21331"/>
                <a:gd name="T65" fmla="*/ 2147483647 h 21465"/>
                <a:gd name="T66" fmla="*/ 522330684 w 21331"/>
                <a:gd name="T67" fmla="*/ 1902078900 h 21465"/>
                <a:gd name="T68" fmla="*/ 663600955 w 21331"/>
                <a:gd name="T69" fmla="*/ 2147483647 h 21465"/>
                <a:gd name="T70" fmla="*/ 565075782 w 21331"/>
                <a:gd name="T71" fmla="*/ 1780204027 h 21465"/>
                <a:gd name="T72" fmla="*/ 696441831 w 21331"/>
                <a:gd name="T73" fmla="*/ 2147483647 h 21465"/>
                <a:gd name="T74" fmla="*/ 596939885 w 21331"/>
                <a:gd name="T75" fmla="*/ 1588020500 h 21465"/>
                <a:gd name="T76" fmla="*/ 692136677 w 21331"/>
                <a:gd name="T77" fmla="*/ 1820465337 h 21465"/>
                <a:gd name="T78" fmla="*/ 583512372 w 21331"/>
                <a:gd name="T79" fmla="*/ 1155836484 h 21465"/>
                <a:gd name="T80" fmla="*/ 543900787 w 21331"/>
                <a:gd name="T81" fmla="*/ 617386365 h 21465"/>
                <a:gd name="T82" fmla="*/ 441148399 w 21331"/>
                <a:gd name="T83" fmla="*/ 25763295 h 21465"/>
                <a:gd name="T84" fmla="*/ 301169272 w 21331"/>
                <a:gd name="T85" fmla="*/ 459554124 h 21465"/>
                <a:gd name="T86" fmla="*/ 294985754 w 21331"/>
                <a:gd name="T87" fmla="*/ 549735186 h 21465"/>
                <a:gd name="T88" fmla="*/ 251497531 w 21331"/>
                <a:gd name="T89" fmla="*/ 1155300880 h 21465"/>
                <a:gd name="T90" fmla="*/ 142873240 w 21331"/>
                <a:gd name="T91" fmla="*/ 1820465337 h 21465"/>
                <a:gd name="T92" fmla="*/ 238070230 w 21331"/>
                <a:gd name="T93" fmla="*/ 1588020500 h 21465"/>
                <a:gd name="T94" fmla="*/ 138529110 w 21331"/>
                <a:gd name="T95" fmla="*/ 2147483647 h 21465"/>
                <a:gd name="T96" fmla="*/ 269895159 w 21331"/>
                <a:gd name="T97" fmla="*/ 1780739658 h 21465"/>
                <a:gd name="T98" fmla="*/ 269895159 w 21331"/>
                <a:gd name="T99" fmla="*/ 1780739658 h 214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331" h="21465">
                  <a:moveTo>
                    <a:pt x="21154" y="11501"/>
                  </a:moveTo>
                  <a:cubicBezTo>
                    <a:pt x="20885" y="10961"/>
                    <a:pt x="19722" y="9170"/>
                    <a:pt x="18568" y="7385"/>
                  </a:cubicBezTo>
                  <a:cubicBezTo>
                    <a:pt x="17416" y="5596"/>
                    <a:pt x="15525" y="5350"/>
                    <a:pt x="12285" y="5350"/>
                  </a:cubicBezTo>
                  <a:lnTo>
                    <a:pt x="9041" y="5350"/>
                  </a:lnTo>
                  <a:cubicBezTo>
                    <a:pt x="5804" y="5350"/>
                    <a:pt x="3910" y="5596"/>
                    <a:pt x="2756" y="7385"/>
                  </a:cubicBezTo>
                  <a:cubicBezTo>
                    <a:pt x="1605" y="9170"/>
                    <a:pt x="442" y="10961"/>
                    <a:pt x="177" y="11501"/>
                  </a:cubicBezTo>
                  <a:cubicBezTo>
                    <a:pt x="-135" y="12129"/>
                    <a:pt x="-130" y="12666"/>
                    <a:pt x="989" y="12842"/>
                  </a:cubicBezTo>
                  <a:cubicBezTo>
                    <a:pt x="2145" y="13023"/>
                    <a:pt x="3004" y="12642"/>
                    <a:pt x="3473" y="11932"/>
                  </a:cubicBezTo>
                  <a:cubicBezTo>
                    <a:pt x="3482" y="11925"/>
                    <a:pt x="5551" y="8485"/>
                    <a:pt x="5551" y="8485"/>
                  </a:cubicBezTo>
                  <a:lnTo>
                    <a:pt x="6418" y="8485"/>
                  </a:lnTo>
                  <a:lnTo>
                    <a:pt x="3088" y="14913"/>
                  </a:lnTo>
                  <a:lnTo>
                    <a:pt x="6784" y="14913"/>
                  </a:lnTo>
                  <a:lnTo>
                    <a:pt x="6419" y="20358"/>
                  </a:lnTo>
                  <a:cubicBezTo>
                    <a:pt x="6419" y="20969"/>
                    <a:pt x="7067" y="21465"/>
                    <a:pt x="8155" y="21465"/>
                  </a:cubicBezTo>
                  <a:cubicBezTo>
                    <a:pt x="9241" y="21465"/>
                    <a:pt x="10047" y="20969"/>
                    <a:pt x="10047" y="20355"/>
                  </a:cubicBezTo>
                  <a:cubicBezTo>
                    <a:pt x="10047" y="20332"/>
                    <a:pt x="10043" y="20309"/>
                    <a:pt x="10043" y="20286"/>
                  </a:cubicBezTo>
                  <a:lnTo>
                    <a:pt x="9671" y="14913"/>
                  </a:lnTo>
                  <a:lnTo>
                    <a:pt x="11653" y="14913"/>
                  </a:lnTo>
                  <a:lnTo>
                    <a:pt x="11284" y="20286"/>
                  </a:lnTo>
                  <a:cubicBezTo>
                    <a:pt x="11284" y="20309"/>
                    <a:pt x="11280" y="20332"/>
                    <a:pt x="11280" y="20355"/>
                  </a:cubicBezTo>
                  <a:cubicBezTo>
                    <a:pt x="11280" y="20969"/>
                    <a:pt x="12087" y="21465"/>
                    <a:pt x="13177" y="21465"/>
                  </a:cubicBezTo>
                  <a:cubicBezTo>
                    <a:pt x="14267" y="21465"/>
                    <a:pt x="14909" y="20969"/>
                    <a:pt x="14909" y="20358"/>
                  </a:cubicBezTo>
                  <a:lnTo>
                    <a:pt x="14544" y="14913"/>
                  </a:lnTo>
                  <a:lnTo>
                    <a:pt x="18243" y="14913"/>
                  </a:lnTo>
                  <a:lnTo>
                    <a:pt x="14909" y="8485"/>
                  </a:lnTo>
                  <a:lnTo>
                    <a:pt x="15777" y="8485"/>
                  </a:lnTo>
                  <a:cubicBezTo>
                    <a:pt x="15777" y="8485"/>
                    <a:pt x="17849" y="11925"/>
                    <a:pt x="17857" y="11932"/>
                  </a:cubicBezTo>
                  <a:cubicBezTo>
                    <a:pt x="18325" y="12642"/>
                    <a:pt x="19183" y="13023"/>
                    <a:pt x="20337" y="12842"/>
                  </a:cubicBezTo>
                  <a:cubicBezTo>
                    <a:pt x="21465" y="12666"/>
                    <a:pt x="21465" y="12129"/>
                    <a:pt x="21154" y="11501"/>
                  </a:cubicBezTo>
                  <a:close/>
                  <a:moveTo>
                    <a:pt x="6895" y="3317"/>
                  </a:moveTo>
                  <a:cubicBezTo>
                    <a:pt x="5688" y="3966"/>
                    <a:pt x="4378" y="4398"/>
                    <a:pt x="4378" y="4398"/>
                  </a:cubicBezTo>
                  <a:cubicBezTo>
                    <a:pt x="4378" y="4398"/>
                    <a:pt x="6436" y="4194"/>
                    <a:pt x="7699" y="3677"/>
                  </a:cubicBezTo>
                  <a:cubicBezTo>
                    <a:pt x="8249" y="4351"/>
                    <a:pt x="9277" y="4811"/>
                    <a:pt x="10467" y="4811"/>
                  </a:cubicBezTo>
                  <a:cubicBezTo>
                    <a:pt x="11737" y="4811"/>
                    <a:pt x="12826" y="4291"/>
                    <a:pt x="13344" y="3543"/>
                  </a:cubicBezTo>
                  <a:cubicBezTo>
                    <a:pt x="14547" y="4159"/>
                    <a:pt x="16953" y="4398"/>
                    <a:pt x="16953" y="4398"/>
                  </a:cubicBezTo>
                  <a:cubicBezTo>
                    <a:pt x="16953" y="4398"/>
                    <a:pt x="15641" y="3966"/>
                    <a:pt x="14436" y="3316"/>
                  </a:cubicBezTo>
                  <a:cubicBezTo>
                    <a:pt x="15693" y="3845"/>
                    <a:pt x="17792" y="4054"/>
                    <a:pt x="17792" y="4054"/>
                  </a:cubicBezTo>
                  <a:cubicBezTo>
                    <a:pt x="17792" y="4054"/>
                    <a:pt x="16463" y="3616"/>
                    <a:pt x="15250" y="2958"/>
                  </a:cubicBezTo>
                  <a:cubicBezTo>
                    <a:pt x="16408" y="3265"/>
                    <a:pt x="17682" y="3391"/>
                    <a:pt x="17682" y="3391"/>
                  </a:cubicBezTo>
                  <a:cubicBezTo>
                    <a:pt x="17682" y="3391"/>
                    <a:pt x="16209" y="2942"/>
                    <a:pt x="14907" y="2153"/>
                  </a:cubicBezTo>
                  <a:cubicBezTo>
                    <a:pt x="14389" y="1841"/>
                    <a:pt x="14145" y="1473"/>
                    <a:pt x="13895" y="1150"/>
                  </a:cubicBezTo>
                  <a:cubicBezTo>
                    <a:pt x="13646" y="647"/>
                    <a:pt x="12630" y="194"/>
                    <a:pt x="11270" y="48"/>
                  </a:cubicBezTo>
                  <a:cubicBezTo>
                    <a:pt x="9572" y="-135"/>
                    <a:pt x="7994" y="226"/>
                    <a:pt x="7694" y="856"/>
                  </a:cubicBezTo>
                  <a:cubicBezTo>
                    <a:pt x="7641" y="911"/>
                    <a:pt x="7584" y="959"/>
                    <a:pt x="7536" y="1024"/>
                  </a:cubicBezTo>
                  <a:cubicBezTo>
                    <a:pt x="7269" y="1376"/>
                    <a:pt x="7009" y="1800"/>
                    <a:pt x="6425" y="2152"/>
                  </a:cubicBezTo>
                  <a:cubicBezTo>
                    <a:pt x="5123" y="2941"/>
                    <a:pt x="3650" y="3391"/>
                    <a:pt x="3650" y="3391"/>
                  </a:cubicBezTo>
                  <a:cubicBezTo>
                    <a:pt x="3650" y="3391"/>
                    <a:pt x="4922" y="3264"/>
                    <a:pt x="6082" y="2958"/>
                  </a:cubicBezTo>
                  <a:cubicBezTo>
                    <a:pt x="4867" y="3615"/>
                    <a:pt x="3539" y="4053"/>
                    <a:pt x="3539" y="4053"/>
                  </a:cubicBezTo>
                  <a:cubicBezTo>
                    <a:pt x="3539" y="4053"/>
                    <a:pt x="5637" y="3845"/>
                    <a:pt x="6895" y="3317"/>
                  </a:cubicBezTo>
                  <a:close/>
                  <a:moveTo>
                    <a:pt x="6895" y="3317"/>
                  </a:moveTo>
                </a:path>
              </a:pathLst>
            </a:custGeom>
            <a:solidFill>
              <a:srgbClr val="D55353"/>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54" name="AutoShape 137"/>
            <p:cNvSpPr/>
            <p:nvPr/>
          </p:nvSpPr>
          <p:spPr bwMode="auto">
            <a:xfrm>
              <a:off x="1419419" y="4659403"/>
              <a:ext cx="121524" cy="269684"/>
            </a:xfrm>
            <a:custGeom>
              <a:avLst/>
              <a:gdLst>
                <a:gd name="T0" fmla="*/ 234766792 w 21600"/>
                <a:gd name="T1" fmla="*/ 2147483647 h 21600"/>
                <a:gd name="T2" fmla="*/ 337407682 w 21600"/>
                <a:gd name="T3" fmla="*/ 1122755862 h 21600"/>
                <a:gd name="T4" fmla="*/ 234766792 w 21600"/>
                <a:gd name="T5" fmla="*/ 0 h 21600"/>
                <a:gd name="T6" fmla="*/ 132167871 w 21600"/>
                <a:gd name="T7" fmla="*/ 1122755862 h 21600"/>
                <a:gd name="T8" fmla="*/ 234766792 w 21600"/>
                <a:gd name="T9" fmla="*/ 2147483647 h 21600"/>
                <a:gd name="T10" fmla="*/ 455899427 w 21600"/>
                <a:gd name="T11" fmla="*/ 2147483647 h 21600"/>
                <a:gd name="T12" fmla="*/ 294603659 w 21600"/>
                <a:gd name="T13" fmla="*/ 2147483647 h 21600"/>
                <a:gd name="T14" fmla="*/ 161337750 w 21600"/>
                <a:gd name="T15" fmla="*/ 2147483647 h 21600"/>
                <a:gd name="T16" fmla="*/ 0 w 21600"/>
                <a:gd name="T17" fmla="*/ 2147483647 h 21600"/>
                <a:gd name="T18" fmla="*/ 0 w 21600"/>
                <a:gd name="T19" fmla="*/ 2147483647 h 21600"/>
                <a:gd name="T20" fmla="*/ 41981 w 21600"/>
                <a:gd name="T21" fmla="*/ 2147483647 h 21600"/>
                <a:gd name="T22" fmla="*/ 0 w 21600"/>
                <a:gd name="T23" fmla="*/ 2147483647 h 21600"/>
                <a:gd name="T24" fmla="*/ 42803878 w 21600"/>
                <a:gd name="T25" fmla="*/ 2147483647 h 21600"/>
                <a:gd name="T26" fmla="*/ 85586844 w 21600"/>
                <a:gd name="T27" fmla="*/ 2147483647 h 21600"/>
                <a:gd name="T28" fmla="*/ 85565920 w 21600"/>
                <a:gd name="T29" fmla="*/ 2147483647 h 21600"/>
                <a:gd name="T30" fmla="*/ 85565920 w 21600"/>
                <a:gd name="T31" fmla="*/ 2147483647 h 21600"/>
                <a:gd name="T32" fmla="*/ 104834930 w 21600"/>
                <a:gd name="T33" fmla="*/ 2147483647 h 21600"/>
                <a:gd name="T34" fmla="*/ 104834930 w 21600"/>
                <a:gd name="T35" fmla="*/ 2147483647 h 21600"/>
                <a:gd name="T36" fmla="*/ 104878803 w 21600"/>
                <a:gd name="T37" fmla="*/ 2147483647 h 21600"/>
                <a:gd name="T38" fmla="*/ 104878803 w 21600"/>
                <a:gd name="T39" fmla="*/ 2147483647 h 21600"/>
                <a:gd name="T40" fmla="*/ 159078924 w 21600"/>
                <a:gd name="T41" fmla="*/ 2147483647 h 21600"/>
                <a:gd name="T42" fmla="*/ 213343856 w 21600"/>
                <a:gd name="T43" fmla="*/ 2147483647 h 21600"/>
                <a:gd name="T44" fmla="*/ 213196686 w 21600"/>
                <a:gd name="T45" fmla="*/ 2147483647 h 21600"/>
                <a:gd name="T46" fmla="*/ 213196686 w 21600"/>
                <a:gd name="T47" fmla="*/ 2147483647 h 21600"/>
                <a:gd name="T48" fmla="*/ 244539668 w 21600"/>
                <a:gd name="T49" fmla="*/ 2147483647 h 21600"/>
                <a:gd name="T50" fmla="*/ 244539668 w 21600"/>
                <a:gd name="T51" fmla="*/ 2147483647 h 21600"/>
                <a:gd name="T52" fmla="*/ 298804587 w 21600"/>
                <a:gd name="T53" fmla="*/ 2147483647 h 21600"/>
                <a:gd name="T54" fmla="*/ 353069518 w 21600"/>
                <a:gd name="T55" fmla="*/ 2147483647 h 21600"/>
                <a:gd name="T56" fmla="*/ 352836626 w 21600"/>
                <a:gd name="T57" fmla="*/ 2147483647 h 21600"/>
                <a:gd name="T58" fmla="*/ 352836626 w 21600"/>
                <a:gd name="T59" fmla="*/ 2147483647 h 21600"/>
                <a:gd name="T60" fmla="*/ 352878619 w 21600"/>
                <a:gd name="T61" fmla="*/ 2147483647 h 21600"/>
                <a:gd name="T62" fmla="*/ 352878619 w 21600"/>
                <a:gd name="T63" fmla="*/ 2147483647 h 21600"/>
                <a:gd name="T64" fmla="*/ 370249533 w 21600"/>
                <a:gd name="T65" fmla="*/ 2147483647 h 21600"/>
                <a:gd name="T66" fmla="*/ 370249533 w 21600"/>
                <a:gd name="T67" fmla="*/ 2147483647 h 21600"/>
                <a:gd name="T68" fmla="*/ 370249533 w 21600"/>
                <a:gd name="T69" fmla="*/ 2147483647 h 21600"/>
                <a:gd name="T70" fmla="*/ 413095537 w 21600"/>
                <a:gd name="T71" fmla="*/ 2147483647 h 21600"/>
                <a:gd name="T72" fmla="*/ 455899427 w 21600"/>
                <a:gd name="T73" fmla="*/ 2147483647 h 21600"/>
                <a:gd name="T74" fmla="*/ 455899427 w 21600"/>
                <a:gd name="T75" fmla="*/ 2147483647 h 21600"/>
                <a:gd name="T76" fmla="*/ 455899427 w 21600"/>
                <a:gd name="T77" fmla="*/ 2147483647 h 21600"/>
                <a:gd name="T78" fmla="*/ 455899427 w 21600"/>
                <a:gd name="T79" fmla="*/ 2147483647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1123" y="4385"/>
                  </a:moveTo>
                  <a:cubicBezTo>
                    <a:pt x="13807" y="4385"/>
                    <a:pt x="15986" y="3403"/>
                    <a:pt x="15986" y="2192"/>
                  </a:cubicBezTo>
                  <a:cubicBezTo>
                    <a:pt x="15986" y="981"/>
                    <a:pt x="13807" y="0"/>
                    <a:pt x="11123" y="0"/>
                  </a:cubicBezTo>
                  <a:cubicBezTo>
                    <a:pt x="8438" y="0"/>
                    <a:pt x="6262" y="981"/>
                    <a:pt x="6262" y="2192"/>
                  </a:cubicBezTo>
                  <a:cubicBezTo>
                    <a:pt x="6262" y="3403"/>
                    <a:pt x="8438" y="4385"/>
                    <a:pt x="11123" y="4385"/>
                  </a:cubicBezTo>
                  <a:close/>
                  <a:moveTo>
                    <a:pt x="21600" y="8199"/>
                  </a:moveTo>
                  <a:cubicBezTo>
                    <a:pt x="21600" y="6295"/>
                    <a:pt x="18177" y="4752"/>
                    <a:pt x="13958" y="4752"/>
                  </a:cubicBezTo>
                  <a:lnTo>
                    <a:pt x="7644" y="4752"/>
                  </a:lnTo>
                  <a:cubicBezTo>
                    <a:pt x="3423" y="4752"/>
                    <a:pt x="0" y="6295"/>
                    <a:pt x="0" y="8199"/>
                  </a:cubicBezTo>
                  <a:lnTo>
                    <a:pt x="0" y="12797"/>
                  </a:lnTo>
                  <a:lnTo>
                    <a:pt x="2" y="12797"/>
                  </a:lnTo>
                  <a:cubicBezTo>
                    <a:pt x="2" y="12798"/>
                    <a:pt x="0" y="12800"/>
                    <a:pt x="0" y="12801"/>
                  </a:cubicBezTo>
                  <a:cubicBezTo>
                    <a:pt x="0" y="13307"/>
                    <a:pt x="908" y="13717"/>
                    <a:pt x="2028" y="13717"/>
                  </a:cubicBezTo>
                  <a:cubicBezTo>
                    <a:pt x="3148" y="13717"/>
                    <a:pt x="4055" y="13307"/>
                    <a:pt x="4055" y="12801"/>
                  </a:cubicBezTo>
                  <a:cubicBezTo>
                    <a:pt x="4055" y="12794"/>
                    <a:pt x="4054" y="12786"/>
                    <a:pt x="4054" y="12777"/>
                  </a:cubicBezTo>
                  <a:lnTo>
                    <a:pt x="4054" y="8030"/>
                  </a:lnTo>
                  <a:lnTo>
                    <a:pt x="4967" y="8030"/>
                  </a:lnTo>
                  <a:lnTo>
                    <a:pt x="4967" y="13764"/>
                  </a:lnTo>
                  <a:lnTo>
                    <a:pt x="4969" y="13764"/>
                  </a:lnTo>
                  <a:lnTo>
                    <a:pt x="4969" y="20442"/>
                  </a:lnTo>
                  <a:cubicBezTo>
                    <a:pt x="4971" y="21082"/>
                    <a:pt x="6121" y="21600"/>
                    <a:pt x="7537" y="21600"/>
                  </a:cubicBezTo>
                  <a:cubicBezTo>
                    <a:pt x="8958" y="21600"/>
                    <a:pt x="10108" y="21081"/>
                    <a:pt x="10108" y="20441"/>
                  </a:cubicBezTo>
                  <a:cubicBezTo>
                    <a:pt x="10108" y="20416"/>
                    <a:pt x="10104" y="20391"/>
                    <a:pt x="10101" y="20366"/>
                  </a:cubicBezTo>
                  <a:lnTo>
                    <a:pt x="10101" y="13764"/>
                  </a:lnTo>
                  <a:lnTo>
                    <a:pt x="11586" y="13764"/>
                  </a:lnTo>
                  <a:lnTo>
                    <a:pt x="11586" y="20442"/>
                  </a:lnTo>
                  <a:cubicBezTo>
                    <a:pt x="11590" y="21082"/>
                    <a:pt x="12737" y="21600"/>
                    <a:pt x="14157" y="21600"/>
                  </a:cubicBezTo>
                  <a:cubicBezTo>
                    <a:pt x="15575" y="21600"/>
                    <a:pt x="16728" y="21081"/>
                    <a:pt x="16728" y="20441"/>
                  </a:cubicBezTo>
                  <a:cubicBezTo>
                    <a:pt x="16728" y="20416"/>
                    <a:pt x="16721" y="20391"/>
                    <a:pt x="16717" y="20366"/>
                  </a:cubicBezTo>
                  <a:lnTo>
                    <a:pt x="16717" y="13764"/>
                  </a:lnTo>
                  <a:lnTo>
                    <a:pt x="16719" y="13764"/>
                  </a:lnTo>
                  <a:lnTo>
                    <a:pt x="16719" y="8030"/>
                  </a:lnTo>
                  <a:lnTo>
                    <a:pt x="17542" y="8030"/>
                  </a:lnTo>
                  <a:lnTo>
                    <a:pt x="17542" y="12797"/>
                  </a:lnTo>
                  <a:cubicBezTo>
                    <a:pt x="17542" y="12798"/>
                    <a:pt x="17542" y="12800"/>
                    <a:pt x="17542" y="12801"/>
                  </a:cubicBezTo>
                  <a:cubicBezTo>
                    <a:pt x="17542" y="13307"/>
                    <a:pt x="18451" y="13717"/>
                    <a:pt x="19572" y="13717"/>
                  </a:cubicBezTo>
                  <a:cubicBezTo>
                    <a:pt x="20690" y="13717"/>
                    <a:pt x="21600" y="13307"/>
                    <a:pt x="21600" y="12801"/>
                  </a:cubicBezTo>
                  <a:cubicBezTo>
                    <a:pt x="21600" y="12800"/>
                    <a:pt x="21600" y="12798"/>
                    <a:pt x="21600" y="12797"/>
                  </a:cubicBezTo>
                  <a:lnTo>
                    <a:pt x="21600" y="8199"/>
                  </a:lnTo>
                  <a:close/>
                  <a:moveTo>
                    <a:pt x="21600" y="8199"/>
                  </a:moveTo>
                </a:path>
              </a:pathLst>
            </a:custGeom>
            <a:solidFill>
              <a:srgbClr val="D55353"/>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Open Sans"/>
                <a:sym typeface="冬青黑体简体中文 W3" panose="020B0300000000000000" pitchFamily="34" charset="-122"/>
              </a:endParaRPr>
            </a:p>
          </p:txBody>
        </p:sp>
        <p:sp>
          <p:nvSpPr>
            <p:cNvPr id="455" name="Rectangle 129"/>
            <p:cNvSpPr/>
            <p:nvPr/>
          </p:nvSpPr>
          <p:spPr bwMode="auto">
            <a:xfrm>
              <a:off x="1574808" y="4116794"/>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1,800K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sp>
          <p:nvSpPr>
            <p:cNvPr id="456" name="Rectangle 129"/>
            <p:cNvSpPr/>
            <p:nvPr/>
          </p:nvSpPr>
          <p:spPr bwMode="auto">
            <a:xfrm>
              <a:off x="1602728" y="4620850"/>
              <a:ext cx="710260" cy="322421"/>
            </a:xfrm>
            <a:prstGeom prst="rect">
              <a:avLst/>
            </a:prstGeom>
            <a:no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14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2,800K</a:t>
              </a:r>
            </a:p>
            <a:p>
              <a:pPr marL="0" marR="0" lvl="0" indent="0" algn="l" defTabSz="914400" rtl="0" eaLnBrk="1" fontAlgn="auto" latinLnBrk="0" hangingPunct="1">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sz="700" b="0" i="0" u="none" strike="noStrike" kern="1200" cap="none" spc="0" normalizeH="0" baseline="0" noProof="0" dirty="0">
                  <a:ln>
                    <a:noFill/>
                  </a:ln>
                  <a:solidFill>
                    <a:srgbClr val="44546A"/>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rPr>
                <a:t>FEMALES</a:t>
              </a:r>
            </a:p>
          </p:txBody>
        </p:sp>
      </p:grpSp>
      <p:sp>
        <p:nvSpPr>
          <p:cNvPr id="419" name="文本框 418"/>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429" name="组合 428"/>
          <p:cNvGrpSpPr/>
          <p:nvPr/>
        </p:nvGrpSpPr>
        <p:grpSpPr>
          <a:xfrm>
            <a:off x="381709" y="148265"/>
            <a:ext cx="448427" cy="805007"/>
            <a:chOff x="7019926" y="4918076"/>
            <a:chExt cx="395287" cy="709612"/>
          </a:xfrm>
          <a:solidFill>
            <a:srgbClr val="5EB5AB"/>
          </a:solidFill>
        </p:grpSpPr>
        <p:sp>
          <p:nvSpPr>
            <p:cNvPr id="430"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1"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2"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3"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4"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5"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6"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28"/>
                                        </p:tgtEl>
                                        <p:attrNameLst>
                                          <p:attrName>style.visibility</p:attrName>
                                        </p:attrNameLst>
                                      </p:cBhvr>
                                      <p:to>
                                        <p:strVal val="visible"/>
                                      </p:to>
                                    </p:set>
                                    <p:anim calcmode="lin" valueType="num">
                                      <p:cBhvr>
                                        <p:cTn id="7" dur="500" fill="hold"/>
                                        <p:tgtEl>
                                          <p:spTgt spid="428"/>
                                        </p:tgtEl>
                                        <p:attrNameLst>
                                          <p:attrName>ppt_w</p:attrName>
                                        </p:attrNameLst>
                                      </p:cBhvr>
                                      <p:tavLst>
                                        <p:tav tm="0">
                                          <p:val>
                                            <p:fltVal val="0"/>
                                          </p:val>
                                        </p:tav>
                                        <p:tav tm="100000">
                                          <p:val>
                                            <p:strVal val="#ppt_w"/>
                                          </p:val>
                                        </p:tav>
                                      </p:tavLst>
                                    </p:anim>
                                    <p:anim calcmode="lin" valueType="num">
                                      <p:cBhvr>
                                        <p:cTn id="8" dur="500" fill="hold"/>
                                        <p:tgtEl>
                                          <p:spTgt spid="4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16"/>
                                        </p:tgtEl>
                                        <p:attrNameLst>
                                          <p:attrName>style.visibility</p:attrName>
                                        </p:attrNameLst>
                                      </p:cBhvr>
                                      <p:to>
                                        <p:strVal val="visible"/>
                                      </p:to>
                                    </p:set>
                                    <p:anim calcmode="lin" valueType="num">
                                      <p:cBhvr>
                                        <p:cTn id="12" dur="500" fill="hold"/>
                                        <p:tgtEl>
                                          <p:spTgt spid="216"/>
                                        </p:tgtEl>
                                        <p:attrNameLst>
                                          <p:attrName>ppt_w</p:attrName>
                                        </p:attrNameLst>
                                      </p:cBhvr>
                                      <p:tavLst>
                                        <p:tav tm="0">
                                          <p:val>
                                            <p:fltVal val="0"/>
                                          </p:val>
                                        </p:tav>
                                        <p:tav tm="100000">
                                          <p:val>
                                            <p:strVal val="#ppt_w"/>
                                          </p:val>
                                        </p:tav>
                                      </p:tavLst>
                                    </p:anim>
                                    <p:anim calcmode="lin" valueType="num">
                                      <p:cBhvr>
                                        <p:cTn id="13" dur="500" fill="hold"/>
                                        <p:tgtEl>
                                          <p:spTgt spid="21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452"/>
                                        </p:tgtEl>
                                        <p:attrNameLst>
                                          <p:attrName>style.visibility</p:attrName>
                                        </p:attrNameLst>
                                      </p:cBhvr>
                                      <p:to>
                                        <p:strVal val="visible"/>
                                      </p:to>
                                    </p:set>
                                    <p:animEffect transition="in" filter="fade">
                                      <p:cBhvr>
                                        <p:cTn id="17" dur="500"/>
                                        <p:tgtEl>
                                          <p:spTgt spid="452"/>
                                        </p:tgtEl>
                                      </p:cBhvr>
                                    </p:animEffect>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218"/>
                                        </p:tgtEl>
                                        <p:attrNameLst>
                                          <p:attrName>style.visibility</p:attrName>
                                        </p:attrNameLst>
                                      </p:cBhvr>
                                      <p:to>
                                        <p:strVal val="visible"/>
                                      </p:to>
                                    </p:set>
                                    <p:anim calcmode="lin" valueType="num">
                                      <p:cBhvr>
                                        <p:cTn id="21" dur="500" fill="hold"/>
                                        <p:tgtEl>
                                          <p:spTgt spid="218"/>
                                        </p:tgtEl>
                                        <p:attrNameLst>
                                          <p:attrName>ppt_w</p:attrName>
                                        </p:attrNameLst>
                                      </p:cBhvr>
                                      <p:tavLst>
                                        <p:tav tm="0">
                                          <p:val>
                                            <p:fltVal val="0"/>
                                          </p:val>
                                        </p:tav>
                                        <p:tav tm="100000">
                                          <p:val>
                                            <p:strVal val="#ppt_w"/>
                                          </p:val>
                                        </p:tav>
                                      </p:tavLst>
                                    </p:anim>
                                    <p:anim calcmode="lin" valueType="num">
                                      <p:cBhvr>
                                        <p:cTn id="22" dur="500" fill="hold"/>
                                        <p:tgtEl>
                                          <p:spTgt spid="218"/>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437"/>
                                        </p:tgtEl>
                                        <p:attrNameLst>
                                          <p:attrName>style.visibility</p:attrName>
                                        </p:attrNameLst>
                                      </p:cBhvr>
                                      <p:to>
                                        <p:strVal val="visible"/>
                                      </p:to>
                                    </p:set>
                                    <p:animEffect transition="in" filter="fade">
                                      <p:cBhvr>
                                        <p:cTn id="26" dur="500"/>
                                        <p:tgtEl>
                                          <p:spTgt spid="437"/>
                                        </p:tgtEl>
                                      </p:cBhvr>
                                    </p:animEffect>
                                  </p:childTnLst>
                                </p:cTn>
                              </p:par>
                            </p:childTnLst>
                          </p:cTn>
                        </p:par>
                        <p:par>
                          <p:cTn id="27" fill="hold">
                            <p:stCondLst>
                              <p:cond delay="2500"/>
                            </p:stCondLst>
                            <p:childTnLst>
                              <p:par>
                                <p:cTn id="28" presetID="23" presetClass="entr" presetSubtype="16" fill="hold" grpId="0" nodeType="afterEffect">
                                  <p:stCondLst>
                                    <p:cond delay="0"/>
                                  </p:stCondLst>
                                  <p:childTnLst>
                                    <p:set>
                                      <p:cBhvr>
                                        <p:cTn id="29" dur="1" fill="hold">
                                          <p:stCondLst>
                                            <p:cond delay="0"/>
                                          </p:stCondLst>
                                        </p:cTn>
                                        <p:tgtEl>
                                          <p:spTgt spid="217"/>
                                        </p:tgtEl>
                                        <p:attrNameLst>
                                          <p:attrName>style.visibility</p:attrName>
                                        </p:attrNameLst>
                                      </p:cBhvr>
                                      <p:to>
                                        <p:strVal val="visible"/>
                                      </p:to>
                                    </p:set>
                                    <p:anim calcmode="lin" valueType="num">
                                      <p:cBhvr>
                                        <p:cTn id="30" dur="500" fill="hold"/>
                                        <p:tgtEl>
                                          <p:spTgt spid="217"/>
                                        </p:tgtEl>
                                        <p:attrNameLst>
                                          <p:attrName>ppt_w</p:attrName>
                                        </p:attrNameLst>
                                      </p:cBhvr>
                                      <p:tavLst>
                                        <p:tav tm="0">
                                          <p:val>
                                            <p:fltVal val="0"/>
                                          </p:val>
                                        </p:tav>
                                        <p:tav tm="100000">
                                          <p:val>
                                            <p:strVal val="#ppt_w"/>
                                          </p:val>
                                        </p:tav>
                                      </p:tavLst>
                                    </p:anim>
                                    <p:anim calcmode="lin" valueType="num">
                                      <p:cBhvr>
                                        <p:cTn id="31" dur="500" fill="hold"/>
                                        <p:tgtEl>
                                          <p:spTgt spid="217"/>
                                        </p:tgtEl>
                                        <p:attrNameLst>
                                          <p:attrName>ppt_h</p:attrName>
                                        </p:attrNameLst>
                                      </p:cBhvr>
                                      <p:tavLst>
                                        <p:tav tm="0">
                                          <p:val>
                                            <p:fltVal val="0"/>
                                          </p:val>
                                        </p:tav>
                                        <p:tav tm="100000">
                                          <p:val>
                                            <p:strVal val="#ppt_h"/>
                                          </p:val>
                                        </p:tav>
                                      </p:tavLst>
                                    </p:anim>
                                  </p:childTnLst>
                                </p:cTn>
                              </p:par>
                            </p:childTnLst>
                          </p:cTn>
                        </p:par>
                        <p:par>
                          <p:cTn id="32" fill="hold">
                            <p:stCondLst>
                              <p:cond delay="3000"/>
                            </p:stCondLst>
                            <p:childTnLst>
                              <p:par>
                                <p:cTn id="33" presetID="10" presetClass="entr" presetSubtype="0" fill="hold" nodeType="afterEffect">
                                  <p:stCondLst>
                                    <p:cond delay="0"/>
                                  </p:stCondLst>
                                  <p:childTnLst>
                                    <p:set>
                                      <p:cBhvr>
                                        <p:cTn id="34" dur="1" fill="hold">
                                          <p:stCondLst>
                                            <p:cond delay="0"/>
                                          </p:stCondLst>
                                        </p:cTn>
                                        <p:tgtEl>
                                          <p:spTgt spid="447"/>
                                        </p:tgtEl>
                                        <p:attrNameLst>
                                          <p:attrName>style.visibility</p:attrName>
                                        </p:attrNameLst>
                                      </p:cBhvr>
                                      <p:to>
                                        <p:strVal val="visible"/>
                                      </p:to>
                                    </p:set>
                                    <p:animEffect transition="in" filter="fade">
                                      <p:cBhvr>
                                        <p:cTn id="35" dur="500"/>
                                        <p:tgtEl>
                                          <p:spTgt spid="447"/>
                                        </p:tgtEl>
                                      </p:cBhvr>
                                    </p:animEffect>
                                  </p:childTnLst>
                                </p:cTn>
                              </p:par>
                            </p:childTnLst>
                          </p:cTn>
                        </p:par>
                        <p:par>
                          <p:cTn id="36" fill="hold">
                            <p:stCondLst>
                              <p:cond delay="3500"/>
                            </p:stCondLst>
                            <p:childTnLst>
                              <p:par>
                                <p:cTn id="37" presetID="23" presetClass="entr" presetSubtype="16" fill="hold" grpId="0" nodeType="afterEffect">
                                  <p:stCondLst>
                                    <p:cond delay="0"/>
                                  </p:stCondLst>
                                  <p:childTnLst>
                                    <p:set>
                                      <p:cBhvr>
                                        <p:cTn id="38" dur="1" fill="hold">
                                          <p:stCondLst>
                                            <p:cond delay="0"/>
                                          </p:stCondLst>
                                        </p:cTn>
                                        <p:tgtEl>
                                          <p:spTgt spid="219"/>
                                        </p:tgtEl>
                                        <p:attrNameLst>
                                          <p:attrName>style.visibility</p:attrName>
                                        </p:attrNameLst>
                                      </p:cBhvr>
                                      <p:to>
                                        <p:strVal val="visible"/>
                                      </p:to>
                                    </p:set>
                                    <p:anim calcmode="lin" valueType="num">
                                      <p:cBhvr>
                                        <p:cTn id="39" dur="500" fill="hold"/>
                                        <p:tgtEl>
                                          <p:spTgt spid="219"/>
                                        </p:tgtEl>
                                        <p:attrNameLst>
                                          <p:attrName>ppt_w</p:attrName>
                                        </p:attrNameLst>
                                      </p:cBhvr>
                                      <p:tavLst>
                                        <p:tav tm="0">
                                          <p:val>
                                            <p:fltVal val="0"/>
                                          </p:val>
                                        </p:tav>
                                        <p:tav tm="100000">
                                          <p:val>
                                            <p:strVal val="#ppt_w"/>
                                          </p:val>
                                        </p:tav>
                                      </p:tavLst>
                                    </p:anim>
                                    <p:anim calcmode="lin" valueType="num">
                                      <p:cBhvr>
                                        <p:cTn id="40" dur="500" fill="hold"/>
                                        <p:tgtEl>
                                          <p:spTgt spid="219"/>
                                        </p:tgtEl>
                                        <p:attrNameLst>
                                          <p:attrName>ppt_h</p:attrName>
                                        </p:attrNameLst>
                                      </p:cBhvr>
                                      <p:tavLst>
                                        <p:tav tm="0">
                                          <p:val>
                                            <p:fltVal val="0"/>
                                          </p:val>
                                        </p:tav>
                                        <p:tav tm="100000">
                                          <p:val>
                                            <p:strVal val="#ppt_h"/>
                                          </p:val>
                                        </p:tav>
                                      </p:tavLst>
                                    </p:anim>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442"/>
                                        </p:tgtEl>
                                        <p:attrNameLst>
                                          <p:attrName>style.visibility</p:attrName>
                                        </p:attrNameLst>
                                      </p:cBhvr>
                                      <p:to>
                                        <p:strVal val="visible"/>
                                      </p:to>
                                    </p:set>
                                    <p:animEffect transition="in" filter="fade">
                                      <p:cBhvr>
                                        <p:cTn id="44" dur="500"/>
                                        <p:tgtEl>
                                          <p:spTgt spid="442"/>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anim calcmode="lin" valueType="num">
                                      <p:cBhvr>
                                        <p:cTn id="48" dur="500" fill="hold"/>
                                        <p:tgtEl>
                                          <p:spTgt spid="3"/>
                                        </p:tgtEl>
                                        <p:attrNameLst>
                                          <p:attrName>ppt_x</p:attrName>
                                        </p:attrNameLst>
                                      </p:cBhvr>
                                      <p:tavLst>
                                        <p:tav tm="0">
                                          <p:val>
                                            <p:strVal val="#ppt_x"/>
                                          </p:val>
                                        </p:tav>
                                        <p:tav tm="100000">
                                          <p:val>
                                            <p:strVal val="#ppt_x"/>
                                          </p:val>
                                        </p:tav>
                                      </p:tavLst>
                                    </p:anim>
                                    <p:anim calcmode="lin" valueType="num">
                                      <p:cBhvr>
                                        <p:cTn id="4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429"/>
                                        </p:tgtEl>
                                        <p:attrNameLst>
                                          <p:attrName>style.visibility</p:attrName>
                                        </p:attrNameLst>
                                      </p:cBhvr>
                                      <p:to>
                                        <p:strVal val="visible"/>
                                      </p:to>
                                    </p:set>
                                    <p:anim calcmode="lin" valueType="num">
                                      <p:cBhvr>
                                        <p:cTn id="54" dur="500" fill="hold"/>
                                        <p:tgtEl>
                                          <p:spTgt spid="429"/>
                                        </p:tgtEl>
                                        <p:attrNameLst>
                                          <p:attrName>ppt_w</p:attrName>
                                        </p:attrNameLst>
                                      </p:cBhvr>
                                      <p:tavLst>
                                        <p:tav tm="0">
                                          <p:val>
                                            <p:fltVal val="0"/>
                                          </p:val>
                                        </p:tav>
                                        <p:tav tm="100000">
                                          <p:val>
                                            <p:strVal val="#ppt_w"/>
                                          </p:val>
                                        </p:tav>
                                      </p:tavLst>
                                    </p:anim>
                                    <p:anim calcmode="lin" valueType="num">
                                      <p:cBhvr>
                                        <p:cTn id="55" dur="500" fill="hold"/>
                                        <p:tgtEl>
                                          <p:spTgt spid="429"/>
                                        </p:tgtEl>
                                        <p:attrNameLst>
                                          <p:attrName>ppt_h</p:attrName>
                                        </p:attrNameLst>
                                      </p:cBhvr>
                                      <p:tavLst>
                                        <p:tav tm="0">
                                          <p:val>
                                            <p:fltVal val="0"/>
                                          </p:val>
                                        </p:tav>
                                        <p:tav tm="100000">
                                          <p:val>
                                            <p:strVal val="#ppt_h"/>
                                          </p:val>
                                        </p:tav>
                                      </p:tavLst>
                                    </p:anim>
                                    <p:anim calcmode="lin" valueType="num">
                                      <p:cBhvr>
                                        <p:cTn id="56" dur="500" fill="hold"/>
                                        <p:tgtEl>
                                          <p:spTgt spid="429"/>
                                        </p:tgtEl>
                                        <p:attrNameLst>
                                          <p:attrName>style.rotation</p:attrName>
                                        </p:attrNameLst>
                                      </p:cBhvr>
                                      <p:tavLst>
                                        <p:tav tm="0">
                                          <p:val>
                                            <p:fltVal val="360"/>
                                          </p:val>
                                        </p:tav>
                                        <p:tav tm="100000">
                                          <p:val>
                                            <p:fltVal val="0"/>
                                          </p:val>
                                        </p:tav>
                                      </p:tavLst>
                                    </p:anim>
                                    <p:animEffect transition="in" filter="fade">
                                      <p:cBhvr>
                                        <p:cTn id="57" dur="500"/>
                                        <p:tgtEl>
                                          <p:spTgt spid="429"/>
                                        </p:tgtEl>
                                      </p:cBhvr>
                                    </p:animEffect>
                                  </p:childTnLst>
                                </p:cTn>
                              </p:par>
                            </p:childTnLst>
                          </p:cTn>
                        </p:par>
                      </p:childTnLst>
                    </p:cTn>
                  </p:par>
                  <p:par>
                    <p:cTn id="58" fill="hold">
                      <p:stCondLst>
                        <p:cond delay="indefinite"/>
                      </p:stCondLst>
                      <p:childTnLst>
                        <p:par>
                          <p:cTn id="59" fill="hold">
                            <p:stCondLst>
                              <p:cond delay="0"/>
                            </p:stCondLst>
                            <p:childTnLst>
                              <p:par>
                                <p:cTn id="60" presetID="41" presetClass="entr" presetSubtype="0" fill="hold" grpId="0" nodeType="clickEffect">
                                  <p:stCondLst>
                                    <p:cond delay="0"/>
                                  </p:stCondLst>
                                  <p:iterate type="lt">
                                    <p:tmPct val="10000"/>
                                  </p:iterate>
                                  <p:childTnLst>
                                    <p:set>
                                      <p:cBhvr>
                                        <p:cTn id="61" dur="1" fill="hold">
                                          <p:stCondLst>
                                            <p:cond delay="0"/>
                                          </p:stCondLst>
                                        </p:cTn>
                                        <p:tgtEl>
                                          <p:spTgt spid="419"/>
                                        </p:tgtEl>
                                        <p:attrNameLst>
                                          <p:attrName>style.visibility</p:attrName>
                                        </p:attrNameLst>
                                      </p:cBhvr>
                                      <p:to>
                                        <p:strVal val="visible"/>
                                      </p:to>
                                    </p:set>
                                    <p:anim calcmode="lin" valueType="num">
                                      <p:cBhvr>
                                        <p:cTn id="62" dur="500" fill="hold"/>
                                        <p:tgtEl>
                                          <p:spTgt spid="419"/>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419"/>
                                        </p:tgtEl>
                                        <p:attrNameLst>
                                          <p:attrName>ppt_y</p:attrName>
                                        </p:attrNameLst>
                                      </p:cBhvr>
                                      <p:tavLst>
                                        <p:tav tm="0">
                                          <p:val>
                                            <p:strVal val="#ppt_y"/>
                                          </p:val>
                                        </p:tav>
                                        <p:tav tm="100000">
                                          <p:val>
                                            <p:strVal val="#ppt_y"/>
                                          </p:val>
                                        </p:tav>
                                      </p:tavLst>
                                    </p:anim>
                                    <p:anim calcmode="lin" valueType="num">
                                      <p:cBhvr>
                                        <p:cTn id="64" dur="500" fill="hold"/>
                                        <p:tgtEl>
                                          <p:spTgt spid="419"/>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419"/>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6" grpId="0" animBg="1"/>
      <p:bldP spid="217" grpId="0" animBg="1"/>
      <p:bldP spid="218" grpId="0" animBg="1"/>
      <p:bldP spid="219" grpId="0" animBg="1"/>
      <p:bldP spid="4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文本框 418"/>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429" name="组合 428"/>
          <p:cNvGrpSpPr/>
          <p:nvPr/>
        </p:nvGrpSpPr>
        <p:grpSpPr>
          <a:xfrm>
            <a:off x="381709" y="148265"/>
            <a:ext cx="448427" cy="805007"/>
            <a:chOff x="7019926" y="4918076"/>
            <a:chExt cx="395287" cy="709612"/>
          </a:xfrm>
          <a:solidFill>
            <a:srgbClr val="5EB5AB"/>
          </a:solidFill>
        </p:grpSpPr>
        <p:sp>
          <p:nvSpPr>
            <p:cNvPr id="430"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1"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2"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3"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4"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5"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436"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
        <p:nvSpPr>
          <p:cNvPr id="457" name="Freeform 10"/>
          <p:cNvSpPr/>
          <p:nvPr/>
        </p:nvSpPr>
        <p:spPr bwMode="auto">
          <a:xfrm>
            <a:off x="5791635" y="2991537"/>
            <a:ext cx="1373301" cy="1386256"/>
          </a:xfrm>
          <a:custGeom>
            <a:avLst/>
            <a:gdLst/>
            <a:ahLst/>
            <a:cxnLst>
              <a:cxn ang="0">
                <a:pos x="0" y="397"/>
              </a:cxn>
              <a:cxn ang="0">
                <a:pos x="0" y="345"/>
              </a:cxn>
              <a:cxn ang="0">
                <a:pos x="46" y="299"/>
              </a:cxn>
              <a:cxn ang="0">
                <a:pos x="46" y="98"/>
              </a:cxn>
              <a:cxn ang="0">
                <a:pos x="145" y="0"/>
              </a:cxn>
              <a:cxn ang="0">
                <a:pos x="394" y="0"/>
              </a:cxn>
              <a:cxn ang="0">
                <a:pos x="394" y="52"/>
              </a:cxn>
              <a:cxn ang="0">
                <a:pos x="145" y="52"/>
              </a:cxn>
              <a:cxn ang="0">
                <a:pos x="98" y="98"/>
              </a:cxn>
              <a:cxn ang="0">
                <a:pos x="98" y="299"/>
              </a:cxn>
              <a:cxn ang="0">
                <a:pos x="0" y="397"/>
              </a:cxn>
            </a:cxnLst>
            <a:rect l="0" t="0" r="r" b="b"/>
            <a:pathLst>
              <a:path w="394" h="397">
                <a:moveTo>
                  <a:pt x="0" y="397"/>
                </a:moveTo>
                <a:cubicBezTo>
                  <a:pt x="0" y="345"/>
                  <a:pt x="0" y="345"/>
                  <a:pt x="0" y="345"/>
                </a:cubicBezTo>
                <a:cubicBezTo>
                  <a:pt x="26" y="345"/>
                  <a:pt x="46" y="324"/>
                  <a:pt x="46" y="299"/>
                </a:cubicBezTo>
                <a:cubicBezTo>
                  <a:pt x="46" y="98"/>
                  <a:pt x="46" y="98"/>
                  <a:pt x="46" y="98"/>
                </a:cubicBezTo>
                <a:cubicBezTo>
                  <a:pt x="46" y="44"/>
                  <a:pt x="90" y="0"/>
                  <a:pt x="145" y="0"/>
                </a:cubicBezTo>
                <a:cubicBezTo>
                  <a:pt x="394" y="0"/>
                  <a:pt x="394" y="0"/>
                  <a:pt x="394" y="0"/>
                </a:cubicBezTo>
                <a:cubicBezTo>
                  <a:pt x="394" y="52"/>
                  <a:pt x="394" y="52"/>
                  <a:pt x="394" y="52"/>
                </a:cubicBezTo>
                <a:cubicBezTo>
                  <a:pt x="145" y="52"/>
                  <a:pt x="145" y="52"/>
                  <a:pt x="145" y="52"/>
                </a:cubicBezTo>
                <a:cubicBezTo>
                  <a:pt x="119" y="52"/>
                  <a:pt x="98" y="73"/>
                  <a:pt x="98" y="98"/>
                </a:cubicBezTo>
                <a:cubicBezTo>
                  <a:pt x="98" y="299"/>
                  <a:pt x="98" y="299"/>
                  <a:pt x="98" y="299"/>
                </a:cubicBezTo>
                <a:cubicBezTo>
                  <a:pt x="98" y="353"/>
                  <a:pt x="54" y="397"/>
                  <a:pt x="0" y="397"/>
                </a:cubicBezTo>
              </a:path>
            </a:pathLst>
          </a:custGeom>
          <a:solidFill>
            <a:srgbClr val="5EB5AB"/>
          </a:solidFill>
          <a:ln w="9525">
            <a:noFill/>
            <a:round/>
          </a:ln>
        </p:spPr>
        <p:txBody>
          <a:bodyPr vert="horz" wrap="square" lIns="83748" tIns="41874" rIns="83748" bIns="41874"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58" name="Freeform 14"/>
          <p:cNvSpPr/>
          <p:nvPr/>
        </p:nvSpPr>
        <p:spPr bwMode="auto">
          <a:xfrm>
            <a:off x="8279012" y="3096047"/>
            <a:ext cx="1116347" cy="803251"/>
          </a:xfrm>
          <a:custGeom>
            <a:avLst/>
            <a:gdLst/>
            <a:ahLst/>
            <a:cxnLst>
              <a:cxn ang="0">
                <a:pos x="0" y="230"/>
              </a:cxn>
              <a:cxn ang="0">
                <a:pos x="0" y="178"/>
              </a:cxn>
              <a:cxn ang="0">
                <a:pos x="46" y="132"/>
              </a:cxn>
              <a:cxn ang="0">
                <a:pos x="46" y="98"/>
              </a:cxn>
              <a:cxn ang="0">
                <a:pos x="144" y="0"/>
              </a:cxn>
              <a:cxn ang="0">
                <a:pos x="320" y="0"/>
              </a:cxn>
              <a:cxn ang="0">
                <a:pos x="320" y="52"/>
              </a:cxn>
              <a:cxn ang="0">
                <a:pos x="144" y="52"/>
              </a:cxn>
              <a:cxn ang="0">
                <a:pos x="98" y="98"/>
              </a:cxn>
              <a:cxn ang="0">
                <a:pos x="98" y="132"/>
              </a:cxn>
              <a:cxn ang="0">
                <a:pos x="0" y="230"/>
              </a:cxn>
            </a:cxnLst>
            <a:rect l="0" t="0" r="r" b="b"/>
            <a:pathLst>
              <a:path w="320" h="230">
                <a:moveTo>
                  <a:pt x="0" y="230"/>
                </a:moveTo>
                <a:cubicBezTo>
                  <a:pt x="0" y="178"/>
                  <a:pt x="0" y="178"/>
                  <a:pt x="0" y="178"/>
                </a:cubicBezTo>
                <a:cubicBezTo>
                  <a:pt x="25" y="178"/>
                  <a:pt x="46" y="157"/>
                  <a:pt x="46" y="132"/>
                </a:cubicBezTo>
                <a:cubicBezTo>
                  <a:pt x="46" y="98"/>
                  <a:pt x="46" y="98"/>
                  <a:pt x="46" y="98"/>
                </a:cubicBezTo>
                <a:cubicBezTo>
                  <a:pt x="46" y="44"/>
                  <a:pt x="90" y="0"/>
                  <a:pt x="144" y="0"/>
                </a:cubicBezTo>
                <a:cubicBezTo>
                  <a:pt x="320" y="0"/>
                  <a:pt x="320" y="0"/>
                  <a:pt x="320" y="0"/>
                </a:cubicBezTo>
                <a:cubicBezTo>
                  <a:pt x="320" y="52"/>
                  <a:pt x="320" y="52"/>
                  <a:pt x="320" y="52"/>
                </a:cubicBezTo>
                <a:cubicBezTo>
                  <a:pt x="144" y="52"/>
                  <a:pt x="144" y="52"/>
                  <a:pt x="144" y="52"/>
                </a:cubicBezTo>
                <a:cubicBezTo>
                  <a:pt x="119" y="52"/>
                  <a:pt x="98" y="73"/>
                  <a:pt x="98" y="98"/>
                </a:cubicBezTo>
                <a:cubicBezTo>
                  <a:pt x="98" y="132"/>
                  <a:pt x="98" y="132"/>
                  <a:pt x="98" y="132"/>
                </a:cubicBezTo>
                <a:cubicBezTo>
                  <a:pt x="98" y="186"/>
                  <a:pt x="54" y="230"/>
                  <a:pt x="0" y="230"/>
                </a:cubicBezTo>
              </a:path>
            </a:pathLst>
          </a:custGeom>
          <a:solidFill>
            <a:srgbClr val="F15A5A"/>
          </a:solidFill>
          <a:ln w="9525">
            <a:noFill/>
            <a:round/>
          </a:ln>
        </p:spPr>
        <p:txBody>
          <a:bodyPr vert="horz" wrap="square" lIns="83748" tIns="41874" rIns="83748" bIns="41874"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59" name="Freeform 18"/>
          <p:cNvSpPr/>
          <p:nvPr/>
        </p:nvSpPr>
        <p:spPr bwMode="auto">
          <a:xfrm>
            <a:off x="7160507" y="2977368"/>
            <a:ext cx="1118505" cy="917693"/>
          </a:xfrm>
          <a:custGeom>
            <a:avLst/>
            <a:gdLst/>
            <a:ahLst/>
            <a:cxnLst>
              <a:cxn ang="0">
                <a:pos x="321" y="263"/>
              </a:cxn>
              <a:cxn ang="0">
                <a:pos x="145" y="263"/>
              </a:cxn>
              <a:cxn ang="0">
                <a:pos x="47" y="165"/>
              </a:cxn>
              <a:cxn ang="0">
                <a:pos x="47" y="98"/>
              </a:cxn>
              <a:cxn ang="0">
                <a:pos x="0" y="52"/>
              </a:cxn>
              <a:cxn ang="0">
                <a:pos x="0" y="0"/>
              </a:cxn>
              <a:cxn ang="0">
                <a:pos x="99" y="98"/>
              </a:cxn>
              <a:cxn ang="0">
                <a:pos x="99" y="165"/>
              </a:cxn>
              <a:cxn ang="0">
                <a:pos x="145" y="211"/>
              </a:cxn>
              <a:cxn ang="0">
                <a:pos x="321" y="211"/>
              </a:cxn>
              <a:cxn ang="0">
                <a:pos x="321" y="263"/>
              </a:cxn>
            </a:cxnLst>
            <a:rect l="0" t="0" r="r" b="b"/>
            <a:pathLst>
              <a:path w="321" h="263">
                <a:moveTo>
                  <a:pt x="321" y="263"/>
                </a:moveTo>
                <a:cubicBezTo>
                  <a:pt x="145" y="263"/>
                  <a:pt x="145" y="263"/>
                  <a:pt x="145" y="263"/>
                </a:cubicBezTo>
                <a:cubicBezTo>
                  <a:pt x="91" y="263"/>
                  <a:pt x="47" y="219"/>
                  <a:pt x="47" y="165"/>
                </a:cubicBezTo>
                <a:cubicBezTo>
                  <a:pt x="47" y="98"/>
                  <a:pt x="47" y="98"/>
                  <a:pt x="47" y="98"/>
                </a:cubicBezTo>
                <a:cubicBezTo>
                  <a:pt x="47" y="73"/>
                  <a:pt x="26" y="52"/>
                  <a:pt x="0" y="52"/>
                </a:cubicBezTo>
                <a:cubicBezTo>
                  <a:pt x="0" y="0"/>
                  <a:pt x="0" y="0"/>
                  <a:pt x="0" y="0"/>
                </a:cubicBezTo>
                <a:cubicBezTo>
                  <a:pt x="55" y="0"/>
                  <a:pt x="99" y="44"/>
                  <a:pt x="99" y="98"/>
                </a:cubicBezTo>
                <a:cubicBezTo>
                  <a:pt x="99" y="165"/>
                  <a:pt x="99" y="165"/>
                  <a:pt x="99" y="165"/>
                </a:cubicBezTo>
                <a:cubicBezTo>
                  <a:pt x="99" y="190"/>
                  <a:pt x="119" y="211"/>
                  <a:pt x="145" y="211"/>
                </a:cubicBezTo>
                <a:cubicBezTo>
                  <a:pt x="321" y="211"/>
                  <a:pt x="321" y="211"/>
                  <a:pt x="321" y="211"/>
                </a:cubicBezTo>
                <a:cubicBezTo>
                  <a:pt x="321" y="263"/>
                  <a:pt x="321" y="263"/>
                  <a:pt x="321" y="263"/>
                </a:cubicBezTo>
              </a:path>
            </a:pathLst>
          </a:custGeom>
          <a:solidFill>
            <a:srgbClr val="F15A5A"/>
          </a:solidFill>
          <a:ln w="9525">
            <a:noFill/>
            <a:round/>
          </a:ln>
        </p:spPr>
        <p:txBody>
          <a:bodyPr vert="horz" wrap="square" lIns="83748" tIns="41874" rIns="83748" bIns="41874"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60" name="Freeform 10"/>
          <p:cNvSpPr/>
          <p:nvPr/>
        </p:nvSpPr>
        <p:spPr bwMode="auto">
          <a:xfrm>
            <a:off x="3558940" y="3446839"/>
            <a:ext cx="1116347" cy="1453194"/>
          </a:xfrm>
          <a:custGeom>
            <a:avLst/>
            <a:gdLst/>
            <a:ahLst/>
            <a:cxnLst>
              <a:cxn ang="0">
                <a:pos x="0" y="417"/>
              </a:cxn>
              <a:cxn ang="0">
                <a:pos x="0" y="365"/>
              </a:cxn>
              <a:cxn ang="0">
                <a:pos x="46" y="319"/>
              </a:cxn>
              <a:cxn ang="0">
                <a:pos x="46" y="98"/>
              </a:cxn>
              <a:cxn ang="0">
                <a:pos x="145" y="0"/>
              </a:cxn>
              <a:cxn ang="0">
                <a:pos x="320" y="0"/>
              </a:cxn>
              <a:cxn ang="0">
                <a:pos x="320" y="52"/>
              </a:cxn>
              <a:cxn ang="0">
                <a:pos x="145" y="52"/>
              </a:cxn>
              <a:cxn ang="0">
                <a:pos x="98" y="98"/>
              </a:cxn>
              <a:cxn ang="0">
                <a:pos x="98" y="319"/>
              </a:cxn>
              <a:cxn ang="0">
                <a:pos x="0" y="417"/>
              </a:cxn>
            </a:cxnLst>
            <a:rect l="0" t="0" r="r" b="b"/>
            <a:pathLst>
              <a:path w="320" h="417">
                <a:moveTo>
                  <a:pt x="0" y="417"/>
                </a:moveTo>
                <a:cubicBezTo>
                  <a:pt x="0" y="365"/>
                  <a:pt x="0" y="365"/>
                  <a:pt x="0" y="365"/>
                </a:cubicBezTo>
                <a:cubicBezTo>
                  <a:pt x="26" y="365"/>
                  <a:pt x="46" y="344"/>
                  <a:pt x="46" y="319"/>
                </a:cubicBezTo>
                <a:cubicBezTo>
                  <a:pt x="46" y="98"/>
                  <a:pt x="46" y="98"/>
                  <a:pt x="46" y="98"/>
                </a:cubicBezTo>
                <a:cubicBezTo>
                  <a:pt x="46" y="44"/>
                  <a:pt x="90" y="0"/>
                  <a:pt x="145" y="0"/>
                </a:cubicBezTo>
                <a:cubicBezTo>
                  <a:pt x="320" y="0"/>
                  <a:pt x="320" y="0"/>
                  <a:pt x="320" y="0"/>
                </a:cubicBezTo>
                <a:cubicBezTo>
                  <a:pt x="320" y="52"/>
                  <a:pt x="320" y="52"/>
                  <a:pt x="320" y="52"/>
                </a:cubicBezTo>
                <a:cubicBezTo>
                  <a:pt x="145" y="52"/>
                  <a:pt x="145" y="52"/>
                  <a:pt x="145" y="52"/>
                </a:cubicBezTo>
                <a:cubicBezTo>
                  <a:pt x="119" y="52"/>
                  <a:pt x="98" y="73"/>
                  <a:pt x="98" y="98"/>
                </a:cubicBezTo>
                <a:cubicBezTo>
                  <a:pt x="98" y="319"/>
                  <a:pt x="98" y="319"/>
                  <a:pt x="98" y="319"/>
                </a:cubicBezTo>
                <a:cubicBezTo>
                  <a:pt x="98" y="373"/>
                  <a:pt x="54" y="417"/>
                  <a:pt x="0" y="417"/>
                </a:cubicBezTo>
              </a:path>
            </a:pathLst>
          </a:custGeom>
          <a:solidFill>
            <a:srgbClr val="F15A5A"/>
          </a:solidFill>
          <a:ln w="9525">
            <a:noFill/>
            <a:round/>
          </a:ln>
        </p:spPr>
        <p:txBody>
          <a:bodyPr vert="horz" wrap="square" lIns="83748" tIns="41874" rIns="83748" bIns="41874"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61" name="Freeform 30"/>
          <p:cNvSpPr>
            <a:spLocks noEditPoints="1"/>
          </p:cNvSpPr>
          <p:nvPr/>
        </p:nvSpPr>
        <p:spPr bwMode="auto">
          <a:xfrm>
            <a:off x="1518873" y="4298858"/>
            <a:ext cx="997586" cy="997586"/>
          </a:xfrm>
          <a:custGeom>
            <a:avLst/>
            <a:gdLst/>
            <a:ahLst/>
            <a:cxnLst>
              <a:cxn ang="0">
                <a:pos x="143" y="286"/>
              </a:cxn>
              <a:cxn ang="0">
                <a:pos x="0" y="143"/>
              </a:cxn>
              <a:cxn ang="0">
                <a:pos x="143" y="0"/>
              </a:cxn>
              <a:cxn ang="0">
                <a:pos x="286" y="143"/>
              </a:cxn>
              <a:cxn ang="0">
                <a:pos x="143" y="286"/>
              </a:cxn>
              <a:cxn ang="0">
                <a:pos x="143" y="52"/>
              </a:cxn>
              <a:cxn ang="0">
                <a:pos x="52" y="143"/>
              </a:cxn>
              <a:cxn ang="0">
                <a:pos x="143" y="234"/>
              </a:cxn>
              <a:cxn ang="0">
                <a:pos x="234" y="143"/>
              </a:cxn>
              <a:cxn ang="0">
                <a:pos x="143" y="52"/>
              </a:cxn>
            </a:cxnLst>
            <a:rect l="0" t="0" r="r" b="b"/>
            <a:pathLst>
              <a:path w="286" h="286">
                <a:moveTo>
                  <a:pt x="143" y="286"/>
                </a:moveTo>
                <a:cubicBezTo>
                  <a:pt x="65" y="286"/>
                  <a:pt x="0" y="222"/>
                  <a:pt x="0" y="143"/>
                </a:cubicBezTo>
                <a:cubicBezTo>
                  <a:pt x="0" y="64"/>
                  <a:pt x="65" y="0"/>
                  <a:pt x="143" y="0"/>
                </a:cubicBezTo>
                <a:cubicBezTo>
                  <a:pt x="222" y="0"/>
                  <a:pt x="286" y="64"/>
                  <a:pt x="286" y="143"/>
                </a:cubicBezTo>
                <a:cubicBezTo>
                  <a:pt x="286" y="222"/>
                  <a:pt x="222" y="286"/>
                  <a:pt x="143" y="286"/>
                </a:cubicBezTo>
                <a:moveTo>
                  <a:pt x="143" y="52"/>
                </a:moveTo>
                <a:cubicBezTo>
                  <a:pt x="93" y="52"/>
                  <a:pt x="52" y="93"/>
                  <a:pt x="52" y="143"/>
                </a:cubicBezTo>
                <a:cubicBezTo>
                  <a:pt x="52" y="193"/>
                  <a:pt x="93" y="234"/>
                  <a:pt x="143" y="234"/>
                </a:cubicBezTo>
                <a:cubicBezTo>
                  <a:pt x="193" y="234"/>
                  <a:pt x="234" y="193"/>
                  <a:pt x="234" y="143"/>
                </a:cubicBezTo>
                <a:cubicBezTo>
                  <a:pt x="234" y="93"/>
                  <a:pt x="193" y="52"/>
                  <a:pt x="143" y="52"/>
                </a:cubicBezTo>
              </a:path>
            </a:pathLst>
          </a:custGeom>
          <a:solidFill>
            <a:srgbClr val="512D5F"/>
          </a:solidFill>
          <a:ln w="9525">
            <a:noFill/>
            <a:round/>
          </a:ln>
        </p:spPr>
        <p:txBody>
          <a:bodyPr vert="horz" wrap="square" lIns="83748" tIns="41874" rIns="83748" bIns="41874"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800" b="0" i="0" u="none" strike="noStrike" kern="0" cap="none" spc="0" normalizeH="0" baseline="0" noProof="0" dirty="0">
              <a:ln>
                <a:noFill/>
              </a:ln>
              <a:solidFill>
                <a:schemeClr val="bg2">
                  <a:lumMod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62" name="TextBox 12"/>
          <p:cNvSpPr txBox="1"/>
          <p:nvPr/>
        </p:nvSpPr>
        <p:spPr>
          <a:xfrm>
            <a:off x="1603085" y="4623917"/>
            <a:ext cx="829163" cy="332399"/>
          </a:xfrm>
          <a:prstGeom prst="rect">
            <a:avLst/>
          </a:prstGeom>
          <a:noFill/>
        </p:spPr>
        <p:txBody>
          <a:bodyPr wrap="square" lIns="0" tIns="0" rIns="0" bIns="0" rtlCol="0">
            <a:spAutoFit/>
          </a:bodyPr>
          <a:lstStyle/>
          <a:p>
            <a:pPr algn="ctr" defTabSz="914400" fontAlgn="base">
              <a:lnSpc>
                <a:spcPct val="120000"/>
              </a:lnSpc>
              <a:spcBef>
                <a:spcPct val="0"/>
              </a:spcBef>
              <a:spcAft>
                <a:spcPct val="0"/>
              </a:spcAft>
            </a:pPr>
            <a:r>
              <a:rPr lang="en-US"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2017</a:t>
            </a:r>
          </a:p>
        </p:txBody>
      </p:sp>
      <p:sp>
        <p:nvSpPr>
          <p:cNvPr id="463" name="Rectangle 13"/>
          <p:cNvSpPr/>
          <p:nvPr/>
        </p:nvSpPr>
        <p:spPr>
          <a:xfrm>
            <a:off x="4072966" y="3042917"/>
            <a:ext cx="184731" cy="240066"/>
          </a:xfrm>
          <a:prstGeom prst="rect">
            <a:avLst/>
          </a:prstGeom>
        </p:spPr>
        <p:txBody>
          <a:bodyPr wrap="none">
            <a:spAutoFit/>
          </a:bodyPr>
          <a:lstStyle/>
          <a:p>
            <a:pPr algn="just" defTabSz="914400" fontAlgn="base">
              <a:lnSpc>
                <a:spcPct val="120000"/>
              </a:lnSpc>
              <a:spcBef>
                <a:spcPct val="0"/>
              </a:spcBef>
              <a:spcAft>
                <a:spcPct val="0"/>
              </a:spcAft>
            </a:pPr>
            <a:endParaRPr lang="en-US" sz="8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64" name="Rectangle 14"/>
          <p:cNvSpPr/>
          <p:nvPr/>
        </p:nvSpPr>
        <p:spPr>
          <a:xfrm>
            <a:off x="2498151" y="4723052"/>
            <a:ext cx="1060789" cy="174749"/>
          </a:xfrm>
          <a:prstGeom prst="rect">
            <a:avLst/>
          </a:pr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id-ID"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465" name="Freeform 18"/>
          <p:cNvSpPr/>
          <p:nvPr/>
        </p:nvSpPr>
        <p:spPr bwMode="auto">
          <a:xfrm>
            <a:off x="4673073" y="3446782"/>
            <a:ext cx="1118505" cy="924652"/>
          </a:xfrm>
          <a:custGeom>
            <a:avLst/>
            <a:gdLst/>
            <a:ahLst/>
            <a:cxnLst>
              <a:cxn ang="0">
                <a:pos x="321" y="263"/>
              </a:cxn>
              <a:cxn ang="0">
                <a:pos x="145" y="263"/>
              </a:cxn>
              <a:cxn ang="0">
                <a:pos x="47" y="165"/>
              </a:cxn>
              <a:cxn ang="0">
                <a:pos x="47" y="98"/>
              </a:cxn>
              <a:cxn ang="0">
                <a:pos x="0" y="52"/>
              </a:cxn>
              <a:cxn ang="0">
                <a:pos x="0" y="0"/>
              </a:cxn>
              <a:cxn ang="0">
                <a:pos x="99" y="98"/>
              </a:cxn>
              <a:cxn ang="0">
                <a:pos x="99" y="165"/>
              </a:cxn>
              <a:cxn ang="0">
                <a:pos x="145" y="211"/>
              </a:cxn>
              <a:cxn ang="0">
                <a:pos x="321" y="211"/>
              </a:cxn>
              <a:cxn ang="0">
                <a:pos x="321" y="263"/>
              </a:cxn>
            </a:cxnLst>
            <a:rect l="0" t="0" r="r" b="b"/>
            <a:pathLst>
              <a:path w="321" h="263">
                <a:moveTo>
                  <a:pt x="321" y="263"/>
                </a:moveTo>
                <a:cubicBezTo>
                  <a:pt x="145" y="263"/>
                  <a:pt x="145" y="263"/>
                  <a:pt x="145" y="263"/>
                </a:cubicBezTo>
                <a:cubicBezTo>
                  <a:pt x="91" y="263"/>
                  <a:pt x="47" y="219"/>
                  <a:pt x="47" y="165"/>
                </a:cubicBezTo>
                <a:cubicBezTo>
                  <a:pt x="47" y="98"/>
                  <a:pt x="47" y="98"/>
                  <a:pt x="47" y="98"/>
                </a:cubicBezTo>
                <a:cubicBezTo>
                  <a:pt x="47" y="73"/>
                  <a:pt x="26" y="52"/>
                  <a:pt x="0" y="52"/>
                </a:cubicBezTo>
                <a:cubicBezTo>
                  <a:pt x="0" y="0"/>
                  <a:pt x="0" y="0"/>
                  <a:pt x="0" y="0"/>
                </a:cubicBezTo>
                <a:cubicBezTo>
                  <a:pt x="55" y="0"/>
                  <a:pt x="99" y="44"/>
                  <a:pt x="99" y="98"/>
                </a:cubicBezTo>
                <a:cubicBezTo>
                  <a:pt x="99" y="165"/>
                  <a:pt x="99" y="165"/>
                  <a:pt x="99" y="165"/>
                </a:cubicBezTo>
                <a:cubicBezTo>
                  <a:pt x="99" y="190"/>
                  <a:pt x="119" y="211"/>
                  <a:pt x="145" y="211"/>
                </a:cubicBezTo>
                <a:cubicBezTo>
                  <a:pt x="321" y="211"/>
                  <a:pt x="321" y="211"/>
                  <a:pt x="321" y="211"/>
                </a:cubicBezTo>
                <a:cubicBezTo>
                  <a:pt x="321" y="263"/>
                  <a:pt x="321" y="263"/>
                  <a:pt x="321" y="263"/>
                </a:cubicBezTo>
              </a:path>
            </a:pathLst>
          </a:custGeom>
          <a:solidFill>
            <a:srgbClr val="5EB5AB"/>
          </a:solidFill>
          <a:ln w="9525">
            <a:noFill/>
            <a:round/>
          </a:ln>
        </p:spPr>
        <p:txBody>
          <a:bodyPr vert="horz" wrap="square" lIns="83748" tIns="41874" rIns="83748" bIns="41874"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66" name="Freeform 16"/>
          <p:cNvSpPr/>
          <p:nvPr/>
        </p:nvSpPr>
        <p:spPr bwMode="auto">
          <a:xfrm>
            <a:off x="9387980" y="1817246"/>
            <a:ext cx="1116347" cy="1453194"/>
          </a:xfrm>
          <a:custGeom>
            <a:avLst/>
            <a:gdLst/>
            <a:ahLst/>
            <a:cxnLst>
              <a:cxn ang="0">
                <a:pos x="0" y="417"/>
              </a:cxn>
              <a:cxn ang="0">
                <a:pos x="0" y="365"/>
              </a:cxn>
              <a:cxn ang="0">
                <a:pos x="46" y="319"/>
              </a:cxn>
              <a:cxn ang="0">
                <a:pos x="46" y="98"/>
              </a:cxn>
              <a:cxn ang="0">
                <a:pos x="145" y="0"/>
              </a:cxn>
              <a:cxn ang="0">
                <a:pos x="320" y="0"/>
              </a:cxn>
              <a:cxn ang="0">
                <a:pos x="320" y="52"/>
              </a:cxn>
              <a:cxn ang="0">
                <a:pos x="145" y="52"/>
              </a:cxn>
              <a:cxn ang="0">
                <a:pos x="98" y="98"/>
              </a:cxn>
              <a:cxn ang="0">
                <a:pos x="98" y="319"/>
              </a:cxn>
              <a:cxn ang="0">
                <a:pos x="0" y="417"/>
              </a:cxn>
            </a:cxnLst>
            <a:rect l="0" t="0" r="r" b="b"/>
            <a:pathLst>
              <a:path w="320" h="417">
                <a:moveTo>
                  <a:pt x="0" y="417"/>
                </a:moveTo>
                <a:cubicBezTo>
                  <a:pt x="0" y="365"/>
                  <a:pt x="0" y="365"/>
                  <a:pt x="0" y="365"/>
                </a:cubicBezTo>
                <a:cubicBezTo>
                  <a:pt x="26" y="365"/>
                  <a:pt x="46" y="344"/>
                  <a:pt x="46" y="319"/>
                </a:cubicBezTo>
                <a:cubicBezTo>
                  <a:pt x="46" y="98"/>
                  <a:pt x="46" y="98"/>
                  <a:pt x="46" y="98"/>
                </a:cubicBezTo>
                <a:cubicBezTo>
                  <a:pt x="46" y="44"/>
                  <a:pt x="90" y="0"/>
                  <a:pt x="145" y="0"/>
                </a:cubicBezTo>
                <a:cubicBezTo>
                  <a:pt x="320" y="0"/>
                  <a:pt x="320" y="0"/>
                  <a:pt x="320" y="0"/>
                </a:cubicBezTo>
                <a:cubicBezTo>
                  <a:pt x="320" y="52"/>
                  <a:pt x="320" y="52"/>
                  <a:pt x="320" y="52"/>
                </a:cubicBezTo>
                <a:cubicBezTo>
                  <a:pt x="145" y="52"/>
                  <a:pt x="145" y="52"/>
                  <a:pt x="145" y="52"/>
                </a:cubicBezTo>
                <a:cubicBezTo>
                  <a:pt x="119" y="52"/>
                  <a:pt x="98" y="73"/>
                  <a:pt x="98" y="98"/>
                </a:cubicBezTo>
                <a:cubicBezTo>
                  <a:pt x="98" y="319"/>
                  <a:pt x="98" y="319"/>
                  <a:pt x="98" y="319"/>
                </a:cubicBezTo>
                <a:cubicBezTo>
                  <a:pt x="98" y="373"/>
                  <a:pt x="54" y="417"/>
                  <a:pt x="0" y="417"/>
                </a:cubicBezTo>
              </a:path>
            </a:pathLst>
          </a:custGeom>
          <a:solidFill>
            <a:srgbClr val="512D5F"/>
          </a:solidFill>
          <a:ln w="9525">
            <a:noFill/>
            <a:round/>
          </a:ln>
        </p:spPr>
        <p:txBody>
          <a:bodyPr vert="horz" wrap="square" lIns="83748" tIns="41874" rIns="83748" bIns="41874"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US"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67" name="Right Arrow 17"/>
          <p:cNvSpPr/>
          <p:nvPr/>
        </p:nvSpPr>
        <p:spPr>
          <a:xfrm>
            <a:off x="9871907" y="1720246"/>
            <a:ext cx="1203153" cy="379172"/>
          </a:xfrm>
          <a:prstGeom prst="rightArrow">
            <a:avLst/>
          </a:prstGeom>
          <a:solidFill>
            <a:srgbClr val="512D5F"/>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id-ID" sz="80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468" name="Content Placeholder 2"/>
          <p:cNvSpPr txBox="1"/>
          <p:nvPr/>
        </p:nvSpPr>
        <p:spPr>
          <a:xfrm>
            <a:off x="5021891" y="5027721"/>
            <a:ext cx="6180627" cy="959237"/>
          </a:xfrm>
          <a:prstGeom prst="rect">
            <a:avLst/>
          </a:prstGeom>
        </p:spPr>
        <p:txBody>
          <a:bodyPr vert="horz"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zh-CN" altLang="en-US" sz="20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endParaRPr lang="zh-CN" altLang="en-US" sz="2000"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469" name="Group 2"/>
          <p:cNvGrpSpPr/>
          <p:nvPr/>
        </p:nvGrpSpPr>
        <p:grpSpPr>
          <a:xfrm>
            <a:off x="3809680" y="2417106"/>
            <a:ext cx="2029866" cy="803354"/>
            <a:chOff x="3379735" y="2343927"/>
            <a:chExt cx="2109071" cy="877144"/>
          </a:xfrm>
        </p:grpSpPr>
        <p:sp>
          <p:nvSpPr>
            <p:cNvPr id="470" name="Content Placeholder 2"/>
            <p:cNvSpPr txBox="1"/>
            <p:nvPr/>
          </p:nvSpPr>
          <p:spPr>
            <a:xfrm>
              <a:off x="3379735" y="2343927"/>
              <a:ext cx="1736273" cy="257916"/>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fontAlgn="base">
                <a:lnSpc>
                  <a:spcPct val="120000"/>
                </a:lnSpc>
                <a:spcBef>
                  <a:spcPts val="0"/>
                </a:spcBef>
                <a:spcAft>
                  <a:spcPts val="0"/>
                </a:spcAft>
                <a:buClr>
                  <a:srgbClr val="0C2744">
                    <a:lumMod val="75000"/>
                  </a:srgbClr>
                </a:buClr>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1" name="Title 13"/>
            <p:cNvSpPr txBox="1"/>
            <p:nvPr/>
          </p:nvSpPr>
          <p:spPr>
            <a:xfrm>
              <a:off x="3379735" y="2683396"/>
              <a:ext cx="2109071" cy="537675"/>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472" name="Group 47"/>
          <p:cNvGrpSpPr/>
          <p:nvPr/>
        </p:nvGrpSpPr>
        <p:grpSpPr>
          <a:xfrm>
            <a:off x="6511882" y="3973182"/>
            <a:ext cx="2029866" cy="789351"/>
            <a:chOff x="3379735" y="2359216"/>
            <a:chExt cx="2109071" cy="861855"/>
          </a:xfrm>
        </p:grpSpPr>
        <p:sp>
          <p:nvSpPr>
            <p:cNvPr id="473" name="Content Placeholder 2"/>
            <p:cNvSpPr txBox="1"/>
            <p:nvPr/>
          </p:nvSpPr>
          <p:spPr>
            <a:xfrm>
              <a:off x="3379735" y="2359216"/>
              <a:ext cx="1816029" cy="257916"/>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fontAlgn="base">
                <a:lnSpc>
                  <a:spcPct val="120000"/>
                </a:lnSpc>
                <a:spcBef>
                  <a:spcPts val="0"/>
                </a:spcBef>
                <a:spcAft>
                  <a:spcPts val="0"/>
                </a:spcAft>
                <a:buClr>
                  <a:srgbClr val="0C2744">
                    <a:lumMod val="75000"/>
                  </a:srgbClr>
                </a:buClr>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4" name="Title 13"/>
            <p:cNvSpPr txBox="1"/>
            <p:nvPr/>
          </p:nvSpPr>
          <p:spPr>
            <a:xfrm>
              <a:off x="3379735" y="2683396"/>
              <a:ext cx="2109071" cy="537675"/>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475" name="Group 50"/>
          <p:cNvGrpSpPr/>
          <p:nvPr/>
        </p:nvGrpSpPr>
        <p:grpSpPr>
          <a:xfrm>
            <a:off x="7379506" y="1878238"/>
            <a:ext cx="2029866" cy="796809"/>
            <a:chOff x="3379735" y="2351075"/>
            <a:chExt cx="2109071" cy="869998"/>
          </a:xfrm>
        </p:grpSpPr>
        <p:sp>
          <p:nvSpPr>
            <p:cNvPr id="476" name="Content Placeholder 2"/>
            <p:cNvSpPr txBox="1"/>
            <p:nvPr/>
          </p:nvSpPr>
          <p:spPr>
            <a:xfrm>
              <a:off x="3379736" y="2351075"/>
              <a:ext cx="1870455" cy="257916"/>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fontAlgn="base">
                <a:lnSpc>
                  <a:spcPct val="120000"/>
                </a:lnSpc>
                <a:spcBef>
                  <a:spcPts val="0"/>
                </a:spcBef>
                <a:spcAft>
                  <a:spcPts val="0"/>
                </a:spcAft>
                <a:buClr>
                  <a:srgbClr val="0C2744">
                    <a:lumMod val="75000"/>
                  </a:srgbClr>
                </a:buClr>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altLang="zh-CN" sz="14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7" name="Title 13"/>
            <p:cNvSpPr txBox="1"/>
            <p:nvPr/>
          </p:nvSpPr>
          <p:spPr>
            <a:xfrm>
              <a:off x="3379735" y="2683398"/>
              <a:ext cx="2109071" cy="537675"/>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478" name="Group 2"/>
          <p:cNvGrpSpPr/>
          <p:nvPr/>
        </p:nvGrpSpPr>
        <p:grpSpPr>
          <a:xfrm>
            <a:off x="1591254" y="3372365"/>
            <a:ext cx="2029866" cy="780841"/>
            <a:chOff x="3379735" y="2368508"/>
            <a:chExt cx="2109071" cy="852563"/>
          </a:xfrm>
        </p:grpSpPr>
        <p:sp>
          <p:nvSpPr>
            <p:cNvPr id="479" name="Content Placeholder 2"/>
            <p:cNvSpPr txBox="1"/>
            <p:nvPr/>
          </p:nvSpPr>
          <p:spPr>
            <a:xfrm>
              <a:off x="3382717" y="2368508"/>
              <a:ext cx="1665800" cy="257916"/>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fontAlgn="base">
                <a:lnSpc>
                  <a:spcPct val="120000"/>
                </a:lnSpc>
                <a:spcBef>
                  <a:spcPts val="0"/>
                </a:spcBef>
                <a:spcAft>
                  <a:spcPts val="0"/>
                </a:spcAft>
                <a:buClr>
                  <a:srgbClr val="0C2744">
                    <a:lumMod val="75000"/>
                  </a:srgbClr>
                </a:buClr>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80" name="Title 13"/>
            <p:cNvSpPr txBox="1"/>
            <p:nvPr/>
          </p:nvSpPr>
          <p:spPr>
            <a:xfrm>
              <a:off x="3379735" y="2683396"/>
              <a:ext cx="2109071" cy="537675"/>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29"/>
                                        </p:tgtEl>
                                        <p:attrNameLst>
                                          <p:attrName>style.visibility</p:attrName>
                                        </p:attrNameLst>
                                      </p:cBhvr>
                                      <p:to>
                                        <p:strVal val="visible"/>
                                      </p:to>
                                    </p:set>
                                    <p:anim calcmode="lin" valueType="num">
                                      <p:cBhvr>
                                        <p:cTn id="7" dur="500" fill="hold"/>
                                        <p:tgtEl>
                                          <p:spTgt spid="429"/>
                                        </p:tgtEl>
                                        <p:attrNameLst>
                                          <p:attrName>ppt_w</p:attrName>
                                        </p:attrNameLst>
                                      </p:cBhvr>
                                      <p:tavLst>
                                        <p:tav tm="0">
                                          <p:val>
                                            <p:fltVal val="0"/>
                                          </p:val>
                                        </p:tav>
                                        <p:tav tm="100000">
                                          <p:val>
                                            <p:strVal val="#ppt_w"/>
                                          </p:val>
                                        </p:tav>
                                      </p:tavLst>
                                    </p:anim>
                                    <p:anim calcmode="lin" valueType="num">
                                      <p:cBhvr>
                                        <p:cTn id="8" dur="500" fill="hold"/>
                                        <p:tgtEl>
                                          <p:spTgt spid="429"/>
                                        </p:tgtEl>
                                        <p:attrNameLst>
                                          <p:attrName>ppt_h</p:attrName>
                                        </p:attrNameLst>
                                      </p:cBhvr>
                                      <p:tavLst>
                                        <p:tav tm="0">
                                          <p:val>
                                            <p:fltVal val="0"/>
                                          </p:val>
                                        </p:tav>
                                        <p:tav tm="100000">
                                          <p:val>
                                            <p:strVal val="#ppt_h"/>
                                          </p:val>
                                        </p:tav>
                                      </p:tavLst>
                                    </p:anim>
                                    <p:anim calcmode="lin" valueType="num">
                                      <p:cBhvr>
                                        <p:cTn id="9" dur="500" fill="hold"/>
                                        <p:tgtEl>
                                          <p:spTgt spid="429"/>
                                        </p:tgtEl>
                                        <p:attrNameLst>
                                          <p:attrName>style.rotation</p:attrName>
                                        </p:attrNameLst>
                                      </p:cBhvr>
                                      <p:tavLst>
                                        <p:tav tm="0">
                                          <p:val>
                                            <p:fltVal val="360"/>
                                          </p:val>
                                        </p:tav>
                                        <p:tav tm="100000">
                                          <p:val>
                                            <p:fltVal val="0"/>
                                          </p:val>
                                        </p:tav>
                                      </p:tavLst>
                                    </p:anim>
                                    <p:animEffect transition="in" filter="fade">
                                      <p:cBhvr>
                                        <p:cTn id="10" dur="500"/>
                                        <p:tgtEl>
                                          <p:spTgt spid="429"/>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19"/>
                                        </p:tgtEl>
                                        <p:attrNameLst>
                                          <p:attrName>style.visibility</p:attrName>
                                        </p:attrNameLst>
                                      </p:cBhvr>
                                      <p:to>
                                        <p:strVal val="visible"/>
                                      </p:to>
                                    </p:set>
                                    <p:anim calcmode="lin" valueType="num">
                                      <p:cBhvr>
                                        <p:cTn id="15" dur="500" fill="hold"/>
                                        <p:tgtEl>
                                          <p:spTgt spid="419"/>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19"/>
                                        </p:tgtEl>
                                        <p:attrNameLst>
                                          <p:attrName>ppt_y</p:attrName>
                                        </p:attrNameLst>
                                      </p:cBhvr>
                                      <p:tavLst>
                                        <p:tav tm="0">
                                          <p:val>
                                            <p:strVal val="#ppt_y"/>
                                          </p:val>
                                        </p:tav>
                                        <p:tav tm="100000">
                                          <p:val>
                                            <p:strVal val="#ppt_y"/>
                                          </p:val>
                                        </p:tav>
                                      </p:tavLst>
                                    </p:anim>
                                    <p:anim calcmode="lin" valueType="num">
                                      <p:cBhvr>
                                        <p:cTn id="17" dur="500" fill="hold"/>
                                        <p:tgtEl>
                                          <p:spTgt spid="419"/>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19"/>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19"/>
                                        </p:tgtEl>
                                      </p:cBhvr>
                                    </p:animEffect>
                                  </p:childTnLst>
                                </p:cTn>
                              </p:par>
                            </p:childTnLst>
                          </p:cTn>
                        </p:par>
                        <p:par>
                          <p:cTn id="20" fill="hold">
                            <p:stCondLst>
                              <p:cond delay="850"/>
                            </p:stCondLst>
                            <p:childTnLst>
                              <p:par>
                                <p:cTn id="21" presetID="26" presetClass="entr" presetSubtype="0" fill="hold" grpId="0" nodeType="afterEffect">
                                  <p:stCondLst>
                                    <p:cond delay="0"/>
                                  </p:stCondLst>
                                  <p:childTnLst>
                                    <p:set>
                                      <p:cBhvr>
                                        <p:cTn id="22" dur="1" fill="hold">
                                          <p:stCondLst>
                                            <p:cond delay="0"/>
                                          </p:stCondLst>
                                        </p:cTn>
                                        <p:tgtEl>
                                          <p:spTgt spid="461"/>
                                        </p:tgtEl>
                                        <p:attrNameLst>
                                          <p:attrName>style.visibility</p:attrName>
                                        </p:attrNameLst>
                                      </p:cBhvr>
                                      <p:to>
                                        <p:strVal val="visible"/>
                                      </p:to>
                                    </p:set>
                                    <p:animEffect transition="in" filter="wipe(down)">
                                      <p:cBhvr>
                                        <p:cTn id="23" dur="290">
                                          <p:stCondLst>
                                            <p:cond delay="0"/>
                                          </p:stCondLst>
                                        </p:cTn>
                                        <p:tgtEl>
                                          <p:spTgt spid="461"/>
                                        </p:tgtEl>
                                      </p:cBhvr>
                                    </p:animEffect>
                                    <p:anim calcmode="lin" valueType="num">
                                      <p:cBhvr>
                                        <p:cTn id="24" dur="911" tmFilter="0,0; 0.14,0.36; 0.43,0.73; 0.71,0.91; 1.0,1.0">
                                          <p:stCondLst>
                                            <p:cond delay="0"/>
                                          </p:stCondLst>
                                        </p:cTn>
                                        <p:tgtEl>
                                          <p:spTgt spid="461"/>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461"/>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461"/>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461"/>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461"/>
                                        </p:tgtEl>
                                        <p:attrNameLst>
                                          <p:attrName>ppt_y</p:attrName>
                                        </p:attrNameLst>
                                      </p:cBhvr>
                                      <p:tavLst>
                                        <p:tav tm="0" fmla="#ppt_y-sin(pi*$)/81">
                                          <p:val>
                                            <p:fltVal val="0"/>
                                          </p:val>
                                        </p:tav>
                                        <p:tav tm="100000">
                                          <p:val>
                                            <p:fltVal val="1"/>
                                          </p:val>
                                        </p:tav>
                                      </p:tavLst>
                                    </p:anim>
                                    <p:animScale>
                                      <p:cBhvr>
                                        <p:cTn id="29" dur="13">
                                          <p:stCondLst>
                                            <p:cond delay="325"/>
                                          </p:stCondLst>
                                        </p:cTn>
                                        <p:tgtEl>
                                          <p:spTgt spid="461"/>
                                        </p:tgtEl>
                                      </p:cBhvr>
                                      <p:to x="100000" y="60000"/>
                                    </p:animScale>
                                    <p:animScale>
                                      <p:cBhvr>
                                        <p:cTn id="30" dur="83" decel="50000">
                                          <p:stCondLst>
                                            <p:cond delay="338"/>
                                          </p:stCondLst>
                                        </p:cTn>
                                        <p:tgtEl>
                                          <p:spTgt spid="461"/>
                                        </p:tgtEl>
                                      </p:cBhvr>
                                      <p:to x="100000" y="100000"/>
                                    </p:animScale>
                                    <p:animScale>
                                      <p:cBhvr>
                                        <p:cTn id="31" dur="13">
                                          <p:stCondLst>
                                            <p:cond delay="656"/>
                                          </p:stCondLst>
                                        </p:cTn>
                                        <p:tgtEl>
                                          <p:spTgt spid="461"/>
                                        </p:tgtEl>
                                      </p:cBhvr>
                                      <p:to x="100000" y="80000"/>
                                    </p:animScale>
                                    <p:animScale>
                                      <p:cBhvr>
                                        <p:cTn id="32" dur="83" decel="50000">
                                          <p:stCondLst>
                                            <p:cond delay="669"/>
                                          </p:stCondLst>
                                        </p:cTn>
                                        <p:tgtEl>
                                          <p:spTgt spid="461"/>
                                        </p:tgtEl>
                                      </p:cBhvr>
                                      <p:to x="100000" y="100000"/>
                                    </p:animScale>
                                    <p:animScale>
                                      <p:cBhvr>
                                        <p:cTn id="33" dur="13">
                                          <p:stCondLst>
                                            <p:cond delay="821"/>
                                          </p:stCondLst>
                                        </p:cTn>
                                        <p:tgtEl>
                                          <p:spTgt spid="461"/>
                                        </p:tgtEl>
                                      </p:cBhvr>
                                      <p:to x="100000" y="90000"/>
                                    </p:animScale>
                                    <p:animScale>
                                      <p:cBhvr>
                                        <p:cTn id="34" dur="83" decel="50000">
                                          <p:stCondLst>
                                            <p:cond delay="834"/>
                                          </p:stCondLst>
                                        </p:cTn>
                                        <p:tgtEl>
                                          <p:spTgt spid="461"/>
                                        </p:tgtEl>
                                      </p:cBhvr>
                                      <p:to x="100000" y="100000"/>
                                    </p:animScale>
                                    <p:animScale>
                                      <p:cBhvr>
                                        <p:cTn id="35" dur="13">
                                          <p:stCondLst>
                                            <p:cond delay="904"/>
                                          </p:stCondLst>
                                        </p:cTn>
                                        <p:tgtEl>
                                          <p:spTgt spid="461"/>
                                        </p:tgtEl>
                                      </p:cBhvr>
                                      <p:to x="100000" y="95000"/>
                                    </p:animScale>
                                    <p:animScale>
                                      <p:cBhvr>
                                        <p:cTn id="36" dur="83" decel="50000">
                                          <p:stCondLst>
                                            <p:cond delay="917"/>
                                          </p:stCondLst>
                                        </p:cTn>
                                        <p:tgtEl>
                                          <p:spTgt spid="461"/>
                                        </p:tgtEl>
                                      </p:cBhvr>
                                      <p:to x="100000" y="100000"/>
                                    </p:animScale>
                                  </p:childTnLst>
                                </p:cTn>
                              </p:par>
                            </p:childTnLst>
                          </p:cTn>
                        </p:par>
                        <p:par>
                          <p:cTn id="37" fill="hold">
                            <p:stCondLst>
                              <p:cond delay="1850"/>
                            </p:stCondLst>
                            <p:childTnLst>
                              <p:par>
                                <p:cTn id="38" presetID="22" presetClass="entr" presetSubtype="8" fill="hold" grpId="0" nodeType="afterEffect">
                                  <p:stCondLst>
                                    <p:cond delay="0"/>
                                  </p:stCondLst>
                                  <p:childTnLst>
                                    <p:set>
                                      <p:cBhvr>
                                        <p:cTn id="39" dur="1" fill="hold">
                                          <p:stCondLst>
                                            <p:cond delay="0"/>
                                          </p:stCondLst>
                                        </p:cTn>
                                        <p:tgtEl>
                                          <p:spTgt spid="462"/>
                                        </p:tgtEl>
                                        <p:attrNameLst>
                                          <p:attrName>style.visibility</p:attrName>
                                        </p:attrNameLst>
                                      </p:cBhvr>
                                      <p:to>
                                        <p:strVal val="visible"/>
                                      </p:to>
                                    </p:set>
                                    <p:animEffect transition="in" filter="wipe(left)">
                                      <p:cBhvr>
                                        <p:cTn id="40" dur="1000"/>
                                        <p:tgtEl>
                                          <p:spTgt spid="462"/>
                                        </p:tgtEl>
                                      </p:cBhvr>
                                    </p:animEffect>
                                  </p:childTnLst>
                                </p:cTn>
                              </p:par>
                              <p:par>
                                <p:cTn id="41" presetID="22" presetClass="entr" presetSubtype="8" fill="hold" grpId="0" nodeType="withEffect">
                                  <p:stCondLst>
                                    <p:cond delay="1000"/>
                                  </p:stCondLst>
                                  <p:childTnLst>
                                    <p:set>
                                      <p:cBhvr>
                                        <p:cTn id="42" dur="1" fill="hold">
                                          <p:stCondLst>
                                            <p:cond delay="0"/>
                                          </p:stCondLst>
                                        </p:cTn>
                                        <p:tgtEl>
                                          <p:spTgt spid="464"/>
                                        </p:tgtEl>
                                        <p:attrNameLst>
                                          <p:attrName>style.visibility</p:attrName>
                                        </p:attrNameLst>
                                      </p:cBhvr>
                                      <p:to>
                                        <p:strVal val="visible"/>
                                      </p:to>
                                    </p:set>
                                    <p:animEffect transition="in" filter="wipe(left)">
                                      <p:cBhvr>
                                        <p:cTn id="43" dur="500"/>
                                        <p:tgtEl>
                                          <p:spTgt spid="464"/>
                                        </p:tgtEl>
                                      </p:cBhvr>
                                    </p:animEffect>
                                  </p:childTnLst>
                                </p:cTn>
                              </p:par>
                              <p:par>
                                <p:cTn id="44" presetID="22" presetClass="entr" presetSubtype="8" fill="hold" grpId="0" nodeType="withEffect">
                                  <p:stCondLst>
                                    <p:cond delay="1500"/>
                                  </p:stCondLst>
                                  <p:childTnLst>
                                    <p:set>
                                      <p:cBhvr>
                                        <p:cTn id="45" dur="1" fill="hold">
                                          <p:stCondLst>
                                            <p:cond delay="0"/>
                                          </p:stCondLst>
                                        </p:cTn>
                                        <p:tgtEl>
                                          <p:spTgt spid="460"/>
                                        </p:tgtEl>
                                        <p:attrNameLst>
                                          <p:attrName>style.visibility</p:attrName>
                                        </p:attrNameLst>
                                      </p:cBhvr>
                                      <p:to>
                                        <p:strVal val="visible"/>
                                      </p:to>
                                    </p:set>
                                    <p:animEffect transition="in" filter="wipe(left)">
                                      <p:cBhvr>
                                        <p:cTn id="46" dur="500"/>
                                        <p:tgtEl>
                                          <p:spTgt spid="460"/>
                                        </p:tgtEl>
                                      </p:cBhvr>
                                    </p:animEffect>
                                  </p:childTnLst>
                                </p:cTn>
                              </p:par>
                              <p:par>
                                <p:cTn id="47" presetID="22" presetClass="entr" presetSubtype="8" fill="hold" grpId="0" nodeType="withEffect">
                                  <p:stCondLst>
                                    <p:cond delay="2000"/>
                                  </p:stCondLst>
                                  <p:childTnLst>
                                    <p:set>
                                      <p:cBhvr>
                                        <p:cTn id="48" dur="1" fill="hold">
                                          <p:stCondLst>
                                            <p:cond delay="0"/>
                                          </p:stCondLst>
                                        </p:cTn>
                                        <p:tgtEl>
                                          <p:spTgt spid="465"/>
                                        </p:tgtEl>
                                        <p:attrNameLst>
                                          <p:attrName>style.visibility</p:attrName>
                                        </p:attrNameLst>
                                      </p:cBhvr>
                                      <p:to>
                                        <p:strVal val="visible"/>
                                      </p:to>
                                    </p:set>
                                    <p:animEffect transition="in" filter="wipe(left)">
                                      <p:cBhvr>
                                        <p:cTn id="49" dur="500"/>
                                        <p:tgtEl>
                                          <p:spTgt spid="465"/>
                                        </p:tgtEl>
                                      </p:cBhvr>
                                    </p:animEffect>
                                  </p:childTnLst>
                                </p:cTn>
                              </p:par>
                              <p:par>
                                <p:cTn id="50" presetID="22" presetClass="entr" presetSubtype="8" fill="hold" grpId="0" nodeType="withEffect">
                                  <p:stCondLst>
                                    <p:cond delay="2500"/>
                                  </p:stCondLst>
                                  <p:childTnLst>
                                    <p:set>
                                      <p:cBhvr>
                                        <p:cTn id="51" dur="1" fill="hold">
                                          <p:stCondLst>
                                            <p:cond delay="0"/>
                                          </p:stCondLst>
                                        </p:cTn>
                                        <p:tgtEl>
                                          <p:spTgt spid="457"/>
                                        </p:tgtEl>
                                        <p:attrNameLst>
                                          <p:attrName>style.visibility</p:attrName>
                                        </p:attrNameLst>
                                      </p:cBhvr>
                                      <p:to>
                                        <p:strVal val="visible"/>
                                      </p:to>
                                    </p:set>
                                    <p:animEffect transition="in" filter="wipe(left)">
                                      <p:cBhvr>
                                        <p:cTn id="52" dur="500"/>
                                        <p:tgtEl>
                                          <p:spTgt spid="457"/>
                                        </p:tgtEl>
                                      </p:cBhvr>
                                    </p:animEffect>
                                  </p:childTnLst>
                                </p:cTn>
                              </p:par>
                              <p:par>
                                <p:cTn id="53" presetID="22" presetClass="entr" presetSubtype="8" fill="hold" grpId="0" nodeType="withEffect">
                                  <p:stCondLst>
                                    <p:cond delay="3000"/>
                                  </p:stCondLst>
                                  <p:childTnLst>
                                    <p:set>
                                      <p:cBhvr>
                                        <p:cTn id="54" dur="1" fill="hold">
                                          <p:stCondLst>
                                            <p:cond delay="0"/>
                                          </p:stCondLst>
                                        </p:cTn>
                                        <p:tgtEl>
                                          <p:spTgt spid="459"/>
                                        </p:tgtEl>
                                        <p:attrNameLst>
                                          <p:attrName>style.visibility</p:attrName>
                                        </p:attrNameLst>
                                      </p:cBhvr>
                                      <p:to>
                                        <p:strVal val="visible"/>
                                      </p:to>
                                    </p:set>
                                    <p:animEffect transition="in" filter="wipe(left)">
                                      <p:cBhvr>
                                        <p:cTn id="55" dur="500"/>
                                        <p:tgtEl>
                                          <p:spTgt spid="459"/>
                                        </p:tgtEl>
                                      </p:cBhvr>
                                    </p:animEffect>
                                  </p:childTnLst>
                                </p:cTn>
                              </p:par>
                              <p:par>
                                <p:cTn id="56" presetID="22" presetClass="entr" presetSubtype="8" fill="hold" grpId="0" nodeType="withEffect">
                                  <p:stCondLst>
                                    <p:cond delay="3500"/>
                                  </p:stCondLst>
                                  <p:childTnLst>
                                    <p:set>
                                      <p:cBhvr>
                                        <p:cTn id="57" dur="1" fill="hold">
                                          <p:stCondLst>
                                            <p:cond delay="0"/>
                                          </p:stCondLst>
                                        </p:cTn>
                                        <p:tgtEl>
                                          <p:spTgt spid="458"/>
                                        </p:tgtEl>
                                        <p:attrNameLst>
                                          <p:attrName>style.visibility</p:attrName>
                                        </p:attrNameLst>
                                      </p:cBhvr>
                                      <p:to>
                                        <p:strVal val="visible"/>
                                      </p:to>
                                    </p:set>
                                    <p:animEffect transition="in" filter="wipe(left)">
                                      <p:cBhvr>
                                        <p:cTn id="58" dur="500"/>
                                        <p:tgtEl>
                                          <p:spTgt spid="458"/>
                                        </p:tgtEl>
                                      </p:cBhvr>
                                    </p:animEffect>
                                  </p:childTnLst>
                                </p:cTn>
                              </p:par>
                            </p:childTnLst>
                          </p:cTn>
                        </p:par>
                        <p:par>
                          <p:cTn id="59" fill="hold">
                            <p:stCondLst>
                              <p:cond delay="2850"/>
                            </p:stCondLst>
                            <p:childTnLst>
                              <p:par>
                                <p:cTn id="60" presetID="22" presetClass="entr" presetSubtype="4" fill="hold" grpId="0" nodeType="afterEffect">
                                  <p:stCondLst>
                                    <p:cond delay="0"/>
                                  </p:stCondLst>
                                  <p:childTnLst>
                                    <p:set>
                                      <p:cBhvr>
                                        <p:cTn id="61" dur="1" fill="hold">
                                          <p:stCondLst>
                                            <p:cond delay="0"/>
                                          </p:stCondLst>
                                        </p:cTn>
                                        <p:tgtEl>
                                          <p:spTgt spid="466"/>
                                        </p:tgtEl>
                                        <p:attrNameLst>
                                          <p:attrName>style.visibility</p:attrName>
                                        </p:attrNameLst>
                                      </p:cBhvr>
                                      <p:to>
                                        <p:strVal val="visible"/>
                                      </p:to>
                                    </p:set>
                                    <p:animEffect transition="in" filter="wipe(down)">
                                      <p:cBhvr>
                                        <p:cTn id="62" dur="500"/>
                                        <p:tgtEl>
                                          <p:spTgt spid="466"/>
                                        </p:tgtEl>
                                      </p:cBhvr>
                                    </p:animEffect>
                                  </p:childTnLst>
                                </p:cTn>
                              </p:par>
                              <p:par>
                                <p:cTn id="63" presetID="22" presetClass="entr" presetSubtype="8" fill="hold" grpId="0" nodeType="withEffect">
                                  <p:stCondLst>
                                    <p:cond delay="1000"/>
                                  </p:stCondLst>
                                  <p:childTnLst>
                                    <p:set>
                                      <p:cBhvr>
                                        <p:cTn id="64" dur="1" fill="hold">
                                          <p:stCondLst>
                                            <p:cond delay="0"/>
                                          </p:stCondLst>
                                        </p:cTn>
                                        <p:tgtEl>
                                          <p:spTgt spid="467"/>
                                        </p:tgtEl>
                                        <p:attrNameLst>
                                          <p:attrName>style.visibility</p:attrName>
                                        </p:attrNameLst>
                                      </p:cBhvr>
                                      <p:to>
                                        <p:strVal val="visible"/>
                                      </p:to>
                                    </p:set>
                                    <p:animEffect transition="in" filter="wipe(left)">
                                      <p:cBhvr>
                                        <p:cTn id="65" dur="500"/>
                                        <p:tgtEl>
                                          <p:spTgt spid="467"/>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nodeType="clickEffect">
                                  <p:stCondLst>
                                    <p:cond delay="0"/>
                                  </p:stCondLst>
                                  <p:childTnLst>
                                    <p:set>
                                      <p:cBhvr>
                                        <p:cTn id="69" dur="1" fill="hold">
                                          <p:stCondLst>
                                            <p:cond delay="0"/>
                                          </p:stCondLst>
                                        </p:cTn>
                                        <p:tgtEl>
                                          <p:spTgt spid="478"/>
                                        </p:tgtEl>
                                        <p:attrNameLst>
                                          <p:attrName>style.visibility</p:attrName>
                                        </p:attrNameLst>
                                      </p:cBhvr>
                                      <p:to>
                                        <p:strVal val="visible"/>
                                      </p:to>
                                    </p:set>
                                    <p:anim calcmode="lin" valueType="num">
                                      <p:cBhvr additive="base">
                                        <p:cTn id="70" dur="500" fill="hold"/>
                                        <p:tgtEl>
                                          <p:spTgt spid="478"/>
                                        </p:tgtEl>
                                        <p:attrNameLst>
                                          <p:attrName>ppt_x</p:attrName>
                                        </p:attrNameLst>
                                      </p:cBhvr>
                                      <p:tavLst>
                                        <p:tav tm="0">
                                          <p:val>
                                            <p:strVal val="0-#ppt_w/2"/>
                                          </p:val>
                                        </p:tav>
                                        <p:tav tm="100000">
                                          <p:val>
                                            <p:strVal val="#ppt_x"/>
                                          </p:val>
                                        </p:tav>
                                      </p:tavLst>
                                    </p:anim>
                                    <p:anim calcmode="lin" valueType="num">
                                      <p:cBhvr additive="base">
                                        <p:cTn id="71" dur="500" fill="hold"/>
                                        <p:tgtEl>
                                          <p:spTgt spid="478"/>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469"/>
                                        </p:tgtEl>
                                        <p:attrNameLst>
                                          <p:attrName>style.visibility</p:attrName>
                                        </p:attrNameLst>
                                      </p:cBhvr>
                                      <p:to>
                                        <p:strVal val="visible"/>
                                      </p:to>
                                    </p:set>
                                    <p:anim calcmode="lin" valueType="num">
                                      <p:cBhvr additive="base">
                                        <p:cTn id="76" dur="500" fill="hold"/>
                                        <p:tgtEl>
                                          <p:spTgt spid="469"/>
                                        </p:tgtEl>
                                        <p:attrNameLst>
                                          <p:attrName>ppt_x</p:attrName>
                                        </p:attrNameLst>
                                      </p:cBhvr>
                                      <p:tavLst>
                                        <p:tav tm="0">
                                          <p:val>
                                            <p:strVal val="0-#ppt_w/2"/>
                                          </p:val>
                                        </p:tav>
                                        <p:tav tm="100000">
                                          <p:val>
                                            <p:strVal val="#ppt_x"/>
                                          </p:val>
                                        </p:tav>
                                      </p:tavLst>
                                    </p:anim>
                                    <p:anim calcmode="lin" valueType="num">
                                      <p:cBhvr additive="base">
                                        <p:cTn id="77" dur="500" fill="hold"/>
                                        <p:tgtEl>
                                          <p:spTgt spid="469"/>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8" fill="hold" nodeType="clickEffect">
                                  <p:stCondLst>
                                    <p:cond delay="0"/>
                                  </p:stCondLst>
                                  <p:childTnLst>
                                    <p:set>
                                      <p:cBhvr>
                                        <p:cTn id="81" dur="1" fill="hold">
                                          <p:stCondLst>
                                            <p:cond delay="0"/>
                                          </p:stCondLst>
                                        </p:cTn>
                                        <p:tgtEl>
                                          <p:spTgt spid="475"/>
                                        </p:tgtEl>
                                        <p:attrNameLst>
                                          <p:attrName>style.visibility</p:attrName>
                                        </p:attrNameLst>
                                      </p:cBhvr>
                                      <p:to>
                                        <p:strVal val="visible"/>
                                      </p:to>
                                    </p:set>
                                    <p:anim calcmode="lin" valueType="num">
                                      <p:cBhvr additive="base">
                                        <p:cTn id="82" dur="500" fill="hold"/>
                                        <p:tgtEl>
                                          <p:spTgt spid="475"/>
                                        </p:tgtEl>
                                        <p:attrNameLst>
                                          <p:attrName>ppt_x</p:attrName>
                                        </p:attrNameLst>
                                      </p:cBhvr>
                                      <p:tavLst>
                                        <p:tav tm="0">
                                          <p:val>
                                            <p:strVal val="0-#ppt_w/2"/>
                                          </p:val>
                                        </p:tav>
                                        <p:tav tm="100000">
                                          <p:val>
                                            <p:strVal val="#ppt_x"/>
                                          </p:val>
                                        </p:tav>
                                      </p:tavLst>
                                    </p:anim>
                                    <p:anim calcmode="lin" valueType="num">
                                      <p:cBhvr additive="base">
                                        <p:cTn id="83" dur="500" fill="hold"/>
                                        <p:tgtEl>
                                          <p:spTgt spid="475"/>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nodeType="clickEffect">
                                  <p:stCondLst>
                                    <p:cond delay="0"/>
                                  </p:stCondLst>
                                  <p:childTnLst>
                                    <p:set>
                                      <p:cBhvr>
                                        <p:cTn id="87" dur="1" fill="hold">
                                          <p:stCondLst>
                                            <p:cond delay="0"/>
                                          </p:stCondLst>
                                        </p:cTn>
                                        <p:tgtEl>
                                          <p:spTgt spid="472"/>
                                        </p:tgtEl>
                                        <p:attrNameLst>
                                          <p:attrName>style.visibility</p:attrName>
                                        </p:attrNameLst>
                                      </p:cBhvr>
                                      <p:to>
                                        <p:strVal val="visible"/>
                                      </p:to>
                                    </p:set>
                                    <p:anim calcmode="lin" valueType="num">
                                      <p:cBhvr additive="base">
                                        <p:cTn id="88" dur="500" fill="hold"/>
                                        <p:tgtEl>
                                          <p:spTgt spid="472"/>
                                        </p:tgtEl>
                                        <p:attrNameLst>
                                          <p:attrName>ppt_x</p:attrName>
                                        </p:attrNameLst>
                                      </p:cBhvr>
                                      <p:tavLst>
                                        <p:tav tm="0">
                                          <p:val>
                                            <p:strVal val="0-#ppt_w/2"/>
                                          </p:val>
                                        </p:tav>
                                        <p:tav tm="100000">
                                          <p:val>
                                            <p:strVal val="#ppt_x"/>
                                          </p:val>
                                        </p:tav>
                                      </p:tavLst>
                                    </p:anim>
                                    <p:anim calcmode="lin" valueType="num">
                                      <p:cBhvr additive="base">
                                        <p:cTn id="89" dur="500" fill="hold"/>
                                        <p:tgtEl>
                                          <p:spTgt spid="472"/>
                                        </p:tgtEl>
                                        <p:attrNameLst>
                                          <p:attrName>ppt_y</p:attrName>
                                        </p:attrNameLst>
                                      </p:cBhvr>
                                      <p:tavLst>
                                        <p:tav tm="0">
                                          <p:val>
                                            <p:strVal val="#ppt_y"/>
                                          </p:val>
                                        </p:tav>
                                        <p:tav tm="100000">
                                          <p:val>
                                            <p:strVal val="#ppt_y"/>
                                          </p:val>
                                        </p:tav>
                                      </p:tavLst>
                                    </p:anim>
                                  </p:childTnLst>
                                </p:cTn>
                              </p:par>
                            </p:childTnLst>
                          </p:cTn>
                        </p:par>
                        <p:par>
                          <p:cTn id="90" fill="hold">
                            <p:stCondLst>
                              <p:cond delay="500"/>
                            </p:stCondLst>
                            <p:childTnLst>
                              <p:par>
                                <p:cTn id="91" presetID="10" presetClass="entr" presetSubtype="0" fill="hold" grpId="0" nodeType="afterEffect">
                                  <p:stCondLst>
                                    <p:cond delay="0"/>
                                  </p:stCondLst>
                                  <p:childTnLst>
                                    <p:set>
                                      <p:cBhvr>
                                        <p:cTn id="92" dur="1" fill="hold">
                                          <p:stCondLst>
                                            <p:cond delay="0"/>
                                          </p:stCondLst>
                                        </p:cTn>
                                        <p:tgtEl>
                                          <p:spTgt spid="468"/>
                                        </p:tgtEl>
                                        <p:attrNameLst>
                                          <p:attrName>style.visibility</p:attrName>
                                        </p:attrNameLst>
                                      </p:cBhvr>
                                      <p:to>
                                        <p:strVal val="visible"/>
                                      </p:to>
                                    </p:set>
                                    <p:animEffect transition="in" filter="fade">
                                      <p:cBhvr>
                                        <p:cTn id="93" dur="5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 grpId="0"/>
      <p:bldP spid="457" grpId="0" animBg="1"/>
      <p:bldP spid="458" grpId="0" animBg="1"/>
      <p:bldP spid="459" grpId="0" animBg="1"/>
      <p:bldP spid="460" grpId="0" animBg="1"/>
      <p:bldP spid="461" grpId="0" animBg="1"/>
      <p:bldP spid="462" grpId="0"/>
      <p:bldP spid="464" grpId="0" animBg="1"/>
      <p:bldP spid="465" grpId="0" animBg="1"/>
      <p:bldP spid="466" grpId="0" animBg="1"/>
      <p:bldP spid="467" grpId="0" animBg="1"/>
      <p:bldP spid="46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0" y="-27384"/>
            <a:ext cx="12192000" cy="1906984"/>
            <a:chOff x="0" y="-243408"/>
            <a:chExt cx="12192000" cy="7056784"/>
          </a:xfrm>
        </p:grpSpPr>
        <p:sp>
          <p:nvSpPr>
            <p:cNvPr id="33" name="Rounded Rectangle 32"/>
            <p:cNvSpPr/>
            <p:nvPr/>
          </p:nvSpPr>
          <p:spPr>
            <a:xfrm>
              <a:off x="4079776" y="-243408"/>
              <a:ext cx="2016224" cy="7056784"/>
            </a:xfrm>
            <a:prstGeom prst="roundRect">
              <a:avLst>
                <a:gd name="adj" fmla="val 0"/>
              </a:avLst>
            </a:prstGeom>
            <a:solidFill>
              <a:srgbClr val="512D5F"/>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34" name="Rounded Rectangle 33"/>
            <p:cNvSpPr/>
            <p:nvPr/>
          </p:nvSpPr>
          <p:spPr>
            <a:xfrm>
              <a:off x="2063552" y="-243408"/>
              <a:ext cx="2016224" cy="7056784"/>
            </a:xfrm>
            <a:prstGeom prst="roundRect">
              <a:avLst>
                <a:gd name="adj" fmla="val 0"/>
              </a:avLst>
            </a:prstGeom>
            <a:solidFill>
              <a:srgbClr val="5EB5AB"/>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35" name="Rounded Rectangle 34"/>
            <p:cNvSpPr/>
            <p:nvPr/>
          </p:nvSpPr>
          <p:spPr>
            <a:xfrm>
              <a:off x="0" y="-243408"/>
              <a:ext cx="2063552" cy="7056784"/>
            </a:xfrm>
            <a:prstGeom prst="roundRect">
              <a:avLst>
                <a:gd name="adj" fmla="val 0"/>
              </a:avLst>
            </a:prstGeom>
            <a:solidFill>
              <a:srgbClr val="D55353"/>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36" name="Rounded Rectangle 35"/>
            <p:cNvSpPr/>
            <p:nvPr/>
          </p:nvSpPr>
          <p:spPr>
            <a:xfrm>
              <a:off x="10175776" y="-243408"/>
              <a:ext cx="2016224" cy="7056784"/>
            </a:xfrm>
            <a:prstGeom prst="roundRect">
              <a:avLst>
                <a:gd name="adj" fmla="val 0"/>
              </a:avLst>
            </a:prstGeom>
            <a:solidFill>
              <a:srgbClr val="D55353"/>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37" name="Rounded Rectangle 36"/>
            <p:cNvSpPr/>
            <p:nvPr/>
          </p:nvSpPr>
          <p:spPr>
            <a:xfrm>
              <a:off x="8159552" y="-243408"/>
              <a:ext cx="2040904" cy="7056784"/>
            </a:xfrm>
            <a:prstGeom prst="roundRect">
              <a:avLst>
                <a:gd name="adj" fmla="val 0"/>
              </a:avLst>
            </a:prstGeom>
            <a:solidFill>
              <a:srgbClr val="5EB5AB"/>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38" name="Rounded Rectangle 37"/>
            <p:cNvSpPr/>
            <p:nvPr/>
          </p:nvSpPr>
          <p:spPr>
            <a:xfrm>
              <a:off x="6096000" y="-243408"/>
              <a:ext cx="2063552" cy="7056784"/>
            </a:xfrm>
            <a:prstGeom prst="roundRect">
              <a:avLst>
                <a:gd name="adj" fmla="val 0"/>
              </a:avLst>
            </a:prstGeom>
            <a:solidFill>
              <a:srgbClr val="512D5F"/>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grpSp>
      <p:grpSp>
        <p:nvGrpSpPr>
          <p:cNvPr id="39" name="Group 38"/>
          <p:cNvGrpSpPr/>
          <p:nvPr/>
        </p:nvGrpSpPr>
        <p:grpSpPr>
          <a:xfrm>
            <a:off x="0" y="4951016"/>
            <a:ext cx="12192000" cy="1906984"/>
            <a:chOff x="0" y="-243408"/>
            <a:chExt cx="12192000" cy="7056784"/>
          </a:xfrm>
        </p:grpSpPr>
        <p:sp>
          <p:nvSpPr>
            <p:cNvPr id="40" name="Rounded Rectangle 39"/>
            <p:cNvSpPr/>
            <p:nvPr/>
          </p:nvSpPr>
          <p:spPr>
            <a:xfrm>
              <a:off x="4079776" y="-243408"/>
              <a:ext cx="2016224" cy="7056784"/>
            </a:xfrm>
            <a:prstGeom prst="roundRect">
              <a:avLst>
                <a:gd name="adj" fmla="val 0"/>
              </a:avLst>
            </a:prstGeom>
            <a:solidFill>
              <a:srgbClr val="512D5F"/>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41" name="Rounded Rectangle 40"/>
            <p:cNvSpPr/>
            <p:nvPr/>
          </p:nvSpPr>
          <p:spPr>
            <a:xfrm>
              <a:off x="2063552" y="-243408"/>
              <a:ext cx="2016224" cy="7056784"/>
            </a:xfrm>
            <a:prstGeom prst="roundRect">
              <a:avLst>
                <a:gd name="adj" fmla="val 0"/>
              </a:avLst>
            </a:prstGeom>
            <a:solidFill>
              <a:srgbClr val="5EB5AB"/>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42" name="Rounded Rectangle 41"/>
            <p:cNvSpPr/>
            <p:nvPr/>
          </p:nvSpPr>
          <p:spPr>
            <a:xfrm>
              <a:off x="0" y="-243408"/>
              <a:ext cx="2063552" cy="7056784"/>
            </a:xfrm>
            <a:prstGeom prst="roundRect">
              <a:avLst>
                <a:gd name="adj" fmla="val 0"/>
              </a:avLst>
            </a:prstGeom>
            <a:solidFill>
              <a:srgbClr val="D55353"/>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43" name="Rounded Rectangle 42"/>
            <p:cNvSpPr/>
            <p:nvPr/>
          </p:nvSpPr>
          <p:spPr>
            <a:xfrm>
              <a:off x="10175776" y="-243408"/>
              <a:ext cx="2016224" cy="7056784"/>
            </a:xfrm>
            <a:prstGeom prst="roundRect">
              <a:avLst>
                <a:gd name="adj" fmla="val 0"/>
              </a:avLst>
            </a:prstGeom>
            <a:solidFill>
              <a:srgbClr val="D55353"/>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44" name="Rounded Rectangle 43"/>
            <p:cNvSpPr/>
            <p:nvPr/>
          </p:nvSpPr>
          <p:spPr>
            <a:xfrm>
              <a:off x="8159552" y="-243408"/>
              <a:ext cx="2040904" cy="7056784"/>
            </a:xfrm>
            <a:prstGeom prst="roundRect">
              <a:avLst>
                <a:gd name="adj" fmla="val 0"/>
              </a:avLst>
            </a:prstGeom>
            <a:solidFill>
              <a:srgbClr val="5EB5AB"/>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sp>
          <p:nvSpPr>
            <p:cNvPr id="45" name="Rounded Rectangle 44"/>
            <p:cNvSpPr/>
            <p:nvPr/>
          </p:nvSpPr>
          <p:spPr>
            <a:xfrm>
              <a:off x="6096000" y="-243408"/>
              <a:ext cx="2063552" cy="7056784"/>
            </a:xfrm>
            <a:prstGeom prst="roundRect">
              <a:avLst>
                <a:gd name="adj" fmla="val 0"/>
              </a:avLst>
            </a:prstGeom>
            <a:solidFill>
              <a:srgbClr val="512D5F"/>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Roboto Bold"/>
                <a:sym typeface="冬青黑体简体中文 W3" panose="020B0300000000000000" pitchFamily="34" charset="-122"/>
              </a:endParaRPr>
            </a:p>
          </p:txBody>
        </p:sp>
      </p:grpSp>
      <p:sp>
        <p:nvSpPr>
          <p:cNvPr id="18" name="矩形 259"/>
          <p:cNvSpPr>
            <a:spLocks noChangeArrowheads="1"/>
          </p:cNvSpPr>
          <p:nvPr/>
        </p:nvSpPr>
        <p:spPr bwMode="auto">
          <a:xfrm>
            <a:off x="1898650" y="2451007"/>
            <a:ext cx="87058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fontAlgn="base">
              <a:spcAft>
                <a:spcPct val="0"/>
              </a:spcAft>
              <a:buFont typeface="Arial" panose="020B0604020202020204" pitchFamily="34" charset="0"/>
              <a:buNone/>
            </a:pPr>
            <a:r>
              <a:rPr lang="en-US" altLang="zh-CN" sz="9600" b="1" dirty="0">
                <a:solidFill>
                  <a:srgbClr val="512D5F"/>
                </a:solidFill>
                <a:cs typeface="Arial" panose="020B0604020202020204" pitchFamily="34" charset="0"/>
              </a:rPr>
              <a:t>THANK YOU</a:t>
            </a:r>
            <a:endParaRPr lang="zh-CN" altLang="en-US" sz="8000" b="1" dirty="0">
              <a:solidFill>
                <a:srgbClr val="512D5F"/>
              </a:solidFill>
              <a:cs typeface="Arial" panose="020B0604020202020204" pitchFamily="34" charset="0"/>
            </a:endParaRPr>
          </a:p>
        </p:txBody>
      </p:sp>
      <p:sp>
        <p:nvSpPr>
          <p:cNvPr id="19" name="矩形 259"/>
          <p:cNvSpPr>
            <a:spLocks noChangeArrowheads="1"/>
          </p:cNvSpPr>
          <p:nvPr/>
        </p:nvSpPr>
        <p:spPr bwMode="auto">
          <a:xfrm>
            <a:off x="3820402" y="4010277"/>
            <a:ext cx="48623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fontAlgn="base">
              <a:spcAft>
                <a:spcPct val="0"/>
              </a:spcAft>
              <a:buFont typeface="Arial" panose="020B0604020202020204" pitchFamily="34" charset="0"/>
              <a:buNone/>
            </a:pPr>
            <a:r>
              <a:rPr lang="zh-CN" altLang="en-US" sz="2400" dirty="0">
                <a:solidFill>
                  <a:srgbClr val="512D5F"/>
                </a:solidFill>
                <a:cs typeface="Arial" panose="020B0604020202020204" pitchFamily="34" charset="0"/>
              </a:rPr>
              <a:t>感谢聆听，批评指导</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ppt_x"/>
                                          </p:val>
                                        </p:tav>
                                        <p:tav tm="100000">
                                          <p:val>
                                            <p:strVal val="#ppt_x"/>
                                          </p:val>
                                        </p:tav>
                                      </p:tavLst>
                                    </p:anim>
                                    <p:anim calcmode="lin" valueType="num">
                                      <p:cBhvr additive="base">
                                        <p:cTn id="12" dur="500" fill="hold"/>
                                        <p:tgtEl>
                                          <p:spTgt spid="3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8"/>
                                        </p:tgtEl>
                                        <p:attrNameLst>
                                          <p:attrName>ppt_y</p:attrName>
                                        </p:attrNameLst>
                                      </p:cBhvr>
                                      <p:tavLst>
                                        <p:tav tm="0">
                                          <p:val>
                                            <p:strVal val="#ppt_y"/>
                                          </p:val>
                                        </p:tav>
                                        <p:tav tm="100000">
                                          <p:val>
                                            <p:strVal val="#ppt_y"/>
                                          </p:val>
                                        </p:tav>
                                      </p:tavLst>
                                    </p:anim>
                                    <p:anim calcmode="lin" valueType="num">
                                      <p:cBhvr>
                                        <p:cTn id="18"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8"/>
                                        </p:tgtEl>
                                      </p:cBhvr>
                                    </p:animEffect>
                                  </p:childTnLst>
                                </p:cTn>
                              </p:par>
                            </p:childTnLst>
                          </p:cTn>
                        </p:par>
                        <p:par>
                          <p:cTn id="21" fill="hold">
                            <p:stCondLst>
                              <p:cond delay="1399"/>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18"/>
                                        </p:tgtEl>
                                      </p:cBhvr>
                                    </p:animEffect>
                                    <p:animScale>
                                      <p:cBhvr>
                                        <p:cTn id="24" dur="250" autoRev="1" fill="hold"/>
                                        <p:tgtEl>
                                          <p:spTgt spid="18"/>
                                        </p:tgtEl>
                                      </p:cBhvr>
                                      <p:by x="105000" y="105000"/>
                                    </p:animScale>
                                  </p:childTnLst>
                                </p:cTn>
                              </p:par>
                            </p:childTnLst>
                          </p:cTn>
                        </p:par>
                        <p:par>
                          <p:cTn id="25" fill="hold">
                            <p:stCondLst>
                              <p:cond delay="1899"/>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9"/>
                                        </p:tgtEl>
                                        <p:attrNameLst>
                                          <p:attrName>ppt_y</p:attrName>
                                        </p:attrNameLst>
                                      </p:cBhvr>
                                      <p:tavLst>
                                        <p:tav tm="0">
                                          <p:val>
                                            <p:strVal val="#ppt_y"/>
                                          </p:val>
                                        </p:tav>
                                        <p:tav tm="100000">
                                          <p:val>
                                            <p:strVal val="#ppt_y"/>
                                          </p:val>
                                        </p:tav>
                                      </p:tavLst>
                                    </p:anim>
                                    <p:anim calcmode="lin" valueType="num">
                                      <p:cBhvr>
                                        <p:cTn id="3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9"/>
                                        </p:tgtEl>
                                      </p:cBhvr>
                                    </p:animEffect>
                                  </p:childTnLst>
                                </p:cTn>
                              </p:par>
                            </p:childTnLst>
                          </p:cTn>
                        </p:par>
                        <p:par>
                          <p:cTn id="33" fill="hold">
                            <p:stCondLst>
                              <p:cond delay="2799"/>
                            </p:stCondLst>
                            <p:childTnLst>
                              <p:par>
                                <p:cTn id="34" presetID="26" presetClass="emph" presetSubtype="0" fill="hold" grpId="1" nodeType="afterEffect">
                                  <p:stCondLst>
                                    <p:cond delay="0"/>
                                  </p:stCondLst>
                                  <p:iterate type="lt">
                                    <p:tmPct val="0"/>
                                  </p:iterate>
                                  <p:childTnLst>
                                    <p:animEffect transition="out" filter="fade">
                                      <p:cBhvr>
                                        <p:cTn id="35" dur="500" tmFilter="0, 0; .2, .5; .8, .5; 1, 0"/>
                                        <p:tgtEl>
                                          <p:spTgt spid="19"/>
                                        </p:tgtEl>
                                      </p:cBhvr>
                                    </p:animEffect>
                                    <p:animScale>
                                      <p:cBhvr>
                                        <p:cTn id="36" dur="250" autoRev="1" fill="hold"/>
                                        <p:tgtEl>
                                          <p:spTgt spid="1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p:bldP spid="1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20" name="组合 19"/>
          <p:cNvGrpSpPr/>
          <p:nvPr/>
        </p:nvGrpSpPr>
        <p:grpSpPr>
          <a:xfrm>
            <a:off x="381709" y="148265"/>
            <a:ext cx="448427" cy="805007"/>
            <a:chOff x="7019926" y="4918076"/>
            <a:chExt cx="395287" cy="709612"/>
          </a:xfrm>
          <a:solidFill>
            <a:srgbClr val="5EB5AB"/>
          </a:solidFill>
        </p:grpSpPr>
        <p:sp>
          <p:nvSpPr>
            <p:cNvPr id="21"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2"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3"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4"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5"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6"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7"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
        <p:nvSpPr>
          <p:cNvPr id="28" name="矩形 5"/>
          <p:cNvSpPr/>
          <p:nvPr/>
        </p:nvSpPr>
        <p:spPr>
          <a:xfrm>
            <a:off x="0" y="2948517"/>
            <a:ext cx="12192000" cy="3909483"/>
          </a:xfrm>
          <a:custGeom>
            <a:avLst/>
            <a:gdLst/>
            <a:ahLst/>
            <a:cxnLst/>
            <a:rect l="l" t="t" r="r" b="b"/>
            <a:pathLst>
              <a:path w="9144000" h="2931790">
                <a:moveTo>
                  <a:pt x="0" y="0"/>
                </a:moveTo>
                <a:lnTo>
                  <a:pt x="3824456" y="0"/>
                </a:lnTo>
                <a:cubicBezTo>
                  <a:pt x="3824456" y="26976"/>
                  <a:pt x="3831542" y="51749"/>
                  <a:pt x="3844079" y="73220"/>
                </a:cubicBezTo>
                <a:lnTo>
                  <a:pt x="4145508" y="600620"/>
                </a:lnTo>
                <a:cubicBezTo>
                  <a:pt x="4157500" y="622091"/>
                  <a:pt x="4175488" y="640258"/>
                  <a:pt x="4197836" y="653470"/>
                </a:cubicBezTo>
                <a:cubicBezTo>
                  <a:pt x="4220185" y="666683"/>
                  <a:pt x="4245258" y="672739"/>
                  <a:pt x="4269242" y="672739"/>
                </a:cubicBezTo>
                <a:lnTo>
                  <a:pt x="4869920" y="672739"/>
                </a:lnTo>
                <a:cubicBezTo>
                  <a:pt x="4895539" y="673289"/>
                  <a:pt x="4921158" y="667233"/>
                  <a:pt x="4944596" y="653470"/>
                </a:cubicBezTo>
                <a:cubicBezTo>
                  <a:pt x="4966945" y="640258"/>
                  <a:pt x="4984387" y="622091"/>
                  <a:pt x="4996924" y="601171"/>
                </a:cubicBezTo>
                <a:lnTo>
                  <a:pt x="5296718" y="75972"/>
                </a:lnTo>
                <a:cubicBezTo>
                  <a:pt x="5310345" y="53951"/>
                  <a:pt x="5317976" y="28077"/>
                  <a:pt x="5317976" y="0"/>
                </a:cubicBezTo>
                <a:lnTo>
                  <a:pt x="9144000" y="0"/>
                </a:lnTo>
                <a:lnTo>
                  <a:pt x="9144000" y="2931790"/>
                </a:lnTo>
                <a:lnTo>
                  <a:pt x="0" y="2931790"/>
                </a:lnTo>
                <a:close/>
              </a:path>
            </a:pathLst>
          </a:custGeom>
          <a:solidFill>
            <a:srgbClr val="512D5F"/>
          </a:solidFill>
          <a:ln w="25400" cap="flat" cmpd="sng" algn="ctr">
            <a:noFill/>
            <a:prstDash val="solid"/>
          </a:ln>
          <a:effectLst/>
        </p:spPr>
        <p:txBody>
          <a:bodyPr anchor="ct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9" name="文本框 9"/>
          <p:cNvSpPr txBox="1"/>
          <p:nvPr/>
        </p:nvSpPr>
        <p:spPr>
          <a:xfrm>
            <a:off x="4569885" y="3926418"/>
            <a:ext cx="3052233" cy="830997"/>
          </a:xfrm>
          <a:prstGeom prst="rect">
            <a:avLst/>
          </a:prstGeom>
          <a:noFill/>
        </p:spPr>
        <p:txBody>
          <a:bodyPr lIns="91440" tIns="45720" rIns="91440" bIns="45720">
            <a:spAutoFit/>
          </a:bodyPr>
          <a:lstStyle/>
          <a:p>
            <a:pPr marL="0" lvl="1" indent="152400" algn="ctr" defTabSz="913765" eaLnBrk="0" fontAlgn="base" hangingPunct="0">
              <a:spcBef>
                <a:spcPct val="0"/>
              </a:spcBef>
              <a:spcAft>
                <a:spcPct val="0"/>
              </a:spcAft>
              <a:defRPr/>
            </a:pPr>
            <a:r>
              <a:rPr lang="zh-CN" altLang="en-US" sz="4800" b="1" spc="400" dirty="0">
                <a:solidFill>
                  <a:srgbClr val="FFFFFF"/>
                </a:solidFill>
                <a:latin typeface="微软雅黑" panose="020B0503020204020204" pitchFamily="34" charset="-122"/>
                <a:ea typeface="微软雅黑" panose="020B0503020204020204" pitchFamily="34" charset="-122"/>
              </a:rPr>
              <a:t>添加标题</a:t>
            </a:r>
          </a:p>
        </p:txBody>
      </p:sp>
      <p:sp>
        <p:nvSpPr>
          <p:cNvPr id="30" name="Freeform 5"/>
          <p:cNvSpPr/>
          <p:nvPr/>
        </p:nvSpPr>
        <p:spPr bwMode="auto">
          <a:xfrm>
            <a:off x="5202767" y="2142067"/>
            <a:ext cx="1786467" cy="1612900"/>
          </a:xfrm>
          <a:custGeom>
            <a:avLst/>
            <a:gdLst>
              <a:gd name="T0" fmla="*/ 514829050 w 2740"/>
              <a:gd name="T1" fmla="*/ 565972116 h 2446"/>
              <a:gd name="T2" fmla="*/ 491852089 w 2740"/>
              <a:gd name="T3" fmla="*/ 589197777 h 2446"/>
              <a:gd name="T4" fmla="*/ 459061950 w 2740"/>
              <a:gd name="T5" fmla="*/ 597754522 h 2446"/>
              <a:gd name="T6" fmla="*/ 195304653 w 2740"/>
              <a:gd name="T7" fmla="*/ 597754522 h 2446"/>
              <a:gd name="T8" fmla="*/ 163950696 w 2740"/>
              <a:gd name="T9" fmla="*/ 589197777 h 2446"/>
              <a:gd name="T10" fmla="*/ 140973736 w 2740"/>
              <a:gd name="T11" fmla="*/ 565727313 h 2446"/>
              <a:gd name="T12" fmla="*/ 8616605 w 2740"/>
              <a:gd name="T13" fmla="*/ 331515242 h 2446"/>
              <a:gd name="T14" fmla="*/ 0 w 2740"/>
              <a:gd name="T15" fmla="*/ 298999415 h 2446"/>
              <a:gd name="T16" fmla="*/ 8616605 w 2740"/>
              <a:gd name="T17" fmla="*/ 266239280 h 2446"/>
              <a:gd name="T18" fmla="*/ 140495008 w 2740"/>
              <a:gd name="T19" fmla="*/ 33004939 h 2446"/>
              <a:gd name="T20" fmla="*/ 163950696 w 2740"/>
              <a:gd name="T21" fmla="*/ 9045857 h 2446"/>
              <a:gd name="T22" fmla="*/ 193868471 w 2740"/>
              <a:gd name="T23" fmla="*/ 244309 h 2446"/>
              <a:gd name="T24" fmla="*/ 458583222 w 2740"/>
              <a:gd name="T25" fmla="*/ 244309 h 2446"/>
              <a:gd name="T26" fmla="*/ 491852089 w 2740"/>
              <a:gd name="T27" fmla="*/ 9045857 h 2446"/>
              <a:gd name="T28" fmla="*/ 514829050 w 2740"/>
              <a:gd name="T29" fmla="*/ 32271518 h 2446"/>
              <a:gd name="T30" fmla="*/ 646707942 w 2740"/>
              <a:gd name="T31" fmla="*/ 265505859 h 2446"/>
              <a:gd name="T32" fmla="*/ 655802785 w 2740"/>
              <a:gd name="T33" fmla="*/ 298999415 h 2446"/>
              <a:gd name="T34" fmla="*/ 646468334 w 2740"/>
              <a:gd name="T35" fmla="*/ 332737775 h 2446"/>
              <a:gd name="T36" fmla="*/ 514829050 w 2740"/>
              <a:gd name="T37" fmla="*/ 565972116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F15A5A"/>
          </a:solidFill>
          <a:ln>
            <a:noFill/>
          </a:ln>
        </p:spPr>
        <p:txBody>
          <a:bodyPr/>
          <a:lstStyle/>
          <a:p>
            <a:pPr marL="0" marR="0" lvl="0" indent="0" defTabSz="913765" eaLnBrk="0" fontAlgn="base" latinLnBrk="0" hangingPunct="0">
              <a:lnSpc>
                <a:spcPct val="100000"/>
              </a:lnSpc>
              <a:spcBef>
                <a:spcPct val="0"/>
              </a:spcBef>
              <a:spcAft>
                <a:spcPct val="0"/>
              </a:spcAft>
              <a:buClrTx/>
              <a:buSzTx/>
              <a:buFontTx/>
              <a:buNone/>
              <a:defRPr/>
            </a:pPr>
            <a:endParaRPr kumimoji="0" lang="zh-CN" altLang="en-US" sz="231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31" name="KSO_Shape"/>
          <p:cNvSpPr/>
          <p:nvPr/>
        </p:nvSpPr>
        <p:spPr bwMode="auto">
          <a:xfrm>
            <a:off x="5520267" y="2552701"/>
            <a:ext cx="1151467" cy="791633"/>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marL="0" marR="0" lvl="0" indent="0" algn="ctr" defTabSz="913765"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31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32" name="文本框 9"/>
          <p:cNvSpPr txBox="1">
            <a:spLocks noChangeArrowheads="1"/>
          </p:cNvSpPr>
          <p:nvPr/>
        </p:nvSpPr>
        <p:spPr bwMode="auto">
          <a:xfrm>
            <a:off x="5579533" y="5014385"/>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33" name="文本框 9"/>
          <p:cNvSpPr txBox="1">
            <a:spLocks noChangeArrowheads="1"/>
          </p:cNvSpPr>
          <p:nvPr/>
        </p:nvSpPr>
        <p:spPr bwMode="auto">
          <a:xfrm>
            <a:off x="5579533" y="53149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34" name="文本框 9"/>
          <p:cNvSpPr txBox="1">
            <a:spLocks noChangeArrowheads="1"/>
          </p:cNvSpPr>
          <p:nvPr/>
        </p:nvSpPr>
        <p:spPr bwMode="auto">
          <a:xfrm>
            <a:off x="5579533" y="561340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
        <p:nvSpPr>
          <p:cNvPr id="35" name="文本框 9"/>
          <p:cNvSpPr txBox="1">
            <a:spLocks noChangeArrowheads="1"/>
          </p:cNvSpPr>
          <p:nvPr/>
        </p:nvSpPr>
        <p:spPr bwMode="auto">
          <a:xfrm>
            <a:off x="5579533" y="5911851"/>
            <a:ext cx="1557867"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marL="171450" indent="-17145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1" defTabSz="913765" eaLnBrk="0" fontAlgn="base" hangingPunct="0">
              <a:spcBef>
                <a:spcPct val="0"/>
              </a:spcBef>
              <a:spcAft>
                <a:spcPct val="0"/>
              </a:spcAft>
              <a:buFont typeface="Wingdings" panose="05000000000000000000" pitchFamily="2" charset="2"/>
              <a:buChar char="l"/>
            </a:pPr>
            <a:r>
              <a:rPr lang="zh-CN" altLang="en-US" sz="1335" dirty="0">
                <a:solidFill>
                  <a:srgbClr val="FFFFFF"/>
                </a:solidFill>
                <a:latin typeface="微软雅黑" panose="020B0503020204020204" pitchFamily="34" charset="-122"/>
                <a:ea typeface="微软雅黑" panose="020B0503020204020204" pitchFamily="34" charset="-122"/>
              </a:rPr>
              <a:t>添加标题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 calcmode="lin" valueType="num">
                                      <p:cBhvr>
                                        <p:cTn id="9" dur="500" fill="hold"/>
                                        <p:tgtEl>
                                          <p:spTgt spid="20"/>
                                        </p:tgtEl>
                                        <p:attrNameLst>
                                          <p:attrName>style.rotation</p:attrName>
                                        </p:attrNameLst>
                                      </p:cBhvr>
                                      <p:tavLst>
                                        <p:tav tm="0">
                                          <p:val>
                                            <p:fltVal val="360"/>
                                          </p:val>
                                        </p:tav>
                                        <p:tav tm="100000">
                                          <p:val>
                                            <p:fltVal val="0"/>
                                          </p:val>
                                        </p:tav>
                                      </p:tavLst>
                                    </p:anim>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9"/>
                                        </p:tgtEl>
                                        <p:attrNameLst>
                                          <p:attrName>ppt_y</p:attrName>
                                        </p:attrNameLst>
                                      </p:cBhvr>
                                      <p:tavLst>
                                        <p:tav tm="0">
                                          <p:val>
                                            <p:strVal val="#ppt_y"/>
                                          </p:val>
                                        </p:tav>
                                        <p:tav tm="100000">
                                          <p:val>
                                            <p:strVal val="#ppt_y"/>
                                          </p:val>
                                        </p:tav>
                                      </p:tavLst>
                                    </p:anim>
                                    <p:anim calcmode="lin" valueType="num">
                                      <p:cBhvr>
                                        <p:cTn id="17"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9"/>
                                        </p:tgtEl>
                                      </p:cBhvr>
                                    </p:animEffect>
                                  </p:childTnLst>
                                </p:cTn>
                              </p:par>
                              <p:par>
                                <p:cTn id="20" presetID="53" presetClass="entr" presetSubtype="528" fill="hold" nodeType="withEffect">
                                  <p:stCondLst>
                                    <p:cond delay="600"/>
                                  </p:stCondLst>
                                  <p:childTnLst>
                                    <p:set>
                                      <p:cBhvr>
                                        <p:cTn id="21" dur="1" fill="hold">
                                          <p:stCondLst>
                                            <p:cond delay="0"/>
                                          </p:stCondLst>
                                        </p:cTn>
                                        <p:tgtEl>
                                          <p:spTgt spid="30"/>
                                        </p:tgtEl>
                                        <p:attrNameLst>
                                          <p:attrName>style.visibility</p:attrName>
                                        </p:attrNameLst>
                                      </p:cBhvr>
                                      <p:to>
                                        <p:strVal val="visible"/>
                                      </p:to>
                                    </p:set>
                                    <p:anim calcmode="lin" valueType="num">
                                      <p:cBhvr>
                                        <p:cTn id="22" dur="500" fill="hold"/>
                                        <p:tgtEl>
                                          <p:spTgt spid="30"/>
                                        </p:tgtEl>
                                        <p:attrNameLst>
                                          <p:attrName>ppt_w</p:attrName>
                                        </p:attrNameLst>
                                      </p:cBhvr>
                                      <p:tavLst>
                                        <p:tav tm="0">
                                          <p:val>
                                            <p:fltVal val="0"/>
                                          </p:val>
                                        </p:tav>
                                        <p:tav tm="100000">
                                          <p:val>
                                            <p:strVal val="#ppt_w"/>
                                          </p:val>
                                        </p:tav>
                                      </p:tavLst>
                                    </p:anim>
                                    <p:anim calcmode="lin" valueType="num">
                                      <p:cBhvr>
                                        <p:cTn id="23" dur="500" fill="hold"/>
                                        <p:tgtEl>
                                          <p:spTgt spid="30"/>
                                        </p:tgtEl>
                                        <p:attrNameLst>
                                          <p:attrName>ppt_h</p:attrName>
                                        </p:attrNameLst>
                                      </p:cBhvr>
                                      <p:tavLst>
                                        <p:tav tm="0">
                                          <p:val>
                                            <p:fltVal val="0"/>
                                          </p:val>
                                        </p:tav>
                                        <p:tav tm="100000">
                                          <p:val>
                                            <p:strVal val="#ppt_h"/>
                                          </p:val>
                                        </p:tav>
                                      </p:tavLst>
                                    </p:anim>
                                    <p:animEffect transition="in" filter="fade">
                                      <p:cBhvr>
                                        <p:cTn id="24" dur="500"/>
                                        <p:tgtEl>
                                          <p:spTgt spid="30"/>
                                        </p:tgtEl>
                                      </p:cBhvr>
                                    </p:animEffect>
                                    <p:anim calcmode="lin" valueType="num">
                                      <p:cBhvr>
                                        <p:cTn id="25" dur="500" fill="hold"/>
                                        <p:tgtEl>
                                          <p:spTgt spid="30"/>
                                        </p:tgtEl>
                                        <p:attrNameLst>
                                          <p:attrName>ppt_x</p:attrName>
                                        </p:attrNameLst>
                                      </p:cBhvr>
                                      <p:tavLst>
                                        <p:tav tm="0">
                                          <p:val>
                                            <p:fltVal val="0.5"/>
                                          </p:val>
                                        </p:tav>
                                        <p:tav tm="100000">
                                          <p:val>
                                            <p:strVal val="#ppt_x"/>
                                          </p:val>
                                        </p:tav>
                                      </p:tavLst>
                                    </p:anim>
                                    <p:anim calcmode="lin" valueType="num">
                                      <p:cBhvr>
                                        <p:cTn id="26" dur="500" fill="hold"/>
                                        <p:tgtEl>
                                          <p:spTgt spid="30"/>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600"/>
                                  </p:stCondLst>
                                  <p:childTnLst>
                                    <p:set>
                                      <p:cBhvr>
                                        <p:cTn id="28" dur="1" fill="hold">
                                          <p:stCondLst>
                                            <p:cond delay="0"/>
                                          </p:stCondLst>
                                        </p:cTn>
                                        <p:tgtEl>
                                          <p:spTgt spid="31"/>
                                        </p:tgtEl>
                                        <p:attrNameLst>
                                          <p:attrName>style.visibility</p:attrName>
                                        </p:attrNameLst>
                                      </p:cBhvr>
                                      <p:to>
                                        <p:strVal val="visible"/>
                                      </p:to>
                                    </p:set>
                                    <p:anim calcmode="lin" valueType="num">
                                      <p:cBhvr>
                                        <p:cTn id="29" dur="500" fill="hold"/>
                                        <p:tgtEl>
                                          <p:spTgt spid="31"/>
                                        </p:tgtEl>
                                        <p:attrNameLst>
                                          <p:attrName>ppt_w</p:attrName>
                                        </p:attrNameLst>
                                      </p:cBhvr>
                                      <p:tavLst>
                                        <p:tav tm="0">
                                          <p:val>
                                            <p:fltVal val="0"/>
                                          </p:val>
                                        </p:tav>
                                        <p:tav tm="100000">
                                          <p:val>
                                            <p:strVal val="#ppt_w"/>
                                          </p:val>
                                        </p:tav>
                                      </p:tavLst>
                                    </p:anim>
                                    <p:anim calcmode="lin" valueType="num">
                                      <p:cBhvr>
                                        <p:cTn id="30" dur="500" fill="hold"/>
                                        <p:tgtEl>
                                          <p:spTgt spid="31"/>
                                        </p:tgtEl>
                                        <p:attrNameLst>
                                          <p:attrName>ppt_h</p:attrName>
                                        </p:attrNameLst>
                                      </p:cBhvr>
                                      <p:tavLst>
                                        <p:tav tm="0">
                                          <p:val>
                                            <p:fltVal val="0"/>
                                          </p:val>
                                        </p:tav>
                                        <p:tav tm="100000">
                                          <p:val>
                                            <p:strVal val="#ppt_h"/>
                                          </p:val>
                                        </p:tav>
                                      </p:tavLst>
                                    </p:anim>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fltVal val="0.5"/>
                                          </p:val>
                                        </p:tav>
                                        <p:tav tm="100000">
                                          <p:val>
                                            <p:strVal val="#ppt_x"/>
                                          </p:val>
                                        </p:tav>
                                      </p:tavLst>
                                    </p:anim>
                                    <p:anim calcmode="lin" valueType="num">
                                      <p:cBhvr>
                                        <p:cTn id="33" dur="500" fill="hold"/>
                                        <p:tgtEl>
                                          <p:spTgt spid="31"/>
                                        </p:tgtEl>
                                        <p:attrNameLst>
                                          <p:attrName>ppt_y</p:attrName>
                                        </p:attrNameLst>
                                      </p:cBhvr>
                                      <p:tavLst>
                                        <p:tav tm="0">
                                          <p:val>
                                            <p:fltVal val="0.5"/>
                                          </p:val>
                                        </p:tav>
                                        <p:tav tm="100000">
                                          <p:val>
                                            <p:strVal val="#ppt_y"/>
                                          </p:val>
                                        </p:tav>
                                      </p:tavLst>
                                    </p:anim>
                                  </p:childTnLst>
                                </p:cTn>
                              </p:par>
                            </p:childTnLst>
                          </p:cTn>
                        </p:par>
                        <p:par>
                          <p:cTn id="34" fill="hold">
                            <p:stCondLst>
                              <p:cond delay="1100"/>
                            </p:stCondLst>
                            <p:childTnLst>
                              <p:par>
                                <p:cTn id="35" presetID="16" presetClass="entr" presetSubtype="21"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barn(inVertical)">
                                      <p:cBhvr>
                                        <p:cTn id="37" dur="500"/>
                                        <p:tgtEl>
                                          <p:spTgt spid="29"/>
                                        </p:tgtEl>
                                      </p:cBhvr>
                                    </p:animEffect>
                                  </p:childTnLst>
                                </p:cTn>
                              </p:par>
                            </p:childTnLst>
                          </p:cTn>
                        </p:par>
                        <p:par>
                          <p:cTn id="38" fill="hold">
                            <p:stCondLst>
                              <p:cond delay="1600"/>
                            </p:stCondLst>
                            <p:childTnLst>
                              <p:par>
                                <p:cTn id="39" presetID="2" presetClass="entr" presetSubtype="4"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ppt_x"/>
                                          </p:val>
                                        </p:tav>
                                        <p:tav tm="100000">
                                          <p:val>
                                            <p:strVal val="#ppt_x"/>
                                          </p:val>
                                        </p:tav>
                                      </p:tavLst>
                                    </p:anim>
                                    <p:anim calcmode="lin" valueType="num">
                                      <p:cBhvr additive="base">
                                        <p:cTn id="42" dur="500" fill="hold"/>
                                        <p:tgtEl>
                                          <p:spTgt spid="3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20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40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60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500" fill="hold"/>
                                        <p:tgtEl>
                                          <p:spTgt spid="35"/>
                                        </p:tgtEl>
                                        <p:attrNameLst>
                                          <p:attrName>ppt_x</p:attrName>
                                        </p:attrNameLst>
                                      </p:cBhvr>
                                      <p:tavLst>
                                        <p:tav tm="0">
                                          <p:val>
                                            <p:strVal val="#ppt_x"/>
                                          </p:val>
                                        </p:tav>
                                        <p:tav tm="100000">
                                          <p:val>
                                            <p:strVal val="#ppt_x"/>
                                          </p:val>
                                        </p:tav>
                                      </p:tavLst>
                                    </p:anim>
                                    <p:anim calcmode="lin" valueType="num">
                                      <p:cBhvr additive="base">
                                        <p:cTn id="5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9" grpId="0"/>
      <p:bldP spid="32" grpId="0"/>
      <p:bldP spid="33" grpId="0"/>
      <p:bldP spid="34"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文本框 59"/>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61" name="组合 60"/>
          <p:cNvGrpSpPr/>
          <p:nvPr/>
        </p:nvGrpSpPr>
        <p:grpSpPr>
          <a:xfrm>
            <a:off x="381709" y="148265"/>
            <a:ext cx="448427" cy="805007"/>
            <a:chOff x="7019926" y="4918076"/>
            <a:chExt cx="395287" cy="709612"/>
          </a:xfrm>
          <a:solidFill>
            <a:srgbClr val="5EB5AB"/>
          </a:solidFill>
        </p:grpSpPr>
        <p:sp>
          <p:nvSpPr>
            <p:cNvPr id="62"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63"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64"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65"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66"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67"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68"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grpSp>
        <p:nvGrpSpPr>
          <p:cNvPr id="69" name="Group 89"/>
          <p:cNvGrpSpPr/>
          <p:nvPr/>
        </p:nvGrpSpPr>
        <p:grpSpPr>
          <a:xfrm>
            <a:off x="8105171" y="2409548"/>
            <a:ext cx="1915754" cy="703209"/>
            <a:chOff x="8767813" y="2706527"/>
            <a:chExt cx="2889664" cy="929086"/>
          </a:xfrm>
        </p:grpSpPr>
        <p:sp>
          <p:nvSpPr>
            <p:cNvPr id="70" name="TextBox 91"/>
            <p:cNvSpPr txBox="1"/>
            <p:nvPr/>
          </p:nvSpPr>
          <p:spPr>
            <a:xfrm>
              <a:off x="8767813" y="2706527"/>
              <a:ext cx="2323716" cy="312095"/>
            </a:xfrm>
            <a:prstGeom prst="rect">
              <a:avLst/>
            </a:prstGeom>
            <a:noFill/>
          </p:spPr>
          <p:txBody>
            <a:bodyPr wrap="square" lIns="0" tIns="0" rIns="0" bIns="0"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1" name="Rectangle 93"/>
            <p:cNvSpPr/>
            <p:nvPr/>
          </p:nvSpPr>
          <p:spPr>
            <a:xfrm>
              <a:off x="8803439" y="2984993"/>
              <a:ext cx="2854038" cy="650620"/>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72" name="Group 94"/>
          <p:cNvGrpSpPr/>
          <p:nvPr/>
        </p:nvGrpSpPr>
        <p:grpSpPr>
          <a:xfrm>
            <a:off x="8895586" y="3884076"/>
            <a:ext cx="1895662" cy="742755"/>
            <a:chOff x="9703193" y="4640973"/>
            <a:chExt cx="2504575" cy="981336"/>
          </a:xfrm>
        </p:grpSpPr>
        <p:sp>
          <p:nvSpPr>
            <p:cNvPr id="73" name="TextBox 96"/>
            <p:cNvSpPr txBox="1"/>
            <p:nvPr/>
          </p:nvSpPr>
          <p:spPr>
            <a:xfrm>
              <a:off x="9744077" y="4640973"/>
              <a:ext cx="1660441" cy="312095"/>
            </a:xfrm>
            <a:prstGeom prst="rect">
              <a:avLst/>
            </a:prstGeom>
            <a:noFill/>
          </p:spPr>
          <p:txBody>
            <a:bodyPr wrap="none" lIns="0" tIns="0" rIns="0" bIns="0"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4" name="Rectangle 98"/>
            <p:cNvSpPr/>
            <p:nvPr/>
          </p:nvSpPr>
          <p:spPr>
            <a:xfrm>
              <a:off x="9703193" y="4971688"/>
              <a:ext cx="2504575" cy="650621"/>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75" name="Group 99"/>
          <p:cNvGrpSpPr/>
          <p:nvPr/>
        </p:nvGrpSpPr>
        <p:grpSpPr>
          <a:xfrm>
            <a:off x="2498390" y="2563862"/>
            <a:ext cx="1904910" cy="724907"/>
            <a:chOff x="846858" y="2675652"/>
            <a:chExt cx="2516793" cy="957755"/>
          </a:xfrm>
        </p:grpSpPr>
        <p:sp>
          <p:nvSpPr>
            <p:cNvPr id="76" name="TextBox 103"/>
            <p:cNvSpPr txBox="1"/>
            <p:nvPr/>
          </p:nvSpPr>
          <p:spPr>
            <a:xfrm flipH="1">
              <a:off x="1703211" y="2675652"/>
              <a:ext cx="1660440" cy="312095"/>
            </a:xfrm>
            <a:prstGeom prst="rect">
              <a:avLst/>
            </a:prstGeom>
            <a:noFill/>
          </p:spPr>
          <p:txBody>
            <a:bodyPr wrap="none" lIns="0" tIns="0" rIns="0" bIns="0" rtlCol="0">
              <a:spAutoFit/>
            </a:bodyPr>
            <a:lstStyle/>
            <a:p>
              <a:pPr algn="r" defTabSz="914400" fontAlgn="base">
                <a:lnSpc>
                  <a:spcPct val="120000"/>
                </a:lnSpc>
                <a:spcBef>
                  <a:spcPct val="0"/>
                </a:spcBef>
                <a:spcAft>
                  <a:spcPct val="0"/>
                </a:spcAft>
              </a:pPr>
              <a:r>
                <a:rPr lang="zh-CN" altLang="en-US" sz="14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7" name="Rectangle 101"/>
            <p:cNvSpPr/>
            <p:nvPr/>
          </p:nvSpPr>
          <p:spPr>
            <a:xfrm>
              <a:off x="846858" y="2982786"/>
              <a:ext cx="2510330" cy="650621"/>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78" name="Group 105"/>
          <p:cNvGrpSpPr/>
          <p:nvPr/>
        </p:nvGrpSpPr>
        <p:grpSpPr>
          <a:xfrm>
            <a:off x="1803176" y="4093197"/>
            <a:ext cx="1916813" cy="702850"/>
            <a:chOff x="-71668" y="4696256"/>
            <a:chExt cx="2532520" cy="928619"/>
          </a:xfrm>
        </p:grpSpPr>
        <p:sp>
          <p:nvSpPr>
            <p:cNvPr id="79" name="TextBox 109"/>
            <p:cNvSpPr txBox="1"/>
            <p:nvPr/>
          </p:nvSpPr>
          <p:spPr>
            <a:xfrm flipH="1">
              <a:off x="800411" y="4696256"/>
              <a:ext cx="1660441" cy="312097"/>
            </a:xfrm>
            <a:prstGeom prst="rect">
              <a:avLst/>
            </a:prstGeom>
            <a:noFill/>
          </p:spPr>
          <p:txBody>
            <a:bodyPr wrap="none" lIns="0" tIns="0" rIns="0" bIns="0" rtlCol="0">
              <a:spAutoFit/>
            </a:bodyPr>
            <a:lstStyle/>
            <a:p>
              <a:pPr algn="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0" name="Rectangle 107"/>
            <p:cNvSpPr/>
            <p:nvPr/>
          </p:nvSpPr>
          <p:spPr>
            <a:xfrm>
              <a:off x="-71668" y="4974250"/>
              <a:ext cx="2510329" cy="650625"/>
            </a:xfrm>
            <a:prstGeom prst="rect">
              <a:avLst/>
            </a:prstGeom>
          </p:spPr>
          <p:txBody>
            <a:bodyPr wrap="square" lIns="0" tIns="0" rIns="0" bIns="0">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81" name="Group 3"/>
          <p:cNvGrpSpPr/>
          <p:nvPr/>
        </p:nvGrpSpPr>
        <p:grpSpPr>
          <a:xfrm>
            <a:off x="3806998" y="2278757"/>
            <a:ext cx="4980233" cy="3335646"/>
            <a:chOff x="3232593" y="1968492"/>
            <a:chExt cx="5437975" cy="3642231"/>
          </a:xfrm>
        </p:grpSpPr>
        <p:grpSp>
          <p:nvGrpSpPr>
            <p:cNvPr id="82" name="Group 113"/>
            <p:cNvGrpSpPr/>
            <p:nvPr/>
          </p:nvGrpSpPr>
          <p:grpSpPr>
            <a:xfrm>
              <a:off x="3232593" y="1968492"/>
              <a:ext cx="5424627" cy="3642231"/>
              <a:chOff x="2814101" y="2265723"/>
              <a:chExt cx="6563799" cy="4407100"/>
            </a:xfrm>
          </p:grpSpPr>
          <p:sp>
            <p:nvSpPr>
              <p:cNvPr id="97" name="泪滴形 1"/>
              <p:cNvSpPr/>
              <p:nvPr/>
            </p:nvSpPr>
            <p:spPr>
              <a:xfrm rot="10343435">
                <a:off x="5905548" y="3205317"/>
                <a:ext cx="2477265" cy="2290260"/>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rgbClr val="0C2744">
                  <a:lumMod val="75000"/>
                </a:srgbClr>
              </a:solidFill>
              <a:ln w="25400" cap="flat" cmpd="sng" algn="ctr">
                <a:noFill/>
                <a:prstDash val="solid"/>
              </a:ln>
              <a:effectLst>
                <a:softEdge rad="127000"/>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98" name="Group 115"/>
              <p:cNvGrpSpPr/>
              <p:nvPr/>
            </p:nvGrpSpPr>
            <p:grpSpPr>
              <a:xfrm>
                <a:off x="2814101" y="2265723"/>
                <a:ext cx="6563799" cy="4407100"/>
                <a:chOff x="2814101" y="2265723"/>
                <a:chExt cx="6563799" cy="4407100"/>
              </a:xfrm>
            </p:grpSpPr>
            <p:sp>
              <p:nvSpPr>
                <p:cNvPr id="99" name="泪滴形 1"/>
                <p:cNvSpPr/>
                <p:nvPr/>
              </p:nvSpPr>
              <p:spPr>
                <a:xfrm rot="6787574">
                  <a:off x="4485117" y="2915181"/>
                  <a:ext cx="2477265" cy="2290260"/>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rgbClr val="7F7F7F">
                    <a:lumMod val="75000"/>
                  </a:srgbClr>
                </a:solidFill>
                <a:ln w="25400" cap="flat" cmpd="sng" algn="ctr">
                  <a:noFill/>
                  <a:prstDash val="solid"/>
                </a:ln>
                <a:effectLst>
                  <a:softEdge rad="127000"/>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0" name="泪滴形 1"/>
                <p:cNvSpPr/>
                <p:nvPr/>
              </p:nvSpPr>
              <p:spPr>
                <a:xfrm rot="3472831">
                  <a:off x="3369184" y="3784807"/>
                  <a:ext cx="2477265" cy="2290260"/>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rgbClr val="7F7F7F">
                    <a:lumMod val="75000"/>
                  </a:srgbClr>
                </a:solidFill>
                <a:ln w="25400" cap="flat" cmpd="sng" algn="ctr">
                  <a:noFill/>
                  <a:prstDash val="solid"/>
                </a:ln>
                <a:effectLst>
                  <a:softEdge rad="127000"/>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101" name="Group 118"/>
                <p:cNvGrpSpPr/>
                <p:nvPr/>
              </p:nvGrpSpPr>
              <p:grpSpPr>
                <a:xfrm>
                  <a:off x="2814101" y="2265723"/>
                  <a:ext cx="6563799" cy="4407100"/>
                  <a:chOff x="2814101" y="2265723"/>
                  <a:chExt cx="6563799" cy="4407100"/>
                </a:xfrm>
              </p:grpSpPr>
              <p:sp>
                <p:nvSpPr>
                  <p:cNvPr id="102" name="泪滴形 1"/>
                  <p:cNvSpPr/>
                  <p:nvPr/>
                </p:nvSpPr>
                <p:spPr>
                  <a:xfrm rot="13192496">
                    <a:off x="6462030" y="3665645"/>
                    <a:ext cx="2915870"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rgbClr val="5EB5AB"/>
                  </a:solidFill>
                  <a:ln w="25400" cap="flat" cmpd="sng" algn="ctr">
                    <a:noFill/>
                    <a:prstDash val="solid"/>
                  </a:ln>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3" name="泪滴形 1"/>
                  <p:cNvSpPr/>
                  <p:nvPr/>
                </p:nvSpPr>
                <p:spPr>
                  <a:xfrm rot="10111243">
                    <a:off x="5582872" y="2468369"/>
                    <a:ext cx="2915869"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rgbClr val="512D5F"/>
                  </a:solidFill>
                  <a:ln w="25400" cap="flat" cmpd="sng" algn="ctr">
                    <a:noFill/>
                    <a:prstDash val="solid"/>
                  </a:ln>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4" name="泪滴形 1"/>
                  <p:cNvSpPr/>
                  <p:nvPr/>
                </p:nvSpPr>
                <p:spPr>
                  <a:xfrm rot="6430905">
                    <a:off x="3833458" y="2290078"/>
                    <a:ext cx="2915869"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rgbClr val="5EB5AB"/>
                  </a:solidFill>
                  <a:ln w="25400" cap="flat" cmpd="sng" algn="ctr">
                    <a:noFill/>
                    <a:prstDash val="solid"/>
                  </a:ln>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5" name="泪滴形 1"/>
                  <p:cNvSpPr/>
                  <p:nvPr/>
                </p:nvSpPr>
                <p:spPr>
                  <a:xfrm rot="3031563">
                    <a:off x="2789746" y="3781309"/>
                    <a:ext cx="2915869"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rgbClr val="512D5F"/>
                  </a:solidFill>
                  <a:ln w="25400" cap="flat" cmpd="sng" algn="ctr">
                    <a:noFill/>
                    <a:prstDash val="solid"/>
                  </a:ln>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6" name="椭圆 30"/>
                  <p:cNvSpPr/>
                  <p:nvPr/>
                </p:nvSpPr>
                <p:spPr>
                  <a:xfrm rot="19870947">
                    <a:off x="5859728" y="5019672"/>
                    <a:ext cx="648361" cy="648360"/>
                  </a:xfrm>
                  <a:prstGeom prst="ellipse">
                    <a:avLst/>
                  </a:prstGeom>
                  <a:solidFill>
                    <a:srgbClr val="E7E6E6"/>
                  </a:solidFill>
                  <a:ln w="295275" cap="flat" cmpd="sng" algn="ctr">
                    <a:solidFill>
                      <a:srgbClr val="44546A"/>
                    </a:solidFill>
                    <a:prstDash val="solid"/>
                  </a:ln>
                  <a:effectLst/>
                </p:spPr>
                <p:txBody>
                  <a:bodyPr rtlCol="0" anchor="ctr"/>
                  <a:lstStyle/>
                  <a:p>
                    <a:pPr marL="0" marR="0" lvl="0" indent="0" algn="just" defTabSz="836930" eaLnBrk="1" fontAlgn="base" latinLnBrk="0" hangingPunct="1">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grpSp>
        <p:sp>
          <p:nvSpPr>
            <p:cNvPr id="83" name="AutoShape 59"/>
            <p:cNvSpPr/>
            <p:nvPr/>
          </p:nvSpPr>
          <p:spPr bwMode="auto">
            <a:xfrm>
              <a:off x="4918729" y="2285167"/>
              <a:ext cx="384412" cy="38375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84" name="AutoShape 112"/>
            <p:cNvSpPr/>
            <p:nvPr/>
          </p:nvSpPr>
          <p:spPr bwMode="auto">
            <a:xfrm>
              <a:off x="3999194" y="3820418"/>
              <a:ext cx="383755" cy="384412"/>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85" name="Group 132"/>
            <p:cNvGrpSpPr/>
            <p:nvPr/>
          </p:nvGrpSpPr>
          <p:grpSpPr>
            <a:xfrm>
              <a:off x="6843607" y="2534299"/>
              <a:ext cx="384412" cy="323404"/>
              <a:chOff x="5368132" y="2625725"/>
              <a:chExt cx="465138" cy="391319"/>
            </a:xfrm>
            <a:solidFill>
              <a:srgbClr val="E7E6E6"/>
            </a:solidFill>
          </p:grpSpPr>
          <p:sp>
            <p:nvSpPr>
              <p:cNvPr id="94"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5"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6"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6" name="Group 136"/>
            <p:cNvGrpSpPr/>
            <p:nvPr/>
          </p:nvGrpSpPr>
          <p:grpSpPr>
            <a:xfrm>
              <a:off x="7681436" y="3866045"/>
              <a:ext cx="383755" cy="383755"/>
              <a:chOff x="4439444" y="2582069"/>
              <a:chExt cx="464344" cy="464344"/>
            </a:xfrm>
            <a:solidFill>
              <a:srgbClr val="E7E6E6"/>
            </a:solidFill>
          </p:grpSpPr>
          <p:sp>
            <p:nvSpPr>
              <p:cNvPr id="91"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2"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93"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marL="0" marR="0" lvl="0" indent="0" algn="just" defTabSz="208915" eaLnBrk="1" fontAlgn="base" latinLnBrk="0" hangingPunct="0">
                  <a:lnSpc>
                    <a:spcPct val="120000"/>
                  </a:lnSpc>
                  <a:spcBef>
                    <a:spcPct val="0"/>
                  </a:spcBef>
                  <a:spcAft>
                    <a:spcPct val="0"/>
                  </a:spcAft>
                  <a:buClrTx/>
                  <a:buSzTx/>
                  <a:buFontTx/>
                  <a:buNone/>
                  <a:defRPr/>
                </a:pPr>
                <a:endParaRPr kumimoji="0" lang="en-US" sz="9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87" name="Rectangle 140"/>
            <p:cNvSpPr/>
            <p:nvPr/>
          </p:nvSpPr>
          <p:spPr>
            <a:xfrm>
              <a:off x="3456000" y="4301604"/>
              <a:ext cx="1799288" cy="772949"/>
            </a:xfrm>
            <a:prstGeom prst="rect">
              <a:avLst/>
            </a:prstGeom>
          </p:spPr>
          <p:txBody>
            <a:bodyPr wrap="square">
              <a:spAutoFit/>
            </a:bodyPr>
            <a:lstStyle/>
            <a:p>
              <a:pPr algn="ctr"/>
              <a:r>
                <a:rPr lang="zh-CN" altLang="en-US" sz="8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1"/>
                </a:solidFill>
                <a:latin typeface="微软雅黑" panose="020B0503020204020204" pitchFamily="34" charset="-122"/>
                <a:ea typeface="微软雅黑" panose="020B0503020204020204" pitchFamily="34" charset="-122"/>
              </a:endParaRPr>
            </a:p>
          </p:txBody>
        </p:sp>
        <p:sp>
          <p:nvSpPr>
            <p:cNvPr id="88" name="Rectangle 141"/>
            <p:cNvSpPr/>
            <p:nvPr/>
          </p:nvSpPr>
          <p:spPr>
            <a:xfrm>
              <a:off x="4405224" y="2799521"/>
              <a:ext cx="1446923" cy="907375"/>
            </a:xfrm>
            <a:prstGeom prst="rect">
              <a:avLst/>
            </a:prstGeom>
          </p:spPr>
          <p:txBody>
            <a:bodyPr wrap="square">
              <a:spAutoFit/>
            </a:bodyPr>
            <a:lstStyle/>
            <a:p>
              <a:pPr algn="ctr"/>
              <a:r>
                <a:rPr lang="zh-CN" altLang="en-US" sz="8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1"/>
                </a:solidFill>
                <a:latin typeface="微软雅黑" panose="020B0503020204020204" pitchFamily="34" charset="-122"/>
                <a:ea typeface="微软雅黑" panose="020B0503020204020204" pitchFamily="34" charset="-122"/>
              </a:endParaRPr>
            </a:p>
          </p:txBody>
        </p:sp>
        <p:sp>
          <p:nvSpPr>
            <p:cNvPr id="89" name="Rectangle 142"/>
            <p:cNvSpPr/>
            <p:nvPr/>
          </p:nvSpPr>
          <p:spPr>
            <a:xfrm>
              <a:off x="6304303" y="2941200"/>
              <a:ext cx="1390289" cy="907375"/>
            </a:xfrm>
            <a:prstGeom prst="rect">
              <a:avLst/>
            </a:prstGeom>
          </p:spPr>
          <p:txBody>
            <a:bodyPr wrap="square">
              <a:spAutoFit/>
            </a:bodyPr>
            <a:lstStyle/>
            <a:p>
              <a:pPr algn="ctr"/>
              <a:r>
                <a:rPr lang="zh-CN" altLang="en-US" sz="8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1"/>
                </a:solidFill>
                <a:latin typeface="微软雅黑" panose="020B0503020204020204" pitchFamily="34" charset="-122"/>
                <a:ea typeface="微软雅黑" panose="020B0503020204020204" pitchFamily="34" charset="-122"/>
              </a:endParaRPr>
            </a:p>
          </p:txBody>
        </p:sp>
        <p:sp>
          <p:nvSpPr>
            <p:cNvPr id="90" name="Rectangle 143"/>
            <p:cNvSpPr/>
            <p:nvPr/>
          </p:nvSpPr>
          <p:spPr>
            <a:xfrm>
              <a:off x="6933576" y="4243918"/>
              <a:ext cx="1736992" cy="772949"/>
            </a:xfrm>
            <a:prstGeom prst="rect">
              <a:avLst/>
            </a:prstGeom>
          </p:spPr>
          <p:txBody>
            <a:bodyPr wrap="square">
              <a:spAutoFit/>
            </a:bodyPr>
            <a:lstStyle/>
            <a:p>
              <a:pPr algn="ctr"/>
              <a:r>
                <a:rPr lang="zh-CN" altLang="en-US" sz="8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sp>
        <p:nvSpPr>
          <p:cNvPr id="107" name="Rectangle 51"/>
          <p:cNvSpPr/>
          <p:nvPr/>
        </p:nvSpPr>
        <p:spPr>
          <a:xfrm>
            <a:off x="1929495" y="5600052"/>
            <a:ext cx="8999762" cy="369332"/>
          </a:xfrm>
          <a:prstGeom prst="rect">
            <a:avLst/>
          </a:prstGeom>
        </p:spPr>
        <p:txBody>
          <a:bodyPr wrap="square" lIns="0" tIns="0" rIns="0" bIns="0">
            <a:spAutoFit/>
          </a:bodyPr>
          <a:lstStyle/>
          <a:p>
            <a:pPr algn="ctr"/>
            <a:r>
              <a:rPr lang="zh-CN" altLang="en-US" sz="12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1200" dirty="0">
              <a:solidFill>
                <a:schemeClr val="bg2">
                  <a:lumMod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500" fill="hold"/>
                                        <p:tgtEl>
                                          <p:spTgt spid="61"/>
                                        </p:tgtEl>
                                        <p:attrNameLst>
                                          <p:attrName>ppt_w</p:attrName>
                                        </p:attrNameLst>
                                      </p:cBhvr>
                                      <p:tavLst>
                                        <p:tav tm="0">
                                          <p:val>
                                            <p:fltVal val="0"/>
                                          </p:val>
                                        </p:tav>
                                        <p:tav tm="100000">
                                          <p:val>
                                            <p:strVal val="#ppt_w"/>
                                          </p:val>
                                        </p:tav>
                                      </p:tavLst>
                                    </p:anim>
                                    <p:anim calcmode="lin" valueType="num">
                                      <p:cBhvr>
                                        <p:cTn id="8" dur="500" fill="hold"/>
                                        <p:tgtEl>
                                          <p:spTgt spid="61"/>
                                        </p:tgtEl>
                                        <p:attrNameLst>
                                          <p:attrName>ppt_h</p:attrName>
                                        </p:attrNameLst>
                                      </p:cBhvr>
                                      <p:tavLst>
                                        <p:tav tm="0">
                                          <p:val>
                                            <p:fltVal val="0"/>
                                          </p:val>
                                        </p:tav>
                                        <p:tav tm="100000">
                                          <p:val>
                                            <p:strVal val="#ppt_h"/>
                                          </p:val>
                                        </p:tav>
                                      </p:tavLst>
                                    </p:anim>
                                    <p:anim calcmode="lin" valueType="num">
                                      <p:cBhvr>
                                        <p:cTn id="9" dur="500" fill="hold"/>
                                        <p:tgtEl>
                                          <p:spTgt spid="61"/>
                                        </p:tgtEl>
                                        <p:attrNameLst>
                                          <p:attrName>style.rotation</p:attrName>
                                        </p:attrNameLst>
                                      </p:cBhvr>
                                      <p:tavLst>
                                        <p:tav tm="0">
                                          <p:val>
                                            <p:fltVal val="360"/>
                                          </p:val>
                                        </p:tav>
                                        <p:tav tm="100000">
                                          <p:val>
                                            <p:fltVal val="0"/>
                                          </p:val>
                                        </p:tav>
                                      </p:tavLst>
                                    </p:anim>
                                    <p:animEffect transition="in" filter="fade">
                                      <p:cBhvr>
                                        <p:cTn id="10" dur="500"/>
                                        <p:tgtEl>
                                          <p:spTgt spid="61"/>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60"/>
                                        </p:tgtEl>
                                        <p:attrNameLst>
                                          <p:attrName>style.visibility</p:attrName>
                                        </p:attrNameLst>
                                      </p:cBhvr>
                                      <p:to>
                                        <p:strVal val="visible"/>
                                      </p:to>
                                    </p:set>
                                    <p:anim calcmode="lin" valueType="num">
                                      <p:cBhvr>
                                        <p:cTn id="15" dur="500" fill="hold"/>
                                        <p:tgtEl>
                                          <p:spTgt spid="6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0"/>
                                        </p:tgtEl>
                                        <p:attrNameLst>
                                          <p:attrName>ppt_y</p:attrName>
                                        </p:attrNameLst>
                                      </p:cBhvr>
                                      <p:tavLst>
                                        <p:tav tm="0">
                                          <p:val>
                                            <p:strVal val="#ppt_y"/>
                                          </p:val>
                                        </p:tav>
                                        <p:tav tm="100000">
                                          <p:val>
                                            <p:strVal val="#ppt_y"/>
                                          </p:val>
                                        </p:tav>
                                      </p:tavLst>
                                    </p:anim>
                                    <p:anim calcmode="lin" valueType="num">
                                      <p:cBhvr>
                                        <p:cTn id="17" dur="500" fill="hold"/>
                                        <p:tgtEl>
                                          <p:spTgt spid="6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0"/>
                                        </p:tgtEl>
                                      </p:cBhvr>
                                    </p:animEffect>
                                  </p:childTnLst>
                                </p:cTn>
                              </p:par>
                            </p:childTnLst>
                          </p:cTn>
                        </p:par>
                        <p:par>
                          <p:cTn id="20" fill="hold">
                            <p:stCondLst>
                              <p:cond delay="850"/>
                            </p:stCondLst>
                            <p:childTnLst>
                              <p:par>
                                <p:cTn id="21" presetID="42" presetClass="entr" presetSubtype="0" fill="hold" nodeType="after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fade">
                                      <p:cBhvr>
                                        <p:cTn id="23" dur="1000"/>
                                        <p:tgtEl>
                                          <p:spTgt spid="81"/>
                                        </p:tgtEl>
                                      </p:cBhvr>
                                    </p:animEffect>
                                    <p:anim calcmode="lin" valueType="num">
                                      <p:cBhvr>
                                        <p:cTn id="24" dur="1000" fill="hold"/>
                                        <p:tgtEl>
                                          <p:spTgt spid="81"/>
                                        </p:tgtEl>
                                        <p:attrNameLst>
                                          <p:attrName>ppt_x</p:attrName>
                                        </p:attrNameLst>
                                      </p:cBhvr>
                                      <p:tavLst>
                                        <p:tav tm="0">
                                          <p:val>
                                            <p:strVal val="#ppt_x"/>
                                          </p:val>
                                        </p:tav>
                                        <p:tav tm="100000">
                                          <p:val>
                                            <p:strVal val="#ppt_x"/>
                                          </p:val>
                                        </p:tav>
                                      </p:tavLst>
                                    </p:anim>
                                    <p:anim calcmode="lin" valueType="num">
                                      <p:cBhvr>
                                        <p:cTn id="25" dur="1000" fill="hold"/>
                                        <p:tgtEl>
                                          <p:spTgt spid="81"/>
                                        </p:tgtEl>
                                        <p:attrNameLst>
                                          <p:attrName>ppt_y</p:attrName>
                                        </p:attrNameLst>
                                      </p:cBhvr>
                                      <p:tavLst>
                                        <p:tav tm="0">
                                          <p:val>
                                            <p:strVal val="#ppt_y+.1"/>
                                          </p:val>
                                        </p:tav>
                                        <p:tav tm="100000">
                                          <p:val>
                                            <p:strVal val="#ppt_y"/>
                                          </p:val>
                                        </p:tav>
                                      </p:tavLst>
                                    </p:anim>
                                  </p:childTnLst>
                                </p:cTn>
                              </p:par>
                            </p:childTnLst>
                          </p:cTn>
                        </p:par>
                        <p:par>
                          <p:cTn id="26" fill="hold">
                            <p:stCondLst>
                              <p:cond delay="1850"/>
                            </p:stCondLst>
                            <p:childTnLst>
                              <p:par>
                                <p:cTn id="27" presetID="53" presetClass="entr" presetSubtype="16" fill="hold" nodeType="afterEffect">
                                  <p:stCondLst>
                                    <p:cond delay="0"/>
                                  </p:stCondLst>
                                  <p:childTnLst>
                                    <p:set>
                                      <p:cBhvr>
                                        <p:cTn id="28" dur="1" fill="hold">
                                          <p:stCondLst>
                                            <p:cond delay="0"/>
                                          </p:stCondLst>
                                        </p:cTn>
                                        <p:tgtEl>
                                          <p:spTgt spid="75"/>
                                        </p:tgtEl>
                                        <p:attrNameLst>
                                          <p:attrName>style.visibility</p:attrName>
                                        </p:attrNameLst>
                                      </p:cBhvr>
                                      <p:to>
                                        <p:strVal val="visible"/>
                                      </p:to>
                                    </p:set>
                                    <p:anim calcmode="lin" valueType="num">
                                      <p:cBhvr>
                                        <p:cTn id="29" dur="500" fill="hold"/>
                                        <p:tgtEl>
                                          <p:spTgt spid="75"/>
                                        </p:tgtEl>
                                        <p:attrNameLst>
                                          <p:attrName>ppt_w</p:attrName>
                                        </p:attrNameLst>
                                      </p:cBhvr>
                                      <p:tavLst>
                                        <p:tav tm="0">
                                          <p:val>
                                            <p:fltVal val="0"/>
                                          </p:val>
                                        </p:tav>
                                        <p:tav tm="100000">
                                          <p:val>
                                            <p:strVal val="#ppt_w"/>
                                          </p:val>
                                        </p:tav>
                                      </p:tavLst>
                                    </p:anim>
                                    <p:anim calcmode="lin" valueType="num">
                                      <p:cBhvr>
                                        <p:cTn id="30" dur="500" fill="hold"/>
                                        <p:tgtEl>
                                          <p:spTgt spid="75"/>
                                        </p:tgtEl>
                                        <p:attrNameLst>
                                          <p:attrName>ppt_h</p:attrName>
                                        </p:attrNameLst>
                                      </p:cBhvr>
                                      <p:tavLst>
                                        <p:tav tm="0">
                                          <p:val>
                                            <p:fltVal val="0"/>
                                          </p:val>
                                        </p:tav>
                                        <p:tav tm="100000">
                                          <p:val>
                                            <p:strVal val="#ppt_h"/>
                                          </p:val>
                                        </p:tav>
                                      </p:tavLst>
                                    </p:anim>
                                    <p:animEffect transition="in" filter="fade">
                                      <p:cBhvr>
                                        <p:cTn id="31" dur="500"/>
                                        <p:tgtEl>
                                          <p:spTgt spid="75"/>
                                        </p:tgtEl>
                                      </p:cBhvr>
                                    </p:animEffect>
                                  </p:childTnLst>
                                </p:cTn>
                              </p:par>
                            </p:childTnLst>
                          </p:cTn>
                        </p:par>
                        <p:par>
                          <p:cTn id="32" fill="hold">
                            <p:stCondLst>
                              <p:cond delay="2350"/>
                            </p:stCondLst>
                            <p:childTnLst>
                              <p:par>
                                <p:cTn id="33" presetID="53" presetClass="entr" presetSubtype="16" fill="hold" nodeType="afterEffect">
                                  <p:stCondLst>
                                    <p:cond delay="0"/>
                                  </p:stCondLst>
                                  <p:childTnLst>
                                    <p:set>
                                      <p:cBhvr>
                                        <p:cTn id="34" dur="1" fill="hold">
                                          <p:stCondLst>
                                            <p:cond delay="0"/>
                                          </p:stCondLst>
                                        </p:cTn>
                                        <p:tgtEl>
                                          <p:spTgt spid="78"/>
                                        </p:tgtEl>
                                        <p:attrNameLst>
                                          <p:attrName>style.visibility</p:attrName>
                                        </p:attrNameLst>
                                      </p:cBhvr>
                                      <p:to>
                                        <p:strVal val="visible"/>
                                      </p:to>
                                    </p:set>
                                    <p:anim calcmode="lin" valueType="num">
                                      <p:cBhvr>
                                        <p:cTn id="35" dur="500" fill="hold"/>
                                        <p:tgtEl>
                                          <p:spTgt spid="78"/>
                                        </p:tgtEl>
                                        <p:attrNameLst>
                                          <p:attrName>ppt_w</p:attrName>
                                        </p:attrNameLst>
                                      </p:cBhvr>
                                      <p:tavLst>
                                        <p:tav tm="0">
                                          <p:val>
                                            <p:fltVal val="0"/>
                                          </p:val>
                                        </p:tav>
                                        <p:tav tm="100000">
                                          <p:val>
                                            <p:strVal val="#ppt_w"/>
                                          </p:val>
                                        </p:tav>
                                      </p:tavLst>
                                    </p:anim>
                                    <p:anim calcmode="lin" valueType="num">
                                      <p:cBhvr>
                                        <p:cTn id="36" dur="500" fill="hold"/>
                                        <p:tgtEl>
                                          <p:spTgt spid="78"/>
                                        </p:tgtEl>
                                        <p:attrNameLst>
                                          <p:attrName>ppt_h</p:attrName>
                                        </p:attrNameLst>
                                      </p:cBhvr>
                                      <p:tavLst>
                                        <p:tav tm="0">
                                          <p:val>
                                            <p:fltVal val="0"/>
                                          </p:val>
                                        </p:tav>
                                        <p:tav tm="100000">
                                          <p:val>
                                            <p:strVal val="#ppt_h"/>
                                          </p:val>
                                        </p:tav>
                                      </p:tavLst>
                                    </p:anim>
                                    <p:animEffect transition="in" filter="fade">
                                      <p:cBhvr>
                                        <p:cTn id="37" dur="500"/>
                                        <p:tgtEl>
                                          <p:spTgt spid="78"/>
                                        </p:tgtEl>
                                      </p:cBhvr>
                                    </p:animEffect>
                                  </p:childTnLst>
                                </p:cTn>
                              </p:par>
                            </p:childTnLst>
                          </p:cTn>
                        </p:par>
                        <p:par>
                          <p:cTn id="38" fill="hold">
                            <p:stCondLst>
                              <p:cond delay="2850"/>
                            </p:stCondLst>
                            <p:childTnLst>
                              <p:par>
                                <p:cTn id="39" presetID="53" presetClass="entr" presetSubtype="16" fill="hold" nodeType="afterEffect">
                                  <p:stCondLst>
                                    <p:cond delay="0"/>
                                  </p:stCondLst>
                                  <p:childTnLst>
                                    <p:set>
                                      <p:cBhvr>
                                        <p:cTn id="40" dur="1" fill="hold">
                                          <p:stCondLst>
                                            <p:cond delay="0"/>
                                          </p:stCondLst>
                                        </p:cTn>
                                        <p:tgtEl>
                                          <p:spTgt spid="69"/>
                                        </p:tgtEl>
                                        <p:attrNameLst>
                                          <p:attrName>style.visibility</p:attrName>
                                        </p:attrNameLst>
                                      </p:cBhvr>
                                      <p:to>
                                        <p:strVal val="visible"/>
                                      </p:to>
                                    </p:set>
                                    <p:anim calcmode="lin" valueType="num">
                                      <p:cBhvr>
                                        <p:cTn id="41" dur="500" fill="hold"/>
                                        <p:tgtEl>
                                          <p:spTgt spid="69"/>
                                        </p:tgtEl>
                                        <p:attrNameLst>
                                          <p:attrName>ppt_w</p:attrName>
                                        </p:attrNameLst>
                                      </p:cBhvr>
                                      <p:tavLst>
                                        <p:tav tm="0">
                                          <p:val>
                                            <p:fltVal val="0"/>
                                          </p:val>
                                        </p:tav>
                                        <p:tav tm="100000">
                                          <p:val>
                                            <p:strVal val="#ppt_w"/>
                                          </p:val>
                                        </p:tav>
                                      </p:tavLst>
                                    </p:anim>
                                    <p:anim calcmode="lin" valueType="num">
                                      <p:cBhvr>
                                        <p:cTn id="42" dur="500" fill="hold"/>
                                        <p:tgtEl>
                                          <p:spTgt spid="69"/>
                                        </p:tgtEl>
                                        <p:attrNameLst>
                                          <p:attrName>ppt_h</p:attrName>
                                        </p:attrNameLst>
                                      </p:cBhvr>
                                      <p:tavLst>
                                        <p:tav tm="0">
                                          <p:val>
                                            <p:fltVal val="0"/>
                                          </p:val>
                                        </p:tav>
                                        <p:tav tm="100000">
                                          <p:val>
                                            <p:strVal val="#ppt_h"/>
                                          </p:val>
                                        </p:tav>
                                      </p:tavLst>
                                    </p:anim>
                                    <p:animEffect transition="in" filter="fade">
                                      <p:cBhvr>
                                        <p:cTn id="43" dur="500"/>
                                        <p:tgtEl>
                                          <p:spTgt spid="69"/>
                                        </p:tgtEl>
                                      </p:cBhvr>
                                    </p:animEffect>
                                  </p:childTnLst>
                                </p:cTn>
                              </p:par>
                            </p:childTnLst>
                          </p:cTn>
                        </p:par>
                        <p:par>
                          <p:cTn id="44" fill="hold">
                            <p:stCondLst>
                              <p:cond delay="3350"/>
                            </p:stCondLst>
                            <p:childTnLst>
                              <p:par>
                                <p:cTn id="45" presetID="53" presetClass="entr" presetSubtype="16" fill="hold" nodeType="afterEffect">
                                  <p:stCondLst>
                                    <p:cond delay="0"/>
                                  </p:stCondLst>
                                  <p:childTnLst>
                                    <p:set>
                                      <p:cBhvr>
                                        <p:cTn id="46" dur="1" fill="hold">
                                          <p:stCondLst>
                                            <p:cond delay="0"/>
                                          </p:stCondLst>
                                        </p:cTn>
                                        <p:tgtEl>
                                          <p:spTgt spid="72"/>
                                        </p:tgtEl>
                                        <p:attrNameLst>
                                          <p:attrName>style.visibility</p:attrName>
                                        </p:attrNameLst>
                                      </p:cBhvr>
                                      <p:to>
                                        <p:strVal val="visible"/>
                                      </p:to>
                                    </p:set>
                                    <p:anim calcmode="lin" valueType="num">
                                      <p:cBhvr>
                                        <p:cTn id="47" dur="500" fill="hold"/>
                                        <p:tgtEl>
                                          <p:spTgt spid="72"/>
                                        </p:tgtEl>
                                        <p:attrNameLst>
                                          <p:attrName>ppt_w</p:attrName>
                                        </p:attrNameLst>
                                      </p:cBhvr>
                                      <p:tavLst>
                                        <p:tav tm="0">
                                          <p:val>
                                            <p:fltVal val="0"/>
                                          </p:val>
                                        </p:tav>
                                        <p:tav tm="100000">
                                          <p:val>
                                            <p:strVal val="#ppt_w"/>
                                          </p:val>
                                        </p:tav>
                                      </p:tavLst>
                                    </p:anim>
                                    <p:anim calcmode="lin" valueType="num">
                                      <p:cBhvr>
                                        <p:cTn id="48" dur="500" fill="hold"/>
                                        <p:tgtEl>
                                          <p:spTgt spid="72"/>
                                        </p:tgtEl>
                                        <p:attrNameLst>
                                          <p:attrName>ppt_h</p:attrName>
                                        </p:attrNameLst>
                                      </p:cBhvr>
                                      <p:tavLst>
                                        <p:tav tm="0">
                                          <p:val>
                                            <p:fltVal val="0"/>
                                          </p:val>
                                        </p:tav>
                                        <p:tav tm="100000">
                                          <p:val>
                                            <p:strVal val="#ppt_h"/>
                                          </p:val>
                                        </p:tav>
                                      </p:tavLst>
                                    </p:anim>
                                    <p:animEffect transition="in" filter="fade">
                                      <p:cBhvr>
                                        <p:cTn id="49" dur="500"/>
                                        <p:tgtEl>
                                          <p:spTgt spid="72"/>
                                        </p:tgtEl>
                                      </p:cBhvr>
                                    </p:animEffect>
                                  </p:childTnLst>
                                </p:cTn>
                              </p:par>
                            </p:childTnLst>
                          </p:cTn>
                        </p:par>
                        <p:par>
                          <p:cTn id="50" fill="hold">
                            <p:stCondLst>
                              <p:cond delay="3850"/>
                            </p:stCondLst>
                            <p:childTnLst>
                              <p:par>
                                <p:cTn id="51" presetID="16" presetClass="entr" presetSubtype="21" fill="hold" grpId="0"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barn(inVertical)">
                                      <p:cBhvr>
                                        <p:cTn id="53"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10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52" name="组合 51"/>
          <p:cNvGrpSpPr/>
          <p:nvPr/>
        </p:nvGrpSpPr>
        <p:grpSpPr>
          <a:xfrm>
            <a:off x="381709" y="148265"/>
            <a:ext cx="448427" cy="805007"/>
            <a:chOff x="7019926" y="4918076"/>
            <a:chExt cx="395287" cy="709612"/>
          </a:xfrm>
          <a:solidFill>
            <a:srgbClr val="5EB5AB"/>
          </a:solidFill>
        </p:grpSpPr>
        <p:sp>
          <p:nvSpPr>
            <p:cNvPr id="53"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4"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5"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6"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7"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8"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59"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grpSp>
        <p:nvGrpSpPr>
          <p:cNvPr id="60" name="Group 3"/>
          <p:cNvGrpSpPr/>
          <p:nvPr/>
        </p:nvGrpSpPr>
        <p:grpSpPr>
          <a:xfrm>
            <a:off x="2017817" y="1538566"/>
            <a:ext cx="3284566" cy="4853182"/>
            <a:chOff x="1912729" y="1458758"/>
            <a:chExt cx="3510756" cy="5187394"/>
          </a:xfrm>
        </p:grpSpPr>
        <p:grpSp>
          <p:nvGrpSpPr>
            <p:cNvPr id="61" name="Group 4"/>
            <p:cNvGrpSpPr/>
            <p:nvPr/>
          </p:nvGrpSpPr>
          <p:grpSpPr>
            <a:xfrm>
              <a:off x="1972256" y="1458758"/>
              <a:ext cx="292103" cy="5187394"/>
              <a:chOff x="1374772" y="1213680"/>
              <a:chExt cx="274322" cy="5187394"/>
            </a:xfrm>
          </p:grpSpPr>
          <p:sp>
            <p:nvSpPr>
              <p:cNvPr id="78"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79"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rgbClr val="44546A"/>
                  </a:gs>
                  <a:gs pos="82000">
                    <a:srgbClr val="44546A"/>
                  </a:gs>
                  <a:gs pos="34000">
                    <a:srgbClr val="44546A">
                      <a:lumMod val="75000"/>
                    </a:srgbClr>
                  </a:gs>
                  <a:gs pos="0">
                    <a:srgbClr val="44546A"/>
                  </a:gs>
                  <a:gs pos="38000">
                    <a:srgbClr val="44546A"/>
                  </a:gs>
                  <a:gs pos="100000">
                    <a:srgbClr val="44546A"/>
                  </a:gs>
                </a:gsLst>
                <a:lin ang="0" scaled="1"/>
                <a:tileRect/>
              </a:gra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0" name="Rectangle 23"/>
              <p:cNvSpPr/>
              <p:nvPr/>
            </p:nvSpPr>
            <p:spPr>
              <a:xfrm>
                <a:off x="1374774" y="1417118"/>
                <a:ext cx="272825" cy="590550"/>
              </a:xfrm>
              <a:prstGeom prst="rect">
                <a:avLst/>
              </a:prstGeom>
              <a:gradFill flip="none" rotWithShape="1">
                <a:gsLst>
                  <a:gs pos="0">
                    <a:sysClr val="window" lastClr="FFFFFF">
                      <a:lumMod val="75000"/>
                    </a:sysClr>
                  </a:gs>
                  <a:gs pos="27000">
                    <a:srgbClr val="F2F2F2">
                      <a:lumMod val="0"/>
                      <a:lumOff val="100000"/>
                    </a:srgbClr>
                  </a:gs>
                  <a:gs pos="100000">
                    <a:sysClr val="window" lastClr="FFFFFF">
                      <a:lumMod val="50000"/>
                    </a:sysClr>
                  </a:gs>
                </a:gsLst>
                <a:lin ang="10800000" scaled="1"/>
                <a:tileRect/>
              </a:gra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1" name="Rectangle 24"/>
              <p:cNvSpPr/>
              <p:nvPr/>
            </p:nvSpPr>
            <p:spPr>
              <a:xfrm>
                <a:off x="1404710" y="1213680"/>
                <a:ext cx="212954" cy="203438"/>
              </a:xfrm>
              <a:prstGeom prst="rect">
                <a:avLst/>
              </a:prstGeom>
              <a:solidFill>
                <a:srgbClr val="44546A"/>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2"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cxnSp>
            <p:nvCxnSpPr>
              <p:cNvPr id="83" name="Straight Connector 26"/>
              <p:cNvCxnSpPr/>
              <p:nvPr/>
            </p:nvCxnSpPr>
            <p:spPr>
              <a:xfrm>
                <a:off x="1374774" y="1486648"/>
                <a:ext cx="274320" cy="0"/>
              </a:xfrm>
              <a:prstGeom prst="line">
                <a:avLst/>
              </a:prstGeom>
              <a:noFill/>
              <a:ln w="6350" cap="flat" cmpd="sng" algn="ctr">
                <a:solidFill>
                  <a:sysClr val="window" lastClr="FFFFFF">
                    <a:lumMod val="65000"/>
                  </a:sysClr>
                </a:solidFill>
                <a:prstDash val="solid"/>
                <a:miter lim="800000"/>
              </a:ln>
              <a:effectLst/>
            </p:spPr>
          </p:cxnSp>
          <p:cxnSp>
            <p:nvCxnSpPr>
              <p:cNvPr id="84" name="Straight Connector 27"/>
              <p:cNvCxnSpPr/>
              <p:nvPr/>
            </p:nvCxnSpPr>
            <p:spPr>
              <a:xfrm>
                <a:off x="1374774" y="1562425"/>
                <a:ext cx="274320" cy="0"/>
              </a:xfrm>
              <a:prstGeom prst="line">
                <a:avLst/>
              </a:prstGeom>
              <a:noFill/>
              <a:ln w="6350" cap="flat" cmpd="sng" algn="ctr">
                <a:solidFill>
                  <a:sysClr val="window" lastClr="FFFFFF">
                    <a:lumMod val="65000"/>
                  </a:sysClr>
                </a:solidFill>
                <a:prstDash val="solid"/>
                <a:miter lim="800000"/>
              </a:ln>
              <a:effectLst/>
            </p:spPr>
          </p:cxnSp>
          <p:cxnSp>
            <p:nvCxnSpPr>
              <p:cNvPr id="85" name="Straight Connector 28"/>
              <p:cNvCxnSpPr/>
              <p:nvPr/>
            </p:nvCxnSpPr>
            <p:spPr>
              <a:xfrm>
                <a:off x="1374774" y="1638202"/>
                <a:ext cx="274320" cy="0"/>
              </a:xfrm>
              <a:prstGeom prst="line">
                <a:avLst/>
              </a:prstGeom>
              <a:noFill/>
              <a:ln w="6350" cap="flat" cmpd="sng" algn="ctr">
                <a:solidFill>
                  <a:sysClr val="window" lastClr="FFFFFF">
                    <a:lumMod val="65000"/>
                  </a:sysClr>
                </a:solidFill>
                <a:prstDash val="solid"/>
                <a:miter lim="800000"/>
              </a:ln>
              <a:effectLst/>
            </p:spPr>
          </p:cxnSp>
          <p:cxnSp>
            <p:nvCxnSpPr>
              <p:cNvPr id="86" name="Straight Connector 29"/>
              <p:cNvCxnSpPr/>
              <p:nvPr/>
            </p:nvCxnSpPr>
            <p:spPr>
              <a:xfrm>
                <a:off x="1374774" y="1713979"/>
                <a:ext cx="274320" cy="0"/>
              </a:xfrm>
              <a:prstGeom prst="line">
                <a:avLst/>
              </a:prstGeom>
              <a:noFill/>
              <a:ln w="6350" cap="flat" cmpd="sng" algn="ctr">
                <a:solidFill>
                  <a:sysClr val="window" lastClr="FFFFFF">
                    <a:lumMod val="65000"/>
                  </a:sysClr>
                </a:solidFill>
                <a:prstDash val="solid"/>
                <a:miter lim="800000"/>
              </a:ln>
              <a:effectLst/>
            </p:spPr>
          </p:cxnSp>
          <p:cxnSp>
            <p:nvCxnSpPr>
              <p:cNvPr id="87" name="Straight Connector 30"/>
              <p:cNvCxnSpPr/>
              <p:nvPr/>
            </p:nvCxnSpPr>
            <p:spPr>
              <a:xfrm>
                <a:off x="1374774" y="1789756"/>
                <a:ext cx="274320" cy="0"/>
              </a:xfrm>
              <a:prstGeom prst="line">
                <a:avLst/>
              </a:prstGeom>
              <a:noFill/>
              <a:ln w="6350" cap="flat" cmpd="sng" algn="ctr">
                <a:solidFill>
                  <a:sysClr val="window" lastClr="FFFFFF">
                    <a:lumMod val="65000"/>
                  </a:sysClr>
                </a:solidFill>
                <a:prstDash val="solid"/>
                <a:miter lim="800000"/>
              </a:ln>
              <a:effectLst/>
            </p:spPr>
          </p:cxnSp>
          <p:cxnSp>
            <p:nvCxnSpPr>
              <p:cNvPr id="88" name="Straight Connector 31"/>
              <p:cNvCxnSpPr/>
              <p:nvPr/>
            </p:nvCxnSpPr>
            <p:spPr>
              <a:xfrm>
                <a:off x="1374774" y="1865533"/>
                <a:ext cx="274320" cy="0"/>
              </a:xfrm>
              <a:prstGeom prst="line">
                <a:avLst/>
              </a:prstGeom>
              <a:noFill/>
              <a:ln w="6350" cap="flat" cmpd="sng" algn="ctr">
                <a:solidFill>
                  <a:sysClr val="window" lastClr="FFFFFF">
                    <a:lumMod val="65000"/>
                  </a:sysClr>
                </a:solidFill>
                <a:prstDash val="solid"/>
                <a:miter lim="800000"/>
              </a:ln>
              <a:effectLst/>
            </p:spPr>
          </p:cxnSp>
          <p:cxnSp>
            <p:nvCxnSpPr>
              <p:cNvPr id="89" name="Straight Connector 32"/>
              <p:cNvCxnSpPr/>
              <p:nvPr/>
            </p:nvCxnSpPr>
            <p:spPr>
              <a:xfrm>
                <a:off x="1374774" y="1941308"/>
                <a:ext cx="274320" cy="0"/>
              </a:xfrm>
              <a:prstGeom prst="line">
                <a:avLst/>
              </a:prstGeom>
              <a:noFill/>
              <a:ln w="6350" cap="flat" cmpd="sng" algn="ctr">
                <a:solidFill>
                  <a:sysClr val="window" lastClr="FFFFFF">
                    <a:lumMod val="65000"/>
                  </a:sysClr>
                </a:solidFill>
                <a:prstDash val="solid"/>
                <a:miter lim="800000"/>
              </a:ln>
              <a:effectLst/>
            </p:spPr>
          </p:cxnSp>
        </p:grpSp>
        <p:sp>
          <p:nvSpPr>
            <p:cNvPr id="62" name="Trapezoid 5"/>
            <p:cNvSpPr/>
            <p:nvPr/>
          </p:nvSpPr>
          <p:spPr>
            <a:xfrm rot="16200000">
              <a:off x="1594832" y="5341831"/>
              <a:ext cx="695326" cy="59529"/>
            </a:xfrm>
            <a:prstGeom prst="trapezoid">
              <a:avLst>
                <a:gd name="adj" fmla="val 69837"/>
              </a:avLst>
            </a:prstGeom>
            <a:solidFill>
              <a:srgbClr val="7F7F7F">
                <a:lumMod val="50000"/>
              </a:srgbClr>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3" name="Trapezoid 6"/>
            <p:cNvSpPr/>
            <p:nvPr/>
          </p:nvSpPr>
          <p:spPr>
            <a:xfrm rot="16200000">
              <a:off x="1594832" y="4439533"/>
              <a:ext cx="695326" cy="59529"/>
            </a:xfrm>
            <a:prstGeom prst="trapezoid">
              <a:avLst>
                <a:gd name="adj" fmla="val 69837"/>
              </a:avLst>
            </a:prstGeom>
            <a:solidFill>
              <a:srgbClr val="0C2744">
                <a:lumMod val="50000"/>
              </a:srgbClr>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4" name="Trapezoid 7"/>
            <p:cNvSpPr/>
            <p:nvPr/>
          </p:nvSpPr>
          <p:spPr>
            <a:xfrm rot="16200000">
              <a:off x="1594832" y="3537234"/>
              <a:ext cx="695326" cy="59529"/>
            </a:xfrm>
            <a:prstGeom prst="trapezoid">
              <a:avLst>
                <a:gd name="adj" fmla="val 69837"/>
              </a:avLst>
            </a:prstGeom>
            <a:solidFill>
              <a:srgbClr val="7F7F7F">
                <a:lumMod val="50000"/>
              </a:srgbClr>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5" name="Trapezoid 8"/>
            <p:cNvSpPr/>
            <p:nvPr/>
          </p:nvSpPr>
          <p:spPr>
            <a:xfrm rot="16200000">
              <a:off x="1594832" y="2634935"/>
              <a:ext cx="695326" cy="59529"/>
            </a:xfrm>
            <a:prstGeom prst="trapezoid">
              <a:avLst>
                <a:gd name="adj" fmla="val 69837"/>
              </a:avLst>
            </a:prstGeom>
            <a:solidFill>
              <a:srgbClr val="0C2744">
                <a:lumMod val="50000"/>
              </a:srgbClr>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6" name="Pentagon 9"/>
            <p:cNvSpPr/>
            <p:nvPr/>
          </p:nvSpPr>
          <p:spPr>
            <a:xfrm>
              <a:off x="1912729" y="2359899"/>
              <a:ext cx="3510756" cy="607219"/>
            </a:xfrm>
            <a:prstGeom prst="homePlate">
              <a:avLst>
                <a:gd name="adj" fmla="val 36274"/>
              </a:avLst>
            </a:prstGeom>
            <a:solidFill>
              <a:srgbClr val="5EB5AB"/>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7" name="Pentagon 10"/>
            <p:cNvSpPr/>
            <p:nvPr/>
          </p:nvSpPr>
          <p:spPr>
            <a:xfrm>
              <a:off x="1912729" y="3262198"/>
              <a:ext cx="3510756" cy="607219"/>
            </a:xfrm>
            <a:prstGeom prst="homePlate">
              <a:avLst>
                <a:gd name="adj" fmla="val 36274"/>
              </a:avLst>
            </a:prstGeom>
            <a:solidFill>
              <a:srgbClr val="F15A5A"/>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8" name="Pentagon 11"/>
            <p:cNvSpPr/>
            <p:nvPr/>
          </p:nvSpPr>
          <p:spPr>
            <a:xfrm>
              <a:off x="1912729" y="4164497"/>
              <a:ext cx="3510756" cy="607219"/>
            </a:xfrm>
            <a:prstGeom prst="homePlate">
              <a:avLst>
                <a:gd name="adj" fmla="val 36274"/>
              </a:avLst>
            </a:prstGeom>
            <a:solidFill>
              <a:srgbClr val="5EB5AB"/>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9" name="Pentagon 12"/>
            <p:cNvSpPr/>
            <p:nvPr/>
          </p:nvSpPr>
          <p:spPr>
            <a:xfrm>
              <a:off x="1912729" y="5066795"/>
              <a:ext cx="3510756" cy="607219"/>
            </a:xfrm>
            <a:prstGeom prst="homePlate">
              <a:avLst>
                <a:gd name="adj" fmla="val 36274"/>
              </a:avLst>
            </a:prstGeom>
            <a:solidFill>
              <a:srgbClr val="F15A5A"/>
            </a:solidFill>
            <a:ln w="3175"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70" name="Rectangle 33"/>
            <p:cNvSpPr/>
            <p:nvPr/>
          </p:nvSpPr>
          <p:spPr>
            <a:xfrm>
              <a:off x="2679704" y="2509740"/>
              <a:ext cx="2330568" cy="351177"/>
            </a:xfrm>
            <a:prstGeom prst="rect">
              <a:avLst/>
            </a:prstGeom>
          </p:spPr>
          <p:txBody>
            <a:bodyPr wrap="square">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zh-CN" altLang="en-US"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ea"/>
                  <a:sym typeface="Arial" panose="020B0604020202020204" pitchFamily="34" charset="0"/>
                </a:rPr>
                <a:t>请替换文字内容</a:t>
              </a:r>
              <a:r>
                <a:rPr kumimoji="0" lang="en-GB"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 </a:t>
              </a:r>
              <a:endParaRPr kumimoji="0" lang="en-GB" sz="14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1" name="TextBox 38"/>
            <p:cNvSpPr txBox="1"/>
            <p:nvPr/>
          </p:nvSpPr>
          <p:spPr>
            <a:xfrm>
              <a:off x="1944843" y="2478964"/>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en-US" sz="1400" b="1"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1</a:t>
              </a:r>
            </a:p>
          </p:txBody>
        </p:sp>
        <p:sp>
          <p:nvSpPr>
            <p:cNvPr id="72" name="TextBox 191"/>
            <p:cNvSpPr txBox="1"/>
            <p:nvPr/>
          </p:nvSpPr>
          <p:spPr>
            <a:xfrm>
              <a:off x="1944843" y="3381429"/>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en-US" sz="1400" b="1"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2</a:t>
              </a:r>
            </a:p>
          </p:txBody>
        </p:sp>
        <p:sp>
          <p:nvSpPr>
            <p:cNvPr id="73" name="TextBox 192"/>
            <p:cNvSpPr txBox="1"/>
            <p:nvPr/>
          </p:nvSpPr>
          <p:spPr>
            <a:xfrm>
              <a:off x="1944843" y="4283895"/>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en-US" sz="1400" b="1"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3</a:t>
              </a:r>
            </a:p>
          </p:txBody>
        </p:sp>
        <p:sp>
          <p:nvSpPr>
            <p:cNvPr id="74" name="TextBox 193"/>
            <p:cNvSpPr txBox="1"/>
            <p:nvPr/>
          </p:nvSpPr>
          <p:spPr>
            <a:xfrm>
              <a:off x="1944843" y="5186362"/>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en-US" sz="1400" b="1"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4</a:t>
              </a:r>
            </a:p>
          </p:txBody>
        </p:sp>
        <p:sp>
          <p:nvSpPr>
            <p:cNvPr id="75" name="Rectangle 38"/>
            <p:cNvSpPr/>
            <p:nvPr/>
          </p:nvSpPr>
          <p:spPr>
            <a:xfrm>
              <a:off x="2679704" y="3412206"/>
              <a:ext cx="2330568" cy="351177"/>
            </a:xfrm>
            <a:prstGeom prst="rect">
              <a:avLst/>
            </a:prstGeom>
          </p:spPr>
          <p:txBody>
            <a:bodyPr wrap="square">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zh-CN" altLang="en-US"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ea"/>
                  <a:sym typeface="Arial" panose="020B0604020202020204" pitchFamily="34" charset="0"/>
                </a:rPr>
                <a:t>请替换文字内容</a:t>
              </a:r>
              <a:r>
                <a:rPr kumimoji="0" lang="en-GB"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 </a:t>
              </a:r>
              <a:endParaRPr kumimoji="0" lang="en-GB" sz="14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6" name="Rectangle 39"/>
            <p:cNvSpPr/>
            <p:nvPr/>
          </p:nvSpPr>
          <p:spPr>
            <a:xfrm>
              <a:off x="2679704" y="4314672"/>
              <a:ext cx="2330568" cy="351177"/>
            </a:xfrm>
            <a:prstGeom prst="rect">
              <a:avLst/>
            </a:prstGeom>
          </p:spPr>
          <p:txBody>
            <a:bodyPr wrap="square">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zh-CN" altLang="en-US"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ea"/>
                  <a:sym typeface="Arial" panose="020B0604020202020204" pitchFamily="34" charset="0"/>
                </a:rPr>
                <a:t>请替换文字内容</a:t>
              </a:r>
              <a:r>
                <a:rPr kumimoji="0" lang="en-GB"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 </a:t>
              </a:r>
              <a:endParaRPr kumimoji="0" lang="en-GB" sz="14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7" name="Rectangle 40"/>
            <p:cNvSpPr/>
            <p:nvPr/>
          </p:nvSpPr>
          <p:spPr>
            <a:xfrm>
              <a:off x="2679704" y="5214753"/>
              <a:ext cx="2330568" cy="351177"/>
            </a:xfrm>
            <a:prstGeom prst="rect">
              <a:avLst/>
            </a:prstGeom>
          </p:spPr>
          <p:txBody>
            <a:bodyPr wrap="square">
              <a:spAutoFit/>
            </a:bodyPr>
            <a:lstStyle/>
            <a:p>
              <a:pPr marL="0" marR="0" lvl="0" indent="0" algn="ctr" defTabSz="914400" eaLnBrk="1" fontAlgn="base" latinLnBrk="0" hangingPunct="1">
                <a:lnSpc>
                  <a:spcPct val="120000"/>
                </a:lnSpc>
                <a:spcBef>
                  <a:spcPct val="0"/>
                </a:spcBef>
                <a:spcAft>
                  <a:spcPct val="0"/>
                </a:spcAft>
                <a:buClrTx/>
                <a:buSzTx/>
                <a:buFontTx/>
                <a:buNone/>
                <a:defRPr/>
              </a:pPr>
              <a:r>
                <a:rPr kumimoji="0" lang="zh-CN" altLang="en-US"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ea"/>
                  <a:sym typeface="Arial" panose="020B0604020202020204" pitchFamily="34" charset="0"/>
                </a:rPr>
                <a:t>请替换文字内容</a:t>
              </a:r>
              <a:r>
                <a:rPr kumimoji="0" lang="en-GB" sz="14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 </a:t>
              </a:r>
              <a:endParaRPr kumimoji="0" lang="en-GB" sz="140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90" name="TextBox 42"/>
          <p:cNvSpPr txBox="1"/>
          <p:nvPr/>
        </p:nvSpPr>
        <p:spPr>
          <a:xfrm>
            <a:off x="5868972" y="2011869"/>
            <a:ext cx="1441420" cy="328551"/>
          </a:xfrm>
          <a:prstGeom prst="rect">
            <a:avLst/>
          </a:prstGeom>
          <a:noFill/>
        </p:spPr>
        <p:txBody>
          <a:bodyPr wrap="none" rtlCol="0">
            <a:spAutoFit/>
          </a:bodyPr>
          <a:lstStyle/>
          <a:p>
            <a:pPr algn="just"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Rectangle 43"/>
          <p:cNvSpPr/>
          <p:nvPr/>
        </p:nvSpPr>
        <p:spPr>
          <a:xfrm>
            <a:off x="5868972" y="2354521"/>
            <a:ext cx="4377747" cy="46166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92" name="Donut 44"/>
          <p:cNvSpPr/>
          <p:nvPr/>
        </p:nvSpPr>
        <p:spPr>
          <a:xfrm>
            <a:off x="5937233" y="3301776"/>
            <a:ext cx="724494" cy="724494"/>
          </a:xfrm>
          <a:prstGeom prst="donut">
            <a:avLst>
              <a:gd name="adj" fmla="val 6804"/>
            </a:avLst>
          </a:pr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3" name="Freeform 45"/>
          <p:cNvSpPr>
            <a:spLocks noEditPoints="1"/>
          </p:cNvSpPr>
          <p:nvPr/>
        </p:nvSpPr>
        <p:spPr bwMode="auto">
          <a:xfrm>
            <a:off x="6142990" y="3499217"/>
            <a:ext cx="312978" cy="329611"/>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rgbClr val="F15A5A"/>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50" b="0" i="0" u="none" strike="noStrike" kern="120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Freeform 46"/>
          <p:cNvSpPr>
            <a:spLocks noEditPoints="1"/>
          </p:cNvSpPr>
          <p:nvPr/>
        </p:nvSpPr>
        <p:spPr bwMode="auto">
          <a:xfrm>
            <a:off x="6114638" y="5024359"/>
            <a:ext cx="355312" cy="287275"/>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F15A5A"/>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50" b="0" i="0" u="none" strike="noStrike" kern="120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5" name="Freeform 47"/>
          <p:cNvSpPr>
            <a:spLocks noEditPoints="1"/>
          </p:cNvSpPr>
          <p:nvPr/>
        </p:nvSpPr>
        <p:spPr bwMode="auto">
          <a:xfrm>
            <a:off x="8854192" y="5021839"/>
            <a:ext cx="237380" cy="347754"/>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rgbClr val="5EB5AB"/>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50" b="0" i="0" u="none" strike="noStrike" kern="120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6" name="Freeform 48"/>
          <p:cNvSpPr>
            <a:spLocks noEditPoints="1"/>
          </p:cNvSpPr>
          <p:nvPr/>
        </p:nvSpPr>
        <p:spPr bwMode="auto">
          <a:xfrm>
            <a:off x="8844060" y="3512070"/>
            <a:ext cx="250987" cy="30390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rgbClr val="5EB5AB"/>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50" b="0" i="0" u="none" strike="noStrike" kern="120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Donut 49"/>
          <p:cNvSpPr/>
          <p:nvPr/>
        </p:nvSpPr>
        <p:spPr>
          <a:xfrm>
            <a:off x="8610636" y="4818814"/>
            <a:ext cx="724494" cy="724494"/>
          </a:xfrm>
          <a:prstGeom prst="donut">
            <a:avLst>
              <a:gd name="adj" fmla="val 6804"/>
            </a:avLst>
          </a:prstGeom>
          <a:solidFill>
            <a:srgbClr val="5EB5AB"/>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8" name="Donut 50"/>
          <p:cNvSpPr/>
          <p:nvPr/>
        </p:nvSpPr>
        <p:spPr>
          <a:xfrm>
            <a:off x="5931813" y="4818967"/>
            <a:ext cx="724494" cy="724494"/>
          </a:xfrm>
          <a:prstGeom prst="donut">
            <a:avLst>
              <a:gd name="adj" fmla="val 6804"/>
            </a:avLst>
          </a:prstGeom>
          <a:solidFill>
            <a:srgbClr val="F15A5A"/>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9" name="Donut 51"/>
          <p:cNvSpPr/>
          <p:nvPr/>
        </p:nvSpPr>
        <p:spPr>
          <a:xfrm>
            <a:off x="8604931" y="3301776"/>
            <a:ext cx="724494" cy="724494"/>
          </a:xfrm>
          <a:prstGeom prst="donut">
            <a:avLst>
              <a:gd name="adj" fmla="val 6804"/>
            </a:avLst>
          </a:prstGeom>
          <a:solidFill>
            <a:srgbClr val="5EB5AB"/>
          </a:solidFill>
          <a:ln w="12700" cap="flat" cmpd="sng" algn="ctr">
            <a:noFill/>
            <a:prstDash val="solid"/>
            <a:miter lim="800000"/>
          </a:ln>
          <a:effectLst/>
        </p:spPr>
        <p:txBody>
          <a:bodyPr rtlCol="0" anchor="ctr"/>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schemeClr val="bg2">
                  <a:lumMod val="2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0" name="TextBox 52"/>
          <p:cNvSpPr txBox="1"/>
          <p:nvPr/>
        </p:nvSpPr>
        <p:spPr>
          <a:xfrm>
            <a:off x="6654485" y="3609779"/>
            <a:ext cx="1441420" cy="328551"/>
          </a:xfrm>
          <a:prstGeom prst="rect">
            <a:avLst/>
          </a:prstGeom>
          <a:noFill/>
        </p:spPr>
        <p:txBody>
          <a:bodyPr wrap="none"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TextBox 53"/>
          <p:cNvSpPr txBox="1"/>
          <p:nvPr/>
        </p:nvSpPr>
        <p:spPr>
          <a:xfrm>
            <a:off x="6596777" y="3340555"/>
            <a:ext cx="543739" cy="327077"/>
          </a:xfrm>
          <a:prstGeom prst="rect">
            <a:avLst/>
          </a:prstGeom>
          <a:noFill/>
        </p:spPr>
        <p:txBody>
          <a:bodyPr wrap="none" rtlCol="0">
            <a:spAutoFit/>
          </a:bodyPr>
          <a:lstStyle/>
          <a:p>
            <a:pPr algn="just" defTabSz="914400" fontAlgn="base">
              <a:lnSpc>
                <a:spcPct val="120000"/>
              </a:lnSpc>
              <a:spcBef>
                <a:spcPct val="0"/>
              </a:spcBef>
              <a:spcAft>
                <a:spcPct val="0"/>
              </a:spcAft>
            </a:pPr>
            <a:r>
              <a:rPr lang="en-US" sz="1400" b="1"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80%</a:t>
            </a:r>
            <a:endParaRPr lang="en-GB" sz="1400" b="1"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2" name="TextBox 54"/>
          <p:cNvSpPr txBox="1"/>
          <p:nvPr/>
        </p:nvSpPr>
        <p:spPr>
          <a:xfrm>
            <a:off x="9283439" y="3609779"/>
            <a:ext cx="1441420" cy="328551"/>
          </a:xfrm>
          <a:prstGeom prst="rect">
            <a:avLst/>
          </a:prstGeom>
          <a:noFill/>
        </p:spPr>
        <p:txBody>
          <a:bodyPr wrap="none"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3" name="TextBox 55"/>
          <p:cNvSpPr txBox="1"/>
          <p:nvPr/>
        </p:nvSpPr>
        <p:spPr>
          <a:xfrm>
            <a:off x="9282082" y="3340555"/>
            <a:ext cx="543739" cy="327077"/>
          </a:xfrm>
          <a:prstGeom prst="rect">
            <a:avLst/>
          </a:prstGeom>
          <a:noFill/>
        </p:spPr>
        <p:txBody>
          <a:bodyPr wrap="none" rtlCol="0">
            <a:spAutoFit/>
          </a:bodyPr>
          <a:lstStyle/>
          <a:p>
            <a:pPr algn="just" defTabSz="914400" fontAlgn="base">
              <a:lnSpc>
                <a:spcPct val="120000"/>
              </a:lnSpc>
              <a:spcBef>
                <a:spcPct val="0"/>
              </a:spcBef>
              <a:spcAft>
                <a:spcPct val="0"/>
              </a:spcAft>
            </a:pPr>
            <a:r>
              <a:rPr lang="en-US" sz="1400" b="1">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60%</a:t>
            </a:r>
            <a:endParaRPr lang="en-GB" sz="1400" b="1">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4" name="TextBox 56"/>
          <p:cNvSpPr txBox="1"/>
          <p:nvPr/>
        </p:nvSpPr>
        <p:spPr>
          <a:xfrm>
            <a:off x="6654485" y="5135727"/>
            <a:ext cx="1441420" cy="328551"/>
          </a:xfrm>
          <a:prstGeom prst="rect">
            <a:avLst/>
          </a:prstGeom>
          <a:noFill/>
        </p:spPr>
        <p:txBody>
          <a:bodyPr wrap="none"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5" name="TextBox 57"/>
          <p:cNvSpPr txBox="1"/>
          <p:nvPr/>
        </p:nvSpPr>
        <p:spPr>
          <a:xfrm>
            <a:off x="6596777" y="4849926"/>
            <a:ext cx="543739" cy="327077"/>
          </a:xfrm>
          <a:prstGeom prst="rect">
            <a:avLst/>
          </a:prstGeom>
          <a:noFill/>
        </p:spPr>
        <p:txBody>
          <a:bodyPr wrap="none" rtlCol="0">
            <a:spAutoFit/>
          </a:bodyPr>
          <a:lstStyle/>
          <a:p>
            <a:pPr algn="just" defTabSz="914400" fontAlgn="base">
              <a:lnSpc>
                <a:spcPct val="120000"/>
              </a:lnSpc>
              <a:spcBef>
                <a:spcPct val="0"/>
              </a:spcBef>
              <a:spcAft>
                <a:spcPct val="0"/>
              </a:spcAft>
            </a:pPr>
            <a:r>
              <a:rPr lang="en-US" sz="1400" b="1">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93%</a:t>
            </a:r>
            <a:endParaRPr lang="en-GB" sz="1400" b="1">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6" name="TextBox 58"/>
          <p:cNvSpPr txBox="1"/>
          <p:nvPr/>
        </p:nvSpPr>
        <p:spPr>
          <a:xfrm>
            <a:off x="9340944" y="5135727"/>
            <a:ext cx="1441420" cy="328551"/>
          </a:xfrm>
          <a:prstGeom prst="rect">
            <a:avLst/>
          </a:prstGeom>
          <a:noFill/>
        </p:spPr>
        <p:txBody>
          <a:bodyPr wrap="none" rtlCol="0">
            <a:spAutoFit/>
          </a:bodyPr>
          <a:lstStyle/>
          <a:p>
            <a:pPr defTabSz="914400" fontAlgn="base">
              <a:lnSpc>
                <a:spcPct val="120000"/>
              </a:lnSpc>
              <a:spcBef>
                <a:spcPct val="0"/>
              </a:spcBef>
              <a:spcAft>
                <a:spcPct val="0"/>
              </a:spcAft>
            </a:pPr>
            <a:r>
              <a:rPr lang="zh-CN" altLang="en-US" sz="14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7" name="TextBox 59"/>
          <p:cNvSpPr txBox="1"/>
          <p:nvPr/>
        </p:nvSpPr>
        <p:spPr>
          <a:xfrm>
            <a:off x="9284396" y="4849926"/>
            <a:ext cx="543739" cy="327077"/>
          </a:xfrm>
          <a:prstGeom prst="rect">
            <a:avLst/>
          </a:prstGeom>
          <a:noFill/>
        </p:spPr>
        <p:txBody>
          <a:bodyPr wrap="none" rtlCol="0">
            <a:spAutoFit/>
          </a:bodyPr>
          <a:lstStyle/>
          <a:p>
            <a:pPr algn="just" defTabSz="914400" fontAlgn="base">
              <a:lnSpc>
                <a:spcPct val="120000"/>
              </a:lnSpc>
              <a:spcBef>
                <a:spcPct val="0"/>
              </a:spcBef>
              <a:spcAft>
                <a:spcPct val="0"/>
              </a:spcAft>
            </a:pPr>
            <a:r>
              <a:rPr lang="en-US" sz="1400" b="1">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55%</a:t>
            </a:r>
            <a:endParaRPr lang="en-GB" sz="1400" b="1">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8" name="Rectangle 60"/>
          <p:cNvSpPr/>
          <p:nvPr/>
        </p:nvSpPr>
        <p:spPr>
          <a:xfrm>
            <a:off x="5884114" y="4036579"/>
            <a:ext cx="2400274" cy="58477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09" name="Rectangle 61"/>
          <p:cNvSpPr/>
          <p:nvPr/>
        </p:nvSpPr>
        <p:spPr>
          <a:xfrm>
            <a:off x="5884114" y="5560125"/>
            <a:ext cx="2400274" cy="58477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10" name="Rectangle 62"/>
          <p:cNvSpPr/>
          <p:nvPr/>
        </p:nvSpPr>
        <p:spPr>
          <a:xfrm>
            <a:off x="8548425" y="4036579"/>
            <a:ext cx="2400274" cy="58477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11" name="Rectangle 63"/>
          <p:cNvSpPr/>
          <p:nvPr/>
        </p:nvSpPr>
        <p:spPr>
          <a:xfrm>
            <a:off x="8542297" y="5560125"/>
            <a:ext cx="2400274" cy="584775"/>
          </a:xfrm>
          <a:prstGeom prst="rect">
            <a:avLst/>
          </a:prstGeom>
        </p:spPr>
        <p:txBody>
          <a:bodyPr wrap="square">
            <a:spAutoFit/>
          </a:bodyPr>
          <a:lstStyle/>
          <a:p>
            <a:pPr algn="ctr"/>
            <a:r>
              <a:rPr lang="zh-CN" altLang="en-US" sz="800" dirty="0">
                <a:solidFill>
                  <a:schemeClr val="bg2">
                    <a:lumMod val="25000"/>
                  </a:schemeClr>
                </a:solidFill>
                <a:latin typeface="微软雅黑" panose="020B0503020204020204" pitchFamily="34" charset="-122"/>
                <a:ea typeface="微软雅黑" panose="020B0503020204020204" pitchFamily="34" charset="-122"/>
              </a:rPr>
              <a:t>请在这里输入段落文本内容请在这里输入段落文本内容请在这里输入段落文本内容请在这里输入段落文本内容</a:t>
            </a:r>
          </a:p>
          <a:p>
            <a:pPr algn="ctr"/>
            <a:endParaRPr lang="zh-CN" altLang="en-US" sz="800" dirty="0">
              <a:solidFill>
                <a:schemeClr val="bg2">
                  <a:lumMod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 calcmode="lin" valueType="num">
                                      <p:cBhvr>
                                        <p:cTn id="9" dur="500" fill="hold"/>
                                        <p:tgtEl>
                                          <p:spTgt spid="52"/>
                                        </p:tgtEl>
                                        <p:attrNameLst>
                                          <p:attrName>style.rotation</p:attrName>
                                        </p:attrNameLst>
                                      </p:cBhvr>
                                      <p:tavLst>
                                        <p:tav tm="0">
                                          <p:val>
                                            <p:fltVal val="360"/>
                                          </p:val>
                                        </p:tav>
                                        <p:tav tm="100000">
                                          <p:val>
                                            <p:fltVal val="0"/>
                                          </p:val>
                                        </p:tav>
                                      </p:tavLst>
                                    </p:anim>
                                    <p:animEffect transition="in" filter="fade">
                                      <p:cBhvr>
                                        <p:cTn id="10" dur="500"/>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1"/>
                                        </p:tgtEl>
                                        <p:attrNameLst>
                                          <p:attrName>ppt_y</p:attrName>
                                        </p:attrNameLst>
                                      </p:cBhvr>
                                      <p:tavLst>
                                        <p:tav tm="0">
                                          <p:val>
                                            <p:strVal val="#ppt_y"/>
                                          </p:val>
                                        </p:tav>
                                        <p:tav tm="100000">
                                          <p:val>
                                            <p:strVal val="#ppt_y"/>
                                          </p:val>
                                        </p:tav>
                                      </p:tavLst>
                                    </p:anim>
                                    <p:anim calcmode="lin" valueType="num">
                                      <p:cBhvr>
                                        <p:cTn id="17"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1"/>
                                        </p:tgtEl>
                                      </p:cBhvr>
                                    </p:animEffect>
                                  </p:childTnLst>
                                </p:cTn>
                              </p:par>
                            </p:childTnLst>
                          </p:cTn>
                        </p:par>
                        <p:par>
                          <p:cTn id="20" fill="hold">
                            <p:stCondLst>
                              <p:cond delay="850"/>
                            </p:stCondLst>
                            <p:childTnLst>
                              <p:par>
                                <p:cTn id="21" presetID="42" presetClass="entr" presetSubtype="0" fill="hold" nodeType="after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fade">
                                      <p:cBhvr>
                                        <p:cTn id="23" dur="1000"/>
                                        <p:tgtEl>
                                          <p:spTgt spid="60"/>
                                        </p:tgtEl>
                                      </p:cBhvr>
                                    </p:animEffect>
                                    <p:anim calcmode="lin" valueType="num">
                                      <p:cBhvr>
                                        <p:cTn id="24" dur="1000" fill="hold"/>
                                        <p:tgtEl>
                                          <p:spTgt spid="60"/>
                                        </p:tgtEl>
                                        <p:attrNameLst>
                                          <p:attrName>ppt_x</p:attrName>
                                        </p:attrNameLst>
                                      </p:cBhvr>
                                      <p:tavLst>
                                        <p:tav tm="0">
                                          <p:val>
                                            <p:strVal val="#ppt_x"/>
                                          </p:val>
                                        </p:tav>
                                        <p:tav tm="100000">
                                          <p:val>
                                            <p:strVal val="#ppt_x"/>
                                          </p:val>
                                        </p:tav>
                                      </p:tavLst>
                                    </p:anim>
                                    <p:anim calcmode="lin" valueType="num">
                                      <p:cBhvr>
                                        <p:cTn id="25" dur="1000" fill="hold"/>
                                        <p:tgtEl>
                                          <p:spTgt spid="60"/>
                                        </p:tgtEl>
                                        <p:attrNameLst>
                                          <p:attrName>ppt_y</p:attrName>
                                        </p:attrNameLst>
                                      </p:cBhvr>
                                      <p:tavLst>
                                        <p:tav tm="0">
                                          <p:val>
                                            <p:strVal val="#ppt_y+.1"/>
                                          </p:val>
                                        </p:tav>
                                        <p:tav tm="100000">
                                          <p:val>
                                            <p:strVal val="#ppt_y"/>
                                          </p:val>
                                        </p:tav>
                                      </p:tavLst>
                                    </p:anim>
                                  </p:childTnLst>
                                </p:cTn>
                              </p:par>
                            </p:childTnLst>
                          </p:cTn>
                        </p:par>
                        <p:par>
                          <p:cTn id="26" fill="hold">
                            <p:stCondLst>
                              <p:cond delay="1850"/>
                            </p:stCondLst>
                            <p:childTnLst>
                              <p:par>
                                <p:cTn id="27" presetID="22" presetClass="entr" presetSubtype="8" fill="hold" grpId="0" nodeType="after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wipe(left)">
                                      <p:cBhvr>
                                        <p:cTn id="29" dur="500"/>
                                        <p:tgtEl>
                                          <p:spTgt spid="90"/>
                                        </p:tgtEl>
                                      </p:cBhvr>
                                    </p:animEffect>
                                  </p:childTnLst>
                                </p:cTn>
                              </p:par>
                            </p:childTnLst>
                          </p:cTn>
                        </p:par>
                        <p:par>
                          <p:cTn id="30" fill="hold">
                            <p:stCondLst>
                              <p:cond delay="2350"/>
                            </p:stCondLst>
                            <p:childTnLst>
                              <p:par>
                                <p:cTn id="31" presetID="22" presetClass="entr" presetSubtype="8" fill="hold" grpId="0"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left)">
                                      <p:cBhvr>
                                        <p:cTn id="33" dur="500"/>
                                        <p:tgtEl>
                                          <p:spTgt spid="91"/>
                                        </p:tgtEl>
                                      </p:cBhvr>
                                    </p:animEffect>
                                  </p:childTnLst>
                                </p:cTn>
                              </p:par>
                            </p:childTnLst>
                          </p:cTn>
                        </p:par>
                        <p:par>
                          <p:cTn id="34" fill="hold">
                            <p:stCondLst>
                              <p:cond delay="2850"/>
                            </p:stCondLst>
                            <p:childTnLst>
                              <p:par>
                                <p:cTn id="35" presetID="49" presetClass="entr" presetSubtype="0" decel="100000" fill="hold" grpId="0" nodeType="afterEffect">
                                  <p:stCondLst>
                                    <p:cond delay="0"/>
                                  </p:stCondLst>
                                  <p:childTnLst>
                                    <p:set>
                                      <p:cBhvr>
                                        <p:cTn id="36" dur="1" fill="hold">
                                          <p:stCondLst>
                                            <p:cond delay="0"/>
                                          </p:stCondLst>
                                        </p:cTn>
                                        <p:tgtEl>
                                          <p:spTgt spid="92"/>
                                        </p:tgtEl>
                                        <p:attrNameLst>
                                          <p:attrName>style.visibility</p:attrName>
                                        </p:attrNameLst>
                                      </p:cBhvr>
                                      <p:to>
                                        <p:strVal val="visible"/>
                                      </p:to>
                                    </p:set>
                                    <p:anim calcmode="lin" valueType="num">
                                      <p:cBhvr>
                                        <p:cTn id="37" dur="500" fill="hold"/>
                                        <p:tgtEl>
                                          <p:spTgt spid="92"/>
                                        </p:tgtEl>
                                        <p:attrNameLst>
                                          <p:attrName>ppt_w</p:attrName>
                                        </p:attrNameLst>
                                      </p:cBhvr>
                                      <p:tavLst>
                                        <p:tav tm="0">
                                          <p:val>
                                            <p:fltVal val="0"/>
                                          </p:val>
                                        </p:tav>
                                        <p:tav tm="100000">
                                          <p:val>
                                            <p:strVal val="#ppt_w"/>
                                          </p:val>
                                        </p:tav>
                                      </p:tavLst>
                                    </p:anim>
                                    <p:anim calcmode="lin" valueType="num">
                                      <p:cBhvr>
                                        <p:cTn id="38" dur="500" fill="hold"/>
                                        <p:tgtEl>
                                          <p:spTgt spid="92"/>
                                        </p:tgtEl>
                                        <p:attrNameLst>
                                          <p:attrName>ppt_h</p:attrName>
                                        </p:attrNameLst>
                                      </p:cBhvr>
                                      <p:tavLst>
                                        <p:tav tm="0">
                                          <p:val>
                                            <p:fltVal val="0"/>
                                          </p:val>
                                        </p:tav>
                                        <p:tav tm="100000">
                                          <p:val>
                                            <p:strVal val="#ppt_h"/>
                                          </p:val>
                                        </p:tav>
                                      </p:tavLst>
                                    </p:anim>
                                    <p:anim calcmode="lin" valueType="num">
                                      <p:cBhvr>
                                        <p:cTn id="39" dur="500" fill="hold"/>
                                        <p:tgtEl>
                                          <p:spTgt spid="92"/>
                                        </p:tgtEl>
                                        <p:attrNameLst>
                                          <p:attrName>style.rotation</p:attrName>
                                        </p:attrNameLst>
                                      </p:cBhvr>
                                      <p:tavLst>
                                        <p:tav tm="0">
                                          <p:val>
                                            <p:fltVal val="360"/>
                                          </p:val>
                                        </p:tav>
                                        <p:tav tm="100000">
                                          <p:val>
                                            <p:fltVal val="0"/>
                                          </p:val>
                                        </p:tav>
                                      </p:tavLst>
                                    </p:anim>
                                    <p:animEffect transition="in" filter="fade">
                                      <p:cBhvr>
                                        <p:cTn id="40" dur="500"/>
                                        <p:tgtEl>
                                          <p:spTgt spid="92"/>
                                        </p:tgtEl>
                                      </p:cBhvr>
                                    </p:animEffect>
                                  </p:childTnLst>
                                </p:cTn>
                              </p:par>
                            </p:childTnLst>
                          </p:cTn>
                        </p:par>
                        <p:par>
                          <p:cTn id="41" fill="hold">
                            <p:stCondLst>
                              <p:cond delay="3350"/>
                            </p:stCondLst>
                            <p:childTnLst>
                              <p:par>
                                <p:cTn id="42" presetID="49" presetClass="entr" presetSubtype="0" decel="100000" fill="hold" grpId="0" nodeType="after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 calcmode="lin" valueType="num">
                                      <p:cBhvr>
                                        <p:cTn id="46" dur="500" fill="hold"/>
                                        <p:tgtEl>
                                          <p:spTgt spid="93"/>
                                        </p:tgtEl>
                                        <p:attrNameLst>
                                          <p:attrName>style.rotation</p:attrName>
                                        </p:attrNameLst>
                                      </p:cBhvr>
                                      <p:tavLst>
                                        <p:tav tm="0">
                                          <p:val>
                                            <p:fltVal val="360"/>
                                          </p:val>
                                        </p:tav>
                                        <p:tav tm="100000">
                                          <p:val>
                                            <p:fltVal val="0"/>
                                          </p:val>
                                        </p:tav>
                                      </p:tavLst>
                                    </p:anim>
                                    <p:animEffect transition="in" filter="fade">
                                      <p:cBhvr>
                                        <p:cTn id="47" dur="500"/>
                                        <p:tgtEl>
                                          <p:spTgt spid="93"/>
                                        </p:tgtEl>
                                      </p:cBhvr>
                                    </p:animEffect>
                                  </p:childTnLst>
                                </p:cTn>
                              </p:par>
                            </p:childTnLst>
                          </p:cTn>
                        </p:par>
                        <p:par>
                          <p:cTn id="48" fill="hold">
                            <p:stCondLst>
                              <p:cond delay="3850"/>
                            </p:stCondLst>
                            <p:childTnLst>
                              <p:par>
                                <p:cTn id="49" presetID="10" presetClass="entr" presetSubtype="0"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500"/>
                                        <p:tgtEl>
                                          <p:spTgt spid="101"/>
                                        </p:tgtEl>
                                      </p:cBhvr>
                                    </p:animEffect>
                                  </p:childTnLst>
                                </p:cTn>
                              </p:par>
                            </p:childTnLst>
                          </p:cTn>
                        </p:par>
                        <p:par>
                          <p:cTn id="52" fill="hold">
                            <p:stCondLst>
                              <p:cond delay="4350"/>
                            </p:stCondLst>
                            <p:childTnLst>
                              <p:par>
                                <p:cTn id="53" presetID="10" presetClass="entr" presetSubtype="0" fill="hold" grpId="0" nodeType="afterEffect">
                                  <p:stCondLst>
                                    <p:cond delay="0"/>
                                  </p:stCondLst>
                                  <p:childTnLst>
                                    <p:set>
                                      <p:cBhvr>
                                        <p:cTn id="54" dur="1" fill="hold">
                                          <p:stCondLst>
                                            <p:cond delay="0"/>
                                          </p:stCondLst>
                                        </p:cTn>
                                        <p:tgtEl>
                                          <p:spTgt spid="100"/>
                                        </p:tgtEl>
                                        <p:attrNameLst>
                                          <p:attrName>style.visibility</p:attrName>
                                        </p:attrNameLst>
                                      </p:cBhvr>
                                      <p:to>
                                        <p:strVal val="visible"/>
                                      </p:to>
                                    </p:set>
                                    <p:animEffect transition="in" filter="fade">
                                      <p:cBhvr>
                                        <p:cTn id="55" dur="500"/>
                                        <p:tgtEl>
                                          <p:spTgt spid="100"/>
                                        </p:tgtEl>
                                      </p:cBhvr>
                                    </p:animEffect>
                                  </p:childTnLst>
                                </p:cTn>
                              </p:par>
                            </p:childTnLst>
                          </p:cTn>
                        </p:par>
                        <p:par>
                          <p:cTn id="56" fill="hold">
                            <p:stCondLst>
                              <p:cond delay="4850"/>
                            </p:stCondLst>
                            <p:childTnLst>
                              <p:par>
                                <p:cTn id="57" presetID="53" presetClass="entr" presetSubtype="16" fill="hold" grpId="0" nodeType="afterEffect">
                                  <p:stCondLst>
                                    <p:cond delay="0"/>
                                  </p:stCondLst>
                                  <p:childTnLst>
                                    <p:set>
                                      <p:cBhvr>
                                        <p:cTn id="58" dur="1" fill="hold">
                                          <p:stCondLst>
                                            <p:cond delay="0"/>
                                          </p:stCondLst>
                                        </p:cTn>
                                        <p:tgtEl>
                                          <p:spTgt spid="108"/>
                                        </p:tgtEl>
                                        <p:attrNameLst>
                                          <p:attrName>style.visibility</p:attrName>
                                        </p:attrNameLst>
                                      </p:cBhvr>
                                      <p:to>
                                        <p:strVal val="visible"/>
                                      </p:to>
                                    </p:set>
                                    <p:anim calcmode="lin" valueType="num">
                                      <p:cBhvr>
                                        <p:cTn id="59" dur="500" fill="hold"/>
                                        <p:tgtEl>
                                          <p:spTgt spid="108"/>
                                        </p:tgtEl>
                                        <p:attrNameLst>
                                          <p:attrName>ppt_w</p:attrName>
                                        </p:attrNameLst>
                                      </p:cBhvr>
                                      <p:tavLst>
                                        <p:tav tm="0">
                                          <p:val>
                                            <p:fltVal val="0"/>
                                          </p:val>
                                        </p:tav>
                                        <p:tav tm="100000">
                                          <p:val>
                                            <p:strVal val="#ppt_w"/>
                                          </p:val>
                                        </p:tav>
                                      </p:tavLst>
                                    </p:anim>
                                    <p:anim calcmode="lin" valueType="num">
                                      <p:cBhvr>
                                        <p:cTn id="60" dur="500" fill="hold"/>
                                        <p:tgtEl>
                                          <p:spTgt spid="108"/>
                                        </p:tgtEl>
                                        <p:attrNameLst>
                                          <p:attrName>ppt_h</p:attrName>
                                        </p:attrNameLst>
                                      </p:cBhvr>
                                      <p:tavLst>
                                        <p:tav tm="0">
                                          <p:val>
                                            <p:fltVal val="0"/>
                                          </p:val>
                                        </p:tav>
                                        <p:tav tm="100000">
                                          <p:val>
                                            <p:strVal val="#ppt_h"/>
                                          </p:val>
                                        </p:tav>
                                      </p:tavLst>
                                    </p:anim>
                                    <p:animEffect transition="in" filter="fade">
                                      <p:cBhvr>
                                        <p:cTn id="61" dur="500"/>
                                        <p:tgtEl>
                                          <p:spTgt spid="108"/>
                                        </p:tgtEl>
                                      </p:cBhvr>
                                    </p:animEffect>
                                  </p:childTnLst>
                                </p:cTn>
                              </p:par>
                            </p:childTnLst>
                          </p:cTn>
                        </p:par>
                        <p:par>
                          <p:cTn id="62" fill="hold">
                            <p:stCondLst>
                              <p:cond delay="5350"/>
                            </p:stCondLst>
                            <p:childTnLst>
                              <p:par>
                                <p:cTn id="63" presetID="49" presetClass="entr" presetSubtype="0" decel="100000" fill="hold" grpId="0" nodeType="afterEffect">
                                  <p:stCondLst>
                                    <p:cond delay="0"/>
                                  </p:stCondLst>
                                  <p:childTnLst>
                                    <p:set>
                                      <p:cBhvr>
                                        <p:cTn id="64" dur="1" fill="hold">
                                          <p:stCondLst>
                                            <p:cond delay="0"/>
                                          </p:stCondLst>
                                        </p:cTn>
                                        <p:tgtEl>
                                          <p:spTgt spid="99"/>
                                        </p:tgtEl>
                                        <p:attrNameLst>
                                          <p:attrName>style.visibility</p:attrName>
                                        </p:attrNameLst>
                                      </p:cBhvr>
                                      <p:to>
                                        <p:strVal val="visible"/>
                                      </p:to>
                                    </p:set>
                                    <p:anim calcmode="lin" valueType="num">
                                      <p:cBhvr>
                                        <p:cTn id="65" dur="500" fill="hold"/>
                                        <p:tgtEl>
                                          <p:spTgt spid="99"/>
                                        </p:tgtEl>
                                        <p:attrNameLst>
                                          <p:attrName>ppt_w</p:attrName>
                                        </p:attrNameLst>
                                      </p:cBhvr>
                                      <p:tavLst>
                                        <p:tav tm="0">
                                          <p:val>
                                            <p:fltVal val="0"/>
                                          </p:val>
                                        </p:tav>
                                        <p:tav tm="100000">
                                          <p:val>
                                            <p:strVal val="#ppt_w"/>
                                          </p:val>
                                        </p:tav>
                                      </p:tavLst>
                                    </p:anim>
                                    <p:anim calcmode="lin" valueType="num">
                                      <p:cBhvr>
                                        <p:cTn id="66" dur="500" fill="hold"/>
                                        <p:tgtEl>
                                          <p:spTgt spid="99"/>
                                        </p:tgtEl>
                                        <p:attrNameLst>
                                          <p:attrName>ppt_h</p:attrName>
                                        </p:attrNameLst>
                                      </p:cBhvr>
                                      <p:tavLst>
                                        <p:tav tm="0">
                                          <p:val>
                                            <p:fltVal val="0"/>
                                          </p:val>
                                        </p:tav>
                                        <p:tav tm="100000">
                                          <p:val>
                                            <p:strVal val="#ppt_h"/>
                                          </p:val>
                                        </p:tav>
                                      </p:tavLst>
                                    </p:anim>
                                    <p:anim calcmode="lin" valueType="num">
                                      <p:cBhvr>
                                        <p:cTn id="67" dur="500" fill="hold"/>
                                        <p:tgtEl>
                                          <p:spTgt spid="99"/>
                                        </p:tgtEl>
                                        <p:attrNameLst>
                                          <p:attrName>style.rotation</p:attrName>
                                        </p:attrNameLst>
                                      </p:cBhvr>
                                      <p:tavLst>
                                        <p:tav tm="0">
                                          <p:val>
                                            <p:fltVal val="360"/>
                                          </p:val>
                                        </p:tav>
                                        <p:tav tm="100000">
                                          <p:val>
                                            <p:fltVal val="0"/>
                                          </p:val>
                                        </p:tav>
                                      </p:tavLst>
                                    </p:anim>
                                    <p:animEffect transition="in" filter="fade">
                                      <p:cBhvr>
                                        <p:cTn id="68" dur="500"/>
                                        <p:tgtEl>
                                          <p:spTgt spid="99"/>
                                        </p:tgtEl>
                                      </p:cBhvr>
                                    </p:animEffect>
                                  </p:childTnLst>
                                </p:cTn>
                              </p:par>
                            </p:childTnLst>
                          </p:cTn>
                        </p:par>
                        <p:par>
                          <p:cTn id="69" fill="hold">
                            <p:stCondLst>
                              <p:cond delay="5850"/>
                            </p:stCondLst>
                            <p:childTnLst>
                              <p:par>
                                <p:cTn id="70" presetID="49" presetClass="entr" presetSubtype="0" decel="100000" fill="hold" grpId="0" nodeType="afterEffect">
                                  <p:stCondLst>
                                    <p:cond delay="0"/>
                                  </p:stCondLst>
                                  <p:childTnLst>
                                    <p:set>
                                      <p:cBhvr>
                                        <p:cTn id="71" dur="1" fill="hold">
                                          <p:stCondLst>
                                            <p:cond delay="0"/>
                                          </p:stCondLst>
                                        </p:cTn>
                                        <p:tgtEl>
                                          <p:spTgt spid="96"/>
                                        </p:tgtEl>
                                        <p:attrNameLst>
                                          <p:attrName>style.visibility</p:attrName>
                                        </p:attrNameLst>
                                      </p:cBhvr>
                                      <p:to>
                                        <p:strVal val="visible"/>
                                      </p:to>
                                    </p:set>
                                    <p:anim calcmode="lin" valueType="num">
                                      <p:cBhvr>
                                        <p:cTn id="72" dur="500" fill="hold"/>
                                        <p:tgtEl>
                                          <p:spTgt spid="96"/>
                                        </p:tgtEl>
                                        <p:attrNameLst>
                                          <p:attrName>ppt_w</p:attrName>
                                        </p:attrNameLst>
                                      </p:cBhvr>
                                      <p:tavLst>
                                        <p:tav tm="0">
                                          <p:val>
                                            <p:fltVal val="0"/>
                                          </p:val>
                                        </p:tav>
                                        <p:tav tm="100000">
                                          <p:val>
                                            <p:strVal val="#ppt_w"/>
                                          </p:val>
                                        </p:tav>
                                      </p:tavLst>
                                    </p:anim>
                                    <p:anim calcmode="lin" valueType="num">
                                      <p:cBhvr>
                                        <p:cTn id="73" dur="500" fill="hold"/>
                                        <p:tgtEl>
                                          <p:spTgt spid="96"/>
                                        </p:tgtEl>
                                        <p:attrNameLst>
                                          <p:attrName>ppt_h</p:attrName>
                                        </p:attrNameLst>
                                      </p:cBhvr>
                                      <p:tavLst>
                                        <p:tav tm="0">
                                          <p:val>
                                            <p:fltVal val="0"/>
                                          </p:val>
                                        </p:tav>
                                        <p:tav tm="100000">
                                          <p:val>
                                            <p:strVal val="#ppt_h"/>
                                          </p:val>
                                        </p:tav>
                                      </p:tavLst>
                                    </p:anim>
                                    <p:anim calcmode="lin" valueType="num">
                                      <p:cBhvr>
                                        <p:cTn id="74" dur="500" fill="hold"/>
                                        <p:tgtEl>
                                          <p:spTgt spid="96"/>
                                        </p:tgtEl>
                                        <p:attrNameLst>
                                          <p:attrName>style.rotation</p:attrName>
                                        </p:attrNameLst>
                                      </p:cBhvr>
                                      <p:tavLst>
                                        <p:tav tm="0">
                                          <p:val>
                                            <p:fltVal val="360"/>
                                          </p:val>
                                        </p:tav>
                                        <p:tav tm="100000">
                                          <p:val>
                                            <p:fltVal val="0"/>
                                          </p:val>
                                        </p:tav>
                                      </p:tavLst>
                                    </p:anim>
                                    <p:animEffect transition="in" filter="fade">
                                      <p:cBhvr>
                                        <p:cTn id="75" dur="500"/>
                                        <p:tgtEl>
                                          <p:spTgt spid="96"/>
                                        </p:tgtEl>
                                      </p:cBhvr>
                                    </p:animEffect>
                                  </p:childTnLst>
                                </p:cTn>
                              </p:par>
                            </p:childTnLst>
                          </p:cTn>
                        </p:par>
                        <p:par>
                          <p:cTn id="76" fill="hold">
                            <p:stCondLst>
                              <p:cond delay="6350"/>
                            </p:stCondLst>
                            <p:childTnLst>
                              <p:par>
                                <p:cTn id="77" presetID="10" presetClass="entr" presetSubtype="0"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fade">
                                      <p:cBhvr>
                                        <p:cTn id="79" dur="500"/>
                                        <p:tgtEl>
                                          <p:spTgt spid="103"/>
                                        </p:tgtEl>
                                      </p:cBhvr>
                                    </p:animEffect>
                                  </p:childTnLst>
                                </p:cTn>
                              </p:par>
                            </p:childTnLst>
                          </p:cTn>
                        </p:par>
                        <p:par>
                          <p:cTn id="80" fill="hold">
                            <p:stCondLst>
                              <p:cond delay="6850"/>
                            </p:stCondLst>
                            <p:childTnLst>
                              <p:par>
                                <p:cTn id="81" presetID="10" presetClass="entr" presetSubtype="0" fill="hold" grpId="0"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500"/>
                                        <p:tgtEl>
                                          <p:spTgt spid="102"/>
                                        </p:tgtEl>
                                      </p:cBhvr>
                                    </p:animEffect>
                                  </p:childTnLst>
                                </p:cTn>
                              </p:par>
                            </p:childTnLst>
                          </p:cTn>
                        </p:par>
                        <p:par>
                          <p:cTn id="84" fill="hold">
                            <p:stCondLst>
                              <p:cond delay="7350"/>
                            </p:stCondLst>
                            <p:childTnLst>
                              <p:par>
                                <p:cTn id="85" presetID="53" presetClass="entr" presetSubtype="16" fill="hold" grpId="0" nodeType="afterEffect">
                                  <p:stCondLst>
                                    <p:cond delay="0"/>
                                  </p:stCondLst>
                                  <p:childTnLst>
                                    <p:set>
                                      <p:cBhvr>
                                        <p:cTn id="86" dur="1" fill="hold">
                                          <p:stCondLst>
                                            <p:cond delay="0"/>
                                          </p:stCondLst>
                                        </p:cTn>
                                        <p:tgtEl>
                                          <p:spTgt spid="110"/>
                                        </p:tgtEl>
                                        <p:attrNameLst>
                                          <p:attrName>style.visibility</p:attrName>
                                        </p:attrNameLst>
                                      </p:cBhvr>
                                      <p:to>
                                        <p:strVal val="visible"/>
                                      </p:to>
                                    </p:set>
                                    <p:anim calcmode="lin" valueType="num">
                                      <p:cBhvr>
                                        <p:cTn id="87" dur="500" fill="hold"/>
                                        <p:tgtEl>
                                          <p:spTgt spid="110"/>
                                        </p:tgtEl>
                                        <p:attrNameLst>
                                          <p:attrName>ppt_w</p:attrName>
                                        </p:attrNameLst>
                                      </p:cBhvr>
                                      <p:tavLst>
                                        <p:tav tm="0">
                                          <p:val>
                                            <p:fltVal val="0"/>
                                          </p:val>
                                        </p:tav>
                                        <p:tav tm="100000">
                                          <p:val>
                                            <p:strVal val="#ppt_w"/>
                                          </p:val>
                                        </p:tav>
                                      </p:tavLst>
                                    </p:anim>
                                    <p:anim calcmode="lin" valueType="num">
                                      <p:cBhvr>
                                        <p:cTn id="88" dur="500" fill="hold"/>
                                        <p:tgtEl>
                                          <p:spTgt spid="110"/>
                                        </p:tgtEl>
                                        <p:attrNameLst>
                                          <p:attrName>ppt_h</p:attrName>
                                        </p:attrNameLst>
                                      </p:cBhvr>
                                      <p:tavLst>
                                        <p:tav tm="0">
                                          <p:val>
                                            <p:fltVal val="0"/>
                                          </p:val>
                                        </p:tav>
                                        <p:tav tm="100000">
                                          <p:val>
                                            <p:strVal val="#ppt_h"/>
                                          </p:val>
                                        </p:tav>
                                      </p:tavLst>
                                    </p:anim>
                                    <p:animEffect transition="in" filter="fade">
                                      <p:cBhvr>
                                        <p:cTn id="89" dur="500"/>
                                        <p:tgtEl>
                                          <p:spTgt spid="110"/>
                                        </p:tgtEl>
                                      </p:cBhvr>
                                    </p:animEffect>
                                  </p:childTnLst>
                                </p:cTn>
                              </p:par>
                            </p:childTnLst>
                          </p:cTn>
                        </p:par>
                        <p:par>
                          <p:cTn id="90" fill="hold">
                            <p:stCondLst>
                              <p:cond delay="7850"/>
                            </p:stCondLst>
                            <p:childTnLst>
                              <p:par>
                                <p:cTn id="91" presetID="49" presetClass="entr" presetSubtype="0" decel="100000" fill="hold" grpId="0" nodeType="afterEffect">
                                  <p:stCondLst>
                                    <p:cond delay="0"/>
                                  </p:stCondLst>
                                  <p:childTnLst>
                                    <p:set>
                                      <p:cBhvr>
                                        <p:cTn id="92" dur="1" fill="hold">
                                          <p:stCondLst>
                                            <p:cond delay="0"/>
                                          </p:stCondLst>
                                        </p:cTn>
                                        <p:tgtEl>
                                          <p:spTgt spid="98"/>
                                        </p:tgtEl>
                                        <p:attrNameLst>
                                          <p:attrName>style.visibility</p:attrName>
                                        </p:attrNameLst>
                                      </p:cBhvr>
                                      <p:to>
                                        <p:strVal val="visible"/>
                                      </p:to>
                                    </p:set>
                                    <p:anim calcmode="lin" valueType="num">
                                      <p:cBhvr>
                                        <p:cTn id="93" dur="500" fill="hold"/>
                                        <p:tgtEl>
                                          <p:spTgt spid="98"/>
                                        </p:tgtEl>
                                        <p:attrNameLst>
                                          <p:attrName>ppt_w</p:attrName>
                                        </p:attrNameLst>
                                      </p:cBhvr>
                                      <p:tavLst>
                                        <p:tav tm="0">
                                          <p:val>
                                            <p:fltVal val="0"/>
                                          </p:val>
                                        </p:tav>
                                        <p:tav tm="100000">
                                          <p:val>
                                            <p:strVal val="#ppt_w"/>
                                          </p:val>
                                        </p:tav>
                                      </p:tavLst>
                                    </p:anim>
                                    <p:anim calcmode="lin" valueType="num">
                                      <p:cBhvr>
                                        <p:cTn id="94" dur="500" fill="hold"/>
                                        <p:tgtEl>
                                          <p:spTgt spid="98"/>
                                        </p:tgtEl>
                                        <p:attrNameLst>
                                          <p:attrName>ppt_h</p:attrName>
                                        </p:attrNameLst>
                                      </p:cBhvr>
                                      <p:tavLst>
                                        <p:tav tm="0">
                                          <p:val>
                                            <p:fltVal val="0"/>
                                          </p:val>
                                        </p:tav>
                                        <p:tav tm="100000">
                                          <p:val>
                                            <p:strVal val="#ppt_h"/>
                                          </p:val>
                                        </p:tav>
                                      </p:tavLst>
                                    </p:anim>
                                    <p:anim calcmode="lin" valueType="num">
                                      <p:cBhvr>
                                        <p:cTn id="95" dur="500" fill="hold"/>
                                        <p:tgtEl>
                                          <p:spTgt spid="98"/>
                                        </p:tgtEl>
                                        <p:attrNameLst>
                                          <p:attrName>style.rotation</p:attrName>
                                        </p:attrNameLst>
                                      </p:cBhvr>
                                      <p:tavLst>
                                        <p:tav tm="0">
                                          <p:val>
                                            <p:fltVal val="360"/>
                                          </p:val>
                                        </p:tav>
                                        <p:tav tm="100000">
                                          <p:val>
                                            <p:fltVal val="0"/>
                                          </p:val>
                                        </p:tav>
                                      </p:tavLst>
                                    </p:anim>
                                    <p:animEffect transition="in" filter="fade">
                                      <p:cBhvr>
                                        <p:cTn id="96" dur="500"/>
                                        <p:tgtEl>
                                          <p:spTgt spid="98"/>
                                        </p:tgtEl>
                                      </p:cBhvr>
                                    </p:animEffect>
                                  </p:childTnLst>
                                </p:cTn>
                              </p:par>
                            </p:childTnLst>
                          </p:cTn>
                        </p:par>
                        <p:par>
                          <p:cTn id="97" fill="hold">
                            <p:stCondLst>
                              <p:cond delay="8350"/>
                            </p:stCondLst>
                            <p:childTnLst>
                              <p:par>
                                <p:cTn id="98" presetID="49" presetClass="entr" presetSubtype="0" decel="100000" fill="hold" grpId="0" nodeType="afterEffect">
                                  <p:stCondLst>
                                    <p:cond delay="0"/>
                                  </p:stCondLst>
                                  <p:childTnLst>
                                    <p:set>
                                      <p:cBhvr>
                                        <p:cTn id="99" dur="1" fill="hold">
                                          <p:stCondLst>
                                            <p:cond delay="0"/>
                                          </p:stCondLst>
                                        </p:cTn>
                                        <p:tgtEl>
                                          <p:spTgt spid="94"/>
                                        </p:tgtEl>
                                        <p:attrNameLst>
                                          <p:attrName>style.visibility</p:attrName>
                                        </p:attrNameLst>
                                      </p:cBhvr>
                                      <p:to>
                                        <p:strVal val="visible"/>
                                      </p:to>
                                    </p:set>
                                    <p:anim calcmode="lin" valueType="num">
                                      <p:cBhvr>
                                        <p:cTn id="100" dur="500" fill="hold"/>
                                        <p:tgtEl>
                                          <p:spTgt spid="94"/>
                                        </p:tgtEl>
                                        <p:attrNameLst>
                                          <p:attrName>ppt_w</p:attrName>
                                        </p:attrNameLst>
                                      </p:cBhvr>
                                      <p:tavLst>
                                        <p:tav tm="0">
                                          <p:val>
                                            <p:fltVal val="0"/>
                                          </p:val>
                                        </p:tav>
                                        <p:tav tm="100000">
                                          <p:val>
                                            <p:strVal val="#ppt_w"/>
                                          </p:val>
                                        </p:tav>
                                      </p:tavLst>
                                    </p:anim>
                                    <p:anim calcmode="lin" valueType="num">
                                      <p:cBhvr>
                                        <p:cTn id="101" dur="500" fill="hold"/>
                                        <p:tgtEl>
                                          <p:spTgt spid="94"/>
                                        </p:tgtEl>
                                        <p:attrNameLst>
                                          <p:attrName>ppt_h</p:attrName>
                                        </p:attrNameLst>
                                      </p:cBhvr>
                                      <p:tavLst>
                                        <p:tav tm="0">
                                          <p:val>
                                            <p:fltVal val="0"/>
                                          </p:val>
                                        </p:tav>
                                        <p:tav tm="100000">
                                          <p:val>
                                            <p:strVal val="#ppt_h"/>
                                          </p:val>
                                        </p:tav>
                                      </p:tavLst>
                                    </p:anim>
                                    <p:anim calcmode="lin" valueType="num">
                                      <p:cBhvr>
                                        <p:cTn id="102" dur="500" fill="hold"/>
                                        <p:tgtEl>
                                          <p:spTgt spid="94"/>
                                        </p:tgtEl>
                                        <p:attrNameLst>
                                          <p:attrName>style.rotation</p:attrName>
                                        </p:attrNameLst>
                                      </p:cBhvr>
                                      <p:tavLst>
                                        <p:tav tm="0">
                                          <p:val>
                                            <p:fltVal val="360"/>
                                          </p:val>
                                        </p:tav>
                                        <p:tav tm="100000">
                                          <p:val>
                                            <p:fltVal val="0"/>
                                          </p:val>
                                        </p:tav>
                                      </p:tavLst>
                                    </p:anim>
                                    <p:animEffect transition="in" filter="fade">
                                      <p:cBhvr>
                                        <p:cTn id="103" dur="500"/>
                                        <p:tgtEl>
                                          <p:spTgt spid="94"/>
                                        </p:tgtEl>
                                      </p:cBhvr>
                                    </p:animEffect>
                                  </p:childTnLst>
                                </p:cTn>
                              </p:par>
                            </p:childTnLst>
                          </p:cTn>
                        </p:par>
                        <p:par>
                          <p:cTn id="104" fill="hold">
                            <p:stCondLst>
                              <p:cond delay="8850"/>
                            </p:stCondLst>
                            <p:childTnLst>
                              <p:par>
                                <p:cTn id="105" presetID="10" presetClass="entr" presetSubtype="0" fill="hold" grpId="0" nodeType="afterEffect">
                                  <p:stCondLst>
                                    <p:cond delay="0"/>
                                  </p:stCondLst>
                                  <p:childTnLst>
                                    <p:set>
                                      <p:cBhvr>
                                        <p:cTn id="106" dur="1" fill="hold">
                                          <p:stCondLst>
                                            <p:cond delay="0"/>
                                          </p:stCondLst>
                                        </p:cTn>
                                        <p:tgtEl>
                                          <p:spTgt spid="105"/>
                                        </p:tgtEl>
                                        <p:attrNameLst>
                                          <p:attrName>style.visibility</p:attrName>
                                        </p:attrNameLst>
                                      </p:cBhvr>
                                      <p:to>
                                        <p:strVal val="visible"/>
                                      </p:to>
                                    </p:set>
                                    <p:animEffect transition="in" filter="fade">
                                      <p:cBhvr>
                                        <p:cTn id="107" dur="500"/>
                                        <p:tgtEl>
                                          <p:spTgt spid="105"/>
                                        </p:tgtEl>
                                      </p:cBhvr>
                                    </p:animEffect>
                                  </p:childTnLst>
                                </p:cTn>
                              </p:par>
                            </p:childTnLst>
                          </p:cTn>
                        </p:par>
                        <p:par>
                          <p:cTn id="108" fill="hold">
                            <p:stCondLst>
                              <p:cond delay="9350"/>
                            </p:stCondLst>
                            <p:childTnLst>
                              <p:par>
                                <p:cTn id="109" presetID="10" presetClass="entr" presetSubtype="0" fill="hold" grpId="0" nodeType="afterEffect">
                                  <p:stCondLst>
                                    <p:cond delay="0"/>
                                  </p:stCondLst>
                                  <p:childTnLst>
                                    <p:set>
                                      <p:cBhvr>
                                        <p:cTn id="110" dur="1" fill="hold">
                                          <p:stCondLst>
                                            <p:cond delay="0"/>
                                          </p:stCondLst>
                                        </p:cTn>
                                        <p:tgtEl>
                                          <p:spTgt spid="104"/>
                                        </p:tgtEl>
                                        <p:attrNameLst>
                                          <p:attrName>style.visibility</p:attrName>
                                        </p:attrNameLst>
                                      </p:cBhvr>
                                      <p:to>
                                        <p:strVal val="visible"/>
                                      </p:to>
                                    </p:set>
                                    <p:animEffect transition="in" filter="fade">
                                      <p:cBhvr>
                                        <p:cTn id="111" dur="500"/>
                                        <p:tgtEl>
                                          <p:spTgt spid="104"/>
                                        </p:tgtEl>
                                      </p:cBhvr>
                                    </p:animEffect>
                                  </p:childTnLst>
                                </p:cTn>
                              </p:par>
                            </p:childTnLst>
                          </p:cTn>
                        </p:par>
                        <p:par>
                          <p:cTn id="112" fill="hold">
                            <p:stCondLst>
                              <p:cond delay="9850"/>
                            </p:stCondLst>
                            <p:childTnLst>
                              <p:par>
                                <p:cTn id="113" presetID="53" presetClass="entr" presetSubtype="16" fill="hold" grpId="0" nodeType="afterEffect">
                                  <p:stCondLst>
                                    <p:cond delay="0"/>
                                  </p:stCondLst>
                                  <p:childTnLst>
                                    <p:set>
                                      <p:cBhvr>
                                        <p:cTn id="114" dur="1" fill="hold">
                                          <p:stCondLst>
                                            <p:cond delay="0"/>
                                          </p:stCondLst>
                                        </p:cTn>
                                        <p:tgtEl>
                                          <p:spTgt spid="109"/>
                                        </p:tgtEl>
                                        <p:attrNameLst>
                                          <p:attrName>style.visibility</p:attrName>
                                        </p:attrNameLst>
                                      </p:cBhvr>
                                      <p:to>
                                        <p:strVal val="visible"/>
                                      </p:to>
                                    </p:set>
                                    <p:anim calcmode="lin" valueType="num">
                                      <p:cBhvr>
                                        <p:cTn id="115" dur="500" fill="hold"/>
                                        <p:tgtEl>
                                          <p:spTgt spid="109"/>
                                        </p:tgtEl>
                                        <p:attrNameLst>
                                          <p:attrName>ppt_w</p:attrName>
                                        </p:attrNameLst>
                                      </p:cBhvr>
                                      <p:tavLst>
                                        <p:tav tm="0">
                                          <p:val>
                                            <p:fltVal val="0"/>
                                          </p:val>
                                        </p:tav>
                                        <p:tav tm="100000">
                                          <p:val>
                                            <p:strVal val="#ppt_w"/>
                                          </p:val>
                                        </p:tav>
                                      </p:tavLst>
                                    </p:anim>
                                    <p:anim calcmode="lin" valueType="num">
                                      <p:cBhvr>
                                        <p:cTn id="116" dur="500" fill="hold"/>
                                        <p:tgtEl>
                                          <p:spTgt spid="109"/>
                                        </p:tgtEl>
                                        <p:attrNameLst>
                                          <p:attrName>ppt_h</p:attrName>
                                        </p:attrNameLst>
                                      </p:cBhvr>
                                      <p:tavLst>
                                        <p:tav tm="0">
                                          <p:val>
                                            <p:fltVal val="0"/>
                                          </p:val>
                                        </p:tav>
                                        <p:tav tm="100000">
                                          <p:val>
                                            <p:strVal val="#ppt_h"/>
                                          </p:val>
                                        </p:tav>
                                      </p:tavLst>
                                    </p:anim>
                                    <p:animEffect transition="in" filter="fade">
                                      <p:cBhvr>
                                        <p:cTn id="117" dur="500"/>
                                        <p:tgtEl>
                                          <p:spTgt spid="109"/>
                                        </p:tgtEl>
                                      </p:cBhvr>
                                    </p:animEffect>
                                  </p:childTnLst>
                                </p:cTn>
                              </p:par>
                            </p:childTnLst>
                          </p:cTn>
                        </p:par>
                        <p:par>
                          <p:cTn id="118" fill="hold">
                            <p:stCondLst>
                              <p:cond delay="10350"/>
                            </p:stCondLst>
                            <p:childTnLst>
                              <p:par>
                                <p:cTn id="119" presetID="49" presetClass="entr" presetSubtype="0" decel="100000" fill="hold" grpId="0" nodeType="afterEffect">
                                  <p:stCondLst>
                                    <p:cond delay="0"/>
                                  </p:stCondLst>
                                  <p:childTnLst>
                                    <p:set>
                                      <p:cBhvr>
                                        <p:cTn id="120" dur="1" fill="hold">
                                          <p:stCondLst>
                                            <p:cond delay="0"/>
                                          </p:stCondLst>
                                        </p:cTn>
                                        <p:tgtEl>
                                          <p:spTgt spid="97"/>
                                        </p:tgtEl>
                                        <p:attrNameLst>
                                          <p:attrName>style.visibility</p:attrName>
                                        </p:attrNameLst>
                                      </p:cBhvr>
                                      <p:to>
                                        <p:strVal val="visible"/>
                                      </p:to>
                                    </p:set>
                                    <p:anim calcmode="lin" valueType="num">
                                      <p:cBhvr>
                                        <p:cTn id="121" dur="500" fill="hold"/>
                                        <p:tgtEl>
                                          <p:spTgt spid="97"/>
                                        </p:tgtEl>
                                        <p:attrNameLst>
                                          <p:attrName>ppt_w</p:attrName>
                                        </p:attrNameLst>
                                      </p:cBhvr>
                                      <p:tavLst>
                                        <p:tav tm="0">
                                          <p:val>
                                            <p:fltVal val="0"/>
                                          </p:val>
                                        </p:tav>
                                        <p:tav tm="100000">
                                          <p:val>
                                            <p:strVal val="#ppt_w"/>
                                          </p:val>
                                        </p:tav>
                                      </p:tavLst>
                                    </p:anim>
                                    <p:anim calcmode="lin" valueType="num">
                                      <p:cBhvr>
                                        <p:cTn id="122" dur="500" fill="hold"/>
                                        <p:tgtEl>
                                          <p:spTgt spid="97"/>
                                        </p:tgtEl>
                                        <p:attrNameLst>
                                          <p:attrName>ppt_h</p:attrName>
                                        </p:attrNameLst>
                                      </p:cBhvr>
                                      <p:tavLst>
                                        <p:tav tm="0">
                                          <p:val>
                                            <p:fltVal val="0"/>
                                          </p:val>
                                        </p:tav>
                                        <p:tav tm="100000">
                                          <p:val>
                                            <p:strVal val="#ppt_h"/>
                                          </p:val>
                                        </p:tav>
                                      </p:tavLst>
                                    </p:anim>
                                    <p:anim calcmode="lin" valueType="num">
                                      <p:cBhvr>
                                        <p:cTn id="123" dur="500" fill="hold"/>
                                        <p:tgtEl>
                                          <p:spTgt spid="97"/>
                                        </p:tgtEl>
                                        <p:attrNameLst>
                                          <p:attrName>style.rotation</p:attrName>
                                        </p:attrNameLst>
                                      </p:cBhvr>
                                      <p:tavLst>
                                        <p:tav tm="0">
                                          <p:val>
                                            <p:fltVal val="360"/>
                                          </p:val>
                                        </p:tav>
                                        <p:tav tm="100000">
                                          <p:val>
                                            <p:fltVal val="0"/>
                                          </p:val>
                                        </p:tav>
                                      </p:tavLst>
                                    </p:anim>
                                    <p:animEffect transition="in" filter="fade">
                                      <p:cBhvr>
                                        <p:cTn id="124" dur="500"/>
                                        <p:tgtEl>
                                          <p:spTgt spid="97"/>
                                        </p:tgtEl>
                                      </p:cBhvr>
                                    </p:animEffect>
                                  </p:childTnLst>
                                </p:cTn>
                              </p:par>
                            </p:childTnLst>
                          </p:cTn>
                        </p:par>
                        <p:par>
                          <p:cTn id="125" fill="hold">
                            <p:stCondLst>
                              <p:cond delay="10850"/>
                            </p:stCondLst>
                            <p:childTnLst>
                              <p:par>
                                <p:cTn id="126" presetID="49" presetClass="entr" presetSubtype="0" decel="100000" fill="hold" grpId="0" nodeType="afterEffect">
                                  <p:stCondLst>
                                    <p:cond delay="0"/>
                                  </p:stCondLst>
                                  <p:childTnLst>
                                    <p:set>
                                      <p:cBhvr>
                                        <p:cTn id="127" dur="1" fill="hold">
                                          <p:stCondLst>
                                            <p:cond delay="0"/>
                                          </p:stCondLst>
                                        </p:cTn>
                                        <p:tgtEl>
                                          <p:spTgt spid="95"/>
                                        </p:tgtEl>
                                        <p:attrNameLst>
                                          <p:attrName>style.visibility</p:attrName>
                                        </p:attrNameLst>
                                      </p:cBhvr>
                                      <p:to>
                                        <p:strVal val="visible"/>
                                      </p:to>
                                    </p:set>
                                    <p:anim calcmode="lin" valueType="num">
                                      <p:cBhvr>
                                        <p:cTn id="128" dur="500" fill="hold"/>
                                        <p:tgtEl>
                                          <p:spTgt spid="95"/>
                                        </p:tgtEl>
                                        <p:attrNameLst>
                                          <p:attrName>ppt_w</p:attrName>
                                        </p:attrNameLst>
                                      </p:cBhvr>
                                      <p:tavLst>
                                        <p:tav tm="0">
                                          <p:val>
                                            <p:fltVal val="0"/>
                                          </p:val>
                                        </p:tav>
                                        <p:tav tm="100000">
                                          <p:val>
                                            <p:strVal val="#ppt_w"/>
                                          </p:val>
                                        </p:tav>
                                      </p:tavLst>
                                    </p:anim>
                                    <p:anim calcmode="lin" valueType="num">
                                      <p:cBhvr>
                                        <p:cTn id="129" dur="500" fill="hold"/>
                                        <p:tgtEl>
                                          <p:spTgt spid="95"/>
                                        </p:tgtEl>
                                        <p:attrNameLst>
                                          <p:attrName>ppt_h</p:attrName>
                                        </p:attrNameLst>
                                      </p:cBhvr>
                                      <p:tavLst>
                                        <p:tav tm="0">
                                          <p:val>
                                            <p:fltVal val="0"/>
                                          </p:val>
                                        </p:tav>
                                        <p:tav tm="100000">
                                          <p:val>
                                            <p:strVal val="#ppt_h"/>
                                          </p:val>
                                        </p:tav>
                                      </p:tavLst>
                                    </p:anim>
                                    <p:anim calcmode="lin" valueType="num">
                                      <p:cBhvr>
                                        <p:cTn id="130" dur="500" fill="hold"/>
                                        <p:tgtEl>
                                          <p:spTgt spid="95"/>
                                        </p:tgtEl>
                                        <p:attrNameLst>
                                          <p:attrName>style.rotation</p:attrName>
                                        </p:attrNameLst>
                                      </p:cBhvr>
                                      <p:tavLst>
                                        <p:tav tm="0">
                                          <p:val>
                                            <p:fltVal val="360"/>
                                          </p:val>
                                        </p:tav>
                                        <p:tav tm="100000">
                                          <p:val>
                                            <p:fltVal val="0"/>
                                          </p:val>
                                        </p:tav>
                                      </p:tavLst>
                                    </p:anim>
                                    <p:animEffect transition="in" filter="fade">
                                      <p:cBhvr>
                                        <p:cTn id="131" dur="500"/>
                                        <p:tgtEl>
                                          <p:spTgt spid="95"/>
                                        </p:tgtEl>
                                      </p:cBhvr>
                                    </p:animEffect>
                                  </p:childTnLst>
                                </p:cTn>
                              </p:par>
                            </p:childTnLst>
                          </p:cTn>
                        </p:par>
                        <p:par>
                          <p:cTn id="132" fill="hold">
                            <p:stCondLst>
                              <p:cond delay="11350"/>
                            </p:stCondLst>
                            <p:childTnLst>
                              <p:par>
                                <p:cTn id="133" presetID="10" presetClass="entr" presetSubtype="0" fill="hold" grpId="0" nodeType="afterEffect">
                                  <p:stCondLst>
                                    <p:cond delay="0"/>
                                  </p:stCondLst>
                                  <p:childTnLst>
                                    <p:set>
                                      <p:cBhvr>
                                        <p:cTn id="134" dur="1" fill="hold">
                                          <p:stCondLst>
                                            <p:cond delay="0"/>
                                          </p:stCondLst>
                                        </p:cTn>
                                        <p:tgtEl>
                                          <p:spTgt spid="107"/>
                                        </p:tgtEl>
                                        <p:attrNameLst>
                                          <p:attrName>style.visibility</p:attrName>
                                        </p:attrNameLst>
                                      </p:cBhvr>
                                      <p:to>
                                        <p:strVal val="visible"/>
                                      </p:to>
                                    </p:set>
                                    <p:animEffect transition="in" filter="fade">
                                      <p:cBhvr>
                                        <p:cTn id="135" dur="500"/>
                                        <p:tgtEl>
                                          <p:spTgt spid="107"/>
                                        </p:tgtEl>
                                      </p:cBhvr>
                                    </p:animEffect>
                                  </p:childTnLst>
                                </p:cTn>
                              </p:par>
                            </p:childTnLst>
                          </p:cTn>
                        </p:par>
                        <p:par>
                          <p:cTn id="136" fill="hold">
                            <p:stCondLst>
                              <p:cond delay="11850"/>
                            </p:stCondLst>
                            <p:childTnLst>
                              <p:par>
                                <p:cTn id="137" presetID="10" presetClass="entr" presetSubtype="0" fill="hold" grpId="0" nodeType="afterEffect">
                                  <p:stCondLst>
                                    <p:cond delay="0"/>
                                  </p:stCondLst>
                                  <p:childTnLst>
                                    <p:set>
                                      <p:cBhvr>
                                        <p:cTn id="138" dur="1" fill="hold">
                                          <p:stCondLst>
                                            <p:cond delay="0"/>
                                          </p:stCondLst>
                                        </p:cTn>
                                        <p:tgtEl>
                                          <p:spTgt spid="106"/>
                                        </p:tgtEl>
                                        <p:attrNameLst>
                                          <p:attrName>style.visibility</p:attrName>
                                        </p:attrNameLst>
                                      </p:cBhvr>
                                      <p:to>
                                        <p:strVal val="visible"/>
                                      </p:to>
                                    </p:set>
                                    <p:animEffect transition="in" filter="fade">
                                      <p:cBhvr>
                                        <p:cTn id="139" dur="500"/>
                                        <p:tgtEl>
                                          <p:spTgt spid="106"/>
                                        </p:tgtEl>
                                      </p:cBhvr>
                                    </p:animEffect>
                                  </p:childTnLst>
                                </p:cTn>
                              </p:par>
                            </p:childTnLst>
                          </p:cTn>
                        </p:par>
                        <p:par>
                          <p:cTn id="140" fill="hold">
                            <p:stCondLst>
                              <p:cond delay="12350"/>
                            </p:stCondLst>
                            <p:childTnLst>
                              <p:par>
                                <p:cTn id="141" presetID="53" presetClass="entr" presetSubtype="16" fill="hold" grpId="0" nodeType="afterEffect">
                                  <p:stCondLst>
                                    <p:cond delay="0"/>
                                  </p:stCondLst>
                                  <p:childTnLst>
                                    <p:set>
                                      <p:cBhvr>
                                        <p:cTn id="142" dur="1" fill="hold">
                                          <p:stCondLst>
                                            <p:cond delay="0"/>
                                          </p:stCondLst>
                                        </p:cTn>
                                        <p:tgtEl>
                                          <p:spTgt spid="111"/>
                                        </p:tgtEl>
                                        <p:attrNameLst>
                                          <p:attrName>style.visibility</p:attrName>
                                        </p:attrNameLst>
                                      </p:cBhvr>
                                      <p:to>
                                        <p:strVal val="visible"/>
                                      </p:to>
                                    </p:set>
                                    <p:anim calcmode="lin" valueType="num">
                                      <p:cBhvr>
                                        <p:cTn id="143" dur="500" fill="hold"/>
                                        <p:tgtEl>
                                          <p:spTgt spid="111"/>
                                        </p:tgtEl>
                                        <p:attrNameLst>
                                          <p:attrName>ppt_w</p:attrName>
                                        </p:attrNameLst>
                                      </p:cBhvr>
                                      <p:tavLst>
                                        <p:tav tm="0">
                                          <p:val>
                                            <p:fltVal val="0"/>
                                          </p:val>
                                        </p:tav>
                                        <p:tav tm="100000">
                                          <p:val>
                                            <p:strVal val="#ppt_w"/>
                                          </p:val>
                                        </p:tav>
                                      </p:tavLst>
                                    </p:anim>
                                    <p:anim calcmode="lin" valueType="num">
                                      <p:cBhvr>
                                        <p:cTn id="144" dur="500" fill="hold"/>
                                        <p:tgtEl>
                                          <p:spTgt spid="111"/>
                                        </p:tgtEl>
                                        <p:attrNameLst>
                                          <p:attrName>ppt_h</p:attrName>
                                        </p:attrNameLst>
                                      </p:cBhvr>
                                      <p:tavLst>
                                        <p:tav tm="0">
                                          <p:val>
                                            <p:fltVal val="0"/>
                                          </p:val>
                                        </p:tav>
                                        <p:tav tm="100000">
                                          <p:val>
                                            <p:strVal val="#ppt_h"/>
                                          </p:val>
                                        </p:tav>
                                      </p:tavLst>
                                    </p:anim>
                                    <p:animEffect transition="in" filter="fade">
                                      <p:cBhvr>
                                        <p:cTn id="14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90" grpId="0"/>
      <p:bldP spid="91" grpId="0"/>
      <p:bldP spid="92" grpId="0" animBg="1"/>
      <p:bldP spid="93" grpId="0" animBg="1"/>
      <p:bldP spid="94" grpId="0" animBg="1"/>
      <p:bldP spid="95" grpId="0" animBg="1"/>
      <p:bldP spid="96" grpId="0" animBg="1"/>
      <p:bldP spid="97" grpId="0" animBg="1"/>
      <p:bldP spid="98" grpId="0" animBg="1"/>
      <p:bldP spid="99" grpId="0" animBg="1"/>
      <p:bldP spid="100" grpId="0"/>
      <p:bldP spid="101" grpId="0"/>
      <p:bldP spid="102" grpId="0"/>
      <p:bldP spid="103" grpId="0"/>
      <p:bldP spid="104" grpId="0"/>
      <p:bldP spid="105" grpId="0"/>
      <p:bldP spid="106" grpId="0"/>
      <p:bldP spid="107" grpId="0"/>
      <p:bldP spid="108" grpId="0"/>
      <p:bldP spid="109" grpId="0"/>
      <p:bldP spid="110" grpId="0"/>
      <p:bldP spid="1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p:cNvCxnSpPr/>
          <p:nvPr/>
        </p:nvCxnSpPr>
        <p:spPr>
          <a:xfrm flipH="1">
            <a:off x="6004730" y="4005064"/>
            <a:ext cx="262" cy="1136136"/>
          </a:xfrm>
          <a:prstGeom prst="line">
            <a:avLst/>
          </a:prstGeom>
          <a:ln w="38100" cmpd="sng">
            <a:solidFill>
              <a:srgbClr val="512D5F"/>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6004992" y="5996549"/>
            <a:ext cx="262" cy="1032851"/>
          </a:xfrm>
          <a:prstGeom prst="line">
            <a:avLst/>
          </a:prstGeom>
          <a:ln w="38100" cmpd="sng">
            <a:solidFill>
              <a:srgbClr val="512D5F"/>
            </a:solidFill>
            <a:prstDash val="solid"/>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008828" y="1920111"/>
            <a:ext cx="262" cy="1136136"/>
          </a:xfrm>
          <a:prstGeom prst="line">
            <a:avLst/>
          </a:prstGeom>
          <a:ln w="38100" cmpd="sng">
            <a:solidFill>
              <a:srgbClr val="512D5F"/>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6023730" y="-99392"/>
            <a:ext cx="262" cy="1136136"/>
          </a:xfrm>
          <a:prstGeom prst="line">
            <a:avLst/>
          </a:prstGeom>
          <a:ln w="38100" cmpd="sng">
            <a:solidFill>
              <a:srgbClr val="512D5F"/>
            </a:solidFill>
            <a:prstDash val="solid"/>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7" name="Text Placeholder 2"/>
          <p:cNvSpPr txBox="1"/>
          <p:nvPr/>
        </p:nvSpPr>
        <p:spPr>
          <a:xfrm>
            <a:off x="6417825" y="1052736"/>
            <a:ext cx="2846527" cy="950506"/>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40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40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6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48" name="Text Placeholder 2"/>
          <p:cNvSpPr txBox="1"/>
          <p:nvPr/>
        </p:nvSpPr>
        <p:spPr>
          <a:xfrm>
            <a:off x="2639616" y="3140968"/>
            <a:ext cx="2846527" cy="950506"/>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40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40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6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0" name="Text Placeholder 2"/>
          <p:cNvSpPr txBox="1"/>
          <p:nvPr/>
        </p:nvSpPr>
        <p:spPr>
          <a:xfrm>
            <a:off x="6417825" y="5214798"/>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grpSp>
        <p:nvGrpSpPr>
          <p:cNvPr id="52" name="Group 51"/>
          <p:cNvGrpSpPr/>
          <p:nvPr/>
        </p:nvGrpSpPr>
        <p:grpSpPr>
          <a:xfrm>
            <a:off x="5735960" y="1171859"/>
            <a:ext cx="547642" cy="547642"/>
            <a:chOff x="2868194" y="6369531"/>
            <a:chExt cx="340040" cy="340040"/>
          </a:xfrm>
          <a:solidFill>
            <a:srgbClr val="F15A5A"/>
          </a:solidFill>
        </p:grpSpPr>
        <p:sp>
          <p:nvSpPr>
            <p:cNvPr id="53" name="Freeform 460"/>
            <p:cNvSpPr>
              <a:spLocks noEditPoints="1"/>
            </p:cNvSpPr>
            <p:nvPr/>
          </p:nvSpPr>
          <p:spPr bwMode="auto">
            <a:xfrm>
              <a:off x="2868194" y="6369531"/>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7" name="Freeform 461"/>
            <p:cNvSpPr>
              <a:spLocks noEditPoints="1"/>
            </p:cNvSpPr>
            <p:nvPr/>
          </p:nvSpPr>
          <p:spPr bwMode="auto">
            <a:xfrm>
              <a:off x="2955121" y="6453901"/>
              <a:ext cx="171298" cy="171298"/>
            </a:xfrm>
            <a:custGeom>
              <a:avLst/>
              <a:gdLst>
                <a:gd name="T0" fmla="*/ 0 w 67"/>
                <a:gd name="T1" fmla="*/ 0 h 67"/>
                <a:gd name="T2" fmla="*/ 18 w 67"/>
                <a:gd name="T3" fmla="*/ 67 h 67"/>
                <a:gd name="T4" fmla="*/ 38 w 67"/>
                <a:gd name="T5" fmla="*/ 53 h 67"/>
                <a:gd name="T6" fmla="*/ 54 w 67"/>
                <a:gd name="T7" fmla="*/ 67 h 67"/>
                <a:gd name="T8" fmla="*/ 54 w 67"/>
                <a:gd name="T9" fmla="*/ 45 h 67"/>
                <a:gd name="T10" fmla="*/ 67 w 67"/>
                <a:gd name="T11" fmla="*/ 31 h 67"/>
                <a:gd name="T12" fmla="*/ 0 w 67"/>
                <a:gd name="T13" fmla="*/ 0 h 67"/>
                <a:gd name="T14" fmla="*/ 41 w 67"/>
                <a:gd name="T15" fmla="*/ 45 h 67"/>
                <a:gd name="T16" fmla="*/ 16 w 67"/>
                <a:gd name="T17" fmla="*/ 20 h 67"/>
                <a:gd name="T18" fmla="*/ 41 w 67"/>
                <a:gd name="T19" fmla="*/ 40 h 67"/>
                <a:gd name="T20" fmla="*/ 41 w 67"/>
                <a:gd name="T21" fmla="*/ 4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0"/>
                  </a:moveTo>
                  <a:lnTo>
                    <a:pt x="18" y="67"/>
                  </a:lnTo>
                  <a:lnTo>
                    <a:pt x="38" y="53"/>
                  </a:lnTo>
                  <a:lnTo>
                    <a:pt x="54" y="67"/>
                  </a:lnTo>
                  <a:lnTo>
                    <a:pt x="54" y="45"/>
                  </a:lnTo>
                  <a:lnTo>
                    <a:pt x="67" y="31"/>
                  </a:lnTo>
                  <a:lnTo>
                    <a:pt x="0" y="0"/>
                  </a:lnTo>
                  <a:close/>
                  <a:moveTo>
                    <a:pt x="41" y="45"/>
                  </a:moveTo>
                  <a:lnTo>
                    <a:pt x="16" y="20"/>
                  </a:lnTo>
                  <a:lnTo>
                    <a:pt x="41" y="40"/>
                  </a:lnTo>
                  <a:lnTo>
                    <a:pt x="41" y="4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61" name="Group 60"/>
          <p:cNvGrpSpPr/>
          <p:nvPr/>
        </p:nvGrpSpPr>
        <p:grpSpPr>
          <a:xfrm>
            <a:off x="5735960" y="5301208"/>
            <a:ext cx="547642" cy="547642"/>
            <a:chOff x="6017187" y="5922112"/>
            <a:chExt cx="340040" cy="340040"/>
          </a:xfrm>
          <a:solidFill>
            <a:srgbClr val="F15A5A"/>
          </a:solidFill>
        </p:grpSpPr>
        <p:sp>
          <p:nvSpPr>
            <p:cNvPr id="62" name="Freeform 847"/>
            <p:cNvSpPr>
              <a:spLocks noEditPoints="1"/>
            </p:cNvSpPr>
            <p:nvPr/>
          </p:nvSpPr>
          <p:spPr bwMode="auto">
            <a:xfrm>
              <a:off x="6017187" y="5922112"/>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3" name="Freeform 848"/>
            <p:cNvSpPr>
              <a:spLocks noEditPoints="1"/>
            </p:cNvSpPr>
            <p:nvPr/>
          </p:nvSpPr>
          <p:spPr bwMode="auto">
            <a:xfrm>
              <a:off x="6111783" y="6019267"/>
              <a:ext cx="148288" cy="148288"/>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1 h 56"/>
                <a:gd name="T12" fmla="*/ 5 w 56"/>
                <a:gd name="T13" fmla="*/ 28 h 56"/>
                <a:gd name="T14" fmla="*/ 28 w 56"/>
                <a:gd name="T15" fmla="*/ 5 h 56"/>
                <a:gd name="T16" fmla="*/ 51 w 56"/>
                <a:gd name="T17" fmla="*/ 28 h 56"/>
                <a:gd name="T18" fmla="*/ 28 w 56"/>
                <a:gd name="T19" fmla="*/ 5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1"/>
                  </a:moveTo>
                  <a:cubicBezTo>
                    <a:pt x="15" y="51"/>
                    <a:pt x="5" y="41"/>
                    <a:pt x="5" y="28"/>
                  </a:cubicBezTo>
                  <a:cubicBezTo>
                    <a:pt x="5" y="15"/>
                    <a:pt x="15" y="5"/>
                    <a:pt x="28" y="5"/>
                  </a:cubicBezTo>
                  <a:cubicBezTo>
                    <a:pt x="41" y="5"/>
                    <a:pt x="51" y="15"/>
                    <a:pt x="51" y="28"/>
                  </a:cubicBezTo>
                  <a:cubicBezTo>
                    <a:pt x="51" y="41"/>
                    <a:pt x="41" y="51"/>
                    <a:pt x="28" y="5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4" name="Oval 849"/>
            <p:cNvSpPr>
              <a:spLocks noChangeArrowheads="1"/>
            </p:cNvSpPr>
            <p:nvPr/>
          </p:nvSpPr>
          <p:spPr bwMode="auto">
            <a:xfrm>
              <a:off x="6175702" y="6083183"/>
              <a:ext cx="20454" cy="20454"/>
            </a:xfrm>
            <a:prstGeom prst="ellipse">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5" name="Freeform 850"/>
            <p:cNvSpPr/>
            <p:nvPr/>
          </p:nvSpPr>
          <p:spPr bwMode="auto">
            <a:xfrm>
              <a:off x="6180815" y="6088296"/>
              <a:ext cx="25567" cy="25567"/>
            </a:xfrm>
            <a:custGeom>
              <a:avLst/>
              <a:gdLst>
                <a:gd name="T0" fmla="*/ 0 w 10"/>
                <a:gd name="T1" fmla="*/ 2 h 10"/>
                <a:gd name="T2" fmla="*/ 2 w 10"/>
                <a:gd name="T3" fmla="*/ 0 h 10"/>
                <a:gd name="T4" fmla="*/ 10 w 10"/>
                <a:gd name="T5" fmla="*/ 7 h 10"/>
                <a:gd name="T6" fmla="*/ 7 w 10"/>
                <a:gd name="T7" fmla="*/ 10 h 10"/>
                <a:gd name="T8" fmla="*/ 0 w 10"/>
                <a:gd name="T9" fmla="*/ 2 h 10"/>
              </a:gdLst>
              <a:ahLst/>
              <a:cxnLst>
                <a:cxn ang="0">
                  <a:pos x="T0" y="T1"/>
                </a:cxn>
                <a:cxn ang="0">
                  <a:pos x="T2" y="T3"/>
                </a:cxn>
                <a:cxn ang="0">
                  <a:pos x="T4" y="T5"/>
                </a:cxn>
                <a:cxn ang="0">
                  <a:pos x="T6" y="T7"/>
                </a:cxn>
                <a:cxn ang="0">
                  <a:pos x="T8" y="T9"/>
                </a:cxn>
              </a:cxnLst>
              <a:rect l="0" t="0" r="r" b="b"/>
              <a:pathLst>
                <a:path w="10" h="10">
                  <a:moveTo>
                    <a:pt x="0" y="2"/>
                  </a:moveTo>
                  <a:lnTo>
                    <a:pt x="2" y="0"/>
                  </a:lnTo>
                  <a:lnTo>
                    <a:pt x="10" y="7"/>
                  </a:lnTo>
                  <a:lnTo>
                    <a:pt x="7" y="10"/>
                  </a:lnTo>
                  <a:lnTo>
                    <a:pt x="0" y="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6" name="Freeform 851"/>
            <p:cNvSpPr/>
            <p:nvPr/>
          </p:nvSpPr>
          <p:spPr bwMode="auto">
            <a:xfrm>
              <a:off x="6173144" y="6055060"/>
              <a:ext cx="17897" cy="43464"/>
            </a:xfrm>
            <a:custGeom>
              <a:avLst/>
              <a:gdLst>
                <a:gd name="T0" fmla="*/ 0 w 7"/>
                <a:gd name="T1" fmla="*/ 1 h 17"/>
                <a:gd name="T2" fmla="*/ 4 w 7"/>
                <a:gd name="T3" fmla="*/ 0 h 17"/>
                <a:gd name="T4" fmla="*/ 7 w 7"/>
                <a:gd name="T5" fmla="*/ 16 h 17"/>
                <a:gd name="T6" fmla="*/ 3 w 7"/>
                <a:gd name="T7" fmla="*/ 17 h 17"/>
                <a:gd name="T8" fmla="*/ 0 w 7"/>
                <a:gd name="T9" fmla="*/ 1 h 17"/>
              </a:gdLst>
              <a:ahLst/>
              <a:cxnLst>
                <a:cxn ang="0">
                  <a:pos x="T0" y="T1"/>
                </a:cxn>
                <a:cxn ang="0">
                  <a:pos x="T2" y="T3"/>
                </a:cxn>
                <a:cxn ang="0">
                  <a:pos x="T4" y="T5"/>
                </a:cxn>
                <a:cxn ang="0">
                  <a:pos x="T6" y="T7"/>
                </a:cxn>
                <a:cxn ang="0">
                  <a:pos x="T8" y="T9"/>
                </a:cxn>
              </a:cxnLst>
              <a:rect l="0" t="0" r="r" b="b"/>
              <a:pathLst>
                <a:path w="7" h="17">
                  <a:moveTo>
                    <a:pt x="0" y="1"/>
                  </a:moveTo>
                  <a:lnTo>
                    <a:pt x="4" y="0"/>
                  </a:lnTo>
                  <a:lnTo>
                    <a:pt x="7" y="16"/>
                  </a:lnTo>
                  <a:lnTo>
                    <a:pt x="3" y="17"/>
                  </a:lnTo>
                  <a:lnTo>
                    <a:pt x="0" y="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7" name="Freeform 852"/>
            <p:cNvSpPr/>
            <p:nvPr/>
          </p:nvSpPr>
          <p:spPr bwMode="auto">
            <a:xfrm>
              <a:off x="6229390" y="6003926"/>
              <a:ext cx="43464" cy="46020"/>
            </a:xfrm>
            <a:custGeom>
              <a:avLst/>
              <a:gdLst>
                <a:gd name="T0" fmla="*/ 13 w 17"/>
                <a:gd name="T1" fmla="*/ 4 h 17"/>
                <a:gd name="T2" fmla="*/ 0 w 17"/>
                <a:gd name="T3" fmla="*/ 4 h 17"/>
                <a:gd name="T4" fmla="*/ 13 w 17"/>
                <a:gd name="T5" fmla="*/ 17 h 17"/>
                <a:gd name="T6" fmla="*/ 13 w 17"/>
                <a:gd name="T7" fmla="*/ 4 h 17"/>
              </a:gdLst>
              <a:ahLst/>
              <a:cxnLst>
                <a:cxn ang="0">
                  <a:pos x="T0" y="T1"/>
                </a:cxn>
                <a:cxn ang="0">
                  <a:pos x="T2" y="T3"/>
                </a:cxn>
                <a:cxn ang="0">
                  <a:pos x="T4" y="T5"/>
                </a:cxn>
                <a:cxn ang="0">
                  <a:pos x="T6" y="T7"/>
                </a:cxn>
              </a:cxnLst>
              <a:rect l="0" t="0" r="r" b="b"/>
              <a:pathLst>
                <a:path w="17" h="17">
                  <a:moveTo>
                    <a:pt x="13" y="4"/>
                  </a:moveTo>
                  <a:cubicBezTo>
                    <a:pt x="10" y="0"/>
                    <a:pt x="4" y="0"/>
                    <a:pt x="0" y="4"/>
                  </a:cubicBezTo>
                  <a:cubicBezTo>
                    <a:pt x="13" y="17"/>
                    <a:pt x="13" y="17"/>
                    <a:pt x="13" y="17"/>
                  </a:cubicBezTo>
                  <a:cubicBezTo>
                    <a:pt x="17" y="13"/>
                    <a:pt x="17" y="7"/>
                    <a:pt x="13"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68" name="Freeform 853"/>
            <p:cNvSpPr/>
            <p:nvPr/>
          </p:nvSpPr>
          <p:spPr bwMode="auto">
            <a:xfrm>
              <a:off x="6099001" y="6003926"/>
              <a:ext cx="43464" cy="46020"/>
            </a:xfrm>
            <a:custGeom>
              <a:avLst/>
              <a:gdLst>
                <a:gd name="T0" fmla="*/ 4 w 17"/>
                <a:gd name="T1" fmla="*/ 4 h 17"/>
                <a:gd name="T2" fmla="*/ 4 w 17"/>
                <a:gd name="T3" fmla="*/ 17 h 17"/>
                <a:gd name="T4" fmla="*/ 17 w 17"/>
                <a:gd name="T5" fmla="*/ 4 h 17"/>
                <a:gd name="T6" fmla="*/ 4 w 17"/>
                <a:gd name="T7" fmla="*/ 4 h 17"/>
              </a:gdLst>
              <a:ahLst/>
              <a:cxnLst>
                <a:cxn ang="0">
                  <a:pos x="T0" y="T1"/>
                </a:cxn>
                <a:cxn ang="0">
                  <a:pos x="T2" y="T3"/>
                </a:cxn>
                <a:cxn ang="0">
                  <a:pos x="T4" y="T5"/>
                </a:cxn>
                <a:cxn ang="0">
                  <a:pos x="T6" y="T7"/>
                </a:cxn>
              </a:cxnLst>
              <a:rect l="0" t="0" r="r" b="b"/>
              <a:pathLst>
                <a:path w="17" h="17">
                  <a:moveTo>
                    <a:pt x="4" y="4"/>
                  </a:moveTo>
                  <a:cubicBezTo>
                    <a:pt x="0" y="7"/>
                    <a:pt x="0" y="13"/>
                    <a:pt x="4" y="17"/>
                  </a:cubicBezTo>
                  <a:cubicBezTo>
                    <a:pt x="17" y="4"/>
                    <a:pt x="17" y="4"/>
                    <a:pt x="17" y="4"/>
                  </a:cubicBezTo>
                  <a:cubicBezTo>
                    <a:pt x="13" y="0"/>
                    <a:pt x="7" y="0"/>
                    <a:pt x="4"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86" name="Group 85"/>
          <p:cNvGrpSpPr/>
          <p:nvPr/>
        </p:nvGrpSpPr>
        <p:grpSpPr>
          <a:xfrm>
            <a:off x="5735960" y="3260091"/>
            <a:ext cx="547642" cy="547642"/>
            <a:chOff x="5569766" y="5029829"/>
            <a:chExt cx="340040" cy="340040"/>
          </a:xfrm>
          <a:solidFill>
            <a:srgbClr val="F15A5A"/>
          </a:solidFill>
        </p:grpSpPr>
        <p:sp>
          <p:nvSpPr>
            <p:cNvPr id="87" name="Freeform 1000"/>
            <p:cNvSpPr>
              <a:spLocks noEditPoints="1"/>
            </p:cNvSpPr>
            <p:nvPr/>
          </p:nvSpPr>
          <p:spPr bwMode="auto">
            <a:xfrm>
              <a:off x="5569766" y="5029829"/>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8" name="Freeform 1001"/>
            <p:cNvSpPr/>
            <p:nvPr/>
          </p:nvSpPr>
          <p:spPr bwMode="auto">
            <a:xfrm>
              <a:off x="5804982" y="5167890"/>
              <a:ext cx="20454" cy="107380"/>
            </a:xfrm>
            <a:custGeom>
              <a:avLst/>
              <a:gdLst>
                <a:gd name="T0" fmla="*/ 4 w 8"/>
                <a:gd name="T1" fmla="*/ 0 h 40"/>
                <a:gd name="T2" fmla="*/ 0 w 8"/>
                <a:gd name="T3" fmla="*/ 0 h 40"/>
                <a:gd name="T4" fmla="*/ 0 w 8"/>
                <a:gd name="T5" fmla="*/ 40 h 40"/>
                <a:gd name="T6" fmla="*/ 4 w 8"/>
                <a:gd name="T7" fmla="*/ 40 h 40"/>
                <a:gd name="T8" fmla="*/ 8 w 8"/>
                <a:gd name="T9" fmla="*/ 36 h 40"/>
                <a:gd name="T10" fmla="*/ 8 w 8"/>
                <a:gd name="T11" fmla="*/ 4 h 40"/>
                <a:gd name="T12" fmla="*/ 4 w 8"/>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8" h="40">
                  <a:moveTo>
                    <a:pt x="4" y="0"/>
                  </a:moveTo>
                  <a:cubicBezTo>
                    <a:pt x="0" y="0"/>
                    <a:pt x="0" y="0"/>
                    <a:pt x="0" y="0"/>
                  </a:cubicBezTo>
                  <a:cubicBezTo>
                    <a:pt x="0" y="40"/>
                    <a:pt x="0" y="40"/>
                    <a:pt x="0" y="40"/>
                  </a:cubicBezTo>
                  <a:cubicBezTo>
                    <a:pt x="4" y="40"/>
                    <a:pt x="4" y="40"/>
                    <a:pt x="4" y="40"/>
                  </a:cubicBezTo>
                  <a:cubicBezTo>
                    <a:pt x="6" y="40"/>
                    <a:pt x="8" y="38"/>
                    <a:pt x="8" y="36"/>
                  </a:cubicBezTo>
                  <a:cubicBezTo>
                    <a:pt x="8" y="4"/>
                    <a:pt x="8" y="4"/>
                    <a:pt x="8" y="4"/>
                  </a:cubicBezTo>
                  <a:cubicBezTo>
                    <a:pt x="8" y="2"/>
                    <a:pt x="6" y="0"/>
                    <a:pt x="4"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9" name="Rectangle 1002"/>
            <p:cNvSpPr>
              <a:spLocks noChangeArrowheads="1"/>
            </p:cNvSpPr>
            <p:nvPr/>
          </p:nvSpPr>
          <p:spPr bwMode="auto">
            <a:xfrm>
              <a:off x="5687373" y="5167890"/>
              <a:ext cx="104825" cy="107380"/>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0" name="Freeform 1003"/>
            <p:cNvSpPr/>
            <p:nvPr/>
          </p:nvSpPr>
          <p:spPr bwMode="auto">
            <a:xfrm>
              <a:off x="5654137" y="5167890"/>
              <a:ext cx="23011" cy="107380"/>
            </a:xfrm>
            <a:custGeom>
              <a:avLst/>
              <a:gdLst>
                <a:gd name="T0" fmla="*/ 8 w 8"/>
                <a:gd name="T1" fmla="*/ 0 h 40"/>
                <a:gd name="T2" fmla="*/ 4 w 8"/>
                <a:gd name="T3" fmla="*/ 0 h 40"/>
                <a:gd name="T4" fmla="*/ 0 w 8"/>
                <a:gd name="T5" fmla="*/ 4 h 40"/>
                <a:gd name="T6" fmla="*/ 0 w 8"/>
                <a:gd name="T7" fmla="*/ 36 h 40"/>
                <a:gd name="T8" fmla="*/ 4 w 8"/>
                <a:gd name="T9" fmla="*/ 40 h 40"/>
                <a:gd name="T10" fmla="*/ 8 w 8"/>
                <a:gd name="T11" fmla="*/ 40 h 40"/>
                <a:gd name="T12" fmla="*/ 8 w 8"/>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8" h="40">
                  <a:moveTo>
                    <a:pt x="8" y="0"/>
                  </a:moveTo>
                  <a:cubicBezTo>
                    <a:pt x="4" y="0"/>
                    <a:pt x="4" y="0"/>
                    <a:pt x="4" y="0"/>
                  </a:cubicBezTo>
                  <a:cubicBezTo>
                    <a:pt x="2" y="0"/>
                    <a:pt x="0" y="2"/>
                    <a:pt x="0" y="4"/>
                  </a:cubicBezTo>
                  <a:cubicBezTo>
                    <a:pt x="0" y="36"/>
                    <a:pt x="0" y="36"/>
                    <a:pt x="0" y="36"/>
                  </a:cubicBezTo>
                  <a:cubicBezTo>
                    <a:pt x="0" y="38"/>
                    <a:pt x="2" y="40"/>
                    <a:pt x="4" y="40"/>
                  </a:cubicBezTo>
                  <a:cubicBezTo>
                    <a:pt x="8" y="40"/>
                    <a:pt x="8" y="40"/>
                    <a:pt x="8" y="40"/>
                  </a:cubicBezTo>
                  <a:lnTo>
                    <a:pt x="8"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1" name="Freeform 1004"/>
            <p:cNvSpPr/>
            <p:nvPr/>
          </p:nvSpPr>
          <p:spPr bwMode="auto">
            <a:xfrm>
              <a:off x="5707827" y="5126982"/>
              <a:ext cx="63918" cy="30681"/>
            </a:xfrm>
            <a:custGeom>
              <a:avLst/>
              <a:gdLst>
                <a:gd name="T0" fmla="*/ 20 w 24"/>
                <a:gd name="T1" fmla="*/ 0 h 12"/>
                <a:gd name="T2" fmla="*/ 4 w 24"/>
                <a:gd name="T3" fmla="*/ 0 h 12"/>
                <a:gd name="T4" fmla="*/ 0 w 24"/>
                <a:gd name="T5" fmla="*/ 4 h 12"/>
                <a:gd name="T6" fmla="*/ 0 w 24"/>
                <a:gd name="T7" fmla="*/ 12 h 12"/>
                <a:gd name="T8" fmla="*/ 4 w 24"/>
                <a:gd name="T9" fmla="*/ 12 h 12"/>
                <a:gd name="T10" fmla="*/ 4 w 24"/>
                <a:gd name="T11" fmla="*/ 6 h 12"/>
                <a:gd name="T12" fmla="*/ 6 w 24"/>
                <a:gd name="T13" fmla="*/ 4 h 12"/>
                <a:gd name="T14" fmla="*/ 18 w 24"/>
                <a:gd name="T15" fmla="*/ 4 h 12"/>
                <a:gd name="T16" fmla="*/ 20 w 24"/>
                <a:gd name="T17" fmla="*/ 6 h 12"/>
                <a:gd name="T18" fmla="*/ 20 w 24"/>
                <a:gd name="T19" fmla="*/ 12 h 12"/>
                <a:gd name="T20" fmla="*/ 24 w 24"/>
                <a:gd name="T21" fmla="*/ 12 h 12"/>
                <a:gd name="T22" fmla="*/ 24 w 24"/>
                <a:gd name="T23" fmla="*/ 4 h 12"/>
                <a:gd name="T24" fmla="*/ 20 w 24"/>
                <a:gd name="T2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2">
                  <a:moveTo>
                    <a:pt x="20" y="0"/>
                  </a:moveTo>
                  <a:cubicBezTo>
                    <a:pt x="4" y="0"/>
                    <a:pt x="4" y="0"/>
                    <a:pt x="4" y="0"/>
                  </a:cubicBezTo>
                  <a:cubicBezTo>
                    <a:pt x="2" y="0"/>
                    <a:pt x="0" y="2"/>
                    <a:pt x="0" y="4"/>
                  </a:cubicBezTo>
                  <a:cubicBezTo>
                    <a:pt x="0" y="12"/>
                    <a:pt x="0" y="12"/>
                    <a:pt x="0" y="12"/>
                  </a:cubicBezTo>
                  <a:cubicBezTo>
                    <a:pt x="4" y="12"/>
                    <a:pt x="4" y="12"/>
                    <a:pt x="4" y="12"/>
                  </a:cubicBezTo>
                  <a:cubicBezTo>
                    <a:pt x="4" y="6"/>
                    <a:pt x="4" y="6"/>
                    <a:pt x="4" y="6"/>
                  </a:cubicBezTo>
                  <a:cubicBezTo>
                    <a:pt x="4" y="5"/>
                    <a:pt x="5" y="4"/>
                    <a:pt x="6" y="4"/>
                  </a:cubicBezTo>
                  <a:cubicBezTo>
                    <a:pt x="18" y="4"/>
                    <a:pt x="18" y="4"/>
                    <a:pt x="18" y="4"/>
                  </a:cubicBezTo>
                  <a:cubicBezTo>
                    <a:pt x="19" y="4"/>
                    <a:pt x="20" y="5"/>
                    <a:pt x="20" y="6"/>
                  </a:cubicBezTo>
                  <a:cubicBezTo>
                    <a:pt x="20" y="12"/>
                    <a:pt x="20" y="12"/>
                    <a:pt x="20" y="12"/>
                  </a:cubicBezTo>
                  <a:cubicBezTo>
                    <a:pt x="24" y="12"/>
                    <a:pt x="24" y="12"/>
                    <a:pt x="24" y="12"/>
                  </a:cubicBezTo>
                  <a:cubicBezTo>
                    <a:pt x="24" y="4"/>
                    <a:pt x="24" y="4"/>
                    <a:pt x="24" y="4"/>
                  </a:cubicBezTo>
                  <a:cubicBezTo>
                    <a:pt x="24" y="2"/>
                    <a:pt x="22" y="0"/>
                    <a:pt x="20" y="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sp>
        <p:nvSpPr>
          <p:cNvPr id="26" name="文本框 25"/>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27" name="组合 26"/>
          <p:cNvGrpSpPr/>
          <p:nvPr/>
        </p:nvGrpSpPr>
        <p:grpSpPr>
          <a:xfrm>
            <a:off x="381709" y="148265"/>
            <a:ext cx="448427" cy="805007"/>
            <a:chOff x="7019926" y="4918076"/>
            <a:chExt cx="395287" cy="709612"/>
          </a:xfrm>
          <a:solidFill>
            <a:srgbClr val="5EB5AB"/>
          </a:solidFill>
        </p:grpSpPr>
        <p:sp>
          <p:nvSpPr>
            <p:cNvPr id="28"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9"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0"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1"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2"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3"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4"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up)">
                                      <p:cBhvr>
                                        <p:cTn id="7" dur="500"/>
                                        <p:tgtEl>
                                          <p:spTgt spid="4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500"/>
                                        <p:tgtEl>
                                          <p:spTgt spid="5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up)">
                                      <p:cBhvr>
                                        <p:cTn id="19" dur="500"/>
                                        <p:tgtEl>
                                          <p:spTgt spid="40"/>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86"/>
                                        </p:tgtEl>
                                        <p:attrNameLst>
                                          <p:attrName>style.visibility</p:attrName>
                                        </p:attrNameLst>
                                      </p:cBhvr>
                                      <p:to>
                                        <p:strVal val="visible"/>
                                      </p:to>
                                    </p:set>
                                    <p:animEffect transition="in" filter="fade">
                                      <p:cBhvr>
                                        <p:cTn id="23" dur="500"/>
                                        <p:tgtEl>
                                          <p:spTgt spid="86"/>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childTnLst>
                                </p:cTn>
                              </p:par>
                            </p:childTnLst>
                          </p:cTn>
                        </p:par>
                        <p:par>
                          <p:cTn id="28" fill="hold">
                            <p:stCondLst>
                              <p:cond delay="4000"/>
                            </p:stCondLst>
                            <p:childTnLst>
                              <p:par>
                                <p:cTn id="29" presetID="22" presetClass="entr" presetSubtype="1"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up)">
                                      <p:cBhvr>
                                        <p:cTn id="31" dur="500"/>
                                        <p:tgtEl>
                                          <p:spTgt spid="55"/>
                                        </p:tgtEl>
                                      </p:cBhvr>
                                    </p:animEffect>
                                  </p:childTnLst>
                                </p:cTn>
                              </p:par>
                            </p:childTnLst>
                          </p:cTn>
                        </p:par>
                        <p:par>
                          <p:cTn id="32" fill="hold">
                            <p:stCondLst>
                              <p:cond delay="4500"/>
                            </p:stCondLst>
                            <p:childTnLst>
                              <p:par>
                                <p:cTn id="33" presetID="10" presetClass="entr" presetSubtype="0" fill="hold" nodeType="after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fade">
                                      <p:cBhvr>
                                        <p:cTn id="35" dur="500"/>
                                        <p:tgtEl>
                                          <p:spTgt spid="61"/>
                                        </p:tgtEl>
                                      </p:cBhvr>
                                    </p:animEffect>
                                  </p:childTnLst>
                                </p:cTn>
                              </p:par>
                            </p:childTnLst>
                          </p:cTn>
                        </p:par>
                        <p:par>
                          <p:cTn id="36" fill="hold">
                            <p:stCondLst>
                              <p:cond delay="5000"/>
                            </p:stCondLst>
                            <p:childTnLst>
                              <p:par>
                                <p:cTn id="37" presetID="10"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1000"/>
                                        <p:tgtEl>
                                          <p:spTgt spid="50"/>
                                        </p:tgtEl>
                                      </p:cBhvr>
                                    </p:animEffect>
                                  </p:childTnLst>
                                </p:cTn>
                              </p:par>
                            </p:childTnLst>
                          </p:cTn>
                        </p:par>
                        <p:par>
                          <p:cTn id="40" fill="hold">
                            <p:stCondLst>
                              <p:cond delay="60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500"/>
                                        <p:tgtEl>
                                          <p:spTgt spid="56"/>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nodeType="click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500" fill="hold"/>
                                        <p:tgtEl>
                                          <p:spTgt spid="27"/>
                                        </p:tgtEl>
                                        <p:attrNameLst>
                                          <p:attrName>ppt_w</p:attrName>
                                        </p:attrNameLst>
                                      </p:cBhvr>
                                      <p:tavLst>
                                        <p:tav tm="0">
                                          <p:val>
                                            <p:fltVal val="0"/>
                                          </p:val>
                                        </p:tav>
                                        <p:tav tm="100000">
                                          <p:val>
                                            <p:strVal val="#ppt_w"/>
                                          </p:val>
                                        </p:tav>
                                      </p:tavLst>
                                    </p:anim>
                                    <p:anim calcmode="lin" valueType="num">
                                      <p:cBhvr>
                                        <p:cTn id="49" dur="500" fill="hold"/>
                                        <p:tgtEl>
                                          <p:spTgt spid="27"/>
                                        </p:tgtEl>
                                        <p:attrNameLst>
                                          <p:attrName>ppt_h</p:attrName>
                                        </p:attrNameLst>
                                      </p:cBhvr>
                                      <p:tavLst>
                                        <p:tav tm="0">
                                          <p:val>
                                            <p:fltVal val="0"/>
                                          </p:val>
                                        </p:tav>
                                        <p:tav tm="100000">
                                          <p:val>
                                            <p:strVal val="#ppt_h"/>
                                          </p:val>
                                        </p:tav>
                                      </p:tavLst>
                                    </p:anim>
                                    <p:anim calcmode="lin" valueType="num">
                                      <p:cBhvr>
                                        <p:cTn id="50" dur="500" fill="hold"/>
                                        <p:tgtEl>
                                          <p:spTgt spid="27"/>
                                        </p:tgtEl>
                                        <p:attrNameLst>
                                          <p:attrName>style.rotation</p:attrName>
                                        </p:attrNameLst>
                                      </p:cBhvr>
                                      <p:tavLst>
                                        <p:tav tm="0">
                                          <p:val>
                                            <p:fltVal val="360"/>
                                          </p:val>
                                        </p:tav>
                                        <p:tav tm="100000">
                                          <p:val>
                                            <p:fltVal val="0"/>
                                          </p:val>
                                        </p:tav>
                                      </p:tavLst>
                                    </p:anim>
                                    <p:animEffect transition="in" filter="fade">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41" presetClass="entr" presetSubtype="0" fill="hold" grpId="0" nodeType="clickEffect">
                                  <p:stCondLst>
                                    <p:cond delay="0"/>
                                  </p:stCondLst>
                                  <p:iterate type="lt">
                                    <p:tmPct val="10000"/>
                                  </p:iterate>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26"/>
                                        </p:tgtEl>
                                        <p:attrNameLst>
                                          <p:attrName>ppt_y</p:attrName>
                                        </p:attrNameLst>
                                      </p:cBhvr>
                                      <p:tavLst>
                                        <p:tav tm="0">
                                          <p:val>
                                            <p:strVal val="#ppt_y"/>
                                          </p:val>
                                        </p:tav>
                                        <p:tav tm="100000">
                                          <p:val>
                                            <p:strVal val="#ppt_y"/>
                                          </p:val>
                                        </p:tav>
                                      </p:tavLst>
                                    </p:anim>
                                    <p:anim calcmode="lin" valueType="num">
                                      <p:cBhvr>
                                        <p:cTn id="58"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50"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p:cNvCxnSpPr/>
          <p:nvPr/>
        </p:nvCxnSpPr>
        <p:spPr>
          <a:xfrm flipH="1">
            <a:off x="6019894" y="-531440"/>
            <a:ext cx="262" cy="1136136"/>
          </a:xfrm>
          <a:prstGeom prst="line">
            <a:avLst/>
          </a:prstGeom>
          <a:ln w="38100" cmpd="sng">
            <a:solidFill>
              <a:srgbClr val="512D5F"/>
            </a:solidFill>
            <a:prstDash val="solid"/>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6020156" y="1556792"/>
            <a:ext cx="262" cy="1032851"/>
          </a:xfrm>
          <a:prstGeom prst="line">
            <a:avLst/>
          </a:prstGeom>
          <a:ln w="38100" cmpd="sng">
            <a:solidFill>
              <a:srgbClr val="512D5F"/>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1" name="Text Placeholder 2"/>
          <p:cNvSpPr txBox="1"/>
          <p:nvPr/>
        </p:nvSpPr>
        <p:spPr>
          <a:xfrm>
            <a:off x="2800697" y="5723284"/>
            <a:ext cx="6441802" cy="585441"/>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请在这里输入段落文本内容请在这里输入段落文本内容请在这里输入段落文本内容请在这里输入段落文本内容请在这里输入段落文本内容请在这里输入段落文本内容请在这里输入段落文本内容请在这里输入段落文本内容</a:t>
            </a:r>
          </a:p>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endPar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2" name="Text Placeholder 2"/>
          <p:cNvSpPr txBox="1"/>
          <p:nvPr/>
        </p:nvSpPr>
        <p:spPr>
          <a:xfrm>
            <a:off x="6456040" y="692696"/>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D5535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D5535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l"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43" name="Text Placeholder 2"/>
          <p:cNvSpPr txBox="1"/>
          <p:nvPr/>
        </p:nvSpPr>
        <p:spPr>
          <a:xfrm>
            <a:off x="2639616" y="2636912"/>
            <a:ext cx="2846527" cy="95050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3600" b="0" i="0" u="none" strike="noStrike" kern="1200" cap="none" spc="0" normalizeH="0" baseline="0" noProof="0" dirty="0">
                <a:ln>
                  <a:noFill/>
                </a:ln>
                <a:solidFill>
                  <a:srgbClr val="D5535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US" altLang="zh-CN" sz="3600" b="0" i="0" u="none" strike="noStrike" kern="1200" cap="none" spc="0" normalizeH="0" baseline="0" noProof="0" dirty="0">
              <a:ln>
                <a:noFill/>
              </a:ln>
              <a:solidFill>
                <a:srgbClr val="D5535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a:p>
            <a:pPr marL="0" marR="0" lvl="0" indent="0" algn="r" defTabSz="914400" rtl="0" eaLnBrk="1" fontAlgn="auto" latinLnBrk="0" hangingPunct="1">
              <a:lnSpc>
                <a:spcPct val="100000"/>
              </a:lnSpc>
              <a:spcBef>
                <a:spcPts val="1000"/>
              </a:spcBef>
              <a:spcAft>
                <a:spcPts val="0"/>
              </a:spcAft>
              <a:buClr>
                <a:srgbClr val="5B9BD5"/>
              </a:buClr>
              <a:buSzPct val="80000"/>
              <a:buFont typeface="Corbel" panose="020B0503020204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grpSp>
        <p:nvGrpSpPr>
          <p:cNvPr id="44" name="Group 43"/>
          <p:cNvGrpSpPr/>
          <p:nvPr/>
        </p:nvGrpSpPr>
        <p:grpSpPr>
          <a:xfrm>
            <a:off x="5735960" y="2780928"/>
            <a:ext cx="547642" cy="547642"/>
            <a:chOff x="4207897" y="3247819"/>
            <a:chExt cx="340040" cy="340040"/>
          </a:xfrm>
          <a:solidFill>
            <a:srgbClr val="F15A5A"/>
          </a:solidFill>
        </p:grpSpPr>
        <p:sp>
          <p:nvSpPr>
            <p:cNvPr id="45" name="Freeform 693"/>
            <p:cNvSpPr>
              <a:spLocks noEditPoints="1"/>
            </p:cNvSpPr>
            <p:nvPr/>
          </p:nvSpPr>
          <p:spPr bwMode="auto">
            <a:xfrm>
              <a:off x="4207897" y="3247819"/>
              <a:ext cx="340040" cy="34004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6" name="Freeform 694"/>
            <p:cNvSpPr>
              <a:spLocks noEditPoints="1"/>
            </p:cNvSpPr>
            <p:nvPr/>
          </p:nvSpPr>
          <p:spPr bwMode="auto">
            <a:xfrm>
              <a:off x="4315277" y="3342417"/>
              <a:ext cx="125279" cy="148288"/>
            </a:xfrm>
            <a:custGeom>
              <a:avLst/>
              <a:gdLst>
                <a:gd name="T0" fmla="*/ 44 w 48"/>
                <a:gd name="T1" fmla="*/ 24 h 56"/>
                <a:gd name="T2" fmla="*/ 40 w 48"/>
                <a:gd name="T3" fmla="*/ 24 h 56"/>
                <a:gd name="T4" fmla="*/ 40 w 48"/>
                <a:gd name="T5" fmla="*/ 12 h 56"/>
                <a:gd name="T6" fmla="*/ 24 w 48"/>
                <a:gd name="T7" fmla="*/ 0 h 56"/>
                <a:gd name="T8" fmla="*/ 8 w 48"/>
                <a:gd name="T9" fmla="*/ 12 h 56"/>
                <a:gd name="T10" fmla="*/ 8 w 48"/>
                <a:gd name="T11" fmla="*/ 24 h 56"/>
                <a:gd name="T12" fmla="*/ 4 w 48"/>
                <a:gd name="T13" fmla="*/ 24 h 56"/>
                <a:gd name="T14" fmla="*/ 0 w 48"/>
                <a:gd name="T15" fmla="*/ 28 h 56"/>
                <a:gd name="T16" fmla="*/ 0 w 48"/>
                <a:gd name="T17" fmla="*/ 53 h 56"/>
                <a:gd name="T18" fmla="*/ 4 w 48"/>
                <a:gd name="T19" fmla="*/ 56 h 56"/>
                <a:gd name="T20" fmla="*/ 44 w 48"/>
                <a:gd name="T21" fmla="*/ 56 h 56"/>
                <a:gd name="T22" fmla="*/ 48 w 48"/>
                <a:gd name="T23" fmla="*/ 53 h 56"/>
                <a:gd name="T24" fmla="*/ 48 w 48"/>
                <a:gd name="T25" fmla="*/ 28 h 56"/>
                <a:gd name="T26" fmla="*/ 44 w 48"/>
                <a:gd name="T27" fmla="*/ 24 h 56"/>
                <a:gd name="T28" fmla="*/ 32 w 48"/>
                <a:gd name="T29" fmla="*/ 24 h 56"/>
                <a:gd name="T30" fmla="*/ 16 w 48"/>
                <a:gd name="T31" fmla="*/ 24 h 56"/>
                <a:gd name="T32" fmla="*/ 16 w 48"/>
                <a:gd name="T33" fmla="*/ 12 h 56"/>
                <a:gd name="T34" fmla="*/ 24 w 48"/>
                <a:gd name="T35" fmla="*/ 6 h 56"/>
                <a:gd name="T36" fmla="*/ 32 w 48"/>
                <a:gd name="T37" fmla="*/ 12 h 56"/>
                <a:gd name="T38" fmla="*/ 32 w 48"/>
                <a:gd name="T39"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56">
                  <a:moveTo>
                    <a:pt x="44" y="24"/>
                  </a:moveTo>
                  <a:cubicBezTo>
                    <a:pt x="40" y="24"/>
                    <a:pt x="40" y="24"/>
                    <a:pt x="40" y="24"/>
                  </a:cubicBezTo>
                  <a:cubicBezTo>
                    <a:pt x="40" y="12"/>
                    <a:pt x="40" y="12"/>
                    <a:pt x="40" y="12"/>
                  </a:cubicBezTo>
                  <a:cubicBezTo>
                    <a:pt x="40" y="6"/>
                    <a:pt x="33" y="0"/>
                    <a:pt x="24" y="0"/>
                  </a:cubicBezTo>
                  <a:cubicBezTo>
                    <a:pt x="15" y="0"/>
                    <a:pt x="8" y="6"/>
                    <a:pt x="8" y="12"/>
                  </a:cubicBezTo>
                  <a:cubicBezTo>
                    <a:pt x="8" y="24"/>
                    <a:pt x="8" y="24"/>
                    <a:pt x="8" y="24"/>
                  </a:cubicBezTo>
                  <a:cubicBezTo>
                    <a:pt x="4" y="24"/>
                    <a:pt x="4" y="24"/>
                    <a:pt x="4" y="24"/>
                  </a:cubicBezTo>
                  <a:cubicBezTo>
                    <a:pt x="2" y="24"/>
                    <a:pt x="0" y="26"/>
                    <a:pt x="0" y="28"/>
                  </a:cubicBezTo>
                  <a:cubicBezTo>
                    <a:pt x="0" y="53"/>
                    <a:pt x="0" y="53"/>
                    <a:pt x="0" y="53"/>
                  </a:cubicBezTo>
                  <a:cubicBezTo>
                    <a:pt x="0" y="54"/>
                    <a:pt x="2" y="56"/>
                    <a:pt x="4" y="56"/>
                  </a:cubicBezTo>
                  <a:cubicBezTo>
                    <a:pt x="44" y="56"/>
                    <a:pt x="44" y="56"/>
                    <a:pt x="44" y="56"/>
                  </a:cubicBezTo>
                  <a:cubicBezTo>
                    <a:pt x="46" y="56"/>
                    <a:pt x="48" y="54"/>
                    <a:pt x="48" y="53"/>
                  </a:cubicBezTo>
                  <a:cubicBezTo>
                    <a:pt x="48" y="28"/>
                    <a:pt x="48" y="28"/>
                    <a:pt x="48" y="28"/>
                  </a:cubicBezTo>
                  <a:cubicBezTo>
                    <a:pt x="48" y="26"/>
                    <a:pt x="46" y="24"/>
                    <a:pt x="44" y="24"/>
                  </a:cubicBezTo>
                  <a:close/>
                  <a:moveTo>
                    <a:pt x="32" y="24"/>
                  </a:moveTo>
                  <a:cubicBezTo>
                    <a:pt x="16" y="24"/>
                    <a:pt x="16" y="24"/>
                    <a:pt x="16" y="24"/>
                  </a:cubicBezTo>
                  <a:cubicBezTo>
                    <a:pt x="16" y="12"/>
                    <a:pt x="16" y="12"/>
                    <a:pt x="16" y="12"/>
                  </a:cubicBezTo>
                  <a:cubicBezTo>
                    <a:pt x="16" y="9"/>
                    <a:pt x="20" y="6"/>
                    <a:pt x="24" y="6"/>
                  </a:cubicBezTo>
                  <a:cubicBezTo>
                    <a:pt x="28" y="6"/>
                    <a:pt x="32" y="9"/>
                    <a:pt x="32" y="12"/>
                  </a:cubicBezTo>
                  <a:lnTo>
                    <a:pt x="32" y="2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47" name="Group 46"/>
          <p:cNvGrpSpPr/>
          <p:nvPr/>
        </p:nvGrpSpPr>
        <p:grpSpPr>
          <a:xfrm>
            <a:off x="5735960" y="794307"/>
            <a:ext cx="547642" cy="547642"/>
            <a:chOff x="5222114" y="5867223"/>
            <a:chExt cx="281025" cy="281025"/>
          </a:xfrm>
          <a:solidFill>
            <a:srgbClr val="F15A5A"/>
          </a:solidFill>
        </p:grpSpPr>
        <p:sp>
          <p:nvSpPr>
            <p:cNvPr id="48" name="Freeform 950"/>
            <p:cNvSpPr>
              <a:spLocks noEditPoints="1"/>
            </p:cNvSpPr>
            <p:nvPr/>
          </p:nvSpPr>
          <p:spPr bwMode="auto">
            <a:xfrm>
              <a:off x="5222114" y="5867223"/>
              <a:ext cx="281025" cy="281025"/>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49" name="Freeform 951"/>
            <p:cNvSpPr/>
            <p:nvPr/>
          </p:nvSpPr>
          <p:spPr bwMode="auto">
            <a:xfrm>
              <a:off x="5370022" y="5936952"/>
              <a:ext cx="61277" cy="61277"/>
            </a:xfrm>
            <a:custGeom>
              <a:avLst/>
              <a:gdLst>
                <a:gd name="T0" fmla="*/ 0 w 29"/>
                <a:gd name="T1" fmla="*/ 9 h 29"/>
                <a:gd name="T2" fmla="*/ 21 w 29"/>
                <a:gd name="T3" fmla="*/ 9 h 29"/>
                <a:gd name="T4" fmla="*/ 21 w 29"/>
                <a:gd name="T5" fmla="*/ 29 h 29"/>
                <a:gd name="T6" fmla="*/ 29 w 29"/>
                <a:gd name="T7" fmla="*/ 29 h 29"/>
                <a:gd name="T8" fmla="*/ 29 w 29"/>
                <a:gd name="T9" fmla="*/ 0 h 29"/>
                <a:gd name="T10" fmla="*/ 0 w 29"/>
                <a:gd name="T11" fmla="*/ 0 h 29"/>
                <a:gd name="T12" fmla="*/ 0 w 29"/>
                <a:gd name="T13" fmla="*/ 9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0" y="9"/>
                  </a:moveTo>
                  <a:lnTo>
                    <a:pt x="21" y="9"/>
                  </a:lnTo>
                  <a:lnTo>
                    <a:pt x="21" y="29"/>
                  </a:lnTo>
                  <a:lnTo>
                    <a:pt x="29" y="29"/>
                  </a:lnTo>
                  <a:lnTo>
                    <a:pt x="29" y="0"/>
                  </a:lnTo>
                  <a:lnTo>
                    <a:pt x="0" y="0"/>
                  </a:lnTo>
                  <a:lnTo>
                    <a:pt x="0" y="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0" name="Freeform 952"/>
            <p:cNvSpPr/>
            <p:nvPr/>
          </p:nvSpPr>
          <p:spPr bwMode="auto">
            <a:xfrm>
              <a:off x="5291841" y="5936952"/>
              <a:ext cx="61277" cy="61277"/>
            </a:xfrm>
            <a:custGeom>
              <a:avLst/>
              <a:gdLst>
                <a:gd name="T0" fmla="*/ 8 w 29"/>
                <a:gd name="T1" fmla="*/ 29 h 29"/>
                <a:gd name="T2" fmla="*/ 8 w 29"/>
                <a:gd name="T3" fmla="*/ 9 h 29"/>
                <a:gd name="T4" fmla="*/ 29 w 29"/>
                <a:gd name="T5" fmla="*/ 9 h 29"/>
                <a:gd name="T6" fmla="*/ 29 w 29"/>
                <a:gd name="T7" fmla="*/ 0 h 29"/>
                <a:gd name="T8" fmla="*/ 0 w 29"/>
                <a:gd name="T9" fmla="*/ 0 h 29"/>
                <a:gd name="T10" fmla="*/ 0 w 29"/>
                <a:gd name="T11" fmla="*/ 29 h 29"/>
                <a:gd name="T12" fmla="*/ 8 w 29"/>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8" y="29"/>
                  </a:moveTo>
                  <a:lnTo>
                    <a:pt x="8" y="9"/>
                  </a:lnTo>
                  <a:lnTo>
                    <a:pt x="29" y="9"/>
                  </a:lnTo>
                  <a:lnTo>
                    <a:pt x="29" y="0"/>
                  </a:lnTo>
                  <a:lnTo>
                    <a:pt x="0" y="0"/>
                  </a:lnTo>
                  <a:lnTo>
                    <a:pt x="0" y="29"/>
                  </a:lnTo>
                  <a:lnTo>
                    <a:pt x="8" y="2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1" name="Freeform 953"/>
            <p:cNvSpPr/>
            <p:nvPr/>
          </p:nvSpPr>
          <p:spPr bwMode="auto">
            <a:xfrm>
              <a:off x="5291841" y="6017244"/>
              <a:ext cx="61277" cy="61277"/>
            </a:xfrm>
            <a:custGeom>
              <a:avLst/>
              <a:gdLst>
                <a:gd name="T0" fmla="*/ 29 w 29"/>
                <a:gd name="T1" fmla="*/ 21 h 29"/>
                <a:gd name="T2" fmla="*/ 8 w 29"/>
                <a:gd name="T3" fmla="*/ 21 h 29"/>
                <a:gd name="T4" fmla="*/ 8 w 29"/>
                <a:gd name="T5" fmla="*/ 0 h 29"/>
                <a:gd name="T6" fmla="*/ 0 w 29"/>
                <a:gd name="T7" fmla="*/ 0 h 29"/>
                <a:gd name="T8" fmla="*/ 0 w 29"/>
                <a:gd name="T9" fmla="*/ 29 h 29"/>
                <a:gd name="T10" fmla="*/ 29 w 29"/>
                <a:gd name="T11" fmla="*/ 29 h 29"/>
                <a:gd name="T12" fmla="*/ 29 w 29"/>
                <a:gd name="T13" fmla="*/ 21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9" y="21"/>
                  </a:moveTo>
                  <a:lnTo>
                    <a:pt x="8" y="21"/>
                  </a:lnTo>
                  <a:lnTo>
                    <a:pt x="8" y="0"/>
                  </a:lnTo>
                  <a:lnTo>
                    <a:pt x="0" y="0"/>
                  </a:lnTo>
                  <a:lnTo>
                    <a:pt x="0" y="29"/>
                  </a:lnTo>
                  <a:lnTo>
                    <a:pt x="29" y="29"/>
                  </a:lnTo>
                  <a:lnTo>
                    <a:pt x="29" y="2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2" name="Freeform 954"/>
            <p:cNvSpPr/>
            <p:nvPr/>
          </p:nvSpPr>
          <p:spPr bwMode="auto">
            <a:xfrm>
              <a:off x="5370022" y="6017244"/>
              <a:ext cx="61277" cy="61277"/>
            </a:xfrm>
            <a:custGeom>
              <a:avLst/>
              <a:gdLst>
                <a:gd name="T0" fmla="*/ 21 w 29"/>
                <a:gd name="T1" fmla="*/ 0 h 29"/>
                <a:gd name="T2" fmla="*/ 21 w 29"/>
                <a:gd name="T3" fmla="*/ 21 h 29"/>
                <a:gd name="T4" fmla="*/ 0 w 29"/>
                <a:gd name="T5" fmla="*/ 21 h 29"/>
                <a:gd name="T6" fmla="*/ 0 w 29"/>
                <a:gd name="T7" fmla="*/ 29 h 29"/>
                <a:gd name="T8" fmla="*/ 29 w 29"/>
                <a:gd name="T9" fmla="*/ 29 h 29"/>
                <a:gd name="T10" fmla="*/ 29 w 29"/>
                <a:gd name="T11" fmla="*/ 0 h 29"/>
                <a:gd name="T12" fmla="*/ 21 w 29"/>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1" y="0"/>
                  </a:moveTo>
                  <a:lnTo>
                    <a:pt x="21" y="21"/>
                  </a:lnTo>
                  <a:lnTo>
                    <a:pt x="0" y="21"/>
                  </a:lnTo>
                  <a:lnTo>
                    <a:pt x="0" y="29"/>
                  </a:lnTo>
                  <a:lnTo>
                    <a:pt x="29" y="29"/>
                  </a:lnTo>
                  <a:lnTo>
                    <a:pt x="29" y="0"/>
                  </a:lnTo>
                  <a:lnTo>
                    <a:pt x="21"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3" name="Rectangle 955"/>
            <p:cNvSpPr>
              <a:spLocks noChangeArrowheads="1"/>
            </p:cNvSpPr>
            <p:nvPr/>
          </p:nvSpPr>
          <p:spPr bwMode="auto">
            <a:xfrm>
              <a:off x="5353118" y="5972871"/>
              <a:ext cx="16904" cy="6972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57" name="Rectangle 956"/>
            <p:cNvSpPr>
              <a:spLocks noChangeArrowheads="1"/>
            </p:cNvSpPr>
            <p:nvPr/>
          </p:nvSpPr>
          <p:spPr bwMode="auto">
            <a:xfrm>
              <a:off x="5325649" y="5998227"/>
              <a:ext cx="71841" cy="19017"/>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cxnSp>
        <p:nvCxnSpPr>
          <p:cNvPr id="60" name="Straight Connector 59"/>
          <p:cNvCxnSpPr/>
          <p:nvPr/>
        </p:nvCxnSpPr>
        <p:spPr>
          <a:xfrm flipH="1">
            <a:off x="6023992" y="3491536"/>
            <a:ext cx="262" cy="938955"/>
          </a:xfrm>
          <a:prstGeom prst="line">
            <a:avLst/>
          </a:prstGeom>
          <a:ln w="38100" cmpd="sng">
            <a:solidFill>
              <a:srgbClr val="512D5F"/>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591944" y="4365104"/>
            <a:ext cx="860259" cy="990600"/>
            <a:chOff x="5591944" y="4365104"/>
            <a:chExt cx="860259" cy="990600"/>
          </a:xfrm>
        </p:grpSpPr>
        <p:sp>
          <p:nvSpPr>
            <p:cNvPr id="54" name="Freeform 53"/>
            <p:cNvSpPr/>
            <p:nvPr/>
          </p:nvSpPr>
          <p:spPr>
            <a:xfrm rot="16200000">
              <a:off x="5526774" y="4430274"/>
              <a:ext cx="990600" cy="860259"/>
            </a:xfrm>
            <a:custGeom>
              <a:avLst/>
              <a:gdLst>
                <a:gd name="connsiteX0" fmla="*/ 3860800 w 3860800"/>
                <a:gd name="connsiteY0" fmla="*/ 1676400 h 3352800"/>
                <a:gd name="connsiteX1" fmla="*/ 2893065 w 3860800"/>
                <a:gd name="connsiteY1" fmla="*/ 3352800 h 3352800"/>
                <a:gd name="connsiteX2" fmla="*/ 967735 w 3860800"/>
                <a:gd name="connsiteY2" fmla="*/ 3352800 h 3352800"/>
                <a:gd name="connsiteX3" fmla="*/ 0 w 3860800"/>
                <a:gd name="connsiteY3" fmla="*/ 1676400 h 3352800"/>
                <a:gd name="connsiteX4" fmla="*/ 967735 w 3860800"/>
                <a:gd name="connsiteY4" fmla="*/ 0 h 3352800"/>
                <a:gd name="connsiteX5" fmla="*/ 2893065 w 3860800"/>
                <a:gd name="connsiteY5" fmla="*/ 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0800" h="3352800">
                  <a:moveTo>
                    <a:pt x="3860800" y="1676400"/>
                  </a:moveTo>
                  <a:lnTo>
                    <a:pt x="2893065" y="3352800"/>
                  </a:lnTo>
                  <a:lnTo>
                    <a:pt x="967735" y="3352800"/>
                  </a:lnTo>
                  <a:lnTo>
                    <a:pt x="0" y="1676400"/>
                  </a:lnTo>
                  <a:lnTo>
                    <a:pt x="967735" y="0"/>
                  </a:lnTo>
                  <a:lnTo>
                    <a:pt x="2893065" y="0"/>
                  </a:lnTo>
                  <a:close/>
                </a:path>
              </a:pathLst>
            </a:custGeom>
            <a:solidFill>
              <a:srgbClr val="F15A5A"/>
            </a:solidFill>
            <a:ln w="762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73" name="Group 72"/>
            <p:cNvGrpSpPr/>
            <p:nvPr/>
          </p:nvGrpSpPr>
          <p:grpSpPr>
            <a:xfrm>
              <a:off x="5807968" y="4653135"/>
              <a:ext cx="425450" cy="382588"/>
              <a:chOff x="5540375" y="2898775"/>
              <a:chExt cx="425450" cy="382588"/>
            </a:xfrm>
            <a:solidFill>
              <a:schemeClr val="bg2"/>
            </a:solidFill>
          </p:grpSpPr>
          <p:sp>
            <p:nvSpPr>
              <p:cNvPr id="74" name="Freeform 85"/>
              <p:cNvSpPr>
                <a:spLocks noEditPoints="1"/>
              </p:cNvSpPr>
              <p:nvPr/>
            </p:nvSpPr>
            <p:spPr bwMode="auto">
              <a:xfrm>
                <a:off x="5540375" y="2898775"/>
                <a:ext cx="425450" cy="204788"/>
              </a:xfrm>
              <a:custGeom>
                <a:avLst/>
                <a:gdLst>
                  <a:gd name="T0" fmla="*/ 640 w 640"/>
                  <a:gd name="T1" fmla="*/ 0 h 307"/>
                  <a:gd name="T2" fmla="*/ 0 w 640"/>
                  <a:gd name="T3" fmla="*/ 288 h 307"/>
                  <a:gd name="T4" fmla="*/ 78 w 640"/>
                  <a:gd name="T5" fmla="*/ 213 h 307"/>
                  <a:gd name="T6" fmla="*/ 100 w 640"/>
                  <a:gd name="T7" fmla="*/ 166 h 307"/>
                  <a:gd name="T8" fmla="*/ 146 w 640"/>
                  <a:gd name="T9" fmla="*/ 147 h 307"/>
                  <a:gd name="T10" fmla="*/ 100 w 640"/>
                  <a:gd name="T11" fmla="*/ 121 h 307"/>
                  <a:gd name="T12" fmla="*/ 154 w 640"/>
                  <a:gd name="T13" fmla="*/ 102 h 307"/>
                  <a:gd name="T14" fmla="*/ 78 w 640"/>
                  <a:gd name="T15" fmla="*/ 213 h 307"/>
                  <a:gd name="T16" fmla="*/ 194 w 640"/>
                  <a:gd name="T17" fmla="*/ 213 h 307"/>
                  <a:gd name="T18" fmla="*/ 172 w 640"/>
                  <a:gd name="T19" fmla="*/ 102 h 307"/>
                  <a:gd name="T20" fmla="*/ 216 w 640"/>
                  <a:gd name="T21" fmla="*/ 213 h 307"/>
                  <a:gd name="T22" fmla="*/ 236 w 640"/>
                  <a:gd name="T23" fmla="*/ 140 h 307"/>
                  <a:gd name="T24" fmla="*/ 303 w 640"/>
                  <a:gd name="T25" fmla="*/ 213 h 307"/>
                  <a:gd name="T26" fmla="*/ 283 w 640"/>
                  <a:gd name="T27" fmla="*/ 102 h 307"/>
                  <a:gd name="T28" fmla="*/ 237 w 640"/>
                  <a:gd name="T29" fmla="*/ 102 h 307"/>
                  <a:gd name="T30" fmla="*/ 216 w 640"/>
                  <a:gd name="T31" fmla="*/ 213 h 307"/>
                  <a:gd name="T32" fmla="*/ 349 w 640"/>
                  <a:gd name="T33" fmla="*/ 213 h 307"/>
                  <a:gd name="T34" fmla="*/ 326 w 640"/>
                  <a:gd name="T35" fmla="*/ 102 h 307"/>
                  <a:gd name="T36" fmla="*/ 365 w 640"/>
                  <a:gd name="T37" fmla="*/ 177 h 307"/>
                  <a:gd name="T38" fmla="*/ 410 w 640"/>
                  <a:gd name="T39" fmla="*/ 215 h 307"/>
                  <a:gd name="T40" fmla="*/ 449 w 640"/>
                  <a:gd name="T41" fmla="*/ 198 h 307"/>
                  <a:gd name="T42" fmla="*/ 450 w 640"/>
                  <a:gd name="T43" fmla="*/ 163 h 307"/>
                  <a:gd name="T44" fmla="*/ 414 w 640"/>
                  <a:gd name="T45" fmla="*/ 144 h 307"/>
                  <a:gd name="T46" fmla="*/ 390 w 640"/>
                  <a:gd name="T47" fmla="*/ 129 h 307"/>
                  <a:gd name="T48" fmla="*/ 409 w 640"/>
                  <a:gd name="T49" fmla="*/ 119 h 307"/>
                  <a:gd name="T50" fmla="*/ 429 w 640"/>
                  <a:gd name="T51" fmla="*/ 135 h 307"/>
                  <a:gd name="T52" fmla="*/ 440 w 640"/>
                  <a:gd name="T53" fmla="*/ 109 h 307"/>
                  <a:gd name="T54" fmla="*/ 387 w 640"/>
                  <a:gd name="T55" fmla="*/ 104 h 307"/>
                  <a:gd name="T56" fmla="*/ 369 w 640"/>
                  <a:gd name="T57" fmla="*/ 131 h 307"/>
                  <a:gd name="T58" fmla="*/ 404 w 640"/>
                  <a:gd name="T59" fmla="*/ 164 h 307"/>
                  <a:gd name="T60" fmla="*/ 430 w 640"/>
                  <a:gd name="T61" fmla="*/ 174 h 307"/>
                  <a:gd name="T62" fmla="*/ 427 w 640"/>
                  <a:gd name="T63" fmla="*/ 191 h 307"/>
                  <a:gd name="T64" fmla="*/ 394 w 640"/>
                  <a:gd name="T65" fmla="*/ 191 h 307"/>
                  <a:gd name="T66" fmla="*/ 365 w 640"/>
                  <a:gd name="T67" fmla="*/ 177 h 307"/>
                  <a:gd name="T68" fmla="*/ 496 w 640"/>
                  <a:gd name="T69" fmla="*/ 213 h 307"/>
                  <a:gd name="T70" fmla="*/ 540 w 640"/>
                  <a:gd name="T71" fmla="*/ 164 h 307"/>
                  <a:gd name="T72" fmla="*/ 562 w 640"/>
                  <a:gd name="T73" fmla="*/ 213 h 307"/>
                  <a:gd name="T74" fmla="*/ 540 w 640"/>
                  <a:gd name="T75" fmla="*/ 102 h 307"/>
                  <a:gd name="T76" fmla="*/ 496 w 640"/>
                  <a:gd name="T77" fmla="*/ 146 h 307"/>
                  <a:gd name="T78" fmla="*/ 474 w 640"/>
                  <a:gd name="T79" fmla="*/ 102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0" h="307">
                    <a:moveTo>
                      <a:pt x="0" y="0"/>
                    </a:moveTo>
                    <a:cubicBezTo>
                      <a:pt x="213" y="24"/>
                      <a:pt x="427" y="22"/>
                      <a:pt x="640" y="0"/>
                    </a:cubicBezTo>
                    <a:cubicBezTo>
                      <a:pt x="640" y="96"/>
                      <a:pt x="640" y="192"/>
                      <a:pt x="640" y="288"/>
                    </a:cubicBezTo>
                    <a:cubicBezTo>
                      <a:pt x="421" y="307"/>
                      <a:pt x="208" y="306"/>
                      <a:pt x="0" y="288"/>
                    </a:cubicBezTo>
                    <a:cubicBezTo>
                      <a:pt x="0" y="192"/>
                      <a:pt x="0" y="96"/>
                      <a:pt x="0" y="0"/>
                    </a:cubicBezTo>
                    <a:close/>
                    <a:moveTo>
                      <a:pt x="78" y="213"/>
                    </a:moveTo>
                    <a:cubicBezTo>
                      <a:pt x="100" y="213"/>
                      <a:pt x="100" y="213"/>
                      <a:pt x="100" y="213"/>
                    </a:cubicBezTo>
                    <a:cubicBezTo>
                      <a:pt x="100" y="166"/>
                      <a:pt x="100" y="166"/>
                      <a:pt x="100" y="166"/>
                    </a:cubicBezTo>
                    <a:cubicBezTo>
                      <a:pt x="146" y="166"/>
                      <a:pt x="146" y="166"/>
                      <a:pt x="146" y="166"/>
                    </a:cubicBezTo>
                    <a:cubicBezTo>
                      <a:pt x="146" y="147"/>
                      <a:pt x="146" y="147"/>
                      <a:pt x="146" y="147"/>
                    </a:cubicBezTo>
                    <a:cubicBezTo>
                      <a:pt x="100" y="147"/>
                      <a:pt x="100" y="147"/>
                      <a:pt x="100" y="147"/>
                    </a:cubicBezTo>
                    <a:cubicBezTo>
                      <a:pt x="100" y="121"/>
                      <a:pt x="100" y="121"/>
                      <a:pt x="100" y="121"/>
                    </a:cubicBezTo>
                    <a:cubicBezTo>
                      <a:pt x="154" y="121"/>
                      <a:pt x="154" y="121"/>
                      <a:pt x="154" y="121"/>
                    </a:cubicBezTo>
                    <a:cubicBezTo>
                      <a:pt x="154" y="102"/>
                      <a:pt x="154" y="102"/>
                      <a:pt x="154" y="102"/>
                    </a:cubicBezTo>
                    <a:cubicBezTo>
                      <a:pt x="78" y="102"/>
                      <a:pt x="78" y="102"/>
                      <a:pt x="78" y="102"/>
                    </a:cubicBezTo>
                    <a:cubicBezTo>
                      <a:pt x="78" y="213"/>
                      <a:pt x="78" y="213"/>
                      <a:pt x="78" y="213"/>
                    </a:cubicBezTo>
                    <a:close/>
                    <a:moveTo>
                      <a:pt x="172" y="213"/>
                    </a:moveTo>
                    <a:cubicBezTo>
                      <a:pt x="194" y="213"/>
                      <a:pt x="194" y="213"/>
                      <a:pt x="194" y="213"/>
                    </a:cubicBezTo>
                    <a:cubicBezTo>
                      <a:pt x="194" y="102"/>
                      <a:pt x="194" y="102"/>
                      <a:pt x="194" y="102"/>
                    </a:cubicBezTo>
                    <a:cubicBezTo>
                      <a:pt x="172" y="102"/>
                      <a:pt x="172" y="102"/>
                      <a:pt x="172" y="102"/>
                    </a:cubicBezTo>
                    <a:cubicBezTo>
                      <a:pt x="172" y="213"/>
                      <a:pt x="172" y="213"/>
                      <a:pt x="172" y="213"/>
                    </a:cubicBezTo>
                    <a:close/>
                    <a:moveTo>
                      <a:pt x="216" y="213"/>
                    </a:moveTo>
                    <a:cubicBezTo>
                      <a:pt x="236" y="213"/>
                      <a:pt x="236" y="213"/>
                      <a:pt x="236" y="213"/>
                    </a:cubicBezTo>
                    <a:cubicBezTo>
                      <a:pt x="236" y="140"/>
                      <a:pt x="236" y="140"/>
                      <a:pt x="236" y="140"/>
                    </a:cubicBezTo>
                    <a:cubicBezTo>
                      <a:pt x="281" y="213"/>
                      <a:pt x="281" y="213"/>
                      <a:pt x="281" y="213"/>
                    </a:cubicBezTo>
                    <a:cubicBezTo>
                      <a:pt x="303" y="213"/>
                      <a:pt x="303" y="213"/>
                      <a:pt x="303" y="213"/>
                    </a:cubicBezTo>
                    <a:cubicBezTo>
                      <a:pt x="303" y="102"/>
                      <a:pt x="303" y="102"/>
                      <a:pt x="303" y="102"/>
                    </a:cubicBezTo>
                    <a:cubicBezTo>
                      <a:pt x="283" y="102"/>
                      <a:pt x="283" y="102"/>
                      <a:pt x="283" y="102"/>
                    </a:cubicBezTo>
                    <a:cubicBezTo>
                      <a:pt x="283" y="176"/>
                      <a:pt x="283" y="176"/>
                      <a:pt x="283" y="176"/>
                    </a:cubicBezTo>
                    <a:cubicBezTo>
                      <a:pt x="237" y="102"/>
                      <a:pt x="237" y="102"/>
                      <a:pt x="237" y="102"/>
                    </a:cubicBezTo>
                    <a:cubicBezTo>
                      <a:pt x="216" y="102"/>
                      <a:pt x="216" y="102"/>
                      <a:pt x="216" y="102"/>
                    </a:cubicBezTo>
                    <a:cubicBezTo>
                      <a:pt x="216" y="213"/>
                      <a:pt x="216" y="213"/>
                      <a:pt x="216" y="213"/>
                    </a:cubicBezTo>
                    <a:close/>
                    <a:moveTo>
                      <a:pt x="326" y="213"/>
                    </a:moveTo>
                    <a:cubicBezTo>
                      <a:pt x="349" y="213"/>
                      <a:pt x="349" y="213"/>
                      <a:pt x="349" y="213"/>
                    </a:cubicBezTo>
                    <a:cubicBezTo>
                      <a:pt x="349" y="102"/>
                      <a:pt x="349" y="102"/>
                      <a:pt x="349" y="102"/>
                    </a:cubicBezTo>
                    <a:cubicBezTo>
                      <a:pt x="326" y="102"/>
                      <a:pt x="326" y="102"/>
                      <a:pt x="326" y="102"/>
                    </a:cubicBezTo>
                    <a:cubicBezTo>
                      <a:pt x="326" y="213"/>
                      <a:pt x="326" y="213"/>
                      <a:pt x="326" y="213"/>
                    </a:cubicBezTo>
                    <a:close/>
                    <a:moveTo>
                      <a:pt x="365" y="177"/>
                    </a:moveTo>
                    <a:cubicBezTo>
                      <a:pt x="366" y="189"/>
                      <a:pt x="370" y="199"/>
                      <a:pt x="378" y="205"/>
                    </a:cubicBezTo>
                    <a:cubicBezTo>
                      <a:pt x="385" y="212"/>
                      <a:pt x="396" y="215"/>
                      <a:pt x="410" y="215"/>
                    </a:cubicBezTo>
                    <a:cubicBezTo>
                      <a:pt x="420" y="215"/>
                      <a:pt x="428" y="213"/>
                      <a:pt x="434" y="211"/>
                    </a:cubicBezTo>
                    <a:cubicBezTo>
                      <a:pt x="441" y="208"/>
                      <a:pt x="446" y="204"/>
                      <a:pt x="449" y="198"/>
                    </a:cubicBezTo>
                    <a:cubicBezTo>
                      <a:pt x="453" y="193"/>
                      <a:pt x="455" y="187"/>
                      <a:pt x="455" y="181"/>
                    </a:cubicBezTo>
                    <a:cubicBezTo>
                      <a:pt x="455" y="174"/>
                      <a:pt x="453" y="168"/>
                      <a:pt x="450" y="163"/>
                    </a:cubicBezTo>
                    <a:cubicBezTo>
                      <a:pt x="447" y="158"/>
                      <a:pt x="443" y="154"/>
                      <a:pt x="438" y="152"/>
                    </a:cubicBezTo>
                    <a:cubicBezTo>
                      <a:pt x="433" y="149"/>
                      <a:pt x="425" y="146"/>
                      <a:pt x="414" y="144"/>
                    </a:cubicBezTo>
                    <a:cubicBezTo>
                      <a:pt x="403" y="141"/>
                      <a:pt x="396" y="139"/>
                      <a:pt x="393" y="136"/>
                    </a:cubicBezTo>
                    <a:cubicBezTo>
                      <a:pt x="391" y="134"/>
                      <a:pt x="390" y="132"/>
                      <a:pt x="390" y="129"/>
                    </a:cubicBezTo>
                    <a:cubicBezTo>
                      <a:pt x="390" y="127"/>
                      <a:pt x="391" y="124"/>
                      <a:pt x="393" y="123"/>
                    </a:cubicBezTo>
                    <a:cubicBezTo>
                      <a:pt x="397" y="120"/>
                      <a:pt x="402" y="119"/>
                      <a:pt x="409" y="119"/>
                    </a:cubicBezTo>
                    <a:cubicBezTo>
                      <a:pt x="415" y="119"/>
                      <a:pt x="420" y="120"/>
                      <a:pt x="423" y="122"/>
                    </a:cubicBezTo>
                    <a:cubicBezTo>
                      <a:pt x="426" y="125"/>
                      <a:pt x="428" y="129"/>
                      <a:pt x="429" y="135"/>
                    </a:cubicBezTo>
                    <a:cubicBezTo>
                      <a:pt x="452" y="134"/>
                      <a:pt x="452" y="134"/>
                      <a:pt x="452" y="134"/>
                    </a:cubicBezTo>
                    <a:cubicBezTo>
                      <a:pt x="451" y="123"/>
                      <a:pt x="447" y="115"/>
                      <a:pt x="440" y="109"/>
                    </a:cubicBezTo>
                    <a:cubicBezTo>
                      <a:pt x="433" y="103"/>
                      <a:pt x="423" y="100"/>
                      <a:pt x="409" y="100"/>
                    </a:cubicBezTo>
                    <a:cubicBezTo>
                      <a:pt x="400" y="100"/>
                      <a:pt x="393" y="101"/>
                      <a:pt x="387" y="104"/>
                    </a:cubicBezTo>
                    <a:cubicBezTo>
                      <a:pt x="381" y="106"/>
                      <a:pt x="377" y="110"/>
                      <a:pt x="373" y="115"/>
                    </a:cubicBezTo>
                    <a:cubicBezTo>
                      <a:pt x="370" y="120"/>
                      <a:pt x="369" y="125"/>
                      <a:pt x="369" y="131"/>
                    </a:cubicBezTo>
                    <a:cubicBezTo>
                      <a:pt x="369" y="140"/>
                      <a:pt x="372" y="147"/>
                      <a:pt x="379" y="153"/>
                    </a:cubicBezTo>
                    <a:cubicBezTo>
                      <a:pt x="384" y="158"/>
                      <a:pt x="392" y="161"/>
                      <a:pt x="404" y="164"/>
                    </a:cubicBezTo>
                    <a:cubicBezTo>
                      <a:pt x="413" y="167"/>
                      <a:pt x="419" y="168"/>
                      <a:pt x="422" y="169"/>
                    </a:cubicBezTo>
                    <a:cubicBezTo>
                      <a:pt x="426" y="170"/>
                      <a:pt x="428" y="172"/>
                      <a:pt x="430" y="174"/>
                    </a:cubicBezTo>
                    <a:cubicBezTo>
                      <a:pt x="432" y="176"/>
                      <a:pt x="432" y="178"/>
                      <a:pt x="432" y="181"/>
                    </a:cubicBezTo>
                    <a:cubicBezTo>
                      <a:pt x="432" y="185"/>
                      <a:pt x="430" y="188"/>
                      <a:pt x="427" y="191"/>
                    </a:cubicBezTo>
                    <a:cubicBezTo>
                      <a:pt x="423" y="194"/>
                      <a:pt x="418" y="196"/>
                      <a:pt x="411" y="196"/>
                    </a:cubicBezTo>
                    <a:cubicBezTo>
                      <a:pt x="404" y="196"/>
                      <a:pt x="398" y="194"/>
                      <a:pt x="394" y="191"/>
                    </a:cubicBezTo>
                    <a:cubicBezTo>
                      <a:pt x="390" y="187"/>
                      <a:pt x="388" y="182"/>
                      <a:pt x="386" y="175"/>
                    </a:cubicBezTo>
                    <a:cubicBezTo>
                      <a:pt x="365" y="177"/>
                      <a:pt x="365" y="177"/>
                      <a:pt x="365" y="177"/>
                    </a:cubicBezTo>
                    <a:close/>
                    <a:moveTo>
                      <a:pt x="474" y="213"/>
                    </a:moveTo>
                    <a:cubicBezTo>
                      <a:pt x="496" y="213"/>
                      <a:pt x="496" y="213"/>
                      <a:pt x="496" y="213"/>
                    </a:cubicBezTo>
                    <a:cubicBezTo>
                      <a:pt x="496" y="164"/>
                      <a:pt x="496" y="164"/>
                      <a:pt x="496" y="164"/>
                    </a:cubicBezTo>
                    <a:cubicBezTo>
                      <a:pt x="540" y="164"/>
                      <a:pt x="540" y="164"/>
                      <a:pt x="540" y="164"/>
                    </a:cubicBezTo>
                    <a:cubicBezTo>
                      <a:pt x="540" y="213"/>
                      <a:pt x="540" y="213"/>
                      <a:pt x="540" y="213"/>
                    </a:cubicBezTo>
                    <a:cubicBezTo>
                      <a:pt x="562" y="213"/>
                      <a:pt x="562" y="213"/>
                      <a:pt x="562" y="213"/>
                    </a:cubicBezTo>
                    <a:cubicBezTo>
                      <a:pt x="562" y="102"/>
                      <a:pt x="562" y="102"/>
                      <a:pt x="562" y="102"/>
                    </a:cubicBezTo>
                    <a:cubicBezTo>
                      <a:pt x="540" y="102"/>
                      <a:pt x="540" y="102"/>
                      <a:pt x="540" y="102"/>
                    </a:cubicBezTo>
                    <a:cubicBezTo>
                      <a:pt x="540" y="146"/>
                      <a:pt x="540" y="146"/>
                      <a:pt x="540" y="146"/>
                    </a:cubicBezTo>
                    <a:cubicBezTo>
                      <a:pt x="496" y="146"/>
                      <a:pt x="496" y="146"/>
                      <a:pt x="496" y="146"/>
                    </a:cubicBezTo>
                    <a:cubicBezTo>
                      <a:pt x="496" y="102"/>
                      <a:pt x="496" y="102"/>
                      <a:pt x="496" y="102"/>
                    </a:cubicBezTo>
                    <a:cubicBezTo>
                      <a:pt x="474" y="102"/>
                      <a:pt x="474" y="102"/>
                      <a:pt x="474" y="102"/>
                    </a:cubicBezTo>
                    <a:lnTo>
                      <a:pt x="474" y="21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5" name="Rectangle 86"/>
              <p:cNvSpPr>
                <a:spLocks noChangeArrowheads="1"/>
              </p:cNvSpPr>
              <p:nvPr/>
            </p:nvSpPr>
            <p:spPr bwMode="auto">
              <a:xfrm>
                <a:off x="5551488" y="3106738"/>
                <a:ext cx="25400" cy="17462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6" name="Rectangle 87"/>
              <p:cNvSpPr>
                <a:spLocks noChangeArrowheads="1"/>
              </p:cNvSpPr>
              <p:nvPr/>
            </p:nvSpPr>
            <p:spPr bwMode="auto">
              <a:xfrm>
                <a:off x="5930900" y="3106738"/>
                <a:ext cx="23813" cy="17462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sp>
        <p:nvSpPr>
          <p:cNvPr id="25" name="文本框 24"/>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26" name="组合 25"/>
          <p:cNvGrpSpPr/>
          <p:nvPr/>
        </p:nvGrpSpPr>
        <p:grpSpPr>
          <a:xfrm>
            <a:off x="381709" y="148265"/>
            <a:ext cx="448427" cy="805007"/>
            <a:chOff x="7019926" y="4918076"/>
            <a:chExt cx="395287" cy="709612"/>
          </a:xfrm>
          <a:solidFill>
            <a:srgbClr val="5EB5AB"/>
          </a:solidFill>
        </p:grpSpPr>
        <p:sp>
          <p:nvSpPr>
            <p:cNvPr id="27"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8"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29"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0"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1"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2"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33"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up)">
                                      <p:cBhvr>
                                        <p:cTn id="7" dur="500"/>
                                        <p:tgtEl>
                                          <p:spTgt spid="5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500"/>
                                        <p:tgtEl>
                                          <p:spTgt spid="4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wipe(up)">
                                      <p:cBhvr>
                                        <p:cTn id="19" dur="500"/>
                                        <p:tgtEl>
                                          <p:spTgt spid="56"/>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500"/>
                                        <p:tgtEl>
                                          <p:spTgt spid="44"/>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1000"/>
                                        <p:tgtEl>
                                          <p:spTgt spid="43"/>
                                        </p:tgtEl>
                                      </p:cBhvr>
                                    </p:animEffect>
                                  </p:childTnLst>
                                </p:cTn>
                              </p:par>
                            </p:childTnLst>
                          </p:cTn>
                        </p:par>
                        <p:par>
                          <p:cTn id="28" fill="hold">
                            <p:stCondLst>
                              <p:cond delay="4000"/>
                            </p:stCondLst>
                            <p:childTnLst>
                              <p:par>
                                <p:cTn id="29" presetID="22" presetClass="entr" presetSubtype="1"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wipe(up)">
                                      <p:cBhvr>
                                        <p:cTn id="31" dur="500"/>
                                        <p:tgtEl>
                                          <p:spTgt spid="60"/>
                                        </p:tgtEl>
                                      </p:cBhvr>
                                    </p:animEffect>
                                  </p:childTnLst>
                                </p:cTn>
                              </p:par>
                            </p:childTnLst>
                          </p:cTn>
                        </p:par>
                        <p:par>
                          <p:cTn id="32" fill="hold">
                            <p:stCondLst>
                              <p:cond delay="4500"/>
                            </p:stCondLst>
                            <p:childTnLst>
                              <p:par>
                                <p:cTn id="33" presetID="10" presetClass="entr" presetSubtype="0"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childTnLst>
                                </p:cTn>
                              </p:par>
                            </p:childTnLst>
                          </p:cTn>
                        </p:par>
                        <p:par>
                          <p:cTn id="36" fill="hold">
                            <p:stCondLst>
                              <p:cond delay="5500"/>
                            </p:stCondLst>
                            <p:childTnLst>
                              <p:par>
                                <p:cTn id="37" presetID="10" presetClass="entr" presetSubtype="0"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nodeType="click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 calcmode="lin" valueType="num">
                                      <p:cBhvr>
                                        <p:cTn id="46" dur="500" fill="hold"/>
                                        <p:tgtEl>
                                          <p:spTgt spid="26"/>
                                        </p:tgtEl>
                                        <p:attrNameLst>
                                          <p:attrName>style.rotation</p:attrName>
                                        </p:attrNameLst>
                                      </p:cBhvr>
                                      <p:tavLst>
                                        <p:tav tm="0">
                                          <p:val>
                                            <p:fltVal val="360"/>
                                          </p:val>
                                        </p:tav>
                                        <p:tav tm="100000">
                                          <p:val>
                                            <p:fltVal val="0"/>
                                          </p:val>
                                        </p:tav>
                                      </p:tavLst>
                                    </p:anim>
                                    <p:animEffect transition="in" filter="fad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25"/>
                                        </p:tgtEl>
                                        <p:attrNameLst>
                                          <p:attrName>ppt_y</p:attrName>
                                        </p:attrNameLst>
                                      </p:cBhvr>
                                      <p:tavLst>
                                        <p:tav tm="0">
                                          <p:val>
                                            <p:strVal val="#ppt_y"/>
                                          </p:val>
                                        </p:tav>
                                        <p:tav tm="100000">
                                          <p:val>
                                            <p:strVal val="#ppt_y"/>
                                          </p:val>
                                        </p:tav>
                                      </p:tavLst>
                                    </p:anim>
                                    <p:anim calcmode="lin" valueType="num">
                                      <p:cBhvr>
                                        <p:cTn id="54"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11"/>
          <p:cNvGrpSpPr/>
          <p:nvPr/>
        </p:nvGrpSpPr>
        <p:grpSpPr>
          <a:xfrm>
            <a:off x="7408581" y="2132856"/>
            <a:ext cx="3468126" cy="1008112"/>
            <a:chOff x="7408581" y="2132856"/>
            <a:chExt cx="3468126" cy="1008112"/>
          </a:xfrm>
        </p:grpSpPr>
        <p:sp>
          <p:nvSpPr>
            <p:cNvPr id="53" name="Text Placeholder 39"/>
            <p:cNvSpPr txBox="1"/>
            <p:nvPr/>
          </p:nvSpPr>
          <p:spPr>
            <a:xfrm>
              <a:off x="7408581" y="2453589"/>
              <a:ext cx="3439947" cy="687379"/>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4" name="Text Placeholder 48"/>
            <p:cNvSpPr txBox="1"/>
            <p:nvPr/>
          </p:nvSpPr>
          <p:spPr>
            <a:xfrm>
              <a:off x="7428850" y="2132856"/>
              <a:ext cx="3447857" cy="428185"/>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5" name="Group 12"/>
          <p:cNvGrpSpPr/>
          <p:nvPr/>
        </p:nvGrpSpPr>
        <p:grpSpPr>
          <a:xfrm>
            <a:off x="7392144" y="3501008"/>
            <a:ext cx="3468126" cy="1008112"/>
            <a:chOff x="7392144" y="3501008"/>
            <a:chExt cx="3468126" cy="1008112"/>
          </a:xfrm>
        </p:grpSpPr>
        <p:sp>
          <p:nvSpPr>
            <p:cNvPr id="56" name="Text Placeholder 39"/>
            <p:cNvSpPr txBox="1"/>
            <p:nvPr/>
          </p:nvSpPr>
          <p:spPr>
            <a:xfrm>
              <a:off x="7392144" y="3821741"/>
              <a:ext cx="3439947" cy="687379"/>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57" name="Text Placeholder 48"/>
            <p:cNvSpPr txBox="1"/>
            <p:nvPr/>
          </p:nvSpPr>
          <p:spPr>
            <a:xfrm>
              <a:off x="7412413" y="3501008"/>
              <a:ext cx="3447857" cy="428185"/>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58" name="Group 13"/>
          <p:cNvGrpSpPr/>
          <p:nvPr/>
        </p:nvGrpSpPr>
        <p:grpSpPr>
          <a:xfrm>
            <a:off x="7392144" y="4869160"/>
            <a:ext cx="3468126" cy="1008112"/>
            <a:chOff x="7392144" y="4869160"/>
            <a:chExt cx="3468126" cy="1008112"/>
          </a:xfrm>
        </p:grpSpPr>
        <p:sp>
          <p:nvSpPr>
            <p:cNvPr id="59" name="Text Placeholder 39"/>
            <p:cNvSpPr txBox="1"/>
            <p:nvPr/>
          </p:nvSpPr>
          <p:spPr>
            <a:xfrm>
              <a:off x="7392144" y="5189893"/>
              <a:ext cx="3439947" cy="687379"/>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60" name="Text Placeholder 48"/>
            <p:cNvSpPr txBox="1"/>
            <p:nvPr/>
          </p:nvSpPr>
          <p:spPr>
            <a:xfrm>
              <a:off x="7412413" y="4869160"/>
              <a:ext cx="3447857" cy="428185"/>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l"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1"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1"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61" name="Group 8"/>
          <p:cNvGrpSpPr/>
          <p:nvPr/>
        </p:nvGrpSpPr>
        <p:grpSpPr>
          <a:xfrm>
            <a:off x="1359909" y="2132856"/>
            <a:ext cx="3468126" cy="1008112"/>
            <a:chOff x="1359909" y="2132856"/>
            <a:chExt cx="3468126" cy="1008112"/>
          </a:xfrm>
        </p:grpSpPr>
        <p:sp>
          <p:nvSpPr>
            <p:cNvPr id="62" name="Text Placeholder 39"/>
            <p:cNvSpPr txBox="1"/>
            <p:nvPr/>
          </p:nvSpPr>
          <p:spPr>
            <a:xfrm>
              <a:off x="1359909" y="2453589"/>
              <a:ext cx="3439947" cy="687379"/>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63" name="Text Placeholder 48"/>
            <p:cNvSpPr txBox="1"/>
            <p:nvPr/>
          </p:nvSpPr>
          <p:spPr>
            <a:xfrm>
              <a:off x="1380178" y="2132856"/>
              <a:ext cx="3447857" cy="428185"/>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sz="2000" b="1"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64" name="Group 9"/>
          <p:cNvGrpSpPr/>
          <p:nvPr/>
        </p:nvGrpSpPr>
        <p:grpSpPr>
          <a:xfrm>
            <a:off x="1343472" y="3501008"/>
            <a:ext cx="3468126" cy="1008112"/>
            <a:chOff x="1343472" y="3501008"/>
            <a:chExt cx="3468126" cy="1008112"/>
          </a:xfrm>
        </p:grpSpPr>
        <p:sp>
          <p:nvSpPr>
            <p:cNvPr id="65" name="Text Placeholder 39"/>
            <p:cNvSpPr txBox="1"/>
            <p:nvPr/>
          </p:nvSpPr>
          <p:spPr>
            <a:xfrm>
              <a:off x="1343472" y="3821741"/>
              <a:ext cx="3439947" cy="687379"/>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66" name="Text Placeholder 48"/>
            <p:cNvSpPr txBox="1"/>
            <p:nvPr/>
          </p:nvSpPr>
          <p:spPr>
            <a:xfrm>
              <a:off x="1363741" y="3501008"/>
              <a:ext cx="3447857" cy="428185"/>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1"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67" name="Group 10"/>
          <p:cNvGrpSpPr/>
          <p:nvPr/>
        </p:nvGrpSpPr>
        <p:grpSpPr>
          <a:xfrm>
            <a:off x="1343472" y="4869160"/>
            <a:ext cx="3468126" cy="1008112"/>
            <a:chOff x="1343472" y="4869160"/>
            <a:chExt cx="3468126" cy="1008112"/>
          </a:xfrm>
        </p:grpSpPr>
        <p:sp>
          <p:nvSpPr>
            <p:cNvPr id="68" name="Text Placeholder 39"/>
            <p:cNvSpPr txBox="1"/>
            <p:nvPr/>
          </p:nvSpPr>
          <p:spPr>
            <a:xfrm>
              <a:off x="1343472" y="5189893"/>
              <a:ext cx="3439947" cy="687379"/>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12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69" name="Text Placeholder 48"/>
            <p:cNvSpPr txBox="1"/>
            <p:nvPr/>
          </p:nvSpPr>
          <p:spPr>
            <a:xfrm>
              <a:off x="1363741" y="4869160"/>
              <a:ext cx="3447857" cy="428185"/>
            </a:xfrm>
            <a:prstGeom prst="rect">
              <a:avLst/>
            </a:prstGeom>
          </p:spPr>
          <p:txBody>
            <a:bodyPr/>
            <a:lst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a:lstStyle>
            <a:p>
              <a:pPr marL="45720" marR="0" lvl="0" indent="0" algn="r" defTabSz="914400" rtl="0" eaLnBrk="1" fontAlgn="auto" latinLnBrk="0" hangingPunct="1">
                <a:lnSpc>
                  <a:spcPct val="90000"/>
                </a:lnSpc>
                <a:spcBef>
                  <a:spcPts val="1400"/>
                </a:spcBef>
                <a:spcAft>
                  <a:spcPts val="0"/>
                </a:spcAft>
                <a:buClr>
                  <a:srgbClr val="5B9BD5"/>
                </a:buClr>
                <a:buSzPct val="80000"/>
                <a:buFont typeface="Corbel" panose="020B0503020204020204" pitchFamily="34" charset="0"/>
                <a:buNone/>
                <a:defRPr/>
              </a:pPr>
              <a:r>
                <a:rPr kumimoji="0" lang="zh-CN" altLang="en-US" sz="2000" b="1"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输入你的标题</a:t>
              </a:r>
              <a:endParaRPr kumimoji="0" lang="en-AU" altLang="zh-CN" sz="2000" b="1"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nvGrpSpPr>
          <p:cNvPr id="70" name="Group 7"/>
          <p:cNvGrpSpPr/>
          <p:nvPr/>
        </p:nvGrpSpPr>
        <p:grpSpPr>
          <a:xfrm>
            <a:off x="6456040" y="4869160"/>
            <a:ext cx="936104" cy="936104"/>
            <a:chOff x="6456040" y="4869160"/>
            <a:chExt cx="936104" cy="936104"/>
          </a:xfrm>
        </p:grpSpPr>
        <p:sp>
          <p:nvSpPr>
            <p:cNvPr id="71" name="Oval 36"/>
            <p:cNvSpPr/>
            <p:nvPr/>
          </p:nvSpPr>
          <p:spPr>
            <a:xfrm>
              <a:off x="6456040" y="4869160"/>
              <a:ext cx="936104" cy="936104"/>
            </a:xfrm>
            <a:prstGeom prst="ellipse">
              <a:avLst/>
            </a:prstGeom>
            <a:solidFill>
              <a:srgbClr val="512D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72" name="Group 62"/>
            <p:cNvGrpSpPr/>
            <p:nvPr/>
          </p:nvGrpSpPr>
          <p:grpSpPr>
            <a:xfrm>
              <a:off x="6744072" y="5157192"/>
              <a:ext cx="369979" cy="350300"/>
              <a:chOff x="2700338" y="4484688"/>
              <a:chExt cx="447675" cy="423863"/>
            </a:xfrm>
            <a:solidFill>
              <a:schemeClr val="bg2"/>
            </a:solidFill>
          </p:grpSpPr>
          <p:sp>
            <p:nvSpPr>
              <p:cNvPr id="73" name="Freeform 55"/>
              <p:cNvSpPr/>
              <p:nvPr/>
            </p:nvSpPr>
            <p:spPr bwMode="auto">
              <a:xfrm>
                <a:off x="2700338" y="4484688"/>
                <a:ext cx="447675" cy="423863"/>
              </a:xfrm>
              <a:custGeom>
                <a:avLst/>
                <a:gdLst>
                  <a:gd name="T0" fmla="*/ 211 w 211"/>
                  <a:gd name="T1" fmla="*/ 192 h 200"/>
                  <a:gd name="T2" fmla="*/ 204 w 211"/>
                  <a:gd name="T3" fmla="*/ 200 h 200"/>
                  <a:gd name="T4" fmla="*/ 10 w 211"/>
                  <a:gd name="T5" fmla="*/ 200 h 200"/>
                  <a:gd name="T6" fmla="*/ 0 w 211"/>
                  <a:gd name="T7" fmla="*/ 190 h 200"/>
                  <a:gd name="T8" fmla="*/ 0 w 211"/>
                  <a:gd name="T9" fmla="*/ 7 h 200"/>
                  <a:gd name="T10" fmla="*/ 8 w 211"/>
                  <a:gd name="T11" fmla="*/ 0 h 200"/>
                  <a:gd name="T12" fmla="*/ 16 w 211"/>
                  <a:gd name="T13" fmla="*/ 7 h 200"/>
                  <a:gd name="T14" fmla="*/ 16 w 211"/>
                  <a:gd name="T15" fmla="*/ 174 h 200"/>
                  <a:gd name="T16" fmla="*/ 26 w 211"/>
                  <a:gd name="T17" fmla="*/ 184 h 200"/>
                  <a:gd name="T18" fmla="*/ 204 w 211"/>
                  <a:gd name="T19" fmla="*/ 184 h 200"/>
                  <a:gd name="T20" fmla="*/ 211 w 211"/>
                  <a:gd name="T21"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 h="200">
                    <a:moveTo>
                      <a:pt x="211" y="192"/>
                    </a:moveTo>
                    <a:cubicBezTo>
                      <a:pt x="211" y="196"/>
                      <a:pt x="210" y="200"/>
                      <a:pt x="204" y="200"/>
                    </a:cubicBezTo>
                    <a:cubicBezTo>
                      <a:pt x="10" y="200"/>
                      <a:pt x="10" y="200"/>
                      <a:pt x="10" y="200"/>
                    </a:cubicBezTo>
                    <a:cubicBezTo>
                      <a:pt x="5" y="200"/>
                      <a:pt x="0" y="196"/>
                      <a:pt x="0" y="190"/>
                    </a:cubicBezTo>
                    <a:cubicBezTo>
                      <a:pt x="0" y="7"/>
                      <a:pt x="0" y="7"/>
                      <a:pt x="0" y="7"/>
                    </a:cubicBezTo>
                    <a:cubicBezTo>
                      <a:pt x="0" y="1"/>
                      <a:pt x="4" y="0"/>
                      <a:pt x="8" y="0"/>
                    </a:cubicBezTo>
                    <a:cubicBezTo>
                      <a:pt x="12" y="0"/>
                      <a:pt x="16" y="1"/>
                      <a:pt x="16" y="7"/>
                    </a:cubicBezTo>
                    <a:cubicBezTo>
                      <a:pt x="16" y="174"/>
                      <a:pt x="16" y="174"/>
                      <a:pt x="16" y="174"/>
                    </a:cubicBezTo>
                    <a:cubicBezTo>
                      <a:pt x="16" y="180"/>
                      <a:pt x="20" y="184"/>
                      <a:pt x="26" y="184"/>
                    </a:cubicBezTo>
                    <a:cubicBezTo>
                      <a:pt x="204" y="184"/>
                      <a:pt x="204" y="184"/>
                      <a:pt x="204" y="184"/>
                    </a:cubicBezTo>
                    <a:cubicBezTo>
                      <a:pt x="210" y="184"/>
                      <a:pt x="211" y="188"/>
                      <a:pt x="211" y="192"/>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4" name="Freeform 56"/>
              <p:cNvSpPr/>
              <p:nvPr/>
            </p:nvSpPr>
            <p:spPr bwMode="auto">
              <a:xfrm>
                <a:off x="2768601" y="4524375"/>
                <a:ext cx="347663" cy="300038"/>
              </a:xfrm>
              <a:custGeom>
                <a:avLst/>
                <a:gdLst>
                  <a:gd name="T0" fmla="*/ 160 w 164"/>
                  <a:gd name="T1" fmla="*/ 49 h 141"/>
                  <a:gd name="T2" fmla="*/ 164 w 164"/>
                  <a:gd name="T3" fmla="*/ 47 h 141"/>
                  <a:gd name="T4" fmla="*/ 160 w 164"/>
                  <a:gd name="T5" fmla="*/ 5 h 141"/>
                  <a:gd name="T6" fmla="*/ 155 w 164"/>
                  <a:gd name="T7" fmla="*/ 1 h 141"/>
                  <a:gd name="T8" fmla="*/ 116 w 164"/>
                  <a:gd name="T9" fmla="*/ 16 h 141"/>
                  <a:gd name="T10" fmla="*/ 115 w 164"/>
                  <a:gd name="T11" fmla="*/ 21 h 141"/>
                  <a:gd name="T12" fmla="*/ 122 w 164"/>
                  <a:gd name="T13" fmla="*/ 25 h 141"/>
                  <a:gd name="T14" fmla="*/ 124 w 164"/>
                  <a:gd name="T15" fmla="*/ 32 h 141"/>
                  <a:gd name="T16" fmla="*/ 94 w 164"/>
                  <a:gd name="T17" fmla="*/ 78 h 141"/>
                  <a:gd name="T18" fmla="*/ 87 w 164"/>
                  <a:gd name="T19" fmla="*/ 80 h 141"/>
                  <a:gd name="T20" fmla="*/ 40 w 164"/>
                  <a:gd name="T21" fmla="*/ 62 h 141"/>
                  <a:gd name="T22" fmla="*/ 32 w 164"/>
                  <a:gd name="T23" fmla="*/ 64 h 141"/>
                  <a:gd name="T24" fmla="*/ 3 w 164"/>
                  <a:gd name="T25" fmla="*/ 100 h 141"/>
                  <a:gd name="T26" fmla="*/ 0 w 164"/>
                  <a:gd name="T27" fmla="*/ 109 h 141"/>
                  <a:gd name="T28" fmla="*/ 0 w 164"/>
                  <a:gd name="T29" fmla="*/ 138 h 141"/>
                  <a:gd name="T30" fmla="*/ 3 w 164"/>
                  <a:gd name="T31" fmla="*/ 139 h 141"/>
                  <a:gd name="T32" fmla="*/ 40 w 164"/>
                  <a:gd name="T33" fmla="*/ 95 h 141"/>
                  <a:gd name="T34" fmla="*/ 48 w 164"/>
                  <a:gd name="T35" fmla="*/ 93 h 141"/>
                  <a:gd name="T36" fmla="*/ 95 w 164"/>
                  <a:gd name="T37" fmla="*/ 111 h 141"/>
                  <a:gd name="T38" fmla="*/ 103 w 164"/>
                  <a:gd name="T39" fmla="*/ 108 h 141"/>
                  <a:gd name="T40" fmla="*/ 145 w 164"/>
                  <a:gd name="T41" fmla="*/ 45 h 141"/>
                  <a:gd name="T42" fmla="*/ 152 w 164"/>
                  <a:gd name="T43" fmla="*/ 44 h 141"/>
                  <a:gd name="T44" fmla="*/ 160 w 164"/>
                  <a:gd name="T45" fmla="*/ 4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4" h="141">
                    <a:moveTo>
                      <a:pt x="160" y="49"/>
                    </a:moveTo>
                    <a:cubicBezTo>
                      <a:pt x="163" y="51"/>
                      <a:pt x="164" y="50"/>
                      <a:pt x="164" y="47"/>
                    </a:cubicBezTo>
                    <a:cubicBezTo>
                      <a:pt x="160" y="5"/>
                      <a:pt x="160" y="5"/>
                      <a:pt x="160" y="5"/>
                    </a:cubicBezTo>
                    <a:cubicBezTo>
                      <a:pt x="160" y="2"/>
                      <a:pt x="158" y="0"/>
                      <a:pt x="155" y="1"/>
                    </a:cubicBezTo>
                    <a:cubicBezTo>
                      <a:pt x="116" y="16"/>
                      <a:pt x="116" y="16"/>
                      <a:pt x="116" y="16"/>
                    </a:cubicBezTo>
                    <a:cubicBezTo>
                      <a:pt x="113" y="17"/>
                      <a:pt x="113" y="19"/>
                      <a:pt x="115" y="21"/>
                    </a:cubicBezTo>
                    <a:cubicBezTo>
                      <a:pt x="122" y="25"/>
                      <a:pt x="122" y="25"/>
                      <a:pt x="122" y="25"/>
                    </a:cubicBezTo>
                    <a:cubicBezTo>
                      <a:pt x="125" y="27"/>
                      <a:pt x="125" y="30"/>
                      <a:pt x="124" y="32"/>
                    </a:cubicBezTo>
                    <a:cubicBezTo>
                      <a:pt x="94" y="78"/>
                      <a:pt x="94" y="78"/>
                      <a:pt x="94" y="78"/>
                    </a:cubicBezTo>
                    <a:cubicBezTo>
                      <a:pt x="92" y="80"/>
                      <a:pt x="89" y="81"/>
                      <a:pt x="87" y="80"/>
                    </a:cubicBezTo>
                    <a:cubicBezTo>
                      <a:pt x="40" y="62"/>
                      <a:pt x="40" y="62"/>
                      <a:pt x="40" y="62"/>
                    </a:cubicBezTo>
                    <a:cubicBezTo>
                      <a:pt x="37" y="61"/>
                      <a:pt x="34" y="62"/>
                      <a:pt x="32" y="64"/>
                    </a:cubicBezTo>
                    <a:cubicBezTo>
                      <a:pt x="3" y="100"/>
                      <a:pt x="3" y="100"/>
                      <a:pt x="3" y="100"/>
                    </a:cubicBezTo>
                    <a:cubicBezTo>
                      <a:pt x="1" y="102"/>
                      <a:pt x="0" y="106"/>
                      <a:pt x="0" y="109"/>
                    </a:cubicBezTo>
                    <a:cubicBezTo>
                      <a:pt x="0" y="138"/>
                      <a:pt x="0" y="138"/>
                      <a:pt x="0" y="138"/>
                    </a:cubicBezTo>
                    <a:cubicBezTo>
                      <a:pt x="0" y="140"/>
                      <a:pt x="1" y="141"/>
                      <a:pt x="3" y="139"/>
                    </a:cubicBezTo>
                    <a:cubicBezTo>
                      <a:pt x="40" y="95"/>
                      <a:pt x="40" y="95"/>
                      <a:pt x="40" y="95"/>
                    </a:cubicBezTo>
                    <a:cubicBezTo>
                      <a:pt x="42" y="93"/>
                      <a:pt x="46" y="92"/>
                      <a:pt x="48" y="93"/>
                    </a:cubicBezTo>
                    <a:cubicBezTo>
                      <a:pt x="95" y="111"/>
                      <a:pt x="95" y="111"/>
                      <a:pt x="95" y="111"/>
                    </a:cubicBezTo>
                    <a:cubicBezTo>
                      <a:pt x="98" y="112"/>
                      <a:pt x="101" y="111"/>
                      <a:pt x="103" y="108"/>
                    </a:cubicBezTo>
                    <a:cubicBezTo>
                      <a:pt x="145" y="45"/>
                      <a:pt x="145" y="45"/>
                      <a:pt x="145" y="45"/>
                    </a:cubicBezTo>
                    <a:cubicBezTo>
                      <a:pt x="146" y="43"/>
                      <a:pt x="149" y="42"/>
                      <a:pt x="152" y="44"/>
                    </a:cubicBezTo>
                    <a:lnTo>
                      <a:pt x="160" y="49"/>
                    </a:ln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75" name="Group 6"/>
          <p:cNvGrpSpPr/>
          <p:nvPr/>
        </p:nvGrpSpPr>
        <p:grpSpPr>
          <a:xfrm>
            <a:off x="4799856" y="4869160"/>
            <a:ext cx="936104" cy="936104"/>
            <a:chOff x="4799856" y="4869160"/>
            <a:chExt cx="936104" cy="936104"/>
          </a:xfrm>
        </p:grpSpPr>
        <p:sp>
          <p:nvSpPr>
            <p:cNvPr id="76" name="Oval 55"/>
            <p:cNvSpPr/>
            <p:nvPr/>
          </p:nvSpPr>
          <p:spPr>
            <a:xfrm>
              <a:off x="4799856" y="4869160"/>
              <a:ext cx="936104" cy="936104"/>
            </a:xfrm>
            <a:prstGeom prst="ellipse">
              <a:avLst/>
            </a:prstGeom>
            <a:solidFill>
              <a:srgbClr val="512D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77" name="Group 65"/>
            <p:cNvGrpSpPr/>
            <p:nvPr/>
          </p:nvGrpSpPr>
          <p:grpSpPr>
            <a:xfrm>
              <a:off x="5087888" y="5157192"/>
              <a:ext cx="401638" cy="406400"/>
              <a:chOff x="3500438" y="2252663"/>
              <a:chExt cx="401638" cy="406400"/>
            </a:xfrm>
            <a:solidFill>
              <a:srgbClr val="FFFFFF"/>
            </a:solidFill>
          </p:grpSpPr>
          <p:sp>
            <p:nvSpPr>
              <p:cNvPr id="78" name="Freeform 85"/>
              <p:cNvSpPr>
                <a:spLocks noEditPoints="1"/>
              </p:cNvSpPr>
              <p:nvPr/>
            </p:nvSpPr>
            <p:spPr bwMode="auto">
              <a:xfrm>
                <a:off x="3500438" y="2562225"/>
                <a:ext cx="401638" cy="96838"/>
              </a:xfrm>
              <a:custGeom>
                <a:avLst/>
                <a:gdLst>
                  <a:gd name="T0" fmla="*/ 184 w 190"/>
                  <a:gd name="T1" fmla="*/ 0 h 45"/>
                  <a:gd name="T2" fmla="*/ 5 w 190"/>
                  <a:gd name="T3" fmla="*/ 0 h 45"/>
                  <a:gd name="T4" fmla="*/ 0 w 190"/>
                  <a:gd name="T5" fmla="*/ 5 h 45"/>
                  <a:gd name="T6" fmla="*/ 0 w 190"/>
                  <a:gd name="T7" fmla="*/ 40 h 45"/>
                  <a:gd name="T8" fmla="*/ 5 w 190"/>
                  <a:gd name="T9" fmla="*/ 45 h 45"/>
                  <a:gd name="T10" fmla="*/ 184 w 190"/>
                  <a:gd name="T11" fmla="*/ 45 h 45"/>
                  <a:gd name="T12" fmla="*/ 190 w 190"/>
                  <a:gd name="T13" fmla="*/ 40 h 45"/>
                  <a:gd name="T14" fmla="*/ 190 w 190"/>
                  <a:gd name="T15" fmla="*/ 5 h 45"/>
                  <a:gd name="T16" fmla="*/ 184 w 190"/>
                  <a:gd name="T17" fmla="*/ 0 h 45"/>
                  <a:gd name="T18" fmla="*/ 172 w 190"/>
                  <a:gd name="T19" fmla="*/ 20 h 45"/>
                  <a:gd name="T20" fmla="*/ 168 w 190"/>
                  <a:gd name="T21" fmla="*/ 24 h 45"/>
                  <a:gd name="T22" fmla="*/ 130 w 190"/>
                  <a:gd name="T23" fmla="*/ 24 h 45"/>
                  <a:gd name="T24" fmla="*/ 126 w 190"/>
                  <a:gd name="T25" fmla="*/ 20 h 45"/>
                  <a:gd name="T26" fmla="*/ 126 w 190"/>
                  <a:gd name="T27" fmla="*/ 15 h 45"/>
                  <a:gd name="T28" fmla="*/ 130 w 190"/>
                  <a:gd name="T29" fmla="*/ 11 h 45"/>
                  <a:gd name="T30" fmla="*/ 168 w 190"/>
                  <a:gd name="T31" fmla="*/ 11 h 45"/>
                  <a:gd name="T32" fmla="*/ 172 w 190"/>
                  <a:gd name="T33" fmla="*/ 15 h 45"/>
                  <a:gd name="T34" fmla="*/ 172 w 190"/>
                  <a:gd name="T35" fmla="*/ 2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 h="45">
                    <a:moveTo>
                      <a:pt x="184" y="0"/>
                    </a:moveTo>
                    <a:cubicBezTo>
                      <a:pt x="5" y="0"/>
                      <a:pt x="5" y="0"/>
                      <a:pt x="5" y="0"/>
                    </a:cubicBezTo>
                    <a:cubicBezTo>
                      <a:pt x="2" y="0"/>
                      <a:pt x="0" y="2"/>
                      <a:pt x="0" y="5"/>
                    </a:cubicBezTo>
                    <a:cubicBezTo>
                      <a:pt x="0" y="40"/>
                      <a:pt x="0" y="40"/>
                      <a:pt x="0" y="40"/>
                    </a:cubicBezTo>
                    <a:cubicBezTo>
                      <a:pt x="0" y="43"/>
                      <a:pt x="2" y="45"/>
                      <a:pt x="5" y="45"/>
                    </a:cubicBezTo>
                    <a:cubicBezTo>
                      <a:pt x="184" y="45"/>
                      <a:pt x="184" y="45"/>
                      <a:pt x="184" y="45"/>
                    </a:cubicBezTo>
                    <a:cubicBezTo>
                      <a:pt x="187" y="45"/>
                      <a:pt x="190" y="43"/>
                      <a:pt x="190" y="40"/>
                    </a:cubicBezTo>
                    <a:cubicBezTo>
                      <a:pt x="190" y="5"/>
                      <a:pt x="190" y="5"/>
                      <a:pt x="190" y="5"/>
                    </a:cubicBezTo>
                    <a:cubicBezTo>
                      <a:pt x="190" y="2"/>
                      <a:pt x="187" y="0"/>
                      <a:pt x="184" y="0"/>
                    </a:cubicBezTo>
                    <a:close/>
                    <a:moveTo>
                      <a:pt x="172" y="20"/>
                    </a:moveTo>
                    <a:cubicBezTo>
                      <a:pt x="172" y="22"/>
                      <a:pt x="171" y="24"/>
                      <a:pt x="168" y="24"/>
                    </a:cubicBezTo>
                    <a:cubicBezTo>
                      <a:pt x="130" y="24"/>
                      <a:pt x="130" y="24"/>
                      <a:pt x="130" y="24"/>
                    </a:cubicBezTo>
                    <a:cubicBezTo>
                      <a:pt x="128" y="24"/>
                      <a:pt x="126" y="22"/>
                      <a:pt x="126" y="20"/>
                    </a:cubicBezTo>
                    <a:cubicBezTo>
                      <a:pt x="126" y="15"/>
                      <a:pt x="126" y="15"/>
                      <a:pt x="126" y="15"/>
                    </a:cubicBezTo>
                    <a:cubicBezTo>
                      <a:pt x="126" y="13"/>
                      <a:pt x="128" y="11"/>
                      <a:pt x="130" y="11"/>
                    </a:cubicBezTo>
                    <a:cubicBezTo>
                      <a:pt x="168" y="11"/>
                      <a:pt x="168" y="11"/>
                      <a:pt x="168" y="11"/>
                    </a:cubicBezTo>
                    <a:cubicBezTo>
                      <a:pt x="171" y="11"/>
                      <a:pt x="172" y="13"/>
                      <a:pt x="172" y="15"/>
                    </a:cubicBezTo>
                    <a:lnTo>
                      <a:pt x="172" y="20"/>
                    </a:ln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79" name="Freeform 86"/>
              <p:cNvSpPr>
                <a:spLocks noEditPoints="1"/>
              </p:cNvSpPr>
              <p:nvPr/>
            </p:nvSpPr>
            <p:spPr bwMode="auto">
              <a:xfrm>
                <a:off x="3521076" y="2252663"/>
                <a:ext cx="358775" cy="282575"/>
              </a:xfrm>
              <a:custGeom>
                <a:avLst/>
                <a:gdLst>
                  <a:gd name="T0" fmla="*/ 162 w 169"/>
                  <a:gd name="T1" fmla="*/ 0 h 133"/>
                  <a:gd name="T2" fmla="*/ 7 w 169"/>
                  <a:gd name="T3" fmla="*/ 0 h 133"/>
                  <a:gd name="T4" fmla="*/ 0 w 169"/>
                  <a:gd name="T5" fmla="*/ 7 h 133"/>
                  <a:gd name="T6" fmla="*/ 0 w 169"/>
                  <a:gd name="T7" fmla="*/ 56 h 133"/>
                  <a:gd name="T8" fmla="*/ 0 w 169"/>
                  <a:gd name="T9" fmla="*/ 80 h 133"/>
                  <a:gd name="T10" fmla="*/ 0 w 169"/>
                  <a:gd name="T11" fmla="*/ 126 h 133"/>
                  <a:gd name="T12" fmla="*/ 7 w 169"/>
                  <a:gd name="T13" fmla="*/ 133 h 133"/>
                  <a:gd name="T14" fmla="*/ 162 w 169"/>
                  <a:gd name="T15" fmla="*/ 133 h 133"/>
                  <a:gd name="T16" fmla="*/ 169 w 169"/>
                  <a:gd name="T17" fmla="*/ 126 h 133"/>
                  <a:gd name="T18" fmla="*/ 169 w 169"/>
                  <a:gd name="T19" fmla="*/ 7 h 133"/>
                  <a:gd name="T20" fmla="*/ 162 w 169"/>
                  <a:gd name="T21" fmla="*/ 0 h 133"/>
                  <a:gd name="T22" fmla="*/ 159 w 169"/>
                  <a:gd name="T23" fmla="*/ 99 h 133"/>
                  <a:gd name="T24" fmla="*/ 152 w 169"/>
                  <a:gd name="T25" fmla="*/ 106 h 133"/>
                  <a:gd name="T26" fmla="*/ 17 w 169"/>
                  <a:gd name="T27" fmla="*/ 106 h 133"/>
                  <a:gd name="T28" fmla="*/ 10 w 169"/>
                  <a:gd name="T29" fmla="*/ 99 h 133"/>
                  <a:gd name="T30" fmla="*/ 10 w 169"/>
                  <a:gd name="T31" fmla="*/ 18 h 133"/>
                  <a:gd name="T32" fmla="*/ 17 w 169"/>
                  <a:gd name="T33" fmla="*/ 11 h 133"/>
                  <a:gd name="T34" fmla="*/ 152 w 169"/>
                  <a:gd name="T35" fmla="*/ 11 h 133"/>
                  <a:gd name="T36" fmla="*/ 159 w 169"/>
                  <a:gd name="T37" fmla="*/ 18 h 133"/>
                  <a:gd name="T38" fmla="*/ 159 w 169"/>
                  <a:gd name="T39" fmla="*/ 9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9" h="133">
                    <a:moveTo>
                      <a:pt x="162" y="0"/>
                    </a:moveTo>
                    <a:cubicBezTo>
                      <a:pt x="7" y="0"/>
                      <a:pt x="7" y="0"/>
                      <a:pt x="7" y="0"/>
                    </a:cubicBezTo>
                    <a:cubicBezTo>
                      <a:pt x="3" y="0"/>
                      <a:pt x="0" y="3"/>
                      <a:pt x="0" y="7"/>
                    </a:cubicBezTo>
                    <a:cubicBezTo>
                      <a:pt x="0" y="56"/>
                      <a:pt x="0" y="56"/>
                      <a:pt x="0" y="56"/>
                    </a:cubicBezTo>
                    <a:cubicBezTo>
                      <a:pt x="0" y="80"/>
                      <a:pt x="0" y="80"/>
                      <a:pt x="0" y="80"/>
                    </a:cubicBezTo>
                    <a:cubicBezTo>
                      <a:pt x="0" y="126"/>
                      <a:pt x="0" y="126"/>
                      <a:pt x="0" y="126"/>
                    </a:cubicBezTo>
                    <a:cubicBezTo>
                      <a:pt x="0" y="130"/>
                      <a:pt x="3" y="133"/>
                      <a:pt x="7" y="133"/>
                    </a:cubicBezTo>
                    <a:cubicBezTo>
                      <a:pt x="162" y="133"/>
                      <a:pt x="162" y="133"/>
                      <a:pt x="162" y="133"/>
                    </a:cubicBezTo>
                    <a:cubicBezTo>
                      <a:pt x="166" y="133"/>
                      <a:pt x="169" y="130"/>
                      <a:pt x="169" y="126"/>
                    </a:cubicBezTo>
                    <a:cubicBezTo>
                      <a:pt x="169" y="7"/>
                      <a:pt x="169" y="7"/>
                      <a:pt x="169" y="7"/>
                    </a:cubicBezTo>
                    <a:cubicBezTo>
                      <a:pt x="169" y="3"/>
                      <a:pt x="166" y="0"/>
                      <a:pt x="162" y="0"/>
                    </a:cubicBezTo>
                    <a:close/>
                    <a:moveTo>
                      <a:pt x="159" y="99"/>
                    </a:moveTo>
                    <a:cubicBezTo>
                      <a:pt x="159" y="103"/>
                      <a:pt x="156" y="106"/>
                      <a:pt x="152" y="106"/>
                    </a:cubicBezTo>
                    <a:cubicBezTo>
                      <a:pt x="17" y="106"/>
                      <a:pt x="17" y="106"/>
                      <a:pt x="17" y="106"/>
                    </a:cubicBezTo>
                    <a:cubicBezTo>
                      <a:pt x="13" y="106"/>
                      <a:pt x="10" y="103"/>
                      <a:pt x="10" y="99"/>
                    </a:cubicBezTo>
                    <a:cubicBezTo>
                      <a:pt x="10" y="18"/>
                      <a:pt x="10" y="18"/>
                      <a:pt x="10" y="18"/>
                    </a:cubicBezTo>
                    <a:cubicBezTo>
                      <a:pt x="10" y="14"/>
                      <a:pt x="13" y="11"/>
                      <a:pt x="17" y="11"/>
                    </a:cubicBezTo>
                    <a:cubicBezTo>
                      <a:pt x="152" y="11"/>
                      <a:pt x="152" y="11"/>
                      <a:pt x="152" y="11"/>
                    </a:cubicBezTo>
                    <a:cubicBezTo>
                      <a:pt x="156" y="11"/>
                      <a:pt x="159" y="14"/>
                      <a:pt x="159" y="18"/>
                    </a:cubicBezTo>
                    <a:cubicBezTo>
                      <a:pt x="159" y="99"/>
                      <a:pt x="159" y="99"/>
                      <a:pt x="159" y="99"/>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0" name="Freeform 87"/>
              <p:cNvSpPr/>
              <p:nvPr/>
            </p:nvSpPr>
            <p:spPr bwMode="auto">
              <a:xfrm>
                <a:off x="3565526" y="2301875"/>
                <a:ext cx="68263" cy="55563"/>
              </a:xfrm>
              <a:custGeom>
                <a:avLst/>
                <a:gdLst>
                  <a:gd name="T0" fmla="*/ 4 w 32"/>
                  <a:gd name="T1" fmla="*/ 26 h 26"/>
                  <a:gd name="T2" fmla="*/ 1 w 32"/>
                  <a:gd name="T3" fmla="*/ 24 h 26"/>
                  <a:gd name="T4" fmla="*/ 2 w 32"/>
                  <a:gd name="T5" fmla="*/ 18 h 26"/>
                  <a:gd name="T6" fmla="*/ 25 w 32"/>
                  <a:gd name="T7" fmla="*/ 1 h 26"/>
                  <a:gd name="T8" fmla="*/ 31 w 32"/>
                  <a:gd name="T9" fmla="*/ 2 h 26"/>
                  <a:gd name="T10" fmla="*/ 30 w 32"/>
                  <a:gd name="T11" fmla="*/ 8 h 26"/>
                  <a:gd name="T12" fmla="*/ 7 w 32"/>
                  <a:gd name="T13" fmla="*/ 25 h 26"/>
                  <a:gd name="T14" fmla="*/ 4 w 32"/>
                  <a:gd name="T15" fmla="*/ 26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6">
                    <a:moveTo>
                      <a:pt x="4" y="26"/>
                    </a:moveTo>
                    <a:cubicBezTo>
                      <a:pt x="3" y="26"/>
                      <a:pt x="2" y="25"/>
                      <a:pt x="1" y="24"/>
                    </a:cubicBezTo>
                    <a:cubicBezTo>
                      <a:pt x="0" y="22"/>
                      <a:pt x="0" y="20"/>
                      <a:pt x="2" y="18"/>
                    </a:cubicBezTo>
                    <a:cubicBezTo>
                      <a:pt x="25" y="1"/>
                      <a:pt x="25" y="1"/>
                      <a:pt x="25" y="1"/>
                    </a:cubicBezTo>
                    <a:cubicBezTo>
                      <a:pt x="27" y="0"/>
                      <a:pt x="30" y="0"/>
                      <a:pt x="31" y="2"/>
                    </a:cubicBezTo>
                    <a:cubicBezTo>
                      <a:pt x="32" y="4"/>
                      <a:pt x="32" y="6"/>
                      <a:pt x="30" y="8"/>
                    </a:cubicBezTo>
                    <a:cubicBezTo>
                      <a:pt x="7" y="25"/>
                      <a:pt x="7" y="25"/>
                      <a:pt x="7" y="25"/>
                    </a:cubicBezTo>
                    <a:cubicBezTo>
                      <a:pt x="6" y="25"/>
                      <a:pt x="5" y="26"/>
                      <a:pt x="4" y="26"/>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1" name="Freeform 88"/>
              <p:cNvSpPr/>
              <p:nvPr/>
            </p:nvSpPr>
            <p:spPr bwMode="auto">
              <a:xfrm>
                <a:off x="3570288" y="2311400"/>
                <a:ext cx="123825" cy="92075"/>
              </a:xfrm>
              <a:custGeom>
                <a:avLst/>
                <a:gdLst>
                  <a:gd name="T0" fmla="*/ 5 w 59"/>
                  <a:gd name="T1" fmla="*/ 44 h 44"/>
                  <a:gd name="T2" fmla="*/ 1 w 59"/>
                  <a:gd name="T3" fmla="*/ 42 h 44"/>
                  <a:gd name="T4" fmla="*/ 2 w 59"/>
                  <a:gd name="T5" fmla="*/ 36 h 44"/>
                  <a:gd name="T6" fmla="*/ 52 w 59"/>
                  <a:gd name="T7" fmla="*/ 1 h 44"/>
                  <a:gd name="T8" fmla="*/ 58 w 59"/>
                  <a:gd name="T9" fmla="*/ 2 h 44"/>
                  <a:gd name="T10" fmla="*/ 57 w 59"/>
                  <a:gd name="T11" fmla="*/ 8 h 44"/>
                  <a:gd name="T12" fmla="*/ 7 w 59"/>
                  <a:gd name="T13" fmla="*/ 43 h 44"/>
                  <a:gd name="T14" fmla="*/ 5 w 59"/>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4">
                    <a:moveTo>
                      <a:pt x="5" y="44"/>
                    </a:moveTo>
                    <a:cubicBezTo>
                      <a:pt x="3" y="44"/>
                      <a:pt x="2" y="43"/>
                      <a:pt x="1" y="42"/>
                    </a:cubicBezTo>
                    <a:cubicBezTo>
                      <a:pt x="0" y="40"/>
                      <a:pt x="0" y="37"/>
                      <a:pt x="2" y="36"/>
                    </a:cubicBezTo>
                    <a:cubicBezTo>
                      <a:pt x="52" y="1"/>
                      <a:pt x="52" y="1"/>
                      <a:pt x="52" y="1"/>
                    </a:cubicBezTo>
                    <a:cubicBezTo>
                      <a:pt x="54" y="0"/>
                      <a:pt x="56" y="0"/>
                      <a:pt x="58" y="2"/>
                    </a:cubicBezTo>
                    <a:cubicBezTo>
                      <a:pt x="59" y="4"/>
                      <a:pt x="59" y="7"/>
                      <a:pt x="57" y="8"/>
                    </a:cubicBezTo>
                    <a:cubicBezTo>
                      <a:pt x="7" y="43"/>
                      <a:pt x="7" y="43"/>
                      <a:pt x="7" y="43"/>
                    </a:cubicBezTo>
                    <a:cubicBezTo>
                      <a:pt x="6" y="43"/>
                      <a:pt x="6" y="44"/>
                      <a:pt x="5" y="44"/>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82" name="Group 4"/>
          <p:cNvGrpSpPr/>
          <p:nvPr/>
        </p:nvGrpSpPr>
        <p:grpSpPr>
          <a:xfrm>
            <a:off x="4799856" y="3501008"/>
            <a:ext cx="936104" cy="936104"/>
            <a:chOff x="4799856" y="3501008"/>
            <a:chExt cx="936104" cy="936104"/>
          </a:xfrm>
        </p:grpSpPr>
        <p:sp>
          <p:nvSpPr>
            <p:cNvPr id="83" name="Oval 54"/>
            <p:cNvSpPr/>
            <p:nvPr/>
          </p:nvSpPr>
          <p:spPr>
            <a:xfrm>
              <a:off x="4799856" y="3501008"/>
              <a:ext cx="936104" cy="936104"/>
            </a:xfrm>
            <a:prstGeom prst="ellipse">
              <a:avLst/>
            </a:prstGeom>
            <a:solidFill>
              <a:srgbClr val="5EB5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84" name="Group 75"/>
            <p:cNvGrpSpPr/>
            <p:nvPr/>
          </p:nvGrpSpPr>
          <p:grpSpPr>
            <a:xfrm>
              <a:off x="5015880" y="3717032"/>
              <a:ext cx="473075" cy="474663"/>
              <a:chOff x="4906963" y="2173288"/>
              <a:chExt cx="473075" cy="474663"/>
            </a:xfrm>
            <a:solidFill>
              <a:srgbClr val="FFFFFF"/>
            </a:solidFill>
          </p:grpSpPr>
          <p:sp>
            <p:nvSpPr>
              <p:cNvPr id="85" name="Freeform 16"/>
              <p:cNvSpPr/>
              <p:nvPr/>
            </p:nvSpPr>
            <p:spPr bwMode="auto">
              <a:xfrm>
                <a:off x="4938713" y="2473325"/>
                <a:ext cx="142875" cy="141288"/>
              </a:xfrm>
              <a:custGeom>
                <a:avLst/>
                <a:gdLst>
                  <a:gd name="T0" fmla="*/ 40 w 67"/>
                  <a:gd name="T1" fmla="*/ 4 h 66"/>
                  <a:gd name="T2" fmla="*/ 35 w 67"/>
                  <a:gd name="T3" fmla="*/ 3 h 66"/>
                  <a:gd name="T4" fmla="*/ 9 w 67"/>
                  <a:gd name="T5" fmla="*/ 61 h 66"/>
                  <a:gd name="T6" fmla="*/ 64 w 67"/>
                  <a:gd name="T7" fmla="*/ 32 h 66"/>
                  <a:gd name="T8" fmla="*/ 63 w 67"/>
                  <a:gd name="T9" fmla="*/ 27 h 66"/>
                  <a:gd name="T10" fmla="*/ 40 w 67"/>
                  <a:gd name="T11" fmla="*/ 4 h 66"/>
                </a:gdLst>
                <a:ahLst/>
                <a:cxnLst>
                  <a:cxn ang="0">
                    <a:pos x="T0" y="T1"/>
                  </a:cxn>
                  <a:cxn ang="0">
                    <a:pos x="T2" y="T3"/>
                  </a:cxn>
                  <a:cxn ang="0">
                    <a:pos x="T4" y="T5"/>
                  </a:cxn>
                  <a:cxn ang="0">
                    <a:pos x="T6" y="T7"/>
                  </a:cxn>
                  <a:cxn ang="0">
                    <a:pos x="T8" y="T9"/>
                  </a:cxn>
                  <a:cxn ang="0">
                    <a:pos x="T10" y="T11"/>
                  </a:cxn>
                </a:cxnLst>
                <a:rect l="0" t="0" r="r" b="b"/>
                <a:pathLst>
                  <a:path w="67" h="66">
                    <a:moveTo>
                      <a:pt x="40" y="4"/>
                    </a:moveTo>
                    <a:cubicBezTo>
                      <a:pt x="37" y="0"/>
                      <a:pt x="36" y="2"/>
                      <a:pt x="35" y="3"/>
                    </a:cubicBezTo>
                    <a:cubicBezTo>
                      <a:pt x="17" y="21"/>
                      <a:pt x="0" y="66"/>
                      <a:pt x="9" y="61"/>
                    </a:cubicBezTo>
                    <a:cubicBezTo>
                      <a:pt x="41" y="46"/>
                      <a:pt x="46" y="50"/>
                      <a:pt x="64" y="32"/>
                    </a:cubicBezTo>
                    <a:cubicBezTo>
                      <a:pt x="65" y="31"/>
                      <a:pt x="67" y="30"/>
                      <a:pt x="63" y="27"/>
                    </a:cubicBezTo>
                    <a:lnTo>
                      <a:pt x="40" y="4"/>
                    </a:ln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86" name="Freeform 17"/>
              <p:cNvSpPr>
                <a:spLocks noEditPoints="1"/>
              </p:cNvSpPr>
              <p:nvPr/>
            </p:nvSpPr>
            <p:spPr bwMode="auto">
              <a:xfrm>
                <a:off x="4906963" y="2173288"/>
                <a:ext cx="473075" cy="474663"/>
              </a:xfrm>
              <a:custGeom>
                <a:avLst/>
                <a:gdLst>
                  <a:gd name="T0" fmla="*/ 155 w 223"/>
                  <a:gd name="T1" fmla="*/ 145 h 224"/>
                  <a:gd name="T2" fmla="*/ 156 w 223"/>
                  <a:gd name="T3" fmla="*/ 141 h 224"/>
                  <a:gd name="T4" fmla="*/ 204 w 223"/>
                  <a:gd name="T5" fmla="*/ 19 h 224"/>
                  <a:gd name="T6" fmla="*/ 84 w 223"/>
                  <a:gd name="T7" fmla="*/ 67 h 224"/>
                  <a:gd name="T8" fmla="*/ 78 w 223"/>
                  <a:gd name="T9" fmla="*/ 69 h 224"/>
                  <a:gd name="T10" fmla="*/ 65 w 223"/>
                  <a:gd name="T11" fmla="*/ 65 h 224"/>
                  <a:gd name="T12" fmla="*/ 53 w 223"/>
                  <a:gd name="T13" fmla="*/ 69 h 224"/>
                  <a:gd name="T14" fmla="*/ 3 w 223"/>
                  <a:gd name="T15" fmla="*/ 119 h 224"/>
                  <a:gd name="T16" fmla="*/ 5 w 223"/>
                  <a:gd name="T17" fmla="*/ 125 h 224"/>
                  <a:gd name="T18" fmla="*/ 41 w 223"/>
                  <a:gd name="T19" fmla="*/ 131 h 224"/>
                  <a:gd name="T20" fmla="*/ 53 w 223"/>
                  <a:gd name="T21" fmla="*/ 127 h 224"/>
                  <a:gd name="T22" fmla="*/ 57 w 223"/>
                  <a:gd name="T23" fmla="*/ 127 h 224"/>
                  <a:gd name="T24" fmla="*/ 96 w 223"/>
                  <a:gd name="T25" fmla="*/ 167 h 224"/>
                  <a:gd name="T26" fmla="*/ 96 w 223"/>
                  <a:gd name="T27" fmla="*/ 170 h 224"/>
                  <a:gd name="T28" fmla="*/ 92 w 223"/>
                  <a:gd name="T29" fmla="*/ 182 h 224"/>
                  <a:gd name="T30" fmla="*/ 98 w 223"/>
                  <a:gd name="T31" fmla="*/ 219 h 224"/>
                  <a:gd name="T32" fmla="*/ 104 w 223"/>
                  <a:gd name="T33" fmla="*/ 221 h 224"/>
                  <a:gd name="T34" fmla="*/ 155 w 223"/>
                  <a:gd name="T35" fmla="*/ 170 h 224"/>
                  <a:gd name="T36" fmla="*/ 158 w 223"/>
                  <a:gd name="T37" fmla="*/ 159 h 224"/>
                  <a:gd name="T38" fmla="*/ 155 w 223"/>
                  <a:gd name="T39" fmla="*/ 145 h 224"/>
                  <a:gd name="T40" fmla="*/ 144 w 223"/>
                  <a:gd name="T41" fmla="*/ 80 h 224"/>
                  <a:gd name="T42" fmla="*/ 144 w 223"/>
                  <a:gd name="T43" fmla="*/ 50 h 224"/>
                  <a:gd name="T44" fmla="*/ 174 w 223"/>
                  <a:gd name="T45" fmla="*/ 50 h 224"/>
                  <a:gd name="T46" fmla="*/ 174 w 223"/>
                  <a:gd name="T47" fmla="*/ 80 h 224"/>
                  <a:gd name="T48" fmla="*/ 144 w 223"/>
                  <a:gd name="T49" fmla="*/ 8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3" h="224">
                    <a:moveTo>
                      <a:pt x="155" y="145"/>
                    </a:moveTo>
                    <a:cubicBezTo>
                      <a:pt x="154" y="143"/>
                      <a:pt x="156" y="141"/>
                      <a:pt x="156" y="141"/>
                    </a:cubicBezTo>
                    <a:cubicBezTo>
                      <a:pt x="197" y="97"/>
                      <a:pt x="223" y="38"/>
                      <a:pt x="204" y="19"/>
                    </a:cubicBezTo>
                    <a:cubicBezTo>
                      <a:pt x="185" y="0"/>
                      <a:pt x="128" y="26"/>
                      <a:pt x="84" y="67"/>
                    </a:cubicBezTo>
                    <a:cubicBezTo>
                      <a:pt x="83" y="68"/>
                      <a:pt x="81" y="69"/>
                      <a:pt x="78" y="69"/>
                    </a:cubicBezTo>
                    <a:cubicBezTo>
                      <a:pt x="65" y="65"/>
                      <a:pt x="65" y="65"/>
                      <a:pt x="65" y="65"/>
                    </a:cubicBezTo>
                    <a:cubicBezTo>
                      <a:pt x="61" y="64"/>
                      <a:pt x="56" y="66"/>
                      <a:pt x="53" y="69"/>
                    </a:cubicBezTo>
                    <a:cubicBezTo>
                      <a:pt x="3" y="119"/>
                      <a:pt x="3" y="119"/>
                      <a:pt x="3" y="119"/>
                    </a:cubicBezTo>
                    <a:cubicBezTo>
                      <a:pt x="0" y="122"/>
                      <a:pt x="1" y="124"/>
                      <a:pt x="5" y="125"/>
                    </a:cubicBezTo>
                    <a:cubicBezTo>
                      <a:pt x="41" y="131"/>
                      <a:pt x="41" y="131"/>
                      <a:pt x="41" y="131"/>
                    </a:cubicBezTo>
                    <a:cubicBezTo>
                      <a:pt x="45" y="131"/>
                      <a:pt x="50" y="130"/>
                      <a:pt x="53" y="127"/>
                    </a:cubicBezTo>
                    <a:cubicBezTo>
                      <a:pt x="53" y="127"/>
                      <a:pt x="55" y="125"/>
                      <a:pt x="57" y="127"/>
                    </a:cubicBezTo>
                    <a:cubicBezTo>
                      <a:pt x="67" y="137"/>
                      <a:pt x="86" y="157"/>
                      <a:pt x="96" y="167"/>
                    </a:cubicBezTo>
                    <a:cubicBezTo>
                      <a:pt x="98" y="168"/>
                      <a:pt x="96" y="170"/>
                      <a:pt x="96" y="170"/>
                    </a:cubicBezTo>
                    <a:cubicBezTo>
                      <a:pt x="94" y="173"/>
                      <a:pt x="92" y="179"/>
                      <a:pt x="92" y="182"/>
                    </a:cubicBezTo>
                    <a:cubicBezTo>
                      <a:pt x="98" y="219"/>
                      <a:pt x="98" y="219"/>
                      <a:pt x="98" y="219"/>
                    </a:cubicBezTo>
                    <a:cubicBezTo>
                      <a:pt x="99" y="223"/>
                      <a:pt x="102" y="224"/>
                      <a:pt x="104" y="221"/>
                    </a:cubicBezTo>
                    <a:cubicBezTo>
                      <a:pt x="155" y="170"/>
                      <a:pt x="155" y="170"/>
                      <a:pt x="155" y="170"/>
                    </a:cubicBezTo>
                    <a:cubicBezTo>
                      <a:pt x="157" y="168"/>
                      <a:pt x="159" y="162"/>
                      <a:pt x="158" y="159"/>
                    </a:cubicBezTo>
                    <a:lnTo>
                      <a:pt x="155" y="145"/>
                    </a:lnTo>
                    <a:close/>
                    <a:moveTo>
                      <a:pt x="144" y="80"/>
                    </a:moveTo>
                    <a:cubicBezTo>
                      <a:pt x="135" y="72"/>
                      <a:pt x="135" y="58"/>
                      <a:pt x="144" y="50"/>
                    </a:cubicBezTo>
                    <a:cubicBezTo>
                      <a:pt x="152" y="41"/>
                      <a:pt x="166" y="41"/>
                      <a:pt x="174" y="50"/>
                    </a:cubicBezTo>
                    <a:cubicBezTo>
                      <a:pt x="183" y="58"/>
                      <a:pt x="183" y="72"/>
                      <a:pt x="174" y="80"/>
                    </a:cubicBezTo>
                    <a:cubicBezTo>
                      <a:pt x="166" y="89"/>
                      <a:pt x="152" y="89"/>
                      <a:pt x="144" y="80"/>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87" name="Group 3"/>
          <p:cNvGrpSpPr/>
          <p:nvPr/>
        </p:nvGrpSpPr>
        <p:grpSpPr>
          <a:xfrm>
            <a:off x="6456040" y="2132856"/>
            <a:ext cx="936104" cy="936104"/>
            <a:chOff x="6456040" y="2132856"/>
            <a:chExt cx="936104" cy="936104"/>
          </a:xfrm>
        </p:grpSpPr>
        <p:sp>
          <p:nvSpPr>
            <p:cNvPr id="88" name="Oval 28"/>
            <p:cNvSpPr/>
            <p:nvPr/>
          </p:nvSpPr>
          <p:spPr>
            <a:xfrm>
              <a:off x="6456040" y="2132856"/>
              <a:ext cx="936104" cy="936104"/>
            </a:xfrm>
            <a:prstGeom prst="ellipse">
              <a:avLst/>
            </a:prstGeom>
            <a:solidFill>
              <a:srgbClr val="F15A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89" name="Group 81"/>
            <p:cNvGrpSpPr/>
            <p:nvPr/>
          </p:nvGrpSpPr>
          <p:grpSpPr>
            <a:xfrm>
              <a:off x="6672064" y="2420888"/>
              <a:ext cx="502227" cy="336262"/>
              <a:chOff x="4117976" y="4379913"/>
              <a:chExt cx="552450" cy="369888"/>
            </a:xfrm>
            <a:solidFill>
              <a:srgbClr val="FFFFFF"/>
            </a:solidFill>
          </p:grpSpPr>
          <p:sp>
            <p:nvSpPr>
              <p:cNvPr id="90" name="Freeform 61"/>
              <p:cNvSpPr/>
              <p:nvPr/>
            </p:nvSpPr>
            <p:spPr bwMode="auto">
              <a:xfrm>
                <a:off x="4157663" y="4578350"/>
                <a:ext cx="66675" cy="52388"/>
              </a:xfrm>
              <a:custGeom>
                <a:avLst/>
                <a:gdLst>
                  <a:gd name="T0" fmla="*/ 7 w 32"/>
                  <a:gd name="T1" fmla="*/ 25 h 25"/>
                  <a:gd name="T2" fmla="*/ 30 w 32"/>
                  <a:gd name="T3" fmla="*/ 8 h 25"/>
                  <a:gd name="T4" fmla="*/ 31 w 32"/>
                  <a:gd name="T5" fmla="*/ 2 h 25"/>
                  <a:gd name="T6" fmla="*/ 26 w 32"/>
                  <a:gd name="T7" fmla="*/ 2 h 25"/>
                  <a:gd name="T8" fmla="*/ 2 w 32"/>
                  <a:gd name="T9" fmla="*/ 19 h 25"/>
                  <a:gd name="T10" fmla="*/ 2 w 32"/>
                  <a:gd name="T11" fmla="*/ 24 h 25"/>
                  <a:gd name="T12" fmla="*/ 5 w 32"/>
                  <a:gd name="T13" fmla="*/ 25 h 25"/>
                  <a:gd name="T14" fmla="*/ 7 w 32"/>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5">
                    <a:moveTo>
                      <a:pt x="7" y="25"/>
                    </a:moveTo>
                    <a:cubicBezTo>
                      <a:pt x="30" y="8"/>
                      <a:pt x="30" y="8"/>
                      <a:pt x="30" y="8"/>
                    </a:cubicBezTo>
                    <a:cubicBezTo>
                      <a:pt x="32" y="6"/>
                      <a:pt x="32" y="4"/>
                      <a:pt x="31" y="2"/>
                    </a:cubicBezTo>
                    <a:cubicBezTo>
                      <a:pt x="30" y="1"/>
                      <a:pt x="27" y="0"/>
                      <a:pt x="26" y="2"/>
                    </a:cubicBezTo>
                    <a:cubicBezTo>
                      <a:pt x="2" y="19"/>
                      <a:pt x="2" y="19"/>
                      <a:pt x="2" y="19"/>
                    </a:cubicBezTo>
                    <a:cubicBezTo>
                      <a:pt x="1" y="20"/>
                      <a:pt x="0" y="22"/>
                      <a:pt x="2" y="24"/>
                    </a:cubicBezTo>
                    <a:cubicBezTo>
                      <a:pt x="2" y="25"/>
                      <a:pt x="4" y="25"/>
                      <a:pt x="5" y="25"/>
                    </a:cubicBezTo>
                    <a:cubicBezTo>
                      <a:pt x="5" y="25"/>
                      <a:pt x="6" y="25"/>
                      <a:pt x="7"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1" name="Freeform 62"/>
              <p:cNvSpPr/>
              <p:nvPr/>
            </p:nvSpPr>
            <p:spPr bwMode="auto">
              <a:xfrm>
                <a:off x="4164013" y="4586288"/>
                <a:ext cx="122238" cy="93663"/>
              </a:xfrm>
              <a:custGeom>
                <a:avLst/>
                <a:gdLst>
                  <a:gd name="T0" fmla="*/ 52 w 58"/>
                  <a:gd name="T1" fmla="*/ 2 h 44"/>
                  <a:gd name="T2" fmla="*/ 2 w 58"/>
                  <a:gd name="T3" fmla="*/ 37 h 44"/>
                  <a:gd name="T4" fmla="*/ 1 w 58"/>
                  <a:gd name="T5" fmla="*/ 42 h 44"/>
                  <a:gd name="T6" fmla="*/ 4 w 58"/>
                  <a:gd name="T7" fmla="*/ 44 h 44"/>
                  <a:gd name="T8" fmla="*/ 6 w 58"/>
                  <a:gd name="T9" fmla="*/ 43 h 44"/>
                  <a:gd name="T10" fmla="*/ 56 w 58"/>
                  <a:gd name="T11" fmla="*/ 8 h 44"/>
                  <a:gd name="T12" fmla="*/ 57 w 58"/>
                  <a:gd name="T13" fmla="*/ 2 h 44"/>
                  <a:gd name="T14" fmla="*/ 52 w 58"/>
                  <a:gd name="T15" fmla="*/ 2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4">
                    <a:moveTo>
                      <a:pt x="52" y="2"/>
                    </a:moveTo>
                    <a:cubicBezTo>
                      <a:pt x="2" y="37"/>
                      <a:pt x="2" y="37"/>
                      <a:pt x="2" y="37"/>
                    </a:cubicBezTo>
                    <a:cubicBezTo>
                      <a:pt x="0" y="38"/>
                      <a:pt x="0" y="40"/>
                      <a:pt x="1" y="42"/>
                    </a:cubicBezTo>
                    <a:cubicBezTo>
                      <a:pt x="2" y="43"/>
                      <a:pt x="3" y="44"/>
                      <a:pt x="4" y="44"/>
                    </a:cubicBezTo>
                    <a:cubicBezTo>
                      <a:pt x="5" y="44"/>
                      <a:pt x="5" y="43"/>
                      <a:pt x="6" y="43"/>
                    </a:cubicBezTo>
                    <a:cubicBezTo>
                      <a:pt x="56" y="8"/>
                      <a:pt x="56" y="8"/>
                      <a:pt x="56" y="8"/>
                    </a:cubicBezTo>
                    <a:cubicBezTo>
                      <a:pt x="58" y="6"/>
                      <a:pt x="58" y="4"/>
                      <a:pt x="57" y="2"/>
                    </a:cubicBezTo>
                    <a:cubicBezTo>
                      <a:pt x="56" y="1"/>
                      <a:pt x="53" y="0"/>
                      <a:pt x="52" y="2"/>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2" name="Freeform 63"/>
              <p:cNvSpPr/>
              <p:nvPr/>
            </p:nvSpPr>
            <p:spPr bwMode="auto">
              <a:xfrm>
                <a:off x="4457701" y="4578350"/>
                <a:ext cx="66675" cy="52388"/>
              </a:xfrm>
              <a:custGeom>
                <a:avLst/>
                <a:gdLst>
                  <a:gd name="T0" fmla="*/ 6 w 31"/>
                  <a:gd name="T1" fmla="*/ 25 h 25"/>
                  <a:gd name="T2" fmla="*/ 29 w 31"/>
                  <a:gd name="T3" fmla="*/ 8 h 25"/>
                  <a:gd name="T4" fmla="*/ 30 w 31"/>
                  <a:gd name="T5" fmla="*/ 2 h 25"/>
                  <a:gd name="T6" fmla="*/ 25 w 31"/>
                  <a:gd name="T7" fmla="*/ 2 h 25"/>
                  <a:gd name="T8" fmla="*/ 2 w 31"/>
                  <a:gd name="T9" fmla="*/ 19 h 25"/>
                  <a:gd name="T10" fmla="*/ 1 w 31"/>
                  <a:gd name="T11" fmla="*/ 24 h 25"/>
                  <a:gd name="T12" fmla="*/ 4 w 31"/>
                  <a:gd name="T13" fmla="*/ 25 h 25"/>
                  <a:gd name="T14" fmla="*/ 6 w 31"/>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5">
                    <a:moveTo>
                      <a:pt x="6" y="25"/>
                    </a:moveTo>
                    <a:cubicBezTo>
                      <a:pt x="29" y="8"/>
                      <a:pt x="29" y="8"/>
                      <a:pt x="29" y="8"/>
                    </a:cubicBezTo>
                    <a:cubicBezTo>
                      <a:pt x="31" y="6"/>
                      <a:pt x="31" y="4"/>
                      <a:pt x="30" y="2"/>
                    </a:cubicBezTo>
                    <a:cubicBezTo>
                      <a:pt x="29" y="1"/>
                      <a:pt x="26" y="0"/>
                      <a:pt x="25" y="2"/>
                    </a:cubicBezTo>
                    <a:cubicBezTo>
                      <a:pt x="2" y="19"/>
                      <a:pt x="2" y="19"/>
                      <a:pt x="2" y="19"/>
                    </a:cubicBezTo>
                    <a:cubicBezTo>
                      <a:pt x="0" y="20"/>
                      <a:pt x="0" y="22"/>
                      <a:pt x="1" y="24"/>
                    </a:cubicBezTo>
                    <a:cubicBezTo>
                      <a:pt x="2" y="25"/>
                      <a:pt x="3" y="25"/>
                      <a:pt x="4" y="25"/>
                    </a:cubicBezTo>
                    <a:cubicBezTo>
                      <a:pt x="5" y="25"/>
                      <a:pt x="5" y="25"/>
                      <a:pt x="6"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3" name="Freeform 64"/>
              <p:cNvSpPr/>
              <p:nvPr/>
            </p:nvSpPr>
            <p:spPr bwMode="auto">
              <a:xfrm>
                <a:off x="4462463" y="4586288"/>
                <a:ext cx="122238" cy="93663"/>
              </a:xfrm>
              <a:custGeom>
                <a:avLst/>
                <a:gdLst>
                  <a:gd name="T0" fmla="*/ 52 w 58"/>
                  <a:gd name="T1" fmla="*/ 2 h 44"/>
                  <a:gd name="T2" fmla="*/ 2 w 58"/>
                  <a:gd name="T3" fmla="*/ 37 h 44"/>
                  <a:gd name="T4" fmla="*/ 1 w 58"/>
                  <a:gd name="T5" fmla="*/ 42 h 44"/>
                  <a:gd name="T6" fmla="*/ 4 w 58"/>
                  <a:gd name="T7" fmla="*/ 44 h 44"/>
                  <a:gd name="T8" fmla="*/ 6 w 58"/>
                  <a:gd name="T9" fmla="*/ 43 h 44"/>
                  <a:gd name="T10" fmla="*/ 56 w 58"/>
                  <a:gd name="T11" fmla="*/ 8 h 44"/>
                  <a:gd name="T12" fmla="*/ 57 w 58"/>
                  <a:gd name="T13" fmla="*/ 2 h 44"/>
                  <a:gd name="T14" fmla="*/ 52 w 58"/>
                  <a:gd name="T15" fmla="*/ 2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4">
                    <a:moveTo>
                      <a:pt x="52" y="2"/>
                    </a:moveTo>
                    <a:cubicBezTo>
                      <a:pt x="2" y="37"/>
                      <a:pt x="2" y="37"/>
                      <a:pt x="2" y="37"/>
                    </a:cubicBezTo>
                    <a:cubicBezTo>
                      <a:pt x="0" y="38"/>
                      <a:pt x="0" y="40"/>
                      <a:pt x="1" y="42"/>
                    </a:cubicBezTo>
                    <a:cubicBezTo>
                      <a:pt x="2" y="43"/>
                      <a:pt x="3" y="44"/>
                      <a:pt x="4" y="44"/>
                    </a:cubicBezTo>
                    <a:cubicBezTo>
                      <a:pt x="5" y="44"/>
                      <a:pt x="6" y="43"/>
                      <a:pt x="6" y="43"/>
                    </a:cubicBezTo>
                    <a:cubicBezTo>
                      <a:pt x="56" y="8"/>
                      <a:pt x="56" y="8"/>
                      <a:pt x="56" y="8"/>
                    </a:cubicBezTo>
                    <a:cubicBezTo>
                      <a:pt x="58" y="6"/>
                      <a:pt x="58" y="4"/>
                      <a:pt x="57" y="2"/>
                    </a:cubicBezTo>
                    <a:cubicBezTo>
                      <a:pt x="56" y="1"/>
                      <a:pt x="53" y="0"/>
                      <a:pt x="52" y="2"/>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4" name="Freeform 65"/>
              <p:cNvSpPr>
                <a:spLocks noEditPoints="1"/>
              </p:cNvSpPr>
              <p:nvPr/>
            </p:nvSpPr>
            <p:spPr bwMode="auto">
              <a:xfrm>
                <a:off x="4117976" y="4379913"/>
                <a:ext cx="552450" cy="369888"/>
              </a:xfrm>
              <a:custGeom>
                <a:avLst/>
                <a:gdLst>
                  <a:gd name="T0" fmla="*/ 254 w 260"/>
                  <a:gd name="T1" fmla="*/ 76 h 174"/>
                  <a:gd name="T2" fmla="*/ 185 w 260"/>
                  <a:gd name="T3" fmla="*/ 9 h 174"/>
                  <a:gd name="T4" fmla="*/ 155 w 260"/>
                  <a:gd name="T5" fmla="*/ 9 h 174"/>
                  <a:gd name="T6" fmla="*/ 152 w 260"/>
                  <a:gd name="T7" fmla="*/ 36 h 174"/>
                  <a:gd name="T8" fmla="*/ 157 w 260"/>
                  <a:gd name="T9" fmla="*/ 37 h 174"/>
                  <a:gd name="T10" fmla="*/ 162 w 260"/>
                  <a:gd name="T11" fmla="*/ 32 h 174"/>
                  <a:gd name="T12" fmla="*/ 162 w 260"/>
                  <a:gd name="T13" fmla="*/ 28 h 174"/>
                  <a:gd name="T14" fmla="*/ 164 w 260"/>
                  <a:gd name="T15" fmla="*/ 17 h 174"/>
                  <a:gd name="T16" fmla="*/ 177 w 260"/>
                  <a:gd name="T17" fmla="*/ 17 h 174"/>
                  <a:gd name="T18" fmla="*/ 236 w 260"/>
                  <a:gd name="T19" fmla="*/ 75 h 174"/>
                  <a:gd name="T20" fmla="*/ 154 w 260"/>
                  <a:gd name="T21" fmla="*/ 75 h 174"/>
                  <a:gd name="T22" fmla="*/ 143 w 260"/>
                  <a:gd name="T23" fmla="*/ 86 h 174"/>
                  <a:gd name="T24" fmla="*/ 143 w 260"/>
                  <a:gd name="T25" fmla="*/ 110 h 174"/>
                  <a:gd name="T26" fmla="*/ 142 w 260"/>
                  <a:gd name="T27" fmla="*/ 112 h 174"/>
                  <a:gd name="T28" fmla="*/ 130 w 260"/>
                  <a:gd name="T29" fmla="*/ 111 h 174"/>
                  <a:gd name="T30" fmla="*/ 119 w 260"/>
                  <a:gd name="T31" fmla="*/ 112 h 174"/>
                  <a:gd name="T32" fmla="*/ 117 w 260"/>
                  <a:gd name="T33" fmla="*/ 110 h 174"/>
                  <a:gd name="T34" fmla="*/ 117 w 260"/>
                  <a:gd name="T35" fmla="*/ 86 h 174"/>
                  <a:gd name="T36" fmla="*/ 106 w 260"/>
                  <a:gd name="T37" fmla="*/ 75 h 174"/>
                  <a:gd name="T38" fmla="*/ 25 w 260"/>
                  <a:gd name="T39" fmla="*/ 75 h 174"/>
                  <a:gd name="T40" fmla="*/ 84 w 260"/>
                  <a:gd name="T41" fmla="*/ 17 h 174"/>
                  <a:gd name="T42" fmla="*/ 97 w 260"/>
                  <a:gd name="T43" fmla="*/ 17 h 174"/>
                  <a:gd name="T44" fmla="*/ 99 w 260"/>
                  <a:gd name="T45" fmla="*/ 28 h 174"/>
                  <a:gd name="T46" fmla="*/ 99 w 260"/>
                  <a:gd name="T47" fmla="*/ 32 h 174"/>
                  <a:gd name="T48" fmla="*/ 104 w 260"/>
                  <a:gd name="T49" fmla="*/ 37 h 174"/>
                  <a:gd name="T50" fmla="*/ 110 w 260"/>
                  <a:gd name="T51" fmla="*/ 34 h 174"/>
                  <a:gd name="T52" fmla="*/ 106 w 260"/>
                  <a:gd name="T53" fmla="*/ 9 h 174"/>
                  <a:gd name="T54" fmla="*/ 75 w 260"/>
                  <a:gd name="T55" fmla="*/ 9 h 174"/>
                  <a:gd name="T56" fmla="*/ 7 w 260"/>
                  <a:gd name="T57" fmla="*/ 76 h 174"/>
                  <a:gd name="T58" fmla="*/ 0 w 260"/>
                  <a:gd name="T59" fmla="*/ 86 h 174"/>
                  <a:gd name="T60" fmla="*/ 0 w 260"/>
                  <a:gd name="T61" fmla="*/ 163 h 174"/>
                  <a:gd name="T62" fmla="*/ 11 w 260"/>
                  <a:gd name="T63" fmla="*/ 174 h 174"/>
                  <a:gd name="T64" fmla="*/ 106 w 260"/>
                  <a:gd name="T65" fmla="*/ 174 h 174"/>
                  <a:gd name="T66" fmla="*/ 117 w 260"/>
                  <a:gd name="T67" fmla="*/ 163 h 174"/>
                  <a:gd name="T68" fmla="*/ 117 w 260"/>
                  <a:gd name="T69" fmla="*/ 131 h 174"/>
                  <a:gd name="T70" fmla="*/ 119 w 260"/>
                  <a:gd name="T71" fmla="*/ 125 h 174"/>
                  <a:gd name="T72" fmla="*/ 130 w 260"/>
                  <a:gd name="T73" fmla="*/ 122 h 174"/>
                  <a:gd name="T74" fmla="*/ 142 w 260"/>
                  <a:gd name="T75" fmla="*/ 125 h 174"/>
                  <a:gd name="T76" fmla="*/ 143 w 260"/>
                  <a:gd name="T77" fmla="*/ 131 h 174"/>
                  <a:gd name="T78" fmla="*/ 143 w 260"/>
                  <a:gd name="T79" fmla="*/ 163 h 174"/>
                  <a:gd name="T80" fmla="*/ 154 w 260"/>
                  <a:gd name="T81" fmla="*/ 174 h 174"/>
                  <a:gd name="T82" fmla="*/ 249 w 260"/>
                  <a:gd name="T83" fmla="*/ 174 h 174"/>
                  <a:gd name="T84" fmla="*/ 260 w 260"/>
                  <a:gd name="T85" fmla="*/ 163 h 174"/>
                  <a:gd name="T86" fmla="*/ 260 w 260"/>
                  <a:gd name="T87" fmla="*/ 86 h 174"/>
                  <a:gd name="T88" fmla="*/ 254 w 260"/>
                  <a:gd name="T89" fmla="*/ 76 h 174"/>
                  <a:gd name="T90" fmla="*/ 106 w 260"/>
                  <a:gd name="T91" fmla="*/ 152 h 174"/>
                  <a:gd name="T92" fmla="*/ 95 w 260"/>
                  <a:gd name="T93" fmla="*/ 163 h 174"/>
                  <a:gd name="T94" fmla="*/ 22 w 260"/>
                  <a:gd name="T95" fmla="*/ 163 h 174"/>
                  <a:gd name="T96" fmla="*/ 11 w 260"/>
                  <a:gd name="T97" fmla="*/ 152 h 174"/>
                  <a:gd name="T98" fmla="*/ 11 w 260"/>
                  <a:gd name="T99" fmla="*/ 97 h 174"/>
                  <a:gd name="T100" fmla="*/ 22 w 260"/>
                  <a:gd name="T101" fmla="*/ 86 h 174"/>
                  <a:gd name="T102" fmla="*/ 95 w 260"/>
                  <a:gd name="T103" fmla="*/ 86 h 174"/>
                  <a:gd name="T104" fmla="*/ 106 w 260"/>
                  <a:gd name="T105" fmla="*/ 97 h 174"/>
                  <a:gd name="T106" fmla="*/ 106 w 260"/>
                  <a:gd name="T107" fmla="*/ 152 h 174"/>
                  <a:gd name="T108" fmla="*/ 249 w 260"/>
                  <a:gd name="T109" fmla="*/ 152 h 174"/>
                  <a:gd name="T110" fmla="*/ 238 w 260"/>
                  <a:gd name="T111" fmla="*/ 163 h 174"/>
                  <a:gd name="T112" fmla="*/ 165 w 260"/>
                  <a:gd name="T113" fmla="*/ 163 h 174"/>
                  <a:gd name="T114" fmla="*/ 154 w 260"/>
                  <a:gd name="T115" fmla="*/ 152 h 174"/>
                  <a:gd name="T116" fmla="*/ 154 w 260"/>
                  <a:gd name="T117" fmla="*/ 97 h 174"/>
                  <a:gd name="T118" fmla="*/ 165 w 260"/>
                  <a:gd name="T119" fmla="*/ 86 h 174"/>
                  <a:gd name="T120" fmla="*/ 238 w 260"/>
                  <a:gd name="T121" fmla="*/ 86 h 174"/>
                  <a:gd name="T122" fmla="*/ 249 w 260"/>
                  <a:gd name="T123" fmla="*/ 97 h 174"/>
                  <a:gd name="T124" fmla="*/ 249 w 260"/>
                  <a:gd name="T125" fmla="*/ 15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0" h="174">
                    <a:moveTo>
                      <a:pt x="254" y="76"/>
                    </a:moveTo>
                    <a:cubicBezTo>
                      <a:pt x="236" y="58"/>
                      <a:pt x="185" y="9"/>
                      <a:pt x="185" y="9"/>
                    </a:cubicBezTo>
                    <a:cubicBezTo>
                      <a:pt x="177" y="0"/>
                      <a:pt x="163" y="0"/>
                      <a:pt x="155" y="9"/>
                    </a:cubicBezTo>
                    <a:cubicBezTo>
                      <a:pt x="148" y="16"/>
                      <a:pt x="147" y="27"/>
                      <a:pt x="152" y="36"/>
                    </a:cubicBezTo>
                    <a:cubicBezTo>
                      <a:pt x="153" y="37"/>
                      <a:pt x="155" y="39"/>
                      <a:pt x="157" y="37"/>
                    </a:cubicBezTo>
                    <a:cubicBezTo>
                      <a:pt x="162" y="32"/>
                      <a:pt x="162" y="32"/>
                      <a:pt x="162" y="32"/>
                    </a:cubicBezTo>
                    <a:cubicBezTo>
                      <a:pt x="163" y="30"/>
                      <a:pt x="162" y="29"/>
                      <a:pt x="162" y="28"/>
                    </a:cubicBezTo>
                    <a:cubicBezTo>
                      <a:pt x="160" y="24"/>
                      <a:pt x="161" y="20"/>
                      <a:pt x="164" y="17"/>
                    </a:cubicBezTo>
                    <a:cubicBezTo>
                      <a:pt x="167" y="14"/>
                      <a:pt x="173" y="14"/>
                      <a:pt x="177" y="17"/>
                    </a:cubicBezTo>
                    <a:cubicBezTo>
                      <a:pt x="236" y="75"/>
                      <a:pt x="236" y="75"/>
                      <a:pt x="236" y="75"/>
                    </a:cubicBezTo>
                    <a:cubicBezTo>
                      <a:pt x="154" y="75"/>
                      <a:pt x="154" y="75"/>
                      <a:pt x="154" y="75"/>
                    </a:cubicBezTo>
                    <a:cubicBezTo>
                      <a:pt x="148" y="75"/>
                      <a:pt x="143" y="80"/>
                      <a:pt x="143" y="86"/>
                    </a:cubicBezTo>
                    <a:cubicBezTo>
                      <a:pt x="143" y="110"/>
                      <a:pt x="143" y="110"/>
                      <a:pt x="143" y="110"/>
                    </a:cubicBezTo>
                    <a:cubicBezTo>
                      <a:pt x="143" y="114"/>
                      <a:pt x="142" y="113"/>
                      <a:pt x="142" y="112"/>
                    </a:cubicBezTo>
                    <a:cubicBezTo>
                      <a:pt x="139" y="111"/>
                      <a:pt x="135" y="111"/>
                      <a:pt x="130" y="111"/>
                    </a:cubicBezTo>
                    <a:cubicBezTo>
                      <a:pt x="126" y="111"/>
                      <a:pt x="122" y="111"/>
                      <a:pt x="119" y="112"/>
                    </a:cubicBezTo>
                    <a:cubicBezTo>
                      <a:pt x="119" y="113"/>
                      <a:pt x="117" y="114"/>
                      <a:pt x="117" y="110"/>
                    </a:cubicBezTo>
                    <a:cubicBezTo>
                      <a:pt x="117" y="86"/>
                      <a:pt x="117" y="86"/>
                      <a:pt x="117" y="86"/>
                    </a:cubicBezTo>
                    <a:cubicBezTo>
                      <a:pt x="117" y="80"/>
                      <a:pt x="112" y="75"/>
                      <a:pt x="106" y="75"/>
                    </a:cubicBezTo>
                    <a:cubicBezTo>
                      <a:pt x="25" y="75"/>
                      <a:pt x="25" y="75"/>
                      <a:pt x="25" y="75"/>
                    </a:cubicBezTo>
                    <a:cubicBezTo>
                      <a:pt x="84" y="17"/>
                      <a:pt x="84" y="17"/>
                      <a:pt x="84" y="17"/>
                    </a:cubicBezTo>
                    <a:cubicBezTo>
                      <a:pt x="88" y="14"/>
                      <a:pt x="94" y="14"/>
                      <a:pt x="97" y="17"/>
                    </a:cubicBezTo>
                    <a:cubicBezTo>
                      <a:pt x="100" y="20"/>
                      <a:pt x="101" y="25"/>
                      <a:pt x="99" y="28"/>
                    </a:cubicBezTo>
                    <a:cubicBezTo>
                      <a:pt x="98" y="29"/>
                      <a:pt x="98" y="31"/>
                      <a:pt x="99" y="32"/>
                    </a:cubicBezTo>
                    <a:cubicBezTo>
                      <a:pt x="104" y="37"/>
                      <a:pt x="104" y="37"/>
                      <a:pt x="104" y="37"/>
                    </a:cubicBezTo>
                    <a:cubicBezTo>
                      <a:pt x="106" y="39"/>
                      <a:pt x="109" y="36"/>
                      <a:pt x="110" y="34"/>
                    </a:cubicBezTo>
                    <a:cubicBezTo>
                      <a:pt x="114" y="26"/>
                      <a:pt x="112" y="16"/>
                      <a:pt x="106" y="9"/>
                    </a:cubicBezTo>
                    <a:cubicBezTo>
                      <a:pt x="97" y="0"/>
                      <a:pt x="84" y="0"/>
                      <a:pt x="75" y="9"/>
                    </a:cubicBezTo>
                    <a:cubicBezTo>
                      <a:pt x="75" y="9"/>
                      <a:pt x="27" y="56"/>
                      <a:pt x="7" y="76"/>
                    </a:cubicBezTo>
                    <a:cubicBezTo>
                      <a:pt x="4" y="79"/>
                      <a:pt x="0" y="82"/>
                      <a:pt x="0" y="86"/>
                    </a:cubicBezTo>
                    <a:cubicBezTo>
                      <a:pt x="0" y="163"/>
                      <a:pt x="0" y="163"/>
                      <a:pt x="0" y="163"/>
                    </a:cubicBezTo>
                    <a:cubicBezTo>
                      <a:pt x="0" y="169"/>
                      <a:pt x="5" y="174"/>
                      <a:pt x="11" y="174"/>
                    </a:cubicBezTo>
                    <a:cubicBezTo>
                      <a:pt x="106" y="174"/>
                      <a:pt x="106" y="174"/>
                      <a:pt x="106" y="174"/>
                    </a:cubicBezTo>
                    <a:cubicBezTo>
                      <a:pt x="112" y="174"/>
                      <a:pt x="117" y="169"/>
                      <a:pt x="117" y="163"/>
                    </a:cubicBezTo>
                    <a:cubicBezTo>
                      <a:pt x="117" y="131"/>
                      <a:pt x="117" y="131"/>
                      <a:pt x="117" y="131"/>
                    </a:cubicBezTo>
                    <a:cubicBezTo>
                      <a:pt x="117" y="129"/>
                      <a:pt x="118" y="126"/>
                      <a:pt x="119" y="125"/>
                    </a:cubicBezTo>
                    <a:cubicBezTo>
                      <a:pt x="120" y="123"/>
                      <a:pt x="124" y="122"/>
                      <a:pt x="130" y="122"/>
                    </a:cubicBezTo>
                    <a:cubicBezTo>
                      <a:pt x="136" y="122"/>
                      <a:pt x="140" y="123"/>
                      <a:pt x="142" y="125"/>
                    </a:cubicBezTo>
                    <a:cubicBezTo>
                      <a:pt x="143" y="126"/>
                      <a:pt x="143" y="129"/>
                      <a:pt x="143" y="131"/>
                    </a:cubicBezTo>
                    <a:cubicBezTo>
                      <a:pt x="143" y="163"/>
                      <a:pt x="143" y="163"/>
                      <a:pt x="143" y="163"/>
                    </a:cubicBezTo>
                    <a:cubicBezTo>
                      <a:pt x="143" y="169"/>
                      <a:pt x="148" y="174"/>
                      <a:pt x="154" y="174"/>
                    </a:cubicBezTo>
                    <a:cubicBezTo>
                      <a:pt x="249" y="174"/>
                      <a:pt x="249" y="174"/>
                      <a:pt x="249" y="174"/>
                    </a:cubicBezTo>
                    <a:cubicBezTo>
                      <a:pt x="255" y="174"/>
                      <a:pt x="260" y="169"/>
                      <a:pt x="260" y="163"/>
                    </a:cubicBezTo>
                    <a:cubicBezTo>
                      <a:pt x="260" y="86"/>
                      <a:pt x="260" y="86"/>
                      <a:pt x="260" y="86"/>
                    </a:cubicBezTo>
                    <a:cubicBezTo>
                      <a:pt x="260" y="82"/>
                      <a:pt x="257" y="79"/>
                      <a:pt x="254" y="76"/>
                    </a:cubicBezTo>
                    <a:close/>
                    <a:moveTo>
                      <a:pt x="106" y="152"/>
                    </a:moveTo>
                    <a:cubicBezTo>
                      <a:pt x="106" y="158"/>
                      <a:pt x="101" y="163"/>
                      <a:pt x="95" y="163"/>
                    </a:cubicBezTo>
                    <a:cubicBezTo>
                      <a:pt x="22" y="163"/>
                      <a:pt x="22" y="163"/>
                      <a:pt x="22" y="163"/>
                    </a:cubicBezTo>
                    <a:cubicBezTo>
                      <a:pt x="16" y="163"/>
                      <a:pt x="11" y="158"/>
                      <a:pt x="11" y="152"/>
                    </a:cubicBezTo>
                    <a:cubicBezTo>
                      <a:pt x="11" y="97"/>
                      <a:pt x="11" y="97"/>
                      <a:pt x="11" y="97"/>
                    </a:cubicBezTo>
                    <a:cubicBezTo>
                      <a:pt x="11" y="91"/>
                      <a:pt x="16" y="86"/>
                      <a:pt x="22" y="86"/>
                    </a:cubicBezTo>
                    <a:cubicBezTo>
                      <a:pt x="95" y="86"/>
                      <a:pt x="95" y="86"/>
                      <a:pt x="95" y="86"/>
                    </a:cubicBezTo>
                    <a:cubicBezTo>
                      <a:pt x="101" y="86"/>
                      <a:pt x="106" y="91"/>
                      <a:pt x="106" y="97"/>
                    </a:cubicBezTo>
                    <a:cubicBezTo>
                      <a:pt x="106" y="152"/>
                      <a:pt x="106" y="152"/>
                      <a:pt x="106" y="152"/>
                    </a:cubicBezTo>
                    <a:close/>
                    <a:moveTo>
                      <a:pt x="249" y="152"/>
                    </a:moveTo>
                    <a:cubicBezTo>
                      <a:pt x="249" y="158"/>
                      <a:pt x="244" y="163"/>
                      <a:pt x="238" y="163"/>
                    </a:cubicBezTo>
                    <a:cubicBezTo>
                      <a:pt x="165" y="163"/>
                      <a:pt x="165" y="163"/>
                      <a:pt x="165" y="163"/>
                    </a:cubicBezTo>
                    <a:cubicBezTo>
                      <a:pt x="159" y="163"/>
                      <a:pt x="154" y="158"/>
                      <a:pt x="154" y="152"/>
                    </a:cubicBezTo>
                    <a:cubicBezTo>
                      <a:pt x="154" y="97"/>
                      <a:pt x="154" y="97"/>
                      <a:pt x="154" y="97"/>
                    </a:cubicBezTo>
                    <a:cubicBezTo>
                      <a:pt x="154" y="91"/>
                      <a:pt x="159" y="86"/>
                      <a:pt x="165" y="86"/>
                    </a:cubicBezTo>
                    <a:cubicBezTo>
                      <a:pt x="238" y="86"/>
                      <a:pt x="238" y="86"/>
                      <a:pt x="238" y="86"/>
                    </a:cubicBezTo>
                    <a:cubicBezTo>
                      <a:pt x="244" y="86"/>
                      <a:pt x="249" y="91"/>
                      <a:pt x="249" y="97"/>
                    </a:cubicBezTo>
                    <a:lnTo>
                      <a:pt x="249" y="152"/>
                    </a:ln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95" name="Group 5"/>
          <p:cNvGrpSpPr/>
          <p:nvPr/>
        </p:nvGrpSpPr>
        <p:grpSpPr>
          <a:xfrm>
            <a:off x="6456040" y="3501008"/>
            <a:ext cx="936104" cy="936104"/>
            <a:chOff x="6456040" y="3501008"/>
            <a:chExt cx="936104" cy="936104"/>
          </a:xfrm>
        </p:grpSpPr>
        <p:sp>
          <p:nvSpPr>
            <p:cNvPr id="96" name="Oval 32"/>
            <p:cNvSpPr/>
            <p:nvPr/>
          </p:nvSpPr>
          <p:spPr>
            <a:xfrm>
              <a:off x="6456040" y="3501008"/>
              <a:ext cx="936104" cy="936104"/>
            </a:xfrm>
            <a:prstGeom prst="ellipse">
              <a:avLst/>
            </a:prstGeom>
            <a:solidFill>
              <a:srgbClr val="5EB5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97" name="Group 87"/>
            <p:cNvGrpSpPr/>
            <p:nvPr/>
          </p:nvGrpSpPr>
          <p:grpSpPr>
            <a:xfrm>
              <a:off x="6744072" y="3789040"/>
              <a:ext cx="403225" cy="342900"/>
              <a:chOff x="1277938" y="5121275"/>
              <a:chExt cx="403225" cy="342900"/>
            </a:xfrm>
            <a:solidFill>
              <a:srgbClr val="FFFFFF"/>
            </a:solidFill>
          </p:grpSpPr>
          <p:sp>
            <p:nvSpPr>
              <p:cNvPr id="98" name="Freeform 66"/>
              <p:cNvSpPr>
                <a:spLocks noEditPoints="1"/>
              </p:cNvSpPr>
              <p:nvPr/>
            </p:nvSpPr>
            <p:spPr bwMode="auto">
              <a:xfrm>
                <a:off x="1411288" y="5130800"/>
                <a:ext cx="100013" cy="277813"/>
              </a:xfrm>
              <a:custGeom>
                <a:avLst/>
                <a:gdLst>
                  <a:gd name="T0" fmla="*/ 41 w 47"/>
                  <a:gd name="T1" fmla="*/ 0 h 131"/>
                  <a:gd name="T2" fmla="*/ 7 w 47"/>
                  <a:gd name="T3" fmla="*/ 0 h 131"/>
                  <a:gd name="T4" fmla="*/ 0 w 47"/>
                  <a:gd name="T5" fmla="*/ 6 h 131"/>
                  <a:gd name="T6" fmla="*/ 0 w 47"/>
                  <a:gd name="T7" fmla="*/ 124 h 131"/>
                  <a:gd name="T8" fmla="*/ 7 w 47"/>
                  <a:gd name="T9" fmla="*/ 131 h 131"/>
                  <a:gd name="T10" fmla="*/ 41 w 47"/>
                  <a:gd name="T11" fmla="*/ 131 h 131"/>
                  <a:gd name="T12" fmla="*/ 47 w 47"/>
                  <a:gd name="T13" fmla="*/ 124 h 131"/>
                  <a:gd name="T14" fmla="*/ 47 w 47"/>
                  <a:gd name="T15" fmla="*/ 6 h 131"/>
                  <a:gd name="T16" fmla="*/ 41 w 47"/>
                  <a:gd name="T17" fmla="*/ 0 h 131"/>
                  <a:gd name="T18" fmla="*/ 24 w 47"/>
                  <a:gd name="T19" fmla="*/ 121 h 131"/>
                  <a:gd name="T20" fmla="*/ 11 w 47"/>
                  <a:gd name="T21" fmla="*/ 107 h 131"/>
                  <a:gd name="T22" fmla="*/ 24 w 47"/>
                  <a:gd name="T23" fmla="*/ 94 h 131"/>
                  <a:gd name="T24" fmla="*/ 37 w 47"/>
                  <a:gd name="T25" fmla="*/ 107 h 131"/>
                  <a:gd name="T26" fmla="*/ 24 w 47"/>
                  <a:gd name="T27" fmla="*/ 121 h 131"/>
                  <a:gd name="T28" fmla="*/ 41 w 47"/>
                  <a:gd name="T29" fmla="*/ 63 h 131"/>
                  <a:gd name="T30" fmla="*/ 37 w 47"/>
                  <a:gd name="T31" fmla="*/ 68 h 131"/>
                  <a:gd name="T32" fmla="*/ 11 w 47"/>
                  <a:gd name="T33" fmla="*/ 68 h 131"/>
                  <a:gd name="T34" fmla="*/ 7 w 47"/>
                  <a:gd name="T35" fmla="*/ 63 h 131"/>
                  <a:gd name="T36" fmla="*/ 7 w 47"/>
                  <a:gd name="T37" fmla="*/ 16 h 131"/>
                  <a:gd name="T38" fmla="*/ 11 w 47"/>
                  <a:gd name="T39" fmla="*/ 11 h 131"/>
                  <a:gd name="T40" fmla="*/ 37 w 47"/>
                  <a:gd name="T41" fmla="*/ 11 h 131"/>
                  <a:gd name="T42" fmla="*/ 41 w 47"/>
                  <a:gd name="T43" fmla="*/ 16 h 131"/>
                  <a:gd name="T44" fmla="*/ 41 w 47"/>
                  <a:gd name="T45" fmla="*/ 63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131">
                    <a:moveTo>
                      <a:pt x="41" y="0"/>
                    </a:moveTo>
                    <a:cubicBezTo>
                      <a:pt x="7" y="0"/>
                      <a:pt x="7" y="0"/>
                      <a:pt x="7" y="0"/>
                    </a:cubicBezTo>
                    <a:cubicBezTo>
                      <a:pt x="3" y="0"/>
                      <a:pt x="0" y="3"/>
                      <a:pt x="0" y="6"/>
                    </a:cubicBezTo>
                    <a:cubicBezTo>
                      <a:pt x="0" y="124"/>
                      <a:pt x="0" y="124"/>
                      <a:pt x="0" y="124"/>
                    </a:cubicBezTo>
                    <a:cubicBezTo>
                      <a:pt x="0" y="128"/>
                      <a:pt x="3" y="131"/>
                      <a:pt x="7" y="131"/>
                    </a:cubicBezTo>
                    <a:cubicBezTo>
                      <a:pt x="41" y="131"/>
                      <a:pt x="41" y="131"/>
                      <a:pt x="41" y="131"/>
                    </a:cubicBezTo>
                    <a:cubicBezTo>
                      <a:pt x="44" y="131"/>
                      <a:pt x="47" y="128"/>
                      <a:pt x="47" y="124"/>
                    </a:cubicBezTo>
                    <a:cubicBezTo>
                      <a:pt x="47" y="6"/>
                      <a:pt x="47" y="6"/>
                      <a:pt x="47" y="6"/>
                    </a:cubicBezTo>
                    <a:cubicBezTo>
                      <a:pt x="47" y="3"/>
                      <a:pt x="44" y="0"/>
                      <a:pt x="41" y="0"/>
                    </a:cubicBezTo>
                    <a:close/>
                    <a:moveTo>
                      <a:pt x="24" y="121"/>
                    </a:moveTo>
                    <a:cubicBezTo>
                      <a:pt x="17" y="121"/>
                      <a:pt x="11" y="115"/>
                      <a:pt x="11" y="107"/>
                    </a:cubicBezTo>
                    <a:cubicBezTo>
                      <a:pt x="11" y="100"/>
                      <a:pt x="17" y="94"/>
                      <a:pt x="24" y="94"/>
                    </a:cubicBezTo>
                    <a:cubicBezTo>
                      <a:pt x="31" y="94"/>
                      <a:pt x="37" y="100"/>
                      <a:pt x="37" y="107"/>
                    </a:cubicBezTo>
                    <a:cubicBezTo>
                      <a:pt x="37" y="115"/>
                      <a:pt x="31" y="121"/>
                      <a:pt x="24" y="121"/>
                    </a:cubicBezTo>
                    <a:close/>
                    <a:moveTo>
                      <a:pt x="41" y="63"/>
                    </a:moveTo>
                    <a:cubicBezTo>
                      <a:pt x="41" y="66"/>
                      <a:pt x="39" y="68"/>
                      <a:pt x="37" y="68"/>
                    </a:cubicBezTo>
                    <a:cubicBezTo>
                      <a:pt x="11" y="68"/>
                      <a:pt x="11" y="68"/>
                      <a:pt x="11" y="68"/>
                    </a:cubicBezTo>
                    <a:cubicBezTo>
                      <a:pt x="9" y="68"/>
                      <a:pt x="7" y="66"/>
                      <a:pt x="7" y="63"/>
                    </a:cubicBezTo>
                    <a:cubicBezTo>
                      <a:pt x="7" y="16"/>
                      <a:pt x="7" y="16"/>
                      <a:pt x="7" y="16"/>
                    </a:cubicBezTo>
                    <a:cubicBezTo>
                      <a:pt x="7" y="13"/>
                      <a:pt x="9" y="11"/>
                      <a:pt x="11" y="11"/>
                    </a:cubicBezTo>
                    <a:cubicBezTo>
                      <a:pt x="37" y="11"/>
                      <a:pt x="37" y="11"/>
                      <a:pt x="37" y="11"/>
                    </a:cubicBezTo>
                    <a:cubicBezTo>
                      <a:pt x="39" y="11"/>
                      <a:pt x="41" y="13"/>
                      <a:pt x="41" y="16"/>
                    </a:cubicBezTo>
                    <a:cubicBezTo>
                      <a:pt x="41" y="63"/>
                      <a:pt x="41" y="63"/>
                      <a:pt x="41" y="63"/>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99" name="Freeform 67"/>
              <p:cNvSpPr/>
              <p:nvPr/>
            </p:nvSpPr>
            <p:spPr bwMode="auto">
              <a:xfrm>
                <a:off x="1433513" y="5175250"/>
                <a:ext cx="39688" cy="11113"/>
              </a:xfrm>
              <a:custGeom>
                <a:avLst/>
                <a:gdLst>
                  <a:gd name="T0" fmla="*/ 17 w 19"/>
                  <a:gd name="T1" fmla="*/ 5 h 5"/>
                  <a:gd name="T2" fmla="*/ 2 w 19"/>
                  <a:gd name="T3" fmla="*/ 5 h 5"/>
                  <a:gd name="T4" fmla="*/ 0 w 19"/>
                  <a:gd name="T5" fmla="*/ 2 h 5"/>
                  <a:gd name="T6" fmla="*/ 2 w 19"/>
                  <a:gd name="T7" fmla="*/ 0 h 5"/>
                  <a:gd name="T8" fmla="*/ 17 w 19"/>
                  <a:gd name="T9" fmla="*/ 0 h 5"/>
                  <a:gd name="T10" fmla="*/ 19 w 19"/>
                  <a:gd name="T11" fmla="*/ 2 h 5"/>
                  <a:gd name="T12" fmla="*/ 17 w 19"/>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7" y="5"/>
                    </a:moveTo>
                    <a:cubicBezTo>
                      <a:pt x="2" y="5"/>
                      <a:pt x="2" y="5"/>
                      <a:pt x="2" y="5"/>
                    </a:cubicBezTo>
                    <a:cubicBezTo>
                      <a:pt x="1" y="5"/>
                      <a:pt x="0" y="4"/>
                      <a:pt x="0" y="2"/>
                    </a:cubicBezTo>
                    <a:cubicBezTo>
                      <a:pt x="0" y="1"/>
                      <a:pt x="1" y="0"/>
                      <a:pt x="2" y="0"/>
                    </a:cubicBezTo>
                    <a:cubicBezTo>
                      <a:pt x="17" y="0"/>
                      <a:pt x="17" y="0"/>
                      <a:pt x="17" y="0"/>
                    </a:cubicBezTo>
                    <a:cubicBezTo>
                      <a:pt x="18" y="0"/>
                      <a:pt x="19" y="1"/>
                      <a:pt x="19" y="2"/>
                    </a:cubicBezTo>
                    <a:cubicBezTo>
                      <a:pt x="19" y="4"/>
                      <a:pt x="18" y="5"/>
                      <a:pt x="17" y="5"/>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0" name="Freeform 68"/>
              <p:cNvSpPr>
                <a:spLocks noEditPoints="1"/>
              </p:cNvSpPr>
              <p:nvPr/>
            </p:nvSpPr>
            <p:spPr bwMode="auto">
              <a:xfrm>
                <a:off x="1295401" y="5130800"/>
                <a:ext cx="100013" cy="277813"/>
              </a:xfrm>
              <a:custGeom>
                <a:avLst/>
                <a:gdLst>
                  <a:gd name="T0" fmla="*/ 40 w 47"/>
                  <a:gd name="T1" fmla="*/ 0 h 131"/>
                  <a:gd name="T2" fmla="*/ 7 w 47"/>
                  <a:gd name="T3" fmla="*/ 0 h 131"/>
                  <a:gd name="T4" fmla="*/ 0 w 47"/>
                  <a:gd name="T5" fmla="*/ 6 h 131"/>
                  <a:gd name="T6" fmla="*/ 0 w 47"/>
                  <a:gd name="T7" fmla="*/ 124 h 131"/>
                  <a:gd name="T8" fmla="*/ 7 w 47"/>
                  <a:gd name="T9" fmla="*/ 131 h 131"/>
                  <a:gd name="T10" fmla="*/ 40 w 47"/>
                  <a:gd name="T11" fmla="*/ 131 h 131"/>
                  <a:gd name="T12" fmla="*/ 47 w 47"/>
                  <a:gd name="T13" fmla="*/ 124 h 131"/>
                  <a:gd name="T14" fmla="*/ 47 w 47"/>
                  <a:gd name="T15" fmla="*/ 6 h 131"/>
                  <a:gd name="T16" fmla="*/ 40 w 47"/>
                  <a:gd name="T17" fmla="*/ 0 h 131"/>
                  <a:gd name="T18" fmla="*/ 23 w 47"/>
                  <a:gd name="T19" fmla="*/ 121 h 131"/>
                  <a:gd name="T20" fmla="*/ 10 w 47"/>
                  <a:gd name="T21" fmla="*/ 107 h 131"/>
                  <a:gd name="T22" fmla="*/ 23 w 47"/>
                  <a:gd name="T23" fmla="*/ 94 h 131"/>
                  <a:gd name="T24" fmla="*/ 37 w 47"/>
                  <a:gd name="T25" fmla="*/ 107 h 131"/>
                  <a:gd name="T26" fmla="*/ 23 w 47"/>
                  <a:gd name="T27" fmla="*/ 121 h 131"/>
                  <a:gd name="T28" fmla="*/ 41 w 47"/>
                  <a:gd name="T29" fmla="*/ 63 h 131"/>
                  <a:gd name="T30" fmla="*/ 36 w 47"/>
                  <a:gd name="T31" fmla="*/ 68 h 131"/>
                  <a:gd name="T32" fmla="*/ 11 w 47"/>
                  <a:gd name="T33" fmla="*/ 68 h 131"/>
                  <a:gd name="T34" fmla="*/ 6 w 47"/>
                  <a:gd name="T35" fmla="*/ 63 h 131"/>
                  <a:gd name="T36" fmla="*/ 6 w 47"/>
                  <a:gd name="T37" fmla="*/ 16 h 131"/>
                  <a:gd name="T38" fmla="*/ 11 w 47"/>
                  <a:gd name="T39" fmla="*/ 11 h 131"/>
                  <a:gd name="T40" fmla="*/ 36 w 47"/>
                  <a:gd name="T41" fmla="*/ 11 h 131"/>
                  <a:gd name="T42" fmla="*/ 41 w 47"/>
                  <a:gd name="T43" fmla="*/ 16 h 131"/>
                  <a:gd name="T44" fmla="*/ 41 w 47"/>
                  <a:gd name="T45" fmla="*/ 63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131">
                    <a:moveTo>
                      <a:pt x="40" y="0"/>
                    </a:moveTo>
                    <a:cubicBezTo>
                      <a:pt x="7" y="0"/>
                      <a:pt x="7" y="0"/>
                      <a:pt x="7" y="0"/>
                    </a:cubicBezTo>
                    <a:cubicBezTo>
                      <a:pt x="3" y="0"/>
                      <a:pt x="0" y="3"/>
                      <a:pt x="0" y="6"/>
                    </a:cubicBezTo>
                    <a:cubicBezTo>
                      <a:pt x="0" y="124"/>
                      <a:pt x="0" y="124"/>
                      <a:pt x="0" y="124"/>
                    </a:cubicBezTo>
                    <a:cubicBezTo>
                      <a:pt x="0" y="128"/>
                      <a:pt x="3" y="131"/>
                      <a:pt x="7" y="131"/>
                    </a:cubicBezTo>
                    <a:cubicBezTo>
                      <a:pt x="40" y="131"/>
                      <a:pt x="40" y="131"/>
                      <a:pt x="40" y="131"/>
                    </a:cubicBezTo>
                    <a:cubicBezTo>
                      <a:pt x="44" y="131"/>
                      <a:pt x="47" y="128"/>
                      <a:pt x="47" y="124"/>
                    </a:cubicBezTo>
                    <a:cubicBezTo>
                      <a:pt x="47" y="6"/>
                      <a:pt x="47" y="6"/>
                      <a:pt x="47" y="6"/>
                    </a:cubicBezTo>
                    <a:cubicBezTo>
                      <a:pt x="47" y="3"/>
                      <a:pt x="44" y="0"/>
                      <a:pt x="40" y="0"/>
                    </a:cubicBezTo>
                    <a:close/>
                    <a:moveTo>
                      <a:pt x="23" y="121"/>
                    </a:moveTo>
                    <a:cubicBezTo>
                      <a:pt x="16" y="121"/>
                      <a:pt x="10" y="115"/>
                      <a:pt x="10" y="107"/>
                    </a:cubicBezTo>
                    <a:cubicBezTo>
                      <a:pt x="10" y="100"/>
                      <a:pt x="16" y="94"/>
                      <a:pt x="23" y="94"/>
                    </a:cubicBezTo>
                    <a:cubicBezTo>
                      <a:pt x="31" y="94"/>
                      <a:pt x="37" y="100"/>
                      <a:pt x="37" y="107"/>
                    </a:cubicBezTo>
                    <a:cubicBezTo>
                      <a:pt x="37" y="115"/>
                      <a:pt x="31" y="121"/>
                      <a:pt x="23" y="121"/>
                    </a:cubicBezTo>
                    <a:close/>
                    <a:moveTo>
                      <a:pt x="41" y="63"/>
                    </a:moveTo>
                    <a:cubicBezTo>
                      <a:pt x="41" y="66"/>
                      <a:pt x="39" y="68"/>
                      <a:pt x="36" y="68"/>
                    </a:cubicBezTo>
                    <a:cubicBezTo>
                      <a:pt x="11" y="68"/>
                      <a:pt x="11" y="68"/>
                      <a:pt x="11" y="68"/>
                    </a:cubicBezTo>
                    <a:cubicBezTo>
                      <a:pt x="8" y="68"/>
                      <a:pt x="6" y="66"/>
                      <a:pt x="6" y="63"/>
                    </a:cubicBezTo>
                    <a:cubicBezTo>
                      <a:pt x="6" y="16"/>
                      <a:pt x="6" y="16"/>
                      <a:pt x="6" y="16"/>
                    </a:cubicBezTo>
                    <a:cubicBezTo>
                      <a:pt x="6" y="13"/>
                      <a:pt x="8" y="11"/>
                      <a:pt x="11" y="11"/>
                    </a:cubicBezTo>
                    <a:cubicBezTo>
                      <a:pt x="36" y="11"/>
                      <a:pt x="36" y="11"/>
                      <a:pt x="36" y="11"/>
                    </a:cubicBezTo>
                    <a:cubicBezTo>
                      <a:pt x="39" y="11"/>
                      <a:pt x="41" y="13"/>
                      <a:pt x="41" y="16"/>
                    </a:cubicBezTo>
                    <a:lnTo>
                      <a:pt x="41" y="63"/>
                    </a:ln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1" name="Freeform 69"/>
              <p:cNvSpPr/>
              <p:nvPr/>
            </p:nvSpPr>
            <p:spPr bwMode="auto">
              <a:xfrm>
                <a:off x="1316038" y="5175250"/>
                <a:ext cx="38100" cy="11113"/>
              </a:xfrm>
              <a:custGeom>
                <a:avLst/>
                <a:gdLst>
                  <a:gd name="T0" fmla="*/ 16 w 18"/>
                  <a:gd name="T1" fmla="*/ 5 h 5"/>
                  <a:gd name="T2" fmla="*/ 2 w 18"/>
                  <a:gd name="T3" fmla="*/ 5 h 5"/>
                  <a:gd name="T4" fmla="*/ 0 w 18"/>
                  <a:gd name="T5" fmla="*/ 2 h 5"/>
                  <a:gd name="T6" fmla="*/ 2 w 18"/>
                  <a:gd name="T7" fmla="*/ 0 h 5"/>
                  <a:gd name="T8" fmla="*/ 16 w 18"/>
                  <a:gd name="T9" fmla="*/ 0 h 5"/>
                  <a:gd name="T10" fmla="*/ 18 w 18"/>
                  <a:gd name="T11" fmla="*/ 2 h 5"/>
                  <a:gd name="T12" fmla="*/ 16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6" y="5"/>
                    </a:moveTo>
                    <a:cubicBezTo>
                      <a:pt x="2" y="5"/>
                      <a:pt x="2" y="5"/>
                      <a:pt x="2" y="5"/>
                    </a:cubicBezTo>
                    <a:cubicBezTo>
                      <a:pt x="1" y="5"/>
                      <a:pt x="0" y="4"/>
                      <a:pt x="0" y="2"/>
                    </a:cubicBezTo>
                    <a:cubicBezTo>
                      <a:pt x="0" y="1"/>
                      <a:pt x="1" y="0"/>
                      <a:pt x="2" y="0"/>
                    </a:cubicBezTo>
                    <a:cubicBezTo>
                      <a:pt x="16" y="0"/>
                      <a:pt x="16" y="0"/>
                      <a:pt x="16" y="0"/>
                    </a:cubicBezTo>
                    <a:cubicBezTo>
                      <a:pt x="17" y="0"/>
                      <a:pt x="18" y="1"/>
                      <a:pt x="18" y="2"/>
                    </a:cubicBezTo>
                    <a:cubicBezTo>
                      <a:pt x="18" y="4"/>
                      <a:pt x="17" y="5"/>
                      <a:pt x="16" y="5"/>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2" name="Freeform 70"/>
              <p:cNvSpPr/>
              <p:nvPr/>
            </p:nvSpPr>
            <p:spPr bwMode="auto">
              <a:xfrm>
                <a:off x="1316038" y="5199063"/>
                <a:ext cx="38100" cy="11113"/>
              </a:xfrm>
              <a:custGeom>
                <a:avLst/>
                <a:gdLst>
                  <a:gd name="T0" fmla="*/ 16 w 18"/>
                  <a:gd name="T1" fmla="*/ 5 h 5"/>
                  <a:gd name="T2" fmla="*/ 2 w 18"/>
                  <a:gd name="T3" fmla="*/ 5 h 5"/>
                  <a:gd name="T4" fmla="*/ 0 w 18"/>
                  <a:gd name="T5" fmla="*/ 2 h 5"/>
                  <a:gd name="T6" fmla="*/ 2 w 18"/>
                  <a:gd name="T7" fmla="*/ 0 h 5"/>
                  <a:gd name="T8" fmla="*/ 16 w 18"/>
                  <a:gd name="T9" fmla="*/ 0 h 5"/>
                  <a:gd name="T10" fmla="*/ 18 w 18"/>
                  <a:gd name="T11" fmla="*/ 2 h 5"/>
                  <a:gd name="T12" fmla="*/ 16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6" y="5"/>
                    </a:moveTo>
                    <a:cubicBezTo>
                      <a:pt x="2" y="5"/>
                      <a:pt x="2" y="5"/>
                      <a:pt x="2" y="5"/>
                    </a:cubicBezTo>
                    <a:cubicBezTo>
                      <a:pt x="1" y="5"/>
                      <a:pt x="0" y="4"/>
                      <a:pt x="0" y="2"/>
                    </a:cubicBezTo>
                    <a:cubicBezTo>
                      <a:pt x="0" y="1"/>
                      <a:pt x="1" y="0"/>
                      <a:pt x="2" y="0"/>
                    </a:cubicBezTo>
                    <a:cubicBezTo>
                      <a:pt x="16" y="0"/>
                      <a:pt x="16" y="0"/>
                      <a:pt x="16" y="0"/>
                    </a:cubicBezTo>
                    <a:cubicBezTo>
                      <a:pt x="17" y="0"/>
                      <a:pt x="18" y="1"/>
                      <a:pt x="18" y="2"/>
                    </a:cubicBezTo>
                    <a:cubicBezTo>
                      <a:pt x="18" y="4"/>
                      <a:pt x="17" y="5"/>
                      <a:pt x="16" y="5"/>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3" name="Freeform 71"/>
              <p:cNvSpPr/>
              <p:nvPr/>
            </p:nvSpPr>
            <p:spPr bwMode="auto">
              <a:xfrm>
                <a:off x="1316038" y="5222875"/>
                <a:ext cx="38100" cy="7938"/>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4" name="Freeform 72"/>
              <p:cNvSpPr>
                <a:spLocks noEditPoints="1"/>
              </p:cNvSpPr>
              <p:nvPr/>
            </p:nvSpPr>
            <p:spPr bwMode="auto">
              <a:xfrm>
                <a:off x="1525588" y="5121275"/>
                <a:ext cx="139700" cy="290513"/>
              </a:xfrm>
              <a:custGeom>
                <a:avLst/>
                <a:gdLst>
                  <a:gd name="T0" fmla="*/ 65 w 66"/>
                  <a:gd name="T1" fmla="*/ 123 h 137"/>
                  <a:gd name="T2" fmla="*/ 47 w 66"/>
                  <a:gd name="T3" fmla="*/ 7 h 137"/>
                  <a:gd name="T4" fmla="*/ 40 w 66"/>
                  <a:gd name="T5" fmla="*/ 1 h 137"/>
                  <a:gd name="T6" fmla="*/ 7 w 66"/>
                  <a:gd name="T7" fmla="*/ 6 h 137"/>
                  <a:gd name="T8" fmla="*/ 1 w 66"/>
                  <a:gd name="T9" fmla="*/ 14 h 137"/>
                  <a:gd name="T10" fmla="*/ 18 w 66"/>
                  <a:gd name="T11" fmla="*/ 130 h 137"/>
                  <a:gd name="T12" fmla="*/ 26 w 66"/>
                  <a:gd name="T13" fmla="*/ 136 h 137"/>
                  <a:gd name="T14" fmla="*/ 59 w 66"/>
                  <a:gd name="T15" fmla="*/ 131 h 137"/>
                  <a:gd name="T16" fmla="*/ 65 w 66"/>
                  <a:gd name="T17" fmla="*/ 123 h 137"/>
                  <a:gd name="T18" fmla="*/ 21 w 66"/>
                  <a:gd name="T19" fmla="*/ 73 h 137"/>
                  <a:gd name="T20" fmla="*/ 15 w 66"/>
                  <a:gd name="T21" fmla="*/ 69 h 137"/>
                  <a:gd name="T22" fmla="*/ 8 w 66"/>
                  <a:gd name="T23" fmla="*/ 22 h 137"/>
                  <a:gd name="T24" fmla="*/ 12 w 66"/>
                  <a:gd name="T25" fmla="*/ 17 h 137"/>
                  <a:gd name="T26" fmla="*/ 37 w 66"/>
                  <a:gd name="T27" fmla="*/ 13 h 137"/>
                  <a:gd name="T28" fmla="*/ 43 w 66"/>
                  <a:gd name="T29" fmla="*/ 17 h 137"/>
                  <a:gd name="T30" fmla="*/ 50 w 66"/>
                  <a:gd name="T31" fmla="*/ 64 h 137"/>
                  <a:gd name="T32" fmla="*/ 46 w 66"/>
                  <a:gd name="T33" fmla="*/ 69 h 137"/>
                  <a:gd name="T34" fmla="*/ 21 w 66"/>
                  <a:gd name="T35" fmla="*/ 73 h 137"/>
                  <a:gd name="T36" fmla="*/ 50 w 66"/>
                  <a:gd name="T37" fmla="*/ 118 h 137"/>
                  <a:gd name="T38" fmla="*/ 41 w 66"/>
                  <a:gd name="T39" fmla="*/ 123 h 137"/>
                  <a:gd name="T40" fmla="*/ 39 w 66"/>
                  <a:gd name="T41" fmla="*/ 123 h 137"/>
                  <a:gd name="T42" fmla="*/ 26 w 66"/>
                  <a:gd name="T43" fmla="*/ 112 h 137"/>
                  <a:gd name="T44" fmla="*/ 28 w 66"/>
                  <a:gd name="T45" fmla="*/ 102 h 137"/>
                  <a:gd name="T46" fmla="*/ 37 w 66"/>
                  <a:gd name="T47" fmla="*/ 97 h 137"/>
                  <a:gd name="T48" fmla="*/ 39 w 66"/>
                  <a:gd name="T49" fmla="*/ 97 h 137"/>
                  <a:gd name="T50" fmla="*/ 52 w 66"/>
                  <a:gd name="T51" fmla="*/ 108 h 137"/>
                  <a:gd name="T52" fmla="*/ 50 w 66"/>
                  <a:gd name="T53" fmla="*/ 11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6" h="137">
                    <a:moveTo>
                      <a:pt x="65" y="123"/>
                    </a:moveTo>
                    <a:cubicBezTo>
                      <a:pt x="47" y="7"/>
                      <a:pt x="47" y="7"/>
                      <a:pt x="47" y="7"/>
                    </a:cubicBezTo>
                    <a:cubicBezTo>
                      <a:pt x="47" y="3"/>
                      <a:pt x="43" y="0"/>
                      <a:pt x="40" y="1"/>
                    </a:cubicBezTo>
                    <a:cubicBezTo>
                      <a:pt x="7" y="6"/>
                      <a:pt x="7" y="6"/>
                      <a:pt x="7" y="6"/>
                    </a:cubicBezTo>
                    <a:cubicBezTo>
                      <a:pt x="3" y="7"/>
                      <a:pt x="0" y="10"/>
                      <a:pt x="1" y="14"/>
                    </a:cubicBezTo>
                    <a:cubicBezTo>
                      <a:pt x="18" y="130"/>
                      <a:pt x="18" y="130"/>
                      <a:pt x="18" y="130"/>
                    </a:cubicBezTo>
                    <a:cubicBezTo>
                      <a:pt x="19" y="134"/>
                      <a:pt x="23" y="137"/>
                      <a:pt x="26" y="136"/>
                    </a:cubicBezTo>
                    <a:cubicBezTo>
                      <a:pt x="59" y="131"/>
                      <a:pt x="59" y="131"/>
                      <a:pt x="59" y="131"/>
                    </a:cubicBezTo>
                    <a:cubicBezTo>
                      <a:pt x="63" y="131"/>
                      <a:pt x="66" y="127"/>
                      <a:pt x="65" y="123"/>
                    </a:cubicBezTo>
                    <a:close/>
                    <a:moveTo>
                      <a:pt x="21" y="73"/>
                    </a:moveTo>
                    <a:cubicBezTo>
                      <a:pt x="18" y="73"/>
                      <a:pt x="16" y="71"/>
                      <a:pt x="15" y="69"/>
                    </a:cubicBezTo>
                    <a:cubicBezTo>
                      <a:pt x="8" y="22"/>
                      <a:pt x="8" y="22"/>
                      <a:pt x="8" y="22"/>
                    </a:cubicBezTo>
                    <a:cubicBezTo>
                      <a:pt x="8" y="20"/>
                      <a:pt x="10" y="17"/>
                      <a:pt x="12" y="17"/>
                    </a:cubicBezTo>
                    <a:cubicBezTo>
                      <a:pt x="37" y="13"/>
                      <a:pt x="37" y="13"/>
                      <a:pt x="37" y="13"/>
                    </a:cubicBezTo>
                    <a:cubicBezTo>
                      <a:pt x="40" y="13"/>
                      <a:pt x="42" y="15"/>
                      <a:pt x="43" y="17"/>
                    </a:cubicBezTo>
                    <a:cubicBezTo>
                      <a:pt x="50" y="64"/>
                      <a:pt x="50" y="64"/>
                      <a:pt x="50" y="64"/>
                    </a:cubicBezTo>
                    <a:cubicBezTo>
                      <a:pt x="50" y="66"/>
                      <a:pt x="48" y="69"/>
                      <a:pt x="46" y="69"/>
                    </a:cubicBezTo>
                    <a:lnTo>
                      <a:pt x="21" y="73"/>
                    </a:lnTo>
                    <a:close/>
                    <a:moveTo>
                      <a:pt x="50" y="118"/>
                    </a:moveTo>
                    <a:cubicBezTo>
                      <a:pt x="48" y="121"/>
                      <a:pt x="45" y="123"/>
                      <a:pt x="41" y="123"/>
                    </a:cubicBezTo>
                    <a:cubicBezTo>
                      <a:pt x="40" y="123"/>
                      <a:pt x="40" y="123"/>
                      <a:pt x="39" y="123"/>
                    </a:cubicBezTo>
                    <a:cubicBezTo>
                      <a:pt x="33" y="123"/>
                      <a:pt x="27" y="118"/>
                      <a:pt x="26" y="112"/>
                    </a:cubicBezTo>
                    <a:cubicBezTo>
                      <a:pt x="25" y="109"/>
                      <a:pt x="26" y="105"/>
                      <a:pt x="28" y="102"/>
                    </a:cubicBezTo>
                    <a:cubicBezTo>
                      <a:pt x="31" y="99"/>
                      <a:pt x="34" y="97"/>
                      <a:pt x="37" y="97"/>
                    </a:cubicBezTo>
                    <a:cubicBezTo>
                      <a:pt x="38" y="97"/>
                      <a:pt x="38" y="97"/>
                      <a:pt x="39" y="97"/>
                    </a:cubicBezTo>
                    <a:cubicBezTo>
                      <a:pt x="46" y="97"/>
                      <a:pt x="51" y="102"/>
                      <a:pt x="52" y="108"/>
                    </a:cubicBezTo>
                    <a:cubicBezTo>
                      <a:pt x="53" y="112"/>
                      <a:pt x="52" y="115"/>
                      <a:pt x="50" y="118"/>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5" name="Freeform 73"/>
              <p:cNvSpPr/>
              <p:nvPr/>
            </p:nvSpPr>
            <p:spPr bwMode="auto">
              <a:xfrm>
                <a:off x="1550988" y="5160963"/>
                <a:ext cx="41275" cy="14288"/>
              </a:xfrm>
              <a:custGeom>
                <a:avLst/>
                <a:gdLst>
                  <a:gd name="T0" fmla="*/ 2 w 19"/>
                  <a:gd name="T1" fmla="*/ 7 h 7"/>
                  <a:gd name="T2" fmla="*/ 0 w 19"/>
                  <a:gd name="T3" fmla="*/ 5 h 7"/>
                  <a:gd name="T4" fmla="*/ 2 w 19"/>
                  <a:gd name="T5" fmla="*/ 2 h 7"/>
                  <a:gd name="T6" fmla="*/ 16 w 19"/>
                  <a:gd name="T7" fmla="*/ 0 h 7"/>
                  <a:gd name="T8" fmla="*/ 19 w 19"/>
                  <a:gd name="T9" fmla="*/ 2 h 7"/>
                  <a:gd name="T10" fmla="*/ 17 w 19"/>
                  <a:gd name="T11" fmla="*/ 5 h 7"/>
                  <a:gd name="T12" fmla="*/ 3 w 19"/>
                  <a:gd name="T13" fmla="*/ 7 h 7"/>
                  <a:gd name="T14" fmla="*/ 2 w 19"/>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7">
                    <a:moveTo>
                      <a:pt x="2" y="7"/>
                    </a:moveTo>
                    <a:cubicBezTo>
                      <a:pt x="1" y="7"/>
                      <a:pt x="0" y="6"/>
                      <a:pt x="0" y="5"/>
                    </a:cubicBezTo>
                    <a:cubicBezTo>
                      <a:pt x="0" y="4"/>
                      <a:pt x="1" y="2"/>
                      <a:pt x="2" y="2"/>
                    </a:cubicBezTo>
                    <a:cubicBezTo>
                      <a:pt x="16" y="0"/>
                      <a:pt x="16" y="0"/>
                      <a:pt x="16" y="0"/>
                    </a:cubicBezTo>
                    <a:cubicBezTo>
                      <a:pt x="17" y="0"/>
                      <a:pt x="19" y="1"/>
                      <a:pt x="19" y="2"/>
                    </a:cubicBezTo>
                    <a:cubicBezTo>
                      <a:pt x="19" y="3"/>
                      <a:pt x="18" y="4"/>
                      <a:pt x="17" y="5"/>
                    </a:cubicBezTo>
                    <a:cubicBezTo>
                      <a:pt x="3" y="7"/>
                      <a:pt x="3" y="7"/>
                      <a:pt x="3" y="7"/>
                    </a:cubicBezTo>
                    <a:cubicBezTo>
                      <a:pt x="3" y="7"/>
                      <a:pt x="3" y="7"/>
                      <a:pt x="2" y="7"/>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6" name="Freeform 74"/>
              <p:cNvSpPr/>
              <p:nvPr/>
            </p:nvSpPr>
            <p:spPr bwMode="auto">
              <a:xfrm>
                <a:off x="1555751" y="5180013"/>
                <a:ext cx="55563" cy="17463"/>
              </a:xfrm>
              <a:custGeom>
                <a:avLst/>
                <a:gdLst>
                  <a:gd name="T0" fmla="*/ 2 w 26"/>
                  <a:gd name="T1" fmla="*/ 8 h 8"/>
                  <a:gd name="T2" fmla="*/ 0 w 26"/>
                  <a:gd name="T3" fmla="*/ 6 h 8"/>
                  <a:gd name="T4" fmla="*/ 2 w 26"/>
                  <a:gd name="T5" fmla="*/ 4 h 8"/>
                  <a:gd name="T6" fmla="*/ 24 w 26"/>
                  <a:gd name="T7" fmla="*/ 0 h 8"/>
                  <a:gd name="T8" fmla="*/ 26 w 26"/>
                  <a:gd name="T9" fmla="*/ 2 h 8"/>
                  <a:gd name="T10" fmla="*/ 24 w 26"/>
                  <a:gd name="T11" fmla="*/ 5 h 8"/>
                  <a:gd name="T12" fmla="*/ 2 w 26"/>
                  <a:gd name="T13" fmla="*/ 8 h 8"/>
                  <a:gd name="T14" fmla="*/ 2 w 26"/>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8">
                    <a:moveTo>
                      <a:pt x="2" y="8"/>
                    </a:moveTo>
                    <a:cubicBezTo>
                      <a:pt x="1" y="8"/>
                      <a:pt x="0" y="7"/>
                      <a:pt x="0" y="6"/>
                    </a:cubicBezTo>
                    <a:cubicBezTo>
                      <a:pt x="0" y="5"/>
                      <a:pt x="0" y="4"/>
                      <a:pt x="2" y="4"/>
                    </a:cubicBezTo>
                    <a:cubicBezTo>
                      <a:pt x="24" y="0"/>
                      <a:pt x="24" y="0"/>
                      <a:pt x="24" y="0"/>
                    </a:cubicBezTo>
                    <a:cubicBezTo>
                      <a:pt x="25" y="0"/>
                      <a:pt x="26" y="1"/>
                      <a:pt x="26" y="2"/>
                    </a:cubicBezTo>
                    <a:cubicBezTo>
                      <a:pt x="26" y="4"/>
                      <a:pt x="26" y="5"/>
                      <a:pt x="24" y="5"/>
                    </a:cubicBezTo>
                    <a:cubicBezTo>
                      <a:pt x="2" y="8"/>
                      <a:pt x="2" y="8"/>
                      <a:pt x="2" y="8"/>
                    </a:cubicBezTo>
                    <a:cubicBezTo>
                      <a:pt x="2" y="8"/>
                      <a:pt x="2" y="8"/>
                      <a:pt x="2" y="8"/>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7" name="Freeform 75"/>
              <p:cNvSpPr/>
              <p:nvPr/>
            </p:nvSpPr>
            <p:spPr bwMode="auto">
              <a:xfrm>
                <a:off x="1277938" y="5432425"/>
                <a:ext cx="403225" cy="31750"/>
              </a:xfrm>
              <a:custGeom>
                <a:avLst/>
                <a:gdLst>
                  <a:gd name="T0" fmla="*/ 190 w 190"/>
                  <a:gd name="T1" fmla="*/ 10 h 15"/>
                  <a:gd name="T2" fmla="*/ 185 w 190"/>
                  <a:gd name="T3" fmla="*/ 15 h 15"/>
                  <a:gd name="T4" fmla="*/ 5 w 190"/>
                  <a:gd name="T5" fmla="*/ 15 h 15"/>
                  <a:gd name="T6" fmla="*/ 0 w 190"/>
                  <a:gd name="T7" fmla="*/ 10 h 15"/>
                  <a:gd name="T8" fmla="*/ 0 w 190"/>
                  <a:gd name="T9" fmla="*/ 6 h 15"/>
                  <a:gd name="T10" fmla="*/ 5 w 190"/>
                  <a:gd name="T11" fmla="*/ 0 h 15"/>
                  <a:gd name="T12" fmla="*/ 185 w 190"/>
                  <a:gd name="T13" fmla="*/ 0 h 15"/>
                  <a:gd name="T14" fmla="*/ 190 w 190"/>
                  <a:gd name="T15" fmla="*/ 6 h 15"/>
                  <a:gd name="T16" fmla="*/ 190 w 190"/>
                  <a:gd name="T1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15">
                    <a:moveTo>
                      <a:pt x="190" y="10"/>
                    </a:moveTo>
                    <a:cubicBezTo>
                      <a:pt x="190" y="13"/>
                      <a:pt x="187" y="15"/>
                      <a:pt x="185" y="15"/>
                    </a:cubicBezTo>
                    <a:cubicBezTo>
                      <a:pt x="5" y="15"/>
                      <a:pt x="5" y="15"/>
                      <a:pt x="5" y="15"/>
                    </a:cubicBezTo>
                    <a:cubicBezTo>
                      <a:pt x="3" y="15"/>
                      <a:pt x="0" y="13"/>
                      <a:pt x="0" y="10"/>
                    </a:cubicBezTo>
                    <a:cubicBezTo>
                      <a:pt x="0" y="6"/>
                      <a:pt x="0" y="6"/>
                      <a:pt x="0" y="6"/>
                    </a:cubicBezTo>
                    <a:cubicBezTo>
                      <a:pt x="0" y="3"/>
                      <a:pt x="3" y="0"/>
                      <a:pt x="5" y="0"/>
                    </a:cubicBezTo>
                    <a:cubicBezTo>
                      <a:pt x="185" y="0"/>
                      <a:pt x="185" y="0"/>
                      <a:pt x="185" y="0"/>
                    </a:cubicBezTo>
                    <a:cubicBezTo>
                      <a:pt x="187" y="0"/>
                      <a:pt x="190" y="3"/>
                      <a:pt x="190" y="6"/>
                    </a:cubicBezTo>
                    <a:lnTo>
                      <a:pt x="190" y="10"/>
                    </a:ln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108" name="Group 2"/>
          <p:cNvGrpSpPr/>
          <p:nvPr/>
        </p:nvGrpSpPr>
        <p:grpSpPr>
          <a:xfrm>
            <a:off x="4799856" y="2132856"/>
            <a:ext cx="936104" cy="936104"/>
            <a:chOff x="4799856" y="2132856"/>
            <a:chExt cx="936104" cy="936104"/>
          </a:xfrm>
        </p:grpSpPr>
        <p:sp>
          <p:nvSpPr>
            <p:cNvPr id="109" name="Oval 53"/>
            <p:cNvSpPr/>
            <p:nvPr/>
          </p:nvSpPr>
          <p:spPr>
            <a:xfrm>
              <a:off x="4799856" y="2132856"/>
              <a:ext cx="936104" cy="936104"/>
            </a:xfrm>
            <a:prstGeom prst="ellipse">
              <a:avLst/>
            </a:prstGeom>
            <a:solidFill>
              <a:srgbClr val="F15A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110" name="Group 98"/>
            <p:cNvGrpSpPr/>
            <p:nvPr/>
          </p:nvGrpSpPr>
          <p:grpSpPr>
            <a:xfrm>
              <a:off x="5087888" y="2348880"/>
              <a:ext cx="425739" cy="464705"/>
              <a:chOff x="1985963" y="2894013"/>
              <a:chExt cx="468313" cy="511175"/>
            </a:xfrm>
            <a:solidFill>
              <a:srgbClr val="FFFFFF"/>
            </a:solidFill>
          </p:grpSpPr>
          <p:sp>
            <p:nvSpPr>
              <p:cNvPr id="111" name="Freeform 91"/>
              <p:cNvSpPr>
                <a:spLocks noEditPoints="1"/>
              </p:cNvSpPr>
              <p:nvPr/>
            </p:nvSpPr>
            <p:spPr bwMode="auto">
              <a:xfrm>
                <a:off x="1985963" y="3041650"/>
                <a:ext cx="468313" cy="295275"/>
              </a:xfrm>
              <a:custGeom>
                <a:avLst/>
                <a:gdLst>
                  <a:gd name="T0" fmla="*/ 188 w 221"/>
                  <a:gd name="T1" fmla="*/ 11 h 139"/>
                  <a:gd name="T2" fmla="*/ 182 w 221"/>
                  <a:gd name="T3" fmla="*/ 11 h 139"/>
                  <a:gd name="T4" fmla="*/ 180 w 221"/>
                  <a:gd name="T5" fmla="*/ 10 h 139"/>
                  <a:gd name="T6" fmla="*/ 180 w 221"/>
                  <a:gd name="T7" fmla="*/ 5 h 139"/>
                  <a:gd name="T8" fmla="*/ 175 w 221"/>
                  <a:gd name="T9" fmla="*/ 0 h 139"/>
                  <a:gd name="T10" fmla="*/ 2 w 221"/>
                  <a:gd name="T11" fmla="*/ 0 h 139"/>
                  <a:gd name="T12" fmla="*/ 0 w 221"/>
                  <a:gd name="T13" fmla="*/ 3 h 139"/>
                  <a:gd name="T14" fmla="*/ 0 w 221"/>
                  <a:gd name="T15" fmla="*/ 64 h 139"/>
                  <a:gd name="T16" fmla="*/ 74 w 221"/>
                  <a:gd name="T17" fmla="*/ 139 h 139"/>
                  <a:gd name="T18" fmla="*/ 105 w 221"/>
                  <a:gd name="T19" fmla="*/ 139 h 139"/>
                  <a:gd name="T20" fmla="*/ 175 w 221"/>
                  <a:gd name="T21" fmla="*/ 91 h 139"/>
                  <a:gd name="T22" fmla="*/ 178 w 221"/>
                  <a:gd name="T23" fmla="*/ 90 h 139"/>
                  <a:gd name="T24" fmla="*/ 188 w 221"/>
                  <a:gd name="T25" fmla="*/ 91 h 139"/>
                  <a:gd name="T26" fmla="*/ 221 w 221"/>
                  <a:gd name="T27" fmla="*/ 58 h 139"/>
                  <a:gd name="T28" fmla="*/ 221 w 221"/>
                  <a:gd name="T29" fmla="*/ 44 h 139"/>
                  <a:gd name="T30" fmla="*/ 188 w 221"/>
                  <a:gd name="T31" fmla="*/ 11 h 139"/>
                  <a:gd name="T32" fmla="*/ 207 w 221"/>
                  <a:gd name="T33" fmla="*/ 58 h 139"/>
                  <a:gd name="T34" fmla="*/ 188 w 221"/>
                  <a:gd name="T35" fmla="*/ 77 h 139"/>
                  <a:gd name="T36" fmla="*/ 182 w 221"/>
                  <a:gd name="T37" fmla="*/ 76 h 139"/>
                  <a:gd name="T38" fmla="*/ 179 w 221"/>
                  <a:gd name="T39" fmla="*/ 73 h 139"/>
                  <a:gd name="T40" fmla="*/ 180 w 221"/>
                  <a:gd name="T41" fmla="*/ 64 h 139"/>
                  <a:gd name="T42" fmla="*/ 180 w 221"/>
                  <a:gd name="T43" fmla="*/ 28 h 139"/>
                  <a:gd name="T44" fmla="*/ 182 w 221"/>
                  <a:gd name="T45" fmla="*/ 26 h 139"/>
                  <a:gd name="T46" fmla="*/ 188 w 221"/>
                  <a:gd name="T47" fmla="*/ 25 h 139"/>
                  <a:gd name="T48" fmla="*/ 207 w 221"/>
                  <a:gd name="T49" fmla="*/ 44 h 139"/>
                  <a:gd name="T50" fmla="*/ 207 w 221"/>
                  <a:gd name="T51" fmla="*/ 58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1" h="139">
                    <a:moveTo>
                      <a:pt x="188" y="11"/>
                    </a:moveTo>
                    <a:cubicBezTo>
                      <a:pt x="186" y="11"/>
                      <a:pt x="184" y="11"/>
                      <a:pt x="182" y="11"/>
                    </a:cubicBezTo>
                    <a:cubicBezTo>
                      <a:pt x="182" y="11"/>
                      <a:pt x="180" y="12"/>
                      <a:pt x="180" y="10"/>
                    </a:cubicBezTo>
                    <a:cubicBezTo>
                      <a:pt x="180" y="5"/>
                      <a:pt x="180" y="5"/>
                      <a:pt x="180" y="5"/>
                    </a:cubicBezTo>
                    <a:cubicBezTo>
                      <a:pt x="180" y="5"/>
                      <a:pt x="180" y="0"/>
                      <a:pt x="175" y="0"/>
                    </a:cubicBezTo>
                    <a:cubicBezTo>
                      <a:pt x="132" y="0"/>
                      <a:pt x="47" y="0"/>
                      <a:pt x="2" y="0"/>
                    </a:cubicBezTo>
                    <a:cubicBezTo>
                      <a:pt x="0" y="0"/>
                      <a:pt x="0" y="3"/>
                      <a:pt x="0" y="3"/>
                    </a:cubicBezTo>
                    <a:cubicBezTo>
                      <a:pt x="0" y="64"/>
                      <a:pt x="0" y="64"/>
                      <a:pt x="0" y="64"/>
                    </a:cubicBezTo>
                    <a:cubicBezTo>
                      <a:pt x="0" y="105"/>
                      <a:pt x="33" y="139"/>
                      <a:pt x="74" y="139"/>
                    </a:cubicBezTo>
                    <a:cubicBezTo>
                      <a:pt x="105" y="139"/>
                      <a:pt x="105" y="139"/>
                      <a:pt x="105" y="139"/>
                    </a:cubicBezTo>
                    <a:cubicBezTo>
                      <a:pt x="138" y="139"/>
                      <a:pt x="165" y="120"/>
                      <a:pt x="175" y="91"/>
                    </a:cubicBezTo>
                    <a:cubicBezTo>
                      <a:pt x="176" y="89"/>
                      <a:pt x="178" y="90"/>
                      <a:pt x="178" y="90"/>
                    </a:cubicBezTo>
                    <a:cubicBezTo>
                      <a:pt x="181" y="91"/>
                      <a:pt x="185" y="91"/>
                      <a:pt x="188" y="91"/>
                    </a:cubicBezTo>
                    <a:cubicBezTo>
                      <a:pt x="206" y="91"/>
                      <a:pt x="221" y="76"/>
                      <a:pt x="221" y="58"/>
                    </a:cubicBezTo>
                    <a:cubicBezTo>
                      <a:pt x="221" y="44"/>
                      <a:pt x="221" y="44"/>
                      <a:pt x="221" y="44"/>
                    </a:cubicBezTo>
                    <a:cubicBezTo>
                      <a:pt x="221" y="26"/>
                      <a:pt x="206" y="11"/>
                      <a:pt x="188" y="11"/>
                    </a:cubicBezTo>
                    <a:close/>
                    <a:moveTo>
                      <a:pt x="207" y="58"/>
                    </a:moveTo>
                    <a:cubicBezTo>
                      <a:pt x="207" y="69"/>
                      <a:pt x="198" y="77"/>
                      <a:pt x="188" y="77"/>
                    </a:cubicBezTo>
                    <a:cubicBezTo>
                      <a:pt x="186" y="77"/>
                      <a:pt x="184" y="77"/>
                      <a:pt x="182" y="76"/>
                    </a:cubicBezTo>
                    <a:cubicBezTo>
                      <a:pt x="181" y="76"/>
                      <a:pt x="179" y="76"/>
                      <a:pt x="179" y="73"/>
                    </a:cubicBezTo>
                    <a:cubicBezTo>
                      <a:pt x="180" y="70"/>
                      <a:pt x="180" y="68"/>
                      <a:pt x="180" y="64"/>
                    </a:cubicBezTo>
                    <a:cubicBezTo>
                      <a:pt x="180" y="28"/>
                      <a:pt x="180" y="28"/>
                      <a:pt x="180" y="28"/>
                    </a:cubicBezTo>
                    <a:cubicBezTo>
                      <a:pt x="180" y="26"/>
                      <a:pt x="181" y="26"/>
                      <a:pt x="182" y="26"/>
                    </a:cubicBezTo>
                    <a:cubicBezTo>
                      <a:pt x="184" y="25"/>
                      <a:pt x="186" y="25"/>
                      <a:pt x="188" y="25"/>
                    </a:cubicBezTo>
                    <a:cubicBezTo>
                      <a:pt x="198" y="25"/>
                      <a:pt x="207" y="33"/>
                      <a:pt x="207" y="44"/>
                    </a:cubicBezTo>
                    <a:lnTo>
                      <a:pt x="207" y="58"/>
                    </a:ln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2" name="Freeform 92"/>
              <p:cNvSpPr/>
              <p:nvPr/>
            </p:nvSpPr>
            <p:spPr bwMode="auto">
              <a:xfrm>
                <a:off x="2005013" y="3357563"/>
                <a:ext cx="354013" cy="47625"/>
              </a:xfrm>
              <a:custGeom>
                <a:avLst/>
                <a:gdLst>
                  <a:gd name="T0" fmla="*/ 167 w 167"/>
                  <a:gd name="T1" fmla="*/ 17 h 22"/>
                  <a:gd name="T2" fmla="*/ 162 w 167"/>
                  <a:gd name="T3" fmla="*/ 22 h 22"/>
                  <a:gd name="T4" fmla="*/ 5 w 167"/>
                  <a:gd name="T5" fmla="*/ 22 h 22"/>
                  <a:gd name="T6" fmla="*/ 0 w 167"/>
                  <a:gd name="T7" fmla="*/ 17 h 22"/>
                  <a:gd name="T8" fmla="*/ 0 w 167"/>
                  <a:gd name="T9" fmla="*/ 5 h 22"/>
                  <a:gd name="T10" fmla="*/ 5 w 167"/>
                  <a:gd name="T11" fmla="*/ 0 h 22"/>
                  <a:gd name="T12" fmla="*/ 162 w 167"/>
                  <a:gd name="T13" fmla="*/ 0 h 22"/>
                  <a:gd name="T14" fmla="*/ 167 w 167"/>
                  <a:gd name="T15" fmla="*/ 5 h 22"/>
                  <a:gd name="T16" fmla="*/ 167 w 167"/>
                  <a:gd name="T17"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22">
                    <a:moveTo>
                      <a:pt x="167" y="17"/>
                    </a:moveTo>
                    <a:cubicBezTo>
                      <a:pt x="167" y="19"/>
                      <a:pt x="165" y="22"/>
                      <a:pt x="162" y="22"/>
                    </a:cubicBezTo>
                    <a:cubicBezTo>
                      <a:pt x="5" y="22"/>
                      <a:pt x="5" y="22"/>
                      <a:pt x="5" y="22"/>
                    </a:cubicBezTo>
                    <a:cubicBezTo>
                      <a:pt x="2" y="22"/>
                      <a:pt x="0" y="19"/>
                      <a:pt x="0" y="17"/>
                    </a:cubicBezTo>
                    <a:cubicBezTo>
                      <a:pt x="0" y="5"/>
                      <a:pt x="0" y="5"/>
                      <a:pt x="0" y="5"/>
                    </a:cubicBezTo>
                    <a:cubicBezTo>
                      <a:pt x="0" y="2"/>
                      <a:pt x="2" y="0"/>
                      <a:pt x="5" y="0"/>
                    </a:cubicBezTo>
                    <a:cubicBezTo>
                      <a:pt x="162" y="0"/>
                      <a:pt x="162" y="0"/>
                      <a:pt x="162" y="0"/>
                    </a:cubicBezTo>
                    <a:cubicBezTo>
                      <a:pt x="165" y="0"/>
                      <a:pt x="167" y="2"/>
                      <a:pt x="167" y="5"/>
                    </a:cubicBezTo>
                    <a:cubicBezTo>
                      <a:pt x="167" y="17"/>
                      <a:pt x="167" y="17"/>
                      <a:pt x="167" y="17"/>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3" name="Freeform 93"/>
              <p:cNvSpPr/>
              <p:nvPr/>
            </p:nvSpPr>
            <p:spPr bwMode="auto">
              <a:xfrm>
                <a:off x="2103438" y="2906713"/>
                <a:ext cx="57150" cy="109538"/>
              </a:xfrm>
              <a:custGeom>
                <a:avLst/>
                <a:gdLst>
                  <a:gd name="T0" fmla="*/ 9 w 27"/>
                  <a:gd name="T1" fmla="*/ 52 h 52"/>
                  <a:gd name="T2" fmla="*/ 6 w 27"/>
                  <a:gd name="T3" fmla="*/ 52 h 52"/>
                  <a:gd name="T4" fmla="*/ 1 w 27"/>
                  <a:gd name="T5" fmla="*/ 44 h 52"/>
                  <a:gd name="T6" fmla="*/ 10 w 27"/>
                  <a:gd name="T7" fmla="*/ 34 h 52"/>
                  <a:gd name="T8" fmla="*/ 16 w 27"/>
                  <a:gd name="T9" fmla="*/ 29 h 52"/>
                  <a:gd name="T10" fmla="*/ 16 w 27"/>
                  <a:gd name="T11" fmla="*/ 29 h 52"/>
                  <a:gd name="T12" fmla="*/ 9 w 27"/>
                  <a:gd name="T13" fmla="*/ 20 h 52"/>
                  <a:gd name="T14" fmla="*/ 0 w 27"/>
                  <a:gd name="T15" fmla="*/ 9 h 52"/>
                  <a:gd name="T16" fmla="*/ 5 w 27"/>
                  <a:gd name="T17" fmla="*/ 1 h 52"/>
                  <a:gd name="T18" fmla="*/ 12 w 27"/>
                  <a:gd name="T19" fmla="*/ 2 h 52"/>
                  <a:gd name="T20" fmla="*/ 11 w 27"/>
                  <a:gd name="T21" fmla="*/ 7 h 52"/>
                  <a:gd name="T22" fmla="*/ 9 w 27"/>
                  <a:gd name="T23" fmla="*/ 9 h 52"/>
                  <a:gd name="T24" fmla="*/ 15 w 27"/>
                  <a:gd name="T25" fmla="*/ 15 h 52"/>
                  <a:gd name="T26" fmla="*/ 25 w 27"/>
                  <a:gd name="T27" fmla="*/ 31 h 52"/>
                  <a:gd name="T28" fmla="*/ 16 w 27"/>
                  <a:gd name="T29" fmla="*/ 40 h 52"/>
                  <a:gd name="T30" fmla="*/ 10 w 27"/>
                  <a:gd name="T31" fmla="*/ 44 h 52"/>
                  <a:gd name="T32" fmla="*/ 12 w 27"/>
                  <a:gd name="T33" fmla="*/ 46 h 52"/>
                  <a:gd name="T34" fmla="*/ 13 w 27"/>
                  <a:gd name="T35" fmla="*/ 51 h 52"/>
                  <a:gd name="T36" fmla="*/ 9 w 27"/>
                  <a:gd name="T37"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52">
                    <a:moveTo>
                      <a:pt x="9" y="52"/>
                    </a:moveTo>
                    <a:cubicBezTo>
                      <a:pt x="8" y="52"/>
                      <a:pt x="7" y="52"/>
                      <a:pt x="6" y="52"/>
                    </a:cubicBezTo>
                    <a:cubicBezTo>
                      <a:pt x="3" y="49"/>
                      <a:pt x="1" y="47"/>
                      <a:pt x="1" y="44"/>
                    </a:cubicBezTo>
                    <a:cubicBezTo>
                      <a:pt x="1" y="40"/>
                      <a:pt x="6" y="37"/>
                      <a:pt x="10" y="34"/>
                    </a:cubicBezTo>
                    <a:cubicBezTo>
                      <a:pt x="12" y="33"/>
                      <a:pt x="15" y="31"/>
                      <a:pt x="16" y="29"/>
                    </a:cubicBezTo>
                    <a:cubicBezTo>
                      <a:pt x="16" y="29"/>
                      <a:pt x="16" y="29"/>
                      <a:pt x="16" y="29"/>
                    </a:cubicBezTo>
                    <a:cubicBezTo>
                      <a:pt x="17" y="26"/>
                      <a:pt x="14" y="24"/>
                      <a:pt x="9" y="20"/>
                    </a:cubicBezTo>
                    <a:cubicBezTo>
                      <a:pt x="4" y="17"/>
                      <a:pt x="0" y="13"/>
                      <a:pt x="0" y="9"/>
                    </a:cubicBezTo>
                    <a:cubicBezTo>
                      <a:pt x="0" y="6"/>
                      <a:pt x="2" y="3"/>
                      <a:pt x="5" y="1"/>
                    </a:cubicBezTo>
                    <a:cubicBezTo>
                      <a:pt x="7" y="0"/>
                      <a:pt x="10" y="0"/>
                      <a:pt x="12" y="2"/>
                    </a:cubicBezTo>
                    <a:cubicBezTo>
                      <a:pt x="14" y="3"/>
                      <a:pt x="14" y="6"/>
                      <a:pt x="11" y="7"/>
                    </a:cubicBezTo>
                    <a:cubicBezTo>
                      <a:pt x="10" y="8"/>
                      <a:pt x="9" y="8"/>
                      <a:pt x="9" y="9"/>
                    </a:cubicBezTo>
                    <a:cubicBezTo>
                      <a:pt x="9" y="10"/>
                      <a:pt x="13" y="13"/>
                      <a:pt x="15" y="15"/>
                    </a:cubicBezTo>
                    <a:cubicBezTo>
                      <a:pt x="21" y="19"/>
                      <a:pt x="27" y="24"/>
                      <a:pt x="25" y="31"/>
                    </a:cubicBezTo>
                    <a:cubicBezTo>
                      <a:pt x="24" y="35"/>
                      <a:pt x="20" y="37"/>
                      <a:pt x="16" y="40"/>
                    </a:cubicBezTo>
                    <a:cubicBezTo>
                      <a:pt x="14" y="41"/>
                      <a:pt x="10" y="43"/>
                      <a:pt x="10" y="44"/>
                    </a:cubicBezTo>
                    <a:cubicBezTo>
                      <a:pt x="10" y="44"/>
                      <a:pt x="11" y="45"/>
                      <a:pt x="12" y="46"/>
                    </a:cubicBezTo>
                    <a:cubicBezTo>
                      <a:pt x="14" y="47"/>
                      <a:pt x="15" y="50"/>
                      <a:pt x="13" y="51"/>
                    </a:cubicBezTo>
                    <a:cubicBezTo>
                      <a:pt x="12" y="52"/>
                      <a:pt x="10" y="52"/>
                      <a:pt x="9" y="52"/>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14" name="Freeform 94"/>
              <p:cNvSpPr/>
              <p:nvPr/>
            </p:nvSpPr>
            <p:spPr bwMode="auto">
              <a:xfrm>
                <a:off x="2195513" y="2894013"/>
                <a:ext cx="60325" cy="112713"/>
              </a:xfrm>
              <a:custGeom>
                <a:avLst/>
                <a:gdLst>
                  <a:gd name="T0" fmla="*/ 10 w 28"/>
                  <a:gd name="T1" fmla="*/ 53 h 53"/>
                  <a:gd name="T2" fmla="*/ 6 w 28"/>
                  <a:gd name="T3" fmla="*/ 52 h 53"/>
                  <a:gd name="T4" fmla="*/ 1 w 28"/>
                  <a:gd name="T5" fmla="*/ 44 h 53"/>
                  <a:gd name="T6" fmla="*/ 10 w 28"/>
                  <a:gd name="T7" fmla="*/ 34 h 53"/>
                  <a:gd name="T8" fmla="*/ 16 w 28"/>
                  <a:gd name="T9" fmla="*/ 29 h 53"/>
                  <a:gd name="T10" fmla="*/ 16 w 28"/>
                  <a:gd name="T11" fmla="*/ 29 h 53"/>
                  <a:gd name="T12" fmla="*/ 9 w 28"/>
                  <a:gd name="T13" fmla="*/ 20 h 53"/>
                  <a:gd name="T14" fmla="*/ 0 w 28"/>
                  <a:gd name="T15" fmla="*/ 9 h 53"/>
                  <a:gd name="T16" fmla="*/ 6 w 28"/>
                  <a:gd name="T17" fmla="*/ 1 h 53"/>
                  <a:gd name="T18" fmla="*/ 13 w 28"/>
                  <a:gd name="T19" fmla="*/ 2 h 53"/>
                  <a:gd name="T20" fmla="*/ 12 w 28"/>
                  <a:gd name="T21" fmla="*/ 7 h 53"/>
                  <a:gd name="T22" fmla="*/ 10 w 28"/>
                  <a:gd name="T23" fmla="*/ 9 h 53"/>
                  <a:gd name="T24" fmla="*/ 16 w 28"/>
                  <a:gd name="T25" fmla="*/ 15 h 53"/>
                  <a:gd name="T26" fmla="*/ 26 w 28"/>
                  <a:gd name="T27" fmla="*/ 31 h 53"/>
                  <a:gd name="T28" fmla="*/ 16 w 28"/>
                  <a:gd name="T29" fmla="*/ 40 h 53"/>
                  <a:gd name="T30" fmla="*/ 11 w 28"/>
                  <a:gd name="T31" fmla="*/ 44 h 53"/>
                  <a:gd name="T32" fmla="*/ 13 w 28"/>
                  <a:gd name="T33" fmla="*/ 46 h 53"/>
                  <a:gd name="T34" fmla="*/ 13 w 28"/>
                  <a:gd name="T35" fmla="*/ 51 h 53"/>
                  <a:gd name="T36" fmla="*/ 10 w 28"/>
                  <a:gd name="T3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53">
                    <a:moveTo>
                      <a:pt x="10" y="53"/>
                    </a:moveTo>
                    <a:cubicBezTo>
                      <a:pt x="8" y="53"/>
                      <a:pt x="7" y="52"/>
                      <a:pt x="6" y="52"/>
                    </a:cubicBezTo>
                    <a:cubicBezTo>
                      <a:pt x="3" y="49"/>
                      <a:pt x="1" y="47"/>
                      <a:pt x="1" y="44"/>
                    </a:cubicBezTo>
                    <a:cubicBezTo>
                      <a:pt x="1" y="40"/>
                      <a:pt x="6" y="37"/>
                      <a:pt x="10" y="34"/>
                    </a:cubicBezTo>
                    <a:cubicBezTo>
                      <a:pt x="13" y="33"/>
                      <a:pt x="16" y="31"/>
                      <a:pt x="16" y="29"/>
                    </a:cubicBezTo>
                    <a:cubicBezTo>
                      <a:pt x="16" y="29"/>
                      <a:pt x="16" y="29"/>
                      <a:pt x="16" y="29"/>
                    </a:cubicBezTo>
                    <a:cubicBezTo>
                      <a:pt x="17" y="27"/>
                      <a:pt x="14" y="24"/>
                      <a:pt x="9" y="20"/>
                    </a:cubicBezTo>
                    <a:cubicBezTo>
                      <a:pt x="5" y="17"/>
                      <a:pt x="0" y="13"/>
                      <a:pt x="0" y="9"/>
                    </a:cubicBezTo>
                    <a:cubicBezTo>
                      <a:pt x="0" y="6"/>
                      <a:pt x="2" y="4"/>
                      <a:pt x="6" y="1"/>
                    </a:cubicBezTo>
                    <a:cubicBezTo>
                      <a:pt x="8" y="0"/>
                      <a:pt x="11" y="0"/>
                      <a:pt x="13" y="2"/>
                    </a:cubicBezTo>
                    <a:cubicBezTo>
                      <a:pt x="14" y="3"/>
                      <a:pt x="14" y="6"/>
                      <a:pt x="12" y="7"/>
                    </a:cubicBezTo>
                    <a:cubicBezTo>
                      <a:pt x="11" y="8"/>
                      <a:pt x="10" y="9"/>
                      <a:pt x="10" y="9"/>
                    </a:cubicBezTo>
                    <a:cubicBezTo>
                      <a:pt x="10" y="10"/>
                      <a:pt x="13" y="13"/>
                      <a:pt x="16" y="15"/>
                    </a:cubicBezTo>
                    <a:cubicBezTo>
                      <a:pt x="21" y="19"/>
                      <a:pt x="28" y="24"/>
                      <a:pt x="26" y="31"/>
                    </a:cubicBezTo>
                    <a:cubicBezTo>
                      <a:pt x="25" y="35"/>
                      <a:pt x="20" y="38"/>
                      <a:pt x="16" y="40"/>
                    </a:cubicBezTo>
                    <a:cubicBezTo>
                      <a:pt x="15" y="41"/>
                      <a:pt x="11" y="44"/>
                      <a:pt x="11" y="44"/>
                    </a:cubicBezTo>
                    <a:cubicBezTo>
                      <a:pt x="11" y="44"/>
                      <a:pt x="11" y="45"/>
                      <a:pt x="13" y="46"/>
                    </a:cubicBezTo>
                    <a:cubicBezTo>
                      <a:pt x="15" y="47"/>
                      <a:pt x="15" y="50"/>
                      <a:pt x="13" y="51"/>
                    </a:cubicBezTo>
                    <a:cubicBezTo>
                      <a:pt x="12" y="52"/>
                      <a:pt x="11" y="53"/>
                      <a:pt x="10" y="53"/>
                    </a:cubicBezTo>
                    <a:close/>
                  </a:path>
                </a:pathLst>
              </a:custGeom>
              <a:solidFill>
                <a:srgbClr val="F6F6F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sp>
        <p:nvSpPr>
          <p:cNvPr id="115" name="文本框 114"/>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116" name="组合 115"/>
          <p:cNvGrpSpPr/>
          <p:nvPr/>
        </p:nvGrpSpPr>
        <p:grpSpPr>
          <a:xfrm>
            <a:off x="381709" y="148265"/>
            <a:ext cx="448427" cy="805007"/>
            <a:chOff x="7019926" y="4918076"/>
            <a:chExt cx="395287" cy="709612"/>
          </a:xfrm>
          <a:solidFill>
            <a:srgbClr val="5EB5AB"/>
          </a:solidFill>
        </p:grpSpPr>
        <p:sp>
          <p:nvSpPr>
            <p:cNvPr id="117"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18"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19"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20"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21"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22"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23"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500"/>
                                        <p:tgtEl>
                                          <p:spTgt spid="10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500" fill="hold"/>
                                        <p:tgtEl>
                                          <p:spTgt spid="61"/>
                                        </p:tgtEl>
                                        <p:attrNameLst>
                                          <p:attrName>ppt_x</p:attrName>
                                        </p:attrNameLst>
                                      </p:cBhvr>
                                      <p:tavLst>
                                        <p:tav tm="0">
                                          <p:val>
                                            <p:strVal val="0-#ppt_w/2"/>
                                          </p:val>
                                        </p:tav>
                                        <p:tav tm="100000">
                                          <p:val>
                                            <p:strVal val="#ppt_x"/>
                                          </p:val>
                                        </p:tav>
                                      </p:tavLst>
                                    </p:anim>
                                    <p:anim calcmode="lin" valueType="num">
                                      <p:cBhvr additive="base">
                                        <p:cTn id="12" dur="500" fill="hold"/>
                                        <p:tgtEl>
                                          <p:spTgt spid="6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87"/>
                                        </p:tgtEl>
                                        <p:attrNameLst>
                                          <p:attrName>style.visibility</p:attrName>
                                        </p:attrNameLst>
                                      </p:cBhvr>
                                      <p:to>
                                        <p:strVal val="visible"/>
                                      </p:to>
                                    </p:set>
                                    <p:animEffect transition="in" filter="fade">
                                      <p:cBhvr>
                                        <p:cTn id="16" dur="500"/>
                                        <p:tgtEl>
                                          <p:spTgt spid="87"/>
                                        </p:tgtEl>
                                      </p:cBhvr>
                                    </p:animEffect>
                                  </p:childTnLst>
                                </p:cTn>
                              </p:par>
                            </p:childTnLst>
                          </p:cTn>
                        </p:par>
                        <p:par>
                          <p:cTn id="17" fill="hold">
                            <p:stCondLst>
                              <p:cond delay="1500"/>
                            </p:stCondLst>
                            <p:childTnLst>
                              <p:par>
                                <p:cTn id="18" presetID="2" presetClass="entr" presetSubtype="2" fill="hold"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additive="base">
                                        <p:cTn id="20" dur="500" fill="hold"/>
                                        <p:tgtEl>
                                          <p:spTgt spid="52"/>
                                        </p:tgtEl>
                                        <p:attrNameLst>
                                          <p:attrName>ppt_x</p:attrName>
                                        </p:attrNameLst>
                                      </p:cBhvr>
                                      <p:tavLst>
                                        <p:tav tm="0">
                                          <p:val>
                                            <p:strVal val="1+#ppt_w/2"/>
                                          </p:val>
                                        </p:tav>
                                        <p:tav tm="100000">
                                          <p:val>
                                            <p:strVal val="#ppt_x"/>
                                          </p:val>
                                        </p:tav>
                                      </p:tavLst>
                                    </p:anim>
                                    <p:anim calcmode="lin" valueType="num">
                                      <p:cBhvr additive="base">
                                        <p:cTn id="21" dur="500" fill="hold"/>
                                        <p:tgtEl>
                                          <p:spTgt spid="52"/>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fade">
                                      <p:cBhvr>
                                        <p:cTn id="25" dur="500"/>
                                        <p:tgtEl>
                                          <p:spTgt spid="82"/>
                                        </p:tgtEl>
                                      </p:cBhvr>
                                    </p:animEffect>
                                  </p:childTnLst>
                                </p:cTn>
                              </p:par>
                            </p:childTnLst>
                          </p:cTn>
                        </p:par>
                        <p:par>
                          <p:cTn id="26" fill="hold">
                            <p:stCondLst>
                              <p:cond delay="2500"/>
                            </p:stCondLst>
                            <p:childTnLst>
                              <p:par>
                                <p:cTn id="27" presetID="2" presetClass="entr" presetSubtype="8"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fill="hold"/>
                                        <p:tgtEl>
                                          <p:spTgt spid="64"/>
                                        </p:tgtEl>
                                        <p:attrNameLst>
                                          <p:attrName>ppt_x</p:attrName>
                                        </p:attrNameLst>
                                      </p:cBhvr>
                                      <p:tavLst>
                                        <p:tav tm="0">
                                          <p:val>
                                            <p:strVal val="0-#ppt_w/2"/>
                                          </p:val>
                                        </p:tav>
                                        <p:tav tm="100000">
                                          <p:val>
                                            <p:strVal val="#ppt_x"/>
                                          </p:val>
                                        </p:tav>
                                      </p:tavLst>
                                    </p:anim>
                                    <p:anim calcmode="lin" valueType="num">
                                      <p:cBhvr additive="base">
                                        <p:cTn id="30" dur="500" fill="hold"/>
                                        <p:tgtEl>
                                          <p:spTgt spid="64"/>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95"/>
                                        </p:tgtEl>
                                        <p:attrNameLst>
                                          <p:attrName>style.visibility</p:attrName>
                                        </p:attrNameLst>
                                      </p:cBhvr>
                                      <p:to>
                                        <p:strVal val="visible"/>
                                      </p:to>
                                    </p:set>
                                    <p:animEffect transition="in" filter="fade">
                                      <p:cBhvr>
                                        <p:cTn id="34" dur="500"/>
                                        <p:tgtEl>
                                          <p:spTgt spid="95"/>
                                        </p:tgtEl>
                                      </p:cBhvr>
                                    </p:animEffect>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1+#ppt_w/2"/>
                                          </p:val>
                                        </p:tav>
                                        <p:tav tm="100000">
                                          <p:val>
                                            <p:strVal val="#ppt_x"/>
                                          </p:val>
                                        </p:tav>
                                      </p:tavLst>
                                    </p:anim>
                                    <p:anim calcmode="lin" valueType="num">
                                      <p:cBhvr additive="base">
                                        <p:cTn id="39" dur="500" fill="hold"/>
                                        <p:tgtEl>
                                          <p:spTgt spid="55"/>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10" presetClass="entr" presetSubtype="0" fill="hold" nodeType="after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fade">
                                      <p:cBhvr>
                                        <p:cTn id="43" dur="500"/>
                                        <p:tgtEl>
                                          <p:spTgt spid="75"/>
                                        </p:tgtEl>
                                      </p:cBhvr>
                                    </p:animEffect>
                                  </p:childTnLst>
                                </p:cTn>
                              </p:par>
                            </p:childTnLst>
                          </p:cTn>
                        </p:par>
                        <p:par>
                          <p:cTn id="44" fill="hold">
                            <p:stCondLst>
                              <p:cond delay="4500"/>
                            </p:stCondLst>
                            <p:childTnLst>
                              <p:par>
                                <p:cTn id="45" presetID="2" presetClass="entr" presetSubtype="8" fill="hold"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additive="base">
                                        <p:cTn id="47" dur="500" fill="hold"/>
                                        <p:tgtEl>
                                          <p:spTgt spid="67"/>
                                        </p:tgtEl>
                                        <p:attrNameLst>
                                          <p:attrName>ppt_x</p:attrName>
                                        </p:attrNameLst>
                                      </p:cBhvr>
                                      <p:tavLst>
                                        <p:tav tm="0">
                                          <p:val>
                                            <p:strVal val="0-#ppt_w/2"/>
                                          </p:val>
                                        </p:tav>
                                        <p:tav tm="100000">
                                          <p:val>
                                            <p:strVal val="#ppt_x"/>
                                          </p:val>
                                        </p:tav>
                                      </p:tavLst>
                                    </p:anim>
                                    <p:anim calcmode="lin" valueType="num">
                                      <p:cBhvr additive="base">
                                        <p:cTn id="48" dur="500" fill="hold"/>
                                        <p:tgtEl>
                                          <p:spTgt spid="67"/>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10" presetClass="entr" presetSubtype="0" fill="hold" nodeType="after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fade">
                                      <p:cBhvr>
                                        <p:cTn id="52" dur="500"/>
                                        <p:tgtEl>
                                          <p:spTgt spid="70"/>
                                        </p:tgtEl>
                                      </p:cBhvr>
                                    </p:animEffect>
                                  </p:childTnLst>
                                </p:cTn>
                              </p:par>
                            </p:childTnLst>
                          </p:cTn>
                        </p:par>
                        <p:par>
                          <p:cTn id="53" fill="hold">
                            <p:stCondLst>
                              <p:cond delay="5500"/>
                            </p:stCondLst>
                            <p:childTnLst>
                              <p:par>
                                <p:cTn id="54" presetID="2" presetClass="entr" presetSubtype="2" fill="hold"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additive="base">
                                        <p:cTn id="56" dur="500" fill="hold"/>
                                        <p:tgtEl>
                                          <p:spTgt spid="58"/>
                                        </p:tgtEl>
                                        <p:attrNameLst>
                                          <p:attrName>ppt_x</p:attrName>
                                        </p:attrNameLst>
                                      </p:cBhvr>
                                      <p:tavLst>
                                        <p:tav tm="0">
                                          <p:val>
                                            <p:strVal val="1+#ppt_w/2"/>
                                          </p:val>
                                        </p:tav>
                                        <p:tav tm="100000">
                                          <p:val>
                                            <p:strVal val="#ppt_x"/>
                                          </p:val>
                                        </p:tav>
                                      </p:tavLst>
                                    </p:anim>
                                    <p:anim calcmode="lin" valueType="num">
                                      <p:cBhvr additive="base">
                                        <p:cTn id="57"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9" presetClass="entr" presetSubtype="0" decel="100000" fill="hold" nodeType="clickEffect">
                                  <p:stCondLst>
                                    <p:cond delay="0"/>
                                  </p:stCondLst>
                                  <p:childTnLst>
                                    <p:set>
                                      <p:cBhvr>
                                        <p:cTn id="61" dur="1" fill="hold">
                                          <p:stCondLst>
                                            <p:cond delay="0"/>
                                          </p:stCondLst>
                                        </p:cTn>
                                        <p:tgtEl>
                                          <p:spTgt spid="116"/>
                                        </p:tgtEl>
                                        <p:attrNameLst>
                                          <p:attrName>style.visibility</p:attrName>
                                        </p:attrNameLst>
                                      </p:cBhvr>
                                      <p:to>
                                        <p:strVal val="visible"/>
                                      </p:to>
                                    </p:set>
                                    <p:anim calcmode="lin" valueType="num">
                                      <p:cBhvr>
                                        <p:cTn id="62" dur="500" fill="hold"/>
                                        <p:tgtEl>
                                          <p:spTgt spid="116"/>
                                        </p:tgtEl>
                                        <p:attrNameLst>
                                          <p:attrName>ppt_w</p:attrName>
                                        </p:attrNameLst>
                                      </p:cBhvr>
                                      <p:tavLst>
                                        <p:tav tm="0">
                                          <p:val>
                                            <p:fltVal val="0"/>
                                          </p:val>
                                        </p:tav>
                                        <p:tav tm="100000">
                                          <p:val>
                                            <p:strVal val="#ppt_w"/>
                                          </p:val>
                                        </p:tav>
                                      </p:tavLst>
                                    </p:anim>
                                    <p:anim calcmode="lin" valueType="num">
                                      <p:cBhvr>
                                        <p:cTn id="63" dur="500" fill="hold"/>
                                        <p:tgtEl>
                                          <p:spTgt spid="116"/>
                                        </p:tgtEl>
                                        <p:attrNameLst>
                                          <p:attrName>ppt_h</p:attrName>
                                        </p:attrNameLst>
                                      </p:cBhvr>
                                      <p:tavLst>
                                        <p:tav tm="0">
                                          <p:val>
                                            <p:fltVal val="0"/>
                                          </p:val>
                                        </p:tav>
                                        <p:tav tm="100000">
                                          <p:val>
                                            <p:strVal val="#ppt_h"/>
                                          </p:val>
                                        </p:tav>
                                      </p:tavLst>
                                    </p:anim>
                                    <p:anim calcmode="lin" valueType="num">
                                      <p:cBhvr>
                                        <p:cTn id="64" dur="500" fill="hold"/>
                                        <p:tgtEl>
                                          <p:spTgt spid="116"/>
                                        </p:tgtEl>
                                        <p:attrNameLst>
                                          <p:attrName>style.rotation</p:attrName>
                                        </p:attrNameLst>
                                      </p:cBhvr>
                                      <p:tavLst>
                                        <p:tav tm="0">
                                          <p:val>
                                            <p:fltVal val="360"/>
                                          </p:val>
                                        </p:tav>
                                        <p:tav tm="100000">
                                          <p:val>
                                            <p:fltVal val="0"/>
                                          </p:val>
                                        </p:tav>
                                      </p:tavLst>
                                    </p:anim>
                                    <p:animEffect transition="in" filter="fade">
                                      <p:cBhvr>
                                        <p:cTn id="65" dur="500"/>
                                        <p:tgtEl>
                                          <p:spTgt spid="116"/>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15"/>
                                        </p:tgtEl>
                                        <p:attrNameLst>
                                          <p:attrName>style.visibility</p:attrName>
                                        </p:attrNameLst>
                                      </p:cBhvr>
                                      <p:to>
                                        <p:strVal val="visible"/>
                                      </p:to>
                                    </p:set>
                                    <p:anim calcmode="lin" valueType="num">
                                      <p:cBhvr>
                                        <p:cTn id="70" dur="500" fill="hold"/>
                                        <p:tgtEl>
                                          <p:spTgt spid="115"/>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15"/>
                                        </p:tgtEl>
                                        <p:attrNameLst>
                                          <p:attrName>ppt_y</p:attrName>
                                        </p:attrNameLst>
                                      </p:cBhvr>
                                      <p:tavLst>
                                        <p:tav tm="0">
                                          <p:val>
                                            <p:strVal val="#ppt_y"/>
                                          </p:val>
                                        </p:tav>
                                        <p:tav tm="100000">
                                          <p:val>
                                            <p:strVal val="#ppt_y"/>
                                          </p:val>
                                        </p:tav>
                                      </p:tavLst>
                                    </p:anim>
                                    <p:anim calcmode="lin" valueType="num">
                                      <p:cBhvr>
                                        <p:cTn id="72" dur="500" fill="hold"/>
                                        <p:tgtEl>
                                          <p:spTgt spid="115"/>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15"/>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Text Placeholder 10"/>
          <p:cNvSpPr txBox="1"/>
          <p:nvPr/>
        </p:nvSpPr>
        <p:spPr>
          <a:xfrm>
            <a:off x="677911" y="5045641"/>
            <a:ext cx="1660533" cy="1407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275" name="Text Placeholder 11"/>
          <p:cNvSpPr txBox="1"/>
          <p:nvPr/>
        </p:nvSpPr>
        <p:spPr>
          <a:xfrm>
            <a:off x="667114" y="4135498"/>
            <a:ext cx="1664351" cy="626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sz="2800" b="0" i="0" u="none" strike="noStrike" kern="1200" cap="none" spc="0" normalizeH="0" baseline="0" noProof="0" dirty="0">
              <a:ln>
                <a:noFill/>
              </a:ln>
              <a:solidFill>
                <a:srgbClr val="F15A5A"/>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6" name="Text Placeholder 12"/>
          <p:cNvSpPr txBox="1"/>
          <p:nvPr/>
        </p:nvSpPr>
        <p:spPr>
          <a:xfrm>
            <a:off x="9881207" y="5045641"/>
            <a:ext cx="1660533" cy="1407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277" name="Text Placeholder 13"/>
          <p:cNvSpPr txBox="1"/>
          <p:nvPr/>
        </p:nvSpPr>
        <p:spPr>
          <a:xfrm>
            <a:off x="9870410" y="4135498"/>
            <a:ext cx="1664351" cy="626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srgbClr val="310000"/>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2800" b="0" i="0" u="none" strike="noStrike" kern="1200" cap="none" spc="0" normalizeH="0" baseline="0" noProof="0" dirty="0">
              <a:ln>
                <a:noFill/>
              </a:ln>
              <a:solidFill>
                <a:srgbClr val="310000"/>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78" name="Text Placeholder 14"/>
          <p:cNvSpPr txBox="1"/>
          <p:nvPr/>
        </p:nvSpPr>
        <p:spPr>
          <a:xfrm>
            <a:off x="6198197" y="5045638"/>
            <a:ext cx="1660533" cy="1407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279" name="Text Placeholder 15"/>
          <p:cNvSpPr txBox="1"/>
          <p:nvPr/>
        </p:nvSpPr>
        <p:spPr>
          <a:xfrm>
            <a:off x="6187400" y="4135495"/>
            <a:ext cx="1664351" cy="626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2800" b="0" i="0" u="none" strike="noStrike" kern="1200" cap="none" spc="0" normalizeH="0" baseline="0" noProof="0" dirty="0">
              <a:ln>
                <a:noFill/>
              </a:ln>
              <a:solidFill>
                <a:srgbClr val="512D5F"/>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0" name="Text Placeholder 16"/>
          <p:cNvSpPr txBox="1"/>
          <p:nvPr/>
        </p:nvSpPr>
        <p:spPr>
          <a:xfrm>
            <a:off x="8052404" y="5045640"/>
            <a:ext cx="1660533" cy="1407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281" name="Text Placeholder 17"/>
          <p:cNvSpPr txBox="1"/>
          <p:nvPr/>
        </p:nvSpPr>
        <p:spPr>
          <a:xfrm>
            <a:off x="8041607" y="4135497"/>
            <a:ext cx="1664351" cy="626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srgbClr val="AAB2BD"/>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2800" b="0" i="0" u="none" strike="noStrike" kern="1200" cap="none" spc="0" normalizeH="0" baseline="0" noProof="0" dirty="0">
              <a:ln>
                <a:noFill/>
              </a:ln>
              <a:solidFill>
                <a:srgbClr val="AAB2BD"/>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2" name="Text Placeholder 18"/>
          <p:cNvSpPr txBox="1"/>
          <p:nvPr/>
        </p:nvSpPr>
        <p:spPr>
          <a:xfrm>
            <a:off x="2498250" y="5045634"/>
            <a:ext cx="1660533" cy="1407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283" name="Text Placeholder 19"/>
          <p:cNvSpPr txBox="1"/>
          <p:nvPr/>
        </p:nvSpPr>
        <p:spPr>
          <a:xfrm>
            <a:off x="2487453" y="4135491"/>
            <a:ext cx="1664351" cy="626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2800" b="0" i="0" u="none" strike="noStrike" kern="1200" cap="none" spc="0" normalizeH="0" baseline="0" noProof="0" dirty="0">
              <a:ln>
                <a:noFill/>
              </a:ln>
              <a:solidFill>
                <a:srgbClr val="5EB5AB"/>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4" name="Text Placeholder 20"/>
          <p:cNvSpPr txBox="1"/>
          <p:nvPr/>
        </p:nvSpPr>
        <p:spPr>
          <a:xfrm>
            <a:off x="4352457" y="5045636"/>
            <a:ext cx="1660533" cy="1407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E7E6E6">
                    <a:lumMod val="50000"/>
                  </a:srgbClr>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请在这里输入段落文本内容请在这里输入段落文本内容请在这里输入段落文本内容请在这里输入段落文本内容</a:t>
            </a:r>
          </a:p>
        </p:txBody>
      </p:sp>
      <p:sp>
        <p:nvSpPr>
          <p:cNvPr id="285" name="Text Placeholder 21"/>
          <p:cNvSpPr txBox="1"/>
          <p:nvPr/>
        </p:nvSpPr>
        <p:spPr>
          <a:xfrm>
            <a:off x="4341660" y="4135493"/>
            <a:ext cx="1664351" cy="626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srgbClr val="98CED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rPr>
              <a:t>标题</a:t>
            </a:r>
            <a:endParaRPr kumimoji="0" lang="en-AU" altLang="zh-CN" sz="2800" b="0" i="0" u="none" strike="noStrike" kern="1200" cap="none" spc="0" normalizeH="0" baseline="0" noProof="0" dirty="0">
              <a:ln>
                <a:noFill/>
              </a:ln>
              <a:solidFill>
                <a:srgbClr val="98CED3"/>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6" name="Arc 4"/>
          <p:cNvSpPr/>
          <p:nvPr/>
        </p:nvSpPr>
        <p:spPr>
          <a:xfrm rot="18951345">
            <a:off x="1659617" y="2113701"/>
            <a:ext cx="1348826" cy="1348826"/>
          </a:xfrm>
          <a:prstGeom prst="arc">
            <a:avLst/>
          </a:prstGeom>
          <a:ln w="19050" cap="flat">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7" name="Arc 33"/>
          <p:cNvSpPr/>
          <p:nvPr/>
        </p:nvSpPr>
        <p:spPr>
          <a:xfrm rot="7841635">
            <a:off x="3506177" y="2746807"/>
            <a:ext cx="1348826" cy="1348826"/>
          </a:xfrm>
          <a:prstGeom prst="arc">
            <a:avLst/>
          </a:prstGeom>
          <a:ln w="19050" cap="flat">
            <a:solidFill>
              <a:schemeClr val="tx2"/>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8" name="Arc 34"/>
          <p:cNvSpPr/>
          <p:nvPr/>
        </p:nvSpPr>
        <p:spPr>
          <a:xfrm rot="18951345">
            <a:off x="5393002" y="2113700"/>
            <a:ext cx="1348826" cy="1348826"/>
          </a:xfrm>
          <a:prstGeom prst="arc">
            <a:avLst/>
          </a:prstGeom>
          <a:ln w="19050" cap="flat">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89" name="Arc 36"/>
          <p:cNvSpPr/>
          <p:nvPr/>
        </p:nvSpPr>
        <p:spPr>
          <a:xfrm rot="18951345">
            <a:off x="9104676" y="2084519"/>
            <a:ext cx="1348826" cy="1348826"/>
          </a:xfrm>
          <a:prstGeom prst="arc">
            <a:avLst/>
          </a:prstGeom>
          <a:ln w="19050" cap="flat">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0" name="Arc 37"/>
          <p:cNvSpPr/>
          <p:nvPr/>
        </p:nvSpPr>
        <p:spPr>
          <a:xfrm rot="7841635">
            <a:off x="7248839" y="2772077"/>
            <a:ext cx="1348826" cy="1348826"/>
          </a:xfrm>
          <a:prstGeom prst="arc">
            <a:avLst/>
          </a:prstGeom>
          <a:ln w="19050" cap="flat">
            <a:solidFill>
              <a:schemeClr val="tx2"/>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291" name="Group 8"/>
          <p:cNvGrpSpPr/>
          <p:nvPr/>
        </p:nvGrpSpPr>
        <p:grpSpPr>
          <a:xfrm>
            <a:off x="9984432" y="2385965"/>
            <a:ext cx="1512168" cy="1512168"/>
            <a:chOff x="9984432" y="2385965"/>
            <a:chExt cx="1512168" cy="1512168"/>
          </a:xfrm>
        </p:grpSpPr>
        <p:sp>
          <p:nvSpPr>
            <p:cNvPr id="292" name="Oval 32"/>
            <p:cNvSpPr/>
            <p:nvPr/>
          </p:nvSpPr>
          <p:spPr>
            <a:xfrm>
              <a:off x="9984432" y="2385965"/>
              <a:ext cx="1512168" cy="1512168"/>
            </a:xfrm>
            <a:prstGeom prst="ellipse">
              <a:avLst/>
            </a:prstGeom>
            <a:solidFill>
              <a:srgbClr val="F1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293" name="Group 38"/>
            <p:cNvGrpSpPr/>
            <p:nvPr/>
          </p:nvGrpSpPr>
          <p:grpSpPr>
            <a:xfrm>
              <a:off x="10470486" y="2768986"/>
              <a:ext cx="622301" cy="746125"/>
              <a:chOff x="6540501" y="638176"/>
              <a:chExt cx="622301" cy="746125"/>
            </a:xfrm>
            <a:solidFill>
              <a:schemeClr val="bg2"/>
            </a:solidFill>
          </p:grpSpPr>
          <p:sp>
            <p:nvSpPr>
              <p:cNvPr id="294" name="Freeform 13"/>
              <p:cNvSpPr>
                <a:spLocks noEditPoints="1"/>
              </p:cNvSpPr>
              <p:nvPr/>
            </p:nvSpPr>
            <p:spPr bwMode="auto">
              <a:xfrm>
                <a:off x="6616701" y="638176"/>
                <a:ext cx="469900" cy="736600"/>
              </a:xfrm>
              <a:custGeom>
                <a:avLst/>
                <a:gdLst>
                  <a:gd name="T0" fmla="*/ 171 w 240"/>
                  <a:gd name="T1" fmla="*/ 24 h 376"/>
                  <a:gd name="T2" fmla="*/ 63 w 240"/>
                  <a:gd name="T3" fmla="*/ 12 h 376"/>
                  <a:gd name="T4" fmla="*/ 56 w 240"/>
                  <a:gd name="T5" fmla="*/ 25 h 376"/>
                  <a:gd name="T6" fmla="*/ 82 w 240"/>
                  <a:gd name="T7" fmla="*/ 116 h 376"/>
                  <a:gd name="T8" fmla="*/ 82 w 240"/>
                  <a:gd name="T9" fmla="*/ 116 h 376"/>
                  <a:gd name="T10" fmla="*/ 121 w 240"/>
                  <a:gd name="T11" fmla="*/ 257 h 376"/>
                  <a:gd name="T12" fmla="*/ 66 w 240"/>
                  <a:gd name="T13" fmla="*/ 256 h 376"/>
                  <a:gd name="T14" fmla="*/ 9 w 240"/>
                  <a:gd name="T15" fmla="*/ 331 h 376"/>
                  <a:gd name="T16" fmla="*/ 96 w 240"/>
                  <a:gd name="T17" fmla="*/ 364 h 376"/>
                  <a:gd name="T18" fmla="*/ 153 w 240"/>
                  <a:gd name="T19" fmla="*/ 290 h 376"/>
                  <a:gd name="T20" fmla="*/ 106 w 240"/>
                  <a:gd name="T21" fmla="*/ 122 h 376"/>
                  <a:gd name="T22" fmla="*/ 219 w 240"/>
                  <a:gd name="T23" fmla="*/ 159 h 376"/>
                  <a:gd name="T24" fmla="*/ 232 w 240"/>
                  <a:gd name="T25" fmla="*/ 165 h 376"/>
                  <a:gd name="T26" fmla="*/ 232 w 240"/>
                  <a:gd name="T27" fmla="*/ 165 h 376"/>
                  <a:gd name="T28" fmla="*/ 240 w 240"/>
                  <a:gd name="T29" fmla="*/ 153 h 376"/>
                  <a:gd name="T30" fmla="*/ 171 w 240"/>
                  <a:gd name="T31" fmla="*/ 24 h 376"/>
                  <a:gd name="T32" fmla="*/ 90 w 240"/>
                  <a:gd name="T33" fmla="*/ 343 h 376"/>
                  <a:gd name="T34" fmla="*/ 30 w 240"/>
                  <a:gd name="T35" fmla="*/ 325 h 376"/>
                  <a:gd name="T36" fmla="*/ 72 w 240"/>
                  <a:gd name="T37" fmla="*/ 277 h 376"/>
                  <a:gd name="T38" fmla="*/ 132 w 240"/>
                  <a:gd name="T39" fmla="*/ 296 h 376"/>
                  <a:gd name="T40" fmla="*/ 90 w 240"/>
                  <a:gd name="T41" fmla="*/ 34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0" h="376">
                    <a:moveTo>
                      <a:pt x="171" y="24"/>
                    </a:moveTo>
                    <a:cubicBezTo>
                      <a:pt x="141" y="4"/>
                      <a:pt x="105" y="0"/>
                      <a:pt x="63" y="12"/>
                    </a:cubicBezTo>
                    <a:cubicBezTo>
                      <a:pt x="57" y="13"/>
                      <a:pt x="54" y="19"/>
                      <a:pt x="56" y="25"/>
                    </a:cubicBezTo>
                    <a:cubicBezTo>
                      <a:pt x="82" y="116"/>
                      <a:pt x="82" y="116"/>
                      <a:pt x="82" y="116"/>
                    </a:cubicBezTo>
                    <a:cubicBezTo>
                      <a:pt x="82" y="116"/>
                      <a:pt x="82" y="116"/>
                      <a:pt x="82" y="116"/>
                    </a:cubicBezTo>
                    <a:cubicBezTo>
                      <a:pt x="121" y="257"/>
                      <a:pt x="121" y="257"/>
                      <a:pt x="121" y="257"/>
                    </a:cubicBezTo>
                    <a:cubicBezTo>
                      <a:pt x="106" y="251"/>
                      <a:pt x="86" y="251"/>
                      <a:pt x="66" y="256"/>
                    </a:cubicBezTo>
                    <a:cubicBezTo>
                      <a:pt x="25" y="268"/>
                      <a:pt x="0" y="300"/>
                      <a:pt x="9" y="331"/>
                    </a:cubicBezTo>
                    <a:cubicBezTo>
                      <a:pt x="17" y="361"/>
                      <a:pt x="56" y="376"/>
                      <a:pt x="96" y="364"/>
                    </a:cubicBezTo>
                    <a:cubicBezTo>
                      <a:pt x="137" y="353"/>
                      <a:pt x="162" y="320"/>
                      <a:pt x="153" y="290"/>
                    </a:cubicBezTo>
                    <a:cubicBezTo>
                      <a:pt x="106" y="122"/>
                      <a:pt x="106" y="122"/>
                      <a:pt x="106" y="122"/>
                    </a:cubicBezTo>
                    <a:cubicBezTo>
                      <a:pt x="193" y="107"/>
                      <a:pt x="218" y="157"/>
                      <a:pt x="219" y="159"/>
                    </a:cubicBezTo>
                    <a:cubicBezTo>
                      <a:pt x="221" y="164"/>
                      <a:pt x="226" y="167"/>
                      <a:pt x="232" y="165"/>
                    </a:cubicBezTo>
                    <a:cubicBezTo>
                      <a:pt x="232" y="165"/>
                      <a:pt x="232" y="165"/>
                      <a:pt x="232" y="165"/>
                    </a:cubicBezTo>
                    <a:cubicBezTo>
                      <a:pt x="237" y="164"/>
                      <a:pt x="240" y="159"/>
                      <a:pt x="240" y="153"/>
                    </a:cubicBezTo>
                    <a:cubicBezTo>
                      <a:pt x="239" y="150"/>
                      <a:pt x="229" y="63"/>
                      <a:pt x="171" y="24"/>
                    </a:cubicBezTo>
                    <a:close/>
                    <a:moveTo>
                      <a:pt x="90" y="343"/>
                    </a:moveTo>
                    <a:cubicBezTo>
                      <a:pt x="62" y="351"/>
                      <a:pt x="35" y="343"/>
                      <a:pt x="30" y="325"/>
                    </a:cubicBezTo>
                    <a:cubicBezTo>
                      <a:pt x="24" y="307"/>
                      <a:pt x="44" y="285"/>
                      <a:pt x="72" y="277"/>
                    </a:cubicBezTo>
                    <a:cubicBezTo>
                      <a:pt x="99" y="269"/>
                      <a:pt x="127" y="278"/>
                      <a:pt x="132" y="296"/>
                    </a:cubicBezTo>
                    <a:cubicBezTo>
                      <a:pt x="137" y="314"/>
                      <a:pt x="118" y="335"/>
                      <a:pt x="90" y="34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5" name="Freeform 14"/>
              <p:cNvSpPr>
                <a:spLocks noEditPoints="1"/>
              </p:cNvSpPr>
              <p:nvPr/>
            </p:nvSpPr>
            <p:spPr bwMode="auto">
              <a:xfrm>
                <a:off x="6916739" y="996951"/>
                <a:ext cx="246063" cy="387350"/>
              </a:xfrm>
              <a:custGeom>
                <a:avLst/>
                <a:gdLst>
                  <a:gd name="T0" fmla="*/ 90 w 126"/>
                  <a:gd name="T1" fmla="*/ 13 h 198"/>
                  <a:gd name="T2" fmla="*/ 33 w 126"/>
                  <a:gd name="T3" fmla="*/ 7 h 198"/>
                  <a:gd name="T4" fmla="*/ 30 w 126"/>
                  <a:gd name="T5" fmla="*/ 14 h 198"/>
                  <a:gd name="T6" fmla="*/ 43 w 126"/>
                  <a:gd name="T7" fmla="*/ 62 h 198"/>
                  <a:gd name="T8" fmla="*/ 43 w 126"/>
                  <a:gd name="T9" fmla="*/ 62 h 198"/>
                  <a:gd name="T10" fmla="*/ 64 w 126"/>
                  <a:gd name="T11" fmla="*/ 136 h 198"/>
                  <a:gd name="T12" fmla="*/ 35 w 126"/>
                  <a:gd name="T13" fmla="*/ 135 h 198"/>
                  <a:gd name="T14" fmla="*/ 5 w 126"/>
                  <a:gd name="T15" fmla="*/ 175 h 198"/>
                  <a:gd name="T16" fmla="*/ 51 w 126"/>
                  <a:gd name="T17" fmla="*/ 192 h 198"/>
                  <a:gd name="T18" fmla="*/ 81 w 126"/>
                  <a:gd name="T19" fmla="*/ 153 h 198"/>
                  <a:gd name="T20" fmla="*/ 56 w 126"/>
                  <a:gd name="T21" fmla="*/ 65 h 198"/>
                  <a:gd name="T22" fmla="*/ 115 w 126"/>
                  <a:gd name="T23" fmla="*/ 84 h 198"/>
                  <a:gd name="T24" fmla="*/ 122 w 126"/>
                  <a:gd name="T25" fmla="*/ 87 h 198"/>
                  <a:gd name="T26" fmla="*/ 122 w 126"/>
                  <a:gd name="T27" fmla="*/ 87 h 198"/>
                  <a:gd name="T28" fmla="*/ 126 w 126"/>
                  <a:gd name="T29" fmla="*/ 81 h 198"/>
                  <a:gd name="T30" fmla="*/ 90 w 126"/>
                  <a:gd name="T31" fmla="*/ 13 h 198"/>
                  <a:gd name="T32" fmla="*/ 48 w 126"/>
                  <a:gd name="T33" fmla="*/ 181 h 198"/>
                  <a:gd name="T34" fmla="*/ 16 w 126"/>
                  <a:gd name="T35" fmla="*/ 171 h 198"/>
                  <a:gd name="T36" fmla="*/ 38 w 126"/>
                  <a:gd name="T37" fmla="*/ 146 h 198"/>
                  <a:gd name="T38" fmla="*/ 70 w 126"/>
                  <a:gd name="T39" fmla="*/ 156 h 198"/>
                  <a:gd name="T40" fmla="*/ 48 w 126"/>
                  <a:gd name="T41" fmla="*/ 181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6" h="198">
                    <a:moveTo>
                      <a:pt x="90" y="13"/>
                    </a:moveTo>
                    <a:cubicBezTo>
                      <a:pt x="74" y="3"/>
                      <a:pt x="55" y="0"/>
                      <a:pt x="33" y="7"/>
                    </a:cubicBezTo>
                    <a:cubicBezTo>
                      <a:pt x="30" y="8"/>
                      <a:pt x="29" y="11"/>
                      <a:pt x="30" y="14"/>
                    </a:cubicBezTo>
                    <a:cubicBezTo>
                      <a:pt x="43" y="62"/>
                      <a:pt x="43" y="62"/>
                      <a:pt x="43" y="62"/>
                    </a:cubicBezTo>
                    <a:cubicBezTo>
                      <a:pt x="43" y="62"/>
                      <a:pt x="43" y="62"/>
                      <a:pt x="43" y="62"/>
                    </a:cubicBezTo>
                    <a:cubicBezTo>
                      <a:pt x="64" y="136"/>
                      <a:pt x="64" y="136"/>
                      <a:pt x="64" y="136"/>
                    </a:cubicBezTo>
                    <a:cubicBezTo>
                      <a:pt x="56" y="133"/>
                      <a:pt x="45" y="132"/>
                      <a:pt x="35" y="135"/>
                    </a:cubicBezTo>
                    <a:cubicBezTo>
                      <a:pt x="13" y="141"/>
                      <a:pt x="0" y="159"/>
                      <a:pt x="5" y="175"/>
                    </a:cubicBezTo>
                    <a:cubicBezTo>
                      <a:pt x="9" y="190"/>
                      <a:pt x="29" y="198"/>
                      <a:pt x="51" y="192"/>
                    </a:cubicBezTo>
                    <a:cubicBezTo>
                      <a:pt x="72" y="186"/>
                      <a:pt x="85" y="169"/>
                      <a:pt x="81" y="153"/>
                    </a:cubicBezTo>
                    <a:cubicBezTo>
                      <a:pt x="56" y="65"/>
                      <a:pt x="56" y="65"/>
                      <a:pt x="56" y="65"/>
                    </a:cubicBezTo>
                    <a:cubicBezTo>
                      <a:pt x="102" y="57"/>
                      <a:pt x="115" y="83"/>
                      <a:pt x="115" y="84"/>
                    </a:cubicBezTo>
                    <a:cubicBezTo>
                      <a:pt x="116" y="87"/>
                      <a:pt x="119" y="88"/>
                      <a:pt x="122" y="87"/>
                    </a:cubicBezTo>
                    <a:cubicBezTo>
                      <a:pt x="122" y="87"/>
                      <a:pt x="122" y="87"/>
                      <a:pt x="122" y="87"/>
                    </a:cubicBezTo>
                    <a:cubicBezTo>
                      <a:pt x="125" y="87"/>
                      <a:pt x="126" y="84"/>
                      <a:pt x="126" y="81"/>
                    </a:cubicBezTo>
                    <a:cubicBezTo>
                      <a:pt x="126" y="79"/>
                      <a:pt x="121" y="34"/>
                      <a:pt x="90" y="13"/>
                    </a:cubicBezTo>
                    <a:close/>
                    <a:moveTo>
                      <a:pt x="48" y="181"/>
                    </a:moveTo>
                    <a:cubicBezTo>
                      <a:pt x="33" y="185"/>
                      <a:pt x="18" y="181"/>
                      <a:pt x="16" y="171"/>
                    </a:cubicBezTo>
                    <a:cubicBezTo>
                      <a:pt x="13" y="162"/>
                      <a:pt x="23" y="151"/>
                      <a:pt x="38" y="146"/>
                    </a:cubicBezTo>
                    <a:cubicBezTo>
                      <a:pt x="52" y="142"/>
                      <a:pt x="67" y="147"/>
                      <a:pt x="70" y="156"/>
                    </a:cubicBezTo>
                    <a:cubicBezTo>
                      <a:pt x="72" y="166"/>
                      <a:pt x="62" y="177"/>
                      <a:pt x="48" y="18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296" name="Freeform 15"/>
              <p:cNvSpPr>
                <a:spLocks noEditPoints="1"/>
              </p:cNvSpPr>
              <p:nvPr/>
            </p:nvSpPr>
            <p:spPr bwMode="auto">
              <a:xfrm>
                <a:off x="6540501" y="793751"/>
                <a:ext cx="217488" cy="338138"/>
              </a:xfrm>
              <a:custGeom>
                <a:avLst/>
                <a:gdLst>
                  <a:gd name="T0" fmla="*/ 79 w 111"/>
                  <a:gd name="T1" fmla="*/ 11 h 173"/>
                  <a:gd name="T2" fmla="*/ 29 w 111"/>
                  <a:gd name="T3" fmla="*/ 6 h 173"/>
                  <a:gd name="T4" fmla="*/ 26 w 111"/>
                  <a:gd name="T5" fmla="*/ 12 h 173"/>
                  <a:gd name="T6" fmla="*/ 38 w 111"/>
                  <a:gd name="T7" fmla="*/ 54 h 173"/>
                  <a:gd name="T8" fmla="*/ 38 w 111"/>
                  <a:gd name="T9" fmla="*/ 54 h 173"/>
                  <a:gd name="T10" fmla="*/ 56 w 111"/>
                  <a:gd name="T11" fmla="*/ 119 h 173"/>
                  <a:gd name="T12" fmla="*/ 31 w 111"/>
                  <a:gd name="T13" fmla="*/ 118 h 173"/>
                  <a:gd name="T14" fmla="*/ 4 w 111"/>
                  <a:gd name="T15" fmla="*/ 152 h 173"/>
                  <a:gd name="T16" fmla="*/ 45 w 111"/>
                  <a:gd name="T17" fmla="*/ 168 h 173"/>
                  <a:gd name="T18" fmla="*/ 71 w 111"/>
                  <a:gd name="T19" fmla="*/ 133 h 173"/>
                  <a:gd name="T20" fmla="*/ 49 w 111"/>
                  <a:gd name="T21" fmla="*/ 56 h 173"/>
                  <a:gd name="T22" fmla="*/ 101 w 111"/>
                  <a:gd name="T23" fmla="*/ 73 h 173"/>
                  <a:gd name="T24" fmla="*/ 107 w 111"/>
                  <a:gd name="T25" fmla="*/ 76 h 173"/>
                  <a:gd name="T26" fmla="*/ 107 w 111"/>
                  <a:gd name="T27" fmla="*/ 76 h 173"/>
                  <a:gd name="T28" fmla="*/ 110 w 111"/>
                  <a:gd name="T29" fmla="*/ 71 h 173"/>
                  <a:gd name="T30" fmla="*/ 79 w 111"/>
                  <a:gd name="T31" fmla="*/ 11 h 173"/>
                  <a:gd name="T32" fmla="*/ 42 w 111"/>
                  <a:gd name="T33" fmla="*/ 158 h 173"/>
                  <a:gd name="T34" fmla="*/ 14 w 111"/>
                  <a:gd name="T35" fmla="*/ 149 h 173"/>
                  <a:gd name="T36" fmla="*/ 33 w 111"/>
                  <a:gd name="T37" fmla="*/ 128 h 173"/>
                  <a:gd name="T38" fmla="*/ 61 w 111"/>
                  <a:gd name="T39" fmla="*/ 136 h 173"/>
                  <a:gd name="T40" fmla="*/ 42 w 111"/>
                  <a:gd name="T41" fmla="*/ 158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 h="173">
                    <a:moveTo>
                      <a:pt x="79" y="11"/>
                    </a:moveTo>
                    <a:cubicBezTo>
                      <a:pt x="65" y="2"/>
                      <a:pt x="49" y="0"/>
                      <a:pt x="29" y="6"/>
                    </a:cubicBezTo>
                    <a:cubicBezTo>
                      <a:pt x="27" y="6"/>
                      <a:pt x="25" y="9"/>
                      <a:pt x="26" y="12"/>
                    </a:cubicBezTo>
                    <a:cubicBezTo>
                      <a:pt x="38" y="54"/>
                      <a:pt x="38" y="54"/>
                      <a:pt x="38" y="54"/>
                    </a:cubicBezTo>
                    <a:cubicBezTo>
                      <a:pt x="38" y="54"/>
                      <a:pt x="38" y="54"/>
                      <a:pt x="38" y="54"/>
                    </a:cubicBezTo>
                    <a:cubicBezTo>
                      <a:pt x="56" y="119"/>
                      <a:pt x="56" y="119"/>
                      <a:pt x="56" y="119"/>
                    </a:cubicBezTo>
                    <a:cubicBezTo>
                      <a:pt x="49" y="116"/>
                      <a:pt x="40" y="115"/>
                      <a:pt x="31" y="118"/>
                    </a:cubicBezTo>
                    <a:cubicBezTo>
                      <a:pt x="12" y="123"/>
                      <a:pt x="0" y="138"/>
                      <a:pt x="4" y="152"/>
                    </a:cubicBezTo>
                    <a:cubicBezTo>
                      <a:pt x="8" y="166"/>
                      <a:pt x="26" y="173"/>
                      <a:pt x="45" y="168"/>
                    </a:cubicBezTo>
                    <a:cubicBezTo>
                      <a:pt x="63" y="162"/>
                      <a:pt x="75" y="147"/>
                      <a:pt x="71" y="133"/>
                    </a:cubicBezTo>
                    <a:cubicBezTo>
                      <a:pt x="49" y="56"/>
                      <a:pt x="49" y="56"/>
                      <a:pt x="49" y="56"/>
                    </a:cubicBezTo>
                    <a:cubicBezTo>
                      <a:pt x="89" y="49"/>
                      <a:pt x="100" y="72"/>
                      <a:pt x="101" y="73"/>
                    </a:cubicBezTo>
                    <a:cubicBezTo>
                      <a:pt x="102" y="76"/>
                      <a:pt x="104" y="77"/>
                      <a:pt x="107" y="76"/>
                    </a:cubicBezTo>
                    <a:cubicBezTo>
                      <a:pt x="107" y="76"/>
                      <a:pt x="107" y="76"/>
                      <a:pt x="107" y="76"/>
                    </a:cubicBezTo>
                    <a:cubicBezTo>
                      <a:pt x="109" y="75"/>
                      <a:pt x="111" y="73"/>
                      <a:pt x="110" y="71"/>
                    </a:cubicBezTo>
                    <a:cubicBezTo>
                      <a:pt x="110" y="69"/>
                      <a:pt x="106" y="29"/>
                      <a:pt x="79" y="11"/>
                    </a:cubicBezTo>
                    <a:close/>
                    <a:moveTo>
                      <a:pt x="42" y="158"/>
                    </a:moveTo>
                    <a:cubicBezTo>
                      <a:pt x="29" y="162"/>
                      <a:pt x="16" y="158"/>
                      <a:pt x="14" y="149"/>
                    </a:cubicBezTo>
                    <a:cubicBezTo>
                      <a:pt x="12" y="141"/>
                      <a:pt x="20" y="131"/>
                      <a:pt x="33" y="128"/>
                    </a:cubicBezTo>
                    <a:cubicBezTo>
                      <a:pt x="46" y="124"/>
                      <a:pt x="59" y="128"/>
                      <a:pt x="61" y="136"/>
                    </a:cubicBezTo>
                    <a:cubicBezTo>
                      <a:pt x="63" y="144"/>
                      <a:pt x="55" y="154"/>
                      <a:pt x="42" y="15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297" name="Group 3"/>
          <p:cNvGrpSpPr/>
          <p:nvPr/>
        </p:nvGrpSpPr>
        <p:grpSpPr>
          <a:xfrm>
            <a:off x="2567608" y="2310464"/>
            <a:ext cx="1512168" cy="1512168"/>
            <a:chOff x="2567608" y="2310464"/>
            <a:chExt cx="1512168" cy="1512168"/>
          </a:xfrm>
        </p:grpSpPr>
        <p:sp>
          <p:nvSpPr>
            <p:cNvPr id="298" name="Oval 28"/>
            <p:cNvSpPr/>
            <p:nvPr/>
          </p:nvSpPr>
          <p:spPr>
            <a:xfrm>
              <a:off x="2567608" y="2310464"/>
              <a:ext cx="1512168" cy="1512168"/>
            </a:xfrm>
            <a:prstGeom prst="ellipse">
              <a:avLst/>
            </a:prstGeom>
            <a:solidFill>
              <a:srgbClr val="5EB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299" name="Group 42"/>
            <p:cNvGrpSpPr/>
            <p:nvPr/>
          </p:nvGrpSpPr>
          <p:grpSpPr>
            <a:xfrm>
              <a:off x="2937331" y="2679603"/>
              <a:ext cx="778006" cy="783254"/>
              <a:chOff x="4802189" y="2176464"/>
              <a:chExt cx="941388" cy="947737"/>
            </a:xfrm>
            <a:solidFill>
              <a:schemeClr val="bg2"/>
            </a:solidFill>
          </p:grpSpPr>
          <p:sp>
            <p:nvSpPr>
              <p:cNvPr id="300" name="Freeform 48"/>
              <p:cNvSpPr>
                <a:spLocks noEditPoints="1"/>
              </p:cNvSpPr>
              <p:nvPr/>
            </p:nvSpPr>
            <p:spPr bwMode="auto">
              <a:xfrm>
                <a:off x="4960939" y="2332039"/>
                <a:ext cx="636588" cy="633413"/>
              </a:xfrm>
              <a:custGeom>
                <a:avLst/>
                <a:gdLst>
                  <a:gd name="T0" fmla="*/ 45 w 325"/>
                  <a:gd name="T1" fmla="*/ 224 h 324"/>
                  <a:gd name="T2" fmla="*/ 100 w 325"/>
                  <a:gd name="T3" fmla="*/ 279 h 324"/>
                  <a:gd name="T4" fmla="*/ 56 w 325"/>
                  <a:gd name="T5" fmla="*/ 324 h 324"/>
                  <a:gd name="T6" fmla="*/ 0 w 325"/>
                  <a:gd name="T7" fmla="*/ 268 h 324"/>
                  <a:gd name="T8" fmla="*/ 45 w 325"/>
                  <a:gd name="T9" fmla="*/ 224 h 324"/>
                  <a:gd name="T10" fmla="*/ 164 w 325"/>
                  <a:gd name="T11" fmla="*/ 238 h 324"/>
                  <a:gd name="T12" fmla="*/ 230 w 325"/>
                  <a:gd name="T13" fmla="*/ 210 h 324"/>
                  <a:gd name="T14" fmla="*/ 258 w 325"/>
                  <a:gd name="T15" fmla="*/ 156 h 324"/>
                  <a:gd name="T16" fmla="*/ 306 w 325"/>
                  <a:gd name="T17" fmla="*/ 50 h 324"/>
                  <a:gd name="T18" fmla="*/ 319 w 325"/>
                  <a:gd name="T19" fmla="*/ 47 h 324"/>
                  <a:gd name="T20" fmla="*/ 319 w 325"/>
                  <a:gd name="T21" fmla="*/ 28 h 324"/>
                  <a:gd name="T22" fmla="*/ 310 w 325"/>
                  <a:gd name="T23" fmla="*/ 24 h 324"/>
                  <a:gd name="T24" fmla="*/ 204 w 325"/>
                  <a:gd name="T25" fmla="*/ 129 h 324"/>
                  <a:gd name="T26" fmla="*/ 200 w 325"/>
                  <a:gd name="T27" fmla="*/ 155 h 324"/>
                  <a:gd name="T28" fmla="*/ 169 w 325"/>
                  <a:gd name="T29" fmla="*/ 155 h 324"/>
                  <a:gd name="T30" fmla="*/ 169 w 325"/>
                  <a:gd name="T31" fmla="*/ 124 h 324"/>
                  <a:gd name="T32" fmla="*/ 195 w 325"/>
                  <a:gd name="T33" fmla="*/ 121 h 324"/>
                  <a:gd name="T34" fmla="*/ 301 w 325"/>
                  <a:gd name="T35" fmla="*/ 15 h 324"/>
                  <a:gd name="T36" fmla="*/ 297 w 325"/>
                  <a:gd name="T37" fmla="*/ 5 h 324"/>
                  <a:gd name="T38" fmla="*/ 278 w 325"/>
                  <a:gd name="T39" fmla="*/ 5 h 324"/>
                  <a:gd name="T40" fmla="*/ 275 w 325"/>
                  <a:gd name="T41" fmla="*/ 19 h 324"/>
                  <a:gd name="T42" fmla="*/ 162 w 325"/>
                  <a:gd name="T43" fmla="*/ 68 h 324"/>
                  <a:gd name="T44" fmla="*/ 115 w 325"/>
                  <a:gd name="T45" fmla="*/ 95 h 324"/>
                  <a:gd name="T46" fmla="*/ 86 w 325"/>
                  <a:gd name="T47" fmla="*/ 160 h 324"/>
                  <a:gd name="T48" fmla="*/ 39 w 325"/>
                  <a:gd name="T49" fmla="*/ 198 h 324"/>
                  <a:gd name="T50" fmla="*/ 126 w 325"/>
                  <a:gd name="T51" fmla="*/ 285 h 324"/>
                  <a:gd name="T52" fmla="*/ 164 w 325"/>
                  <a:gd name="T53" fmla="*/ 238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5" h="324">
                    <a:moveTo>
                      <a:pt x="45" y="224"/>
                    </a:moveTo>
                    <a:cubicBezTo>
                      <a:pt x="100" y="279"/>
                      <a:pt x="100" y="279"/>
                      <a:pt x="100" y="279"/>
                    </a:cubicBezTo>
                    <a:cubicBezTo>
                      <a:pt x="56" y="324"/>
                      <a:pt x="56" y="324"/>
                      <a:pt x="56" y="324"/>
                    </a:cubicBezTo>
                    <a:cubicBezTo>
                      <a:pt x="0" y="268"/>
                      <a:pt x="0" y="268"/>
                      <a:pt x="0" y="268"/>
                    </a:cubicBezTo>
                    <a:lnTo>
                      <a:pt x="45" y="224"/>
                    </a:lnTo>
                    <a:close/>
                    <a:moveTo>
                      <a:pt x="164" y="238"/>
                    </a:moveTo>
                    <a:cubicBezTo>
                      <a:pt x="187" y="238"/>
                      <a:pt x="211" y="229"/>
                      <a:pt x="230" y="210"/>
                    </a:cubicBezTo>
                    <a:cubicBezTo>
                      <a:pt x="245" y="194"/>
                      <a:pt x="255" y="175"/>
                      <a:pt x="258" y="156"/>
                    </a:cubicBezTo>
                    <a:cubicBezTo>
                      <a:pt x="264" y="133"/>
                      <a:pt x="270" y="99"/>
                      <a:pt x="306" y="50"/>
                    </a:cubicBezTo>
                    <a:cubicBezTo>
                      <a:pt x="310" y="52"/>
                      <a:pt x="316" y="51"/>
                      <a:pt x="319" y="47"/>
                    </a:cubicBezTo>
                    <a:cubicBezTo>
                      <a:pt x="325" y="42"/>
                      <a:pt x="325" y="33"/>
                      <a:pt x="319" y="28"/>
                    </a:cubicBezTo>
                    <a:cubicBezTo>
                      <a:pt x="317" y="25"/>
                      <a:pt x="313" y="24"/>
                      <a:pt x="310" y="24"/>
                    </a:cubicBezTo>
                    <a:cubicBezTo>
                      <a:pt x="204" y="129"/>
                      <a:pt x="204" y="129"/>
                      <a:pt x="204" y="129"/>
                    </a:cubicBezTo>
                    <a:cubicBezTo>
                      <a:pt x="208" y="138"/>
                      <a:pt x="207" y="148"/>
                      <a:pt x="200" y="155"/>
                    </a:cubicBezTo>
                    <a:cubicBezTo>
                      <a:pt x="191" y="163"/>
                      <a:pt x="177" y="163"/>
                      <a:pt x="169" y="155"/>
                    </a:cubicBezTo>
                    <a:cubicBezTo>
                      <a:pt x="160" y="146"/>
                      <a:pt x="160" y="132"/>
                      <a:pt x="169" y="124"/>
                    </a:cubicBezTo>
                    <a:cubicBezTo>
                      <a:pt x="176" y="117"/>
                      <a:pt x="187" y="116"/>
                      <a:pt x="195" y="121"/>
                    </a:cubicBezTo>
                    <a:cubicBezTo>
                      <a:pt x="301" y="15"/>
                      <a:pt x="301" y="15"/>
                      <a:pt x="301" y="15"/>
                    </a:cubicBezTo>
                    <a:cubicBezTo>
                      <a:pt x="301" y="12"/>
                      <a:pt x="300" y="8"/>
                      <a:pt x="297" y="5"/>
                    </a:cubicBezTo>
                    <a:cubicBezTo>
                      <a:pt x="292" y="0"/>
                      <a:pt x="283" y="0"/>
                      <a:pt x="278" y="5"/>
                    </a:cubicBezTo>
                    <a:cubicBezTo>
                      <a:pt x="274" y="9"/>
                      <a:pt x="273" y="14"/>
                      <a:pt x="275" y="19"/>
                    </a:cubicBezTo>
                    <a:cubicBezTo>
                      <a:pt x="221" y="58"/>
                      <a:pt x="185" y="61"/>
                      <a:pt x="162" y="68"/>
                    </a:cubicBezTo>
                    <a:cubicBezTo>
                      <a:pt x="145" y="72"/>
                      <a:pt x="129" y="81"/>
                      <a:pt x="115" y="95"/>
                    </a:cubicBezTo>
                    <a:cubicBezTo>
                      <a:pt x="96" y="113"/>
                      <a:pt x="87" y="137"/>
                      <a:pt x="86" y="160"/>
                    </a:cubicBezTo>
                    <a:cubicBezTo>
                      <a:pt x="39" y="198"/>
                      <a:pt x="39" y="198"/>
                      <a:pt x="39" y="198"/>
                    </a:cubicBezTo>
                    <a:cubicBezTo>
                      <a:pt x="126" y="285"/>
                      <a:pt x="126" y="285"/>
                      <a:pt x="126" y="285"/>
                    </a:cubicBezTo>
                    <a:lnTo>
                      <a:pt x="164" y="23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1" name="Freeform 49"/>
              <p:cNvSpPr>
                <a:spLocks noEditPoints="1"/>
              </p:cNvSpPr>
              <p:nvPr/>
            </p:nvSpPr>
            <p:spPr bwMode="auto">
              <a:xfrm>
                <a:off x="4852989" y="2224089"/>
                <a:ext cx="849313" cy="850900"/>
              </a:xfrm>
              <a:custGeom>
                <a:avLst/>
                <a:gdLst>
                  <a:gd name="T0" fmla="*/ 535 w 535"/>
                  <a:gd name="T1" fmla="*/ 536 h 536"/>
                  <a:gd name="T2" fmla="*/ 0 w 535"/>
                  <a:gd name="T3" fmla="*/ 536 h 536"/>
                  <a:gd name="T4" fmla="*/ 0 w 535"/>
                  <a:gd name="T5" fmla="*/ 0 h 536"/>
                  <a:gd name="T6" fmla="*/ 535 w 535"/>
                  <a:gd name="T7" fmla="*/ 0 h 536"/>
                  <a:gd name="T8" fmla="*/ 535 w 535"/>
                  <a:gd name="T9" fmla="*/ 536 h 536"/>
                  <a:gd name="T10" fmla="*/ 10 w 535"/>
                  <a:gd name="T11" fmla="*/ 525 h 536"/>
                  <a:gd name="T12" fmla="*/ 525 w 535"/>
                  <a:gd name="T13" fmla="*/ 525 h 536"/>
                  <a:gd name="T14" fmla="*/ 525 w 535"/>
                  <a:gd name="T15" fmla="*/ 11 h 536"/>
                  <a:gd name="T16" fmla="*/ 10 w 535"/>
                  <a:gd name="T17" fmla="*/ 11 h 536"/>
                  <a:gd name="T18" fmla="*/ 10 w 535"/>
                  <a:gd name="T19" fmla="*/ 525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5" h="536">
                    <a:moveTo>
                      <a:pt x="535" y="536"/>
                    </a:moveTo>
                    <a:lnTo>
                      <a:pt x="0" y="536"/>
                    </a:lnTo>
                    <a:lnTo>
                      <a:pt x="0" y="0"/>
                    </a:lnTo>
                    <a:lnTo>
                      <a:pt x="535" y="0"/>
                    </a:lnTo>
                    <a:lnTo>
                      <a:pt x="535" y="536"/>
                    </a:lnTo>
                    <a:close/>
                    <a:moveTo>
                      <a:pt x="10" y="525"/>
                    </a:moveTo>
                    <a:lnTo>
                      <a:pt x="525" y="525"/>
                    </a:lnTo>
                    <a:lnTo>
                      <a:pt x="525" y="11"/>
                    </a:lnTo>
                    <a:lnTo>
                      <a:pt x="10" y="11"/>
                    </a:lnTo>
                    <a:lnTo>
                      <a:pt x="10" y="52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2" name="Rectangle 50"/>
              <p:cNvSpPr>
                <a:spLocks noChangeArrowheads="1"/>
              </p:cNvSpPr>
              <p:nvPr/>
            </p:nvSpPr>
            <p:spPr bwMode="auto">
              <a:xfrm>
                <a:off x="5634039" y="2181226"/>
                <a:ext cx="106363" cy="10477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3" name="Freeform 51"/>
              <p:cNvSpPr>
                <a:spLocks noEditPoints="1"/>
              </p:cNvSpPr>
              <p:nvPr/>
            </p:nvSpPr>
            <p:spPr bwMode="auto">
              <a:xfrm>
                <a:off x="5627689" y="2176464"/>
                <a:ext cx="115888" cy="115888"/>
              </a:xfrm>
              <a:custGeom>
                <a:avLst/>
                <a:gdLst>
                  <a:gd name="T0" fmla="*/ 73 w 73"/>
                  <a:gd name="T1" fmla="*/ 73 h 73"/>
                  <a:gd name="T2" fmla="*/ 0 w 73"/>
                  <a:gd name="T3" fmla="*/ 73 h 73"/>
                  <a:gd name="T4" fmla="*/ 0 w 73"/>
                  <a:gd name="T5" fmla="*/ 0 h 73"/>
                  <a:gd name="T6" fmla="*/ 73 w 73"/>
                  <a:gd name="T7" fmla="*/ 0 h 73"/>
                  <a:gd name="T8" fmla="*/ 73 w 73"/>
                  <a:gd name="T9" fmla="*/ 73 h 73"/>
                  <a:gd name="T10" fmla="*/ 7 w 73"/>
                  <a:gd name="T11" fmla="*/ 66 h 73"/>
                  <a:gd name="T12" fmla="*/ 67 w 73"/>
                  <a:gd name="T13" fmla="*/ 66 h 73"/>
                  <a:gd name="T14" fmla="*/ 67 w 73"/>
                  <a:gd name="T15" fmla="*/ 7 h 73"/>
                  <a:gd name="T16" fmla="*/ 7 w 73"/>
                  <a:gd name="T17" fmla="*/ 7 h 73"/>
                  <a:gd name="T18" fmla="*/ 7 w 73"/>
                  <a:gd name="T19" fmla="*/ 6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3">
                    <a:moveTo>
                      <a:pt x="73" y="73"/>
                    </a:moveTo>
                    <a:lnTo>
                      <a:pt x="0" y="73"/>
                    </a:lnTo>
                    <a:lnTo>
                      <a:pt x="0" y="0"/>
                    </a:lnTo>
                    <a:lnTo>
                      <a:pt x="73" y="0"/>
                    </a:lnTo>
                    <a:lnTo>
                      <a:pt x="73" y="73"/>
                    </a:lnTo>
                    <a:close/>
                    <a:moveTo>
                      <a:pt x="7" y="66"/>
                    </a:moveTo>
                    <a:lnTo>
                      <a:pt x="67" y="66"/>
                    </a:lnTo>
                    <a:lnTo>
                      <a:pt x="67" y="7"/>
                    </a:lnTo>
                    <a:lnTo>
                      <a:pt x="7" y="7"/>
                    </a:lnTo>
                    <a:lnTo>
                      <a:pt x="7" y="6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4" name="Rectangle 52"/>
              <p:cNvSpPr>
                <a:spLocks noChangeArrowheads="1"/>
              </p:cNvSpPr>
              <p:nvPr/>
            </p:nvSpPr>
            <p:spPr bwMode="auto">
              <a:xfrm>
                <a:off x="5634039" y="3014664"/>
                <a:ext cx="106363" cy="10477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5" name="Freeform 53"/>
              <p:cNvSpPr>
                <a:spLocks noEditPoints="1"/>
              </p:cNvSpPr>
              <p:nvPr/>
            </p:nvSpPr>
            <p:spPr bwMode="auto">
              <a:xfrm>
                <a:off x="5627689" y="3009901"/>
                <a:ext cx="115888" cy="114300"/>
              </a:xfrm>
              <a:custGeom>
                <a:avLst/>
                <a:gdLst>
                  <a:gd name="T0" fmla="*/ 73 w 73"/>
                  <a:gd name="T1" fmla="*/ 72 h 72"/>
                  <a:gd name="T2" fmla="*/ 0 w 73"/>
                  <a:gd name="T3" fmla="*/ 72 h 72"/>
                  <a:gd name="T4" fmla="*/ 0 w 73"/>
                  <a:gd name="T5" fmla="*/ 0 h 72"/>
                  <a:gd name="T6" fmla="*/ 73 w 73"/>
                  <a:gd name="T7" fmla="*/ 0 h 72"/>
                  <a:gd name="T8" fmla="*/ 73 w 73"/>
                  <a:gd name="T9" fmla="*/ 72 h 72"/>
                  <a:gd name="T10" fmla="*/ 7 w 73"/>
                  <a:gd name="T11" fmla="*/ 66 h 72"/>
                  <a:gd name="T12" fmla="*/ 67 w 73"/>
                  <a:gd name="T13" fmla="*/ 66 h 72"/>
                  <a:gd name="T14" fmla="*/ 67 w 73"/>
                  <a:gd name="T15" fmla="*/ 6 h 72"/>
                  <a:gd name="T16" fmla="*/ 7 w 73"/>
                  <a:gd name="T17" fmla="*/ 6 h 72"/>
                  <a:gd name="T18" fmla="*/ 7 w 73"/>
                  <a:gd name="T19"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2">
                    <a:moveTo>
                      <a:pt x="73" y="72"/>
                    </a:moveTo>
                    <a:lnTo>
                      <a:pt x="0" y="72"/>
                    </a:lnTo>
                    <a:lnTo>
                      <a:pt x="0" y="0"/>
                    </a:lnTo>
                    <a:lnTo>
                      <a:pt x="73" y="0"/>
                    </a:lnTo>
                    <a:lnTo>
                      <a:pt x="73" y="72"/>
                    </a:lnTo>
                    <a:close/>
                    <a:moveTo>
                      <a:pt x="7" y="66"/>
                    </a:moveTo>
                    <a:lnTo>
                      <a:pt x="67" y="66"/>
                    </a:lnTo>
                    <a:lnTo>
                      <a:pt x="67" y="6"/>
                    </a:lnTo>
                    <a:lnTo>
                      <a:pt x="7" y="6"/>
                    </a:lnTo>
                    <a:lnTo>
                      <a:pt x="7" y="6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6" name="Rectangle 54"/>
              <p:cNvSpPr>
                <a:spLocks noChangeArrowheads="1"/>
              </p:cNvSpPr>
              <p:nvPr/>
            </p:nvSpPr>
            <p:spPr bwMode="auto">
              <a:xfrm>
                <a:off x="4808539" y="3014664"/>
                <a:ext cx="104775" cy="10477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7" name="Freeform 55"/>
              <p:cNvSpPr>
                <a:spLocks noEditPoints="1"/>
              </p:cNvSpPr>
              <p:nvPr/>
            </p:nvSpPr>
            <p:spPr bwMode="auto">
              <a:xfrm>
                <a:off x="4802189" y="3009901"/>
                <a:ext cx="115888" cy="114300"/>
              </a:xfrm>
              <a:custGeom>
                <a:avLst/>
                <a:gdLst>
                  <a:gd name="T0" fmla="*/ 73 w 73"/>
                  <a:gd name="T1" fmla="*/ 72 h 72"/>
                  <a:gd name="T2" fmla="*/ 0 w 73"/>
                  <a:gd name="T3" fmla="*/ 72 h 72"/>
                  <a:gd name="T4" fmla="*/ 0 w 73"/>
                  <a:gd name="T5" fmla="*/ 0 h 72"/>
                  <a:gd name="T6" fmla="*/ 73 w 73"/>
                  <a:gd name="T7" fmla="*/ 0 h 72"/>
                  <a:gd name="T8" fmla="*/ 73 w 73"/>
                  <a:gd name="T9" fmla="*/ 72 h 72"/>
                  <a:gd name="T10" fmla="*/ 7 w 73"/>
                  <a:gd name="T11" fmla="*/ 66 h 72"/>
                  <a:gd name="T12" fmla="*/ 67 w 73"/>
                  <a:gd name="T13" fmla="*/ 66 h 72"/>
                  <a:gd name="T14" fmla="*/ 67 w 73"/>
                  <a:gd name="T15" fmla="*/ 6 h 72"/>
                  <a:gd name="T16" fmla="*/ 7 w 73"/>
                  <a:gd name="T17" fmla="*/ 6 h 72"/>
                  <a:gd name="T18" fmla="*/ 7 w 73"/>
                  <a:gd name="T19"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2">
                    <a:moveTo>
                      <a:pt x="73" y="72"/>
                    </a:moveTo>
                    <a:lnTo>
                      <a:pt x="0" y="72"/>
                    </a:lnTo>
                    <a:lnTo>
                      <a:pt x="0" y="0"/>
                    </a:lnTo>
                    <a:lnTo>
                      <a:pt x="73" y="0"/>
                    </a:lnTo>
                    <a:lnTo>
                      <a:pt x="73" y="72"/>
                    </a:lnTo>
                    <a:close/>
                    <a:moveTo>
                      <a:pt x="7" y="66"/>
                    </a:moveTo>
                    <a:lnTo>
                      <a:pt x="67" y="66"/>
                    </a:lnTo>
                    <a:lnTo>
                      <a:pt x="67" y="6"/>
                    </a:lnTo>
                    <a:lnTo>
                      <a:pt x="7" y="6"/>
                    </a:lnTo>
                    <a:lnTo>
                      <a:pt x="7" y="6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8" name="Rectangle 56"/>
              <p:cNvSpPr>
                <a:spLocks noChangeArrowheads="1"/>
              </p:cNvSpPr>
              <p:nvPr/>
            </p:nvSpPr>
            <p:spPr bwMode="auto">
              <a:xfrm>
                <a:off x="4808539" y="2181226"/>
                <a:ext cx="104775" cy="10477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09" name="Freeform 57"/>
              <p:cNvSpPr>
                <a:spLocks noEditPoints="1"/>
              </p:cNvSpPr>
              <p:nvPr/>
            </p:nvSpPr>
            <p:spPr bwMode="auto">
              <a:xfrm>
                <a:off x="4802189" y="2176464"/>
                <a:ext cx="115888" cy="115888"/>
              </a:xfrm>
              <a:custGeom>
                <a:avLst/>
                <a:gdLst>
                  <a:gd name="T0" fmla="*/ 73 w 73"/>
                  <a:gd name="T1" fmla="*/ 73 h 73"/>
                  <a:gd name="T2" fmla="*/ 0 w 73"/>
                  <a:gd name="T3" fmla="*/ 73 h 73"/>
                  <a:gd name="T4" fmla="*/ 0 w 73"/>
                  <a:gd name="T5" fmla="*/ 0 h 73"/>
                  <a:gd name="T6" fmla="*/ 73 w 73"/>
                  <a:gd name="T7" fmla="*/ 0 h 73"/>
                  <a:gd name="T8" fmla="*/ 73 w 73"/>
                  <a:gd name="T9" fmla="*/ 73 h 73"/>
                  <a:gd name="T10" fmla="*/ 7 w 73"/>
                  <a:gd name="T11" fmla="*/ 66 h 73"/>
                  <a:gd name="T12" fmla="*/ 67 w 73"/>
                  <a:gd name="T13" fmla="*/ 66 h 73"/>
                  <a:gd name="T14" fmla="*/ 67 w 73"/>
                  <a:gd name="T15" fmla="*/ 7 h 73"/>
                  <a:gd name="T16" fmla="*/ 7 w 73"/>
                  <a:gd name="T17" fmla="*/ 7 h 73"/>
                  <a:gd name="T18" fmla="*/ 7 w 73"/>
                  <a:gd name="T19" fmla="*/ 6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3">
                    <a:moveTo>
                      <a:pt x="73" y="73"/>
                    </a:moveTo>
                    <a:lnTo>
                      <a:pt x="0" y="73"/>
                    </a:lnTo>
                    <a:lnTo>
                      <a:pt x="0" y="0"/>
                    </a:lnTo>
                    <a:lnTo>
                      <a:pt x="73" y="0"/>
                    </a:lnTo>
                    <a:lnTo>
                      <a:pt x="73" y="73"/>
                    </a:lnTo>
                    <a:close/>
                    <a:moveTo>
                      <a:pt x="7" y="66"/>
                    </a:moveTo>
                    <a:lnTo>
                      <a:pt x="67" y="66"/>
                    </a:lnTo>
                    <a:lnTo>
                      <a:pt x="67" y="7"/>
                    </a:lnTo>
                    <a:lnTo>
                      <a:pt x="7" y="7"/>
                    </a:lnTo>
                    <a:lnTo>
                      <a:pt x="7" y="6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0" name="Rectangle 58"/>
              <p:cNvSpPr>
                <a:spLocks noChangeArrowheads="1"/>
              </p:cNvSpPr>
              <p:nvPr/>
            </p:nvSpPr>
            <p:spPr bwMode="auto">
              <a:xfrm>
                <a:off x="5235576" y="2190751"/>
                <a:ext cx="84138" cy="8413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1" name="Freeform 59"/>
              <p:cNvSpPr>
                <a:spLocks noEditPoints="1"/>
              </p:cNvSpPr>
              <p:nvPr/>
            </p:nvSpPr>
            <p:spPr bwMode="auto">
              <a:xfrm>
                <a:off x="5230814" y="2184401"/>
                <a:ext cx="93663" cy="96838"/>
              </a:xfrm>
              <a:custGeom>
                <a:avLst/>
                <a:gdLst>
                  <a:gd name="T0" fmla="*/ 59 w 59"/>
                  <a:gd name="T1" fmla="*/ 61 h 61"/>
                  <a:gd name="T2" fmla="*/ 0 w 59"/>
                  <a:gd name="T3" fmla="*/ 61 h 61"/>
                  <a:gd name="T4" fmla="*/ 0 w 59"/>
                  <a:gd name="T5" fmla="*/ 0 h 61"/>
                  <a:gd name="T6" fmla="*/ 59 w 59"/>
                  <a:gd name="T7" fmla="*/ 0 h 61"/>
                  <a:gd name="T8" fmla="*/ 59 w 59"/>
                  <a:gd name="T9" fmla="*/ 61 h 61"/>
                  <a:gd name="T10" fmla="*/ 6 w 59"/>
                  <a:gd name="T11" fmla="*/ 53 h 61"/>
                  <a:gd name="T12" fmla="*/ 52 w 59"/>
                  <a:gd name="T13" fmla="*/ 53 h 61"/>
                  <a:gd name="T14" fmla="*/ 52 w 59"/>
                  <a:gd name="T15" fmla="*/ 8 h 61"/>
                  <a:gd name="T16" fmla="*/ 6 w 59"/>
                  <a:gd name="T17" fmla="*/ 8 h 61"/>
                  <a:gd name="T18" fmla="*/ 6 w 59"/>
                  <a:gd name="T19" fmla="*/ 5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61">
                    <a:moveTo>
                      <a:pt x="59" y="61"/>
                    </a:moveTo>
                    <a:lnTo>
                      <a:pt x="0" y="61"/>
                    </a:lnTo>
                    <a:lnTo>
                      <a:pt x="0" y="0"/>
                    </a:lnTo>
                    <a:lnTo>
                      <a:pt x="59" y="0"/>
                    </a:lnTo>
                    <a:lnTo>
                      <a:pt x="59" y="61"/>
                    </a:lnTo>
                    <a:close/>
                    <a:moveTo>
                      <a:pt x="6" y="53"/>
                    </a:moveTo>
                    <a:lnTo>
                      <a:pt x="52" y="53"/>
                    </a:lnTo>
                    <a:lnTo>
                      <a:pt x="52" y="8"/>
                    </a:lnTo>
                    <a:lnTo>
                      <a:pt x="6" y="8"/>
                    </a:lnTo>
                    <a:lnTo>
                      <a:pt x="6" y="5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2" name="Rectangle 60"/>
              <p:cNvSpPr>
                <a:spLocks noChangeArrowheads="1"/>
              </p:cNvSpPr>
              <p:nvPr/>
            </p:nvSpPr>
            <p:spPr bwMode="auto">
              <a:xfrm>
                <a:off x="5230814" y="3024189"/>
                <a:ext cx="84138" cy="8413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3" name="Freeform 61"/>
              <p:cNvSpPr>
                <a:spLocks noEditPoints="1"/>
              </p:cNvSpPr>
              <p:nvPr/>
            </p:nvSpPr>
            <p:spPr bwMode="auto">
              <a:xfrm>
                <a:off x="5224464" y="3019426"/>
                <a:ext cx="95250" cy="95250"/>
              </a:xfrm>
              <a:custGeom>
                <a:avLst/>
                <a:gdLst>
                  <a:gd name="T0" fmla="*/ 60 w 60"/>
                  <a:gd name="T1" fmla="*/ 60 h 60"/>
                  <a:gd name="T2" fmla="*/ 0 w 60"/>
                  <a:gd name="T3" fmla="*/ 60 h 60"/>
                  <a:gd name="T4" fmla="*/ 0 w 60"/>
                  <a:gd name="T5" fmla="*/ 0 h 60"/>
                  <a:gd name="T6" fmla="*/ 60 w 60"/>
                  <a:gd name="T7" fmla="*/ 0 h 60"/>
                  <a:gd name="T8" fmla="*/ 60 w 60"/>
                  <a:gd name="T9" fmla="*/ 60 h 60"/>
                  <a:gd name="T10" fmla="*/ 8 w 60"/>
                  <a:gd name="T11" fmla="*/ 53 h 60"/>
                  <a:gd name="T12" fmla="*/ 53 w 60"/>
                  <a:gd name="T13" fmla="*/ 53 h 60"/>
                  <a:gd name="T14" fmla="*/ 53 w 60"/>
                  <a:gd name="T15" fmla="*/ 7 h 60"/>
                  <a:gd name="T16" fmla="*/ 8 w 60"/>
                  <a:gd name="T17" fmla="*/ 7 h 60"/>
                  <a:gd name="T18" fmla="*/ 8 w 60"/>
                  <a:gd name="T19" fmla="*/ 5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60" y="60"/>
                    </a:moveTo>
                    <a:lnTo>
                      <a:pt x="0" y="60"/>
                    </a:lnTo>
                    <a:lnTo>
                      <a:pt x="0" y="0"/>
                    </a:lnTo>
                    <a:lnTo>
                      <a:pt x="60" y="0"/>
                    </a:lnTo>
                    <a:lnTo>
                      <a:pt x="60" y="60"/>
                    </a:lnTo>
                    <a:close/>
                    <a:moveTo>
                      <a:pt x="8" y="53"/>
                    </a:moveTo>
                    <a:lnTo>
                      <a:pt x="53" y="53"/>
                    </a:lnTo>
                    <a:lnTo>
                      <a:pt x="53" y="7"/>
                    </a:lnTo>
                    <a:lnTo>
                      <a:pt x="8" y="7"/>
                    </a:lnTo>
                    <a:lnTo>
                      <a:pt x="8" y="5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4" name="Rectangle 62"/>
              <p:cNvSpPr>
                <a:spLocks noChangeArrowheads="1"/>
              </p:cNvSpPr>
              <p:nvPr/>
            </p:nvSpPr>
            <p:spPr bwMode="auto">
              <a:xfrm>
                <a:off x="4818064" y="2608264"/>
                <a:ext cx="84138" cy="8413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5" name="Freeform 63"/>
              <p:cNvSpPr>
                <a:spLocks noEditPoints="1"/>
              </p:cNvSpPr>
              <p:nvPr/>
            </p:nvSpPr>
            <p:spPr bwMode="auto">
              <a:xfrm>
                <a:off x="4813301" y="2601914"/>
                <a:ext cx="95250" cy="95250"/>
              </a:xfrm>
              <a:custGeom>
                <a:avLst/>
                <a:gdLst>
                  <a:gd name="T0" fmla="*/ 60 w 60"/>
                  <a:gd name="T1" fmla="*/ 60 h 60"/>
                  <a:gd name="T2" fmla="*/ 0 w 60"/>
                  <a:gd name="T3" fmla="*/ 60 h 60"/>
                  <a:gd name="T4" fmla="*/ 0 w 60"/>
                  <a:gd name="T5" fmla="*/ 0 h 60"/>
                  <a:gd name="T6" fmla="*/ 60 w 60"/>
                  <a:gd name="T7" fmla="*/ 0 h 60"/>
                  <a:gd name="T8" fmla="*/ 60 w 60"/>
                  <a:gd name="T9" fmla="*/ 60 h 60"/>
                  <a:gd name="T10" fmla="*/ 7 w 60"/>
                  <a:gd name="T11" fmla="*/ 53 h 60"/>
                  <a:gd name="T12" fmla="*/ 52 w 60"/>
                  <a:gd name="T13" fmla="*/ 53 h 60"/>
                  <a:gd name="T14" fmla="*/ 52 w 60"/>
                  <a:gd name="T15" fmla="*/ 7 h 60"/>
                  <a:gd name="T16" fmla="*/ 7 w 60"/>
                  <a:gd name="T17" fmla="*/ 7 h 60"/>
                  <a:gd name="T18" fmla="*/ 7 w 60"/>
                  <a:gd name="T19" fmla="*/ 5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60" y="60"/>
                    </a:moveTo>
                    <a:lnTo>
                      <a:pt x="0" y="60"/>
                    </a:lnTo>
                    <a:lnTo>
                      <a:pt x="0" y="0"/>
                    </a:lnTo>
                    <a:lnTo>
                      <a:pt x="60" y="0"/>
                    </a:lnTo>
                    <a:lnTo>
                      <a:pt x="60" y="60"/>
                    </a:lnTo>
                    <a:close/>
                    <a:moveTo>
                      <a:pt x="7" y="53"/>
                    </a:moveTo>
                    <a:lnTo>
                      <a:pt x="52" y="53"/>
                    </a:lnTo>
                    <a:lnTo>
                      <a:pt x="52" y="7"/>
                    </a:lnTo>
                    <a:lnTo>
                      <a:pt x="7" y="7"/>
                    </a:lnTo>
                    <a:lnTo>
                      <a:pt x="7" y="5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6" name="Rectangle 64"/>
              <p:cNvSpPr>
                <a:spLocks noChangeArrowheads="1"/>
              </p:cNvSpPr>
              <p:nvPr/>
            </p:nvSpPr>
            <p:spPr bwMode="auto">
              <a:xfrm>
                <a:off x="5643564" y="2608264"/>
                <a:ext cx="84138" cy="8413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17" name="Freeform 65"/>
              <p:cNvSpPr>
                <a:spLocks noEditPoints="1"/>
              </p:cNvSpPr>
              <p:nvPr/>
            </p:nvSpPr>
            <p:spPr bwMode="auto">
              <a:xfrm>
                <a:off x="5638801" y="2601914"/>
                <a:ext cx="95250" cy="95250"/>
              </a:xfrm>
              <a:custGeom>
                <a:avLst/>
                <a:gdLst>
                  <a:gd name="T0" fmla="*/ 60 w 60"/>
                  <a:gd name="T1" fmla="*/ 60 h 60"/>
                  <a:gd name="T2" fmla="*/ 0 w 60"/>
                  <a:gd name="T3" fmla="*/ 60 h 60"/>
                  <a:gd name="T4" fmla="*/ 0 w 60"/>
                  <a:gd name="T5" fmla="*/ 0 h 60"/>
                  <a:gd name="T6" fmla="*/ 60 w 60"/>
                  <a:gd name="T7" fmla="*/ 0 h 60"/>
                  <a:gd name="T8" fmla="*/ 60 w 60"/>
                  <a:gd name="T9" fmla="*/ 60 h 60"/>
                  <a:gd name="T10" fmla="*/ 7 w 60"/>
                  <a:gd name="T11" fmla="*/ 53 h 60"/>
                  <a:gd name="T12" fmla="*/ 53 w 60"/>
                  <a:gd name="T13" fmla="*/ 53 h 60"/>
                  <a:gd name="T14" fmla="*/ 53 w 60"/>
                  <a:gd name="T15" fmla="*/ 7 h 60"/>
                  <a:gd name="T16" fmla="*/ 7 w 60"/>
                  <a:gd name="T17" fmla="*/ 7 h 60"/>
                  <a:gd name="T18" fmla="*/ 7 w 60"/>
                  <a:gd name="T19" fmla="*/ 5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60" y="60"/>
                    </a:moveTo>
                    <a:lnTo>
                      <a:pt x="0" y="60"/>
                    </a:lnTo>
                    <a:lnTo>
                      <a:pt x="0" y="0"/>
                    </a:lnTo>
                    <a:lnTo>
                      <a:pt x="60" y="0"/>
                    </a:lnTo>
                    <a:lnTo>
                      <a:pt x="60" y="60"/>
                    </a:lnTo>
                    <a:close/>
                    <a:moveTo>
                      <a:pt x="7" y="53"/>
                    </a:moveTo>
                    <a:lnTo>
                      <a:pt x="53" y="53"/>
                    </a:lnTo>
                    <a:lnTo>
                      <a:pt x="53" y="7"/>
                    </a:lnTo>
                    <a:lnTo>
                      <a:pt x="7" y="7"/>
                    </a:lnTo>
                    <a:lnTo>
                      <a:pt x="7" y="5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318" name="Group 2"/>
          <p:cNvGrpSpPr/>
          <p:nvPr/>
        </p:nvGrpSpPr>
        <p:grpSpPr>
          <a:xfrm>
            <a:off x="677911" y="2301612"/>
            <a:ext cx="1512168" cy="1512168"/>
            <a:chOff x="677911" y="2301612"/>
            <a:chExt cx="1512168" cy="1512168"/>
          </a:xfrm>
        </p:grpSpPr>
        <p:sp>
          <p:nvSpPr>
            <p:cNvPr id="319" name="Oval 1"/>
            <p:cNvSpPr/>
            <p:nvPr/>
          </p:nvSpPr>
          <p:spPr>
            <a:xfrm>
              <a:off x="677911" y="2301612"/>
              <a:ext cx="1512168" cy="1512168"/>
            </a:xfrm>
            <a:prstGeom prst="ellipse">
              <a:avLst/>
            </a:prstGeom>
            <a:solidFill>
              <a:srgbClr val="F1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320" name="Group 61"/>
            <p:cNvGrpSpPr/>
            <p:nvPr/>
          </p:nvGrpSpPr>
          <p:grpSpPr>
            <a:xfrm>
              <a:off x="991681" y="2732563"/>
              <a:ext cx="893330" cy="633557"/>
              <a:chOff x="4760914" y="687389"/>
              <a:chExt cx="982663" cy="696913"/>
            </a:xfrm>
            <a:solidFill>
              <a:schemeClr val="bg2"/>
            </a:solidFill>
          </p:grpSpPr>
          <p:sp>
            <p:nvSpPr>
              <p:cNvPr id="321" name="Freeform 16"/>
              <p:cNvSpPr>
                <a:spLocks noEditPoints="1"/>
              </p:cNvSpPr>
              <p:nvPr/>
            </p:nvSpPr>
            <p:spPr bwMode="auto">
              <a:xfrm>
                <a:off x="4849814" y="833439"/>
                <a:ext cx="844550" cy="550863"/>
              </a:xfrm>
              <a:custGeom>
                <a:avLst/>
                <a:gdLst>
                  <a:gd name="T0" fmla="*/ 427 w 432"/>
                  <a:gd name="T1" fmla="*/ 129 h 281"/>
                  <a:gd name="T2" fmla="*/ 216 w 432"/>
                  <a:gd name="T3" fmla="*/ 0 h 281"/>
                  <a:gd name="T4" fmla="*/ 5 w 432"/>
                  <a:gd name="T5" fmla="*/ 129 h 281"/>
                  <a:gd name="T6" fmla="*/ 5 w 432"/>
                  <a:gd name="T7" fmla="*/ 152 h 281"/>
                  <a:gd name="T8" fmla="*/ 216 w 432"/>
                  <a:gd name="T9" fmla="*/ 281 h 281"/>
                  <a:gd name="T10" fmla="*/ 427 w 432"/>
                  <a:gd name="T11" fmla="*/ 152 h 281"/>
                  <a:gd name="T12" fmla="*/ 427 w 432"/>
                  <a:gd name="T13" fmla="*/ 129 h 281"/>
                  <a:gd name="T14" fmla="*/ 216 w 432"/>
                  <a:gd name="T15" fmla="*/ 242 h 281"/>
                  <a:gd name="T16" fmla="*/ 45 w 432"/>
                  <a:gd name="T17" fmla="*/ 141 h 281"/>
                  <a:gd name="T18" fmla="*/ 57 w 432"/>
                  <a:gd name="T19" fmla="*/ 129 h 281"/>
                  <a:gd name="T20" fmla="*/ 150 w 432"/>
                  <a:gd name="T21" fmla="*/ 57 h 281"/>
                  <a:gd name="T22" fmla="*/ 216 w 432"/>
                  <a:gd name="T23" fmla="*/ 37 h 281"/>
                  <a:gd name="T24" fmla="*/ 282 w 432"/>
                  <a:gd name="T25" fmla="*/ 56 h 281"/>
                  <a:gd name="T26" fmla="*/ 375 w 432"/>
                  <a:gd name="T27" fmla="*/ 129 h 281"/>
                  <a:gd name="T28" fmla="*/ 387 w 432"/>
                  <a:gd name="T29" fmla="*/ 141 h 281"/>
                  <a:gd name="T30" fmla="*/ 216 w 432"/>
                  <a:gd name="T31" fmla="*/ 242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32" h="281">
                    <a:moveTo>
                      <a:pt x="427" y="129"/>
                    </a:moveTo>
                    <a:cubicBezTo>
                      <a:pt x="424" y="123"/>
                      <a:pt x="333" y="0"/>
                      <a:pt x="216" y="0"/>
                    </a:cubicBezTo>
                    <a:cubicBezTo>
                      <a:pt x="100" y="0"/>
                      <a:pt x="9" y="123"/>
                      <a:pt x="5" y="129"/>
                    </a:cubicBezTo>
                    <a:cubicBezTo>
                      <a:pt x="0" y="136"/>
                      <a:pt x="0" y="145"/>
                      <a:pt x="5" y="152"/>
                    </a:cubicBezTo>
                    <a:cubicBezTo>
                      <a:pt x="9" y="158"/>
                      <a:pt x="100" y="281"/>
                      <a:pt x="216" y="281"/>
                    </a:cubicBezTo>
                    <a:cubicBezTo>
                      <a:pt x="333" y="281"/>
                      <a:pt x="424" y="157"/>
                      <a:pt x="427" y="152"/>
                    </a:cubicBezTo>
                    <a:cubicBezTo>
                      <a:pt x="432" y="145"/>
                      <a:pt x="432" y="136"/>
                      <a:pt x="427" y="129"/>
                    </a:cubicBezTo>
                    <a:close/>
                    <a:moveTo>
                      <a:pt x="216" y="242"/>
                    </a:moveTo>
                    <a:cubicBezTo>
                      <a:pt x="129" y="242"/>
                      <a:pt x="45" y="141"/>
                      <a:pt x="45" y="141"/>
                    </a:cubicBezTo>
                    <a:cubicBezTo>
                      <a:pt x="45" y="141"/>
                      <a:pt x="50" y="136"/>
                      <a:pt x="57" y="129"/>
                    </a:cubicBezTo>
                    <a:cubicBezTo>
                      <a:pt x="77" y="107"/>
                      <a:pt x="110" y="76"/>
                      <a:pt x="150" y="57"/>
                    </a:cubicBezTo>
                    <a:cubicBezTo>
                      <a:pt x="171" y="45"/>
                      <a:pt x="194" y="37"/>
                      <a:pt x="216" y="37"/>
                    </a:cubicBezTo>
                    <a:cubicBezTo>
                      <a:pt x="238" y="37"/>
                      <a:pt x="261" y="45"/>
                      <a:pt x="282" y="56"/>
                    </a:cubicBezTo>
                    <a:cubicBezTo>
                      <a:pt x="322" y="75"/>
                      <a:pt x="355" y="107"/>
                      <a:pt x="375" y="129"/>
                    </a:cubicBezTo>
                    <a:cubicBezTo>
                      <a:pt x="383" y="136"/>
                      <a:pt x="387" y="141"/>
                      <a:pt x="387" y="141"/>
                    </a:cubicBezTo>
                    <a:cubicBezTo>
                      <a:pt x="387" y="141"/>
                      <a:pt x="303" y="242"/>
                      <a:pt x="216" y="242"/>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2" name="Freeform 17"/>
              <p:cNvSpPr>
                <a:spLocks noEditPoints="1"/>
              </p:cNvSpPr>
              <p:nvPr/>
            </p:nvSpPr>
            <p:spPr bwMode="auto">
              <a:xfrm>
                <a:off x="5068889" y="908051"/>
                <a:ext cx="400050" cy="401638"/>
              </a:xfrm>
              <a:custGeom>
                <a:avLst/>
                <a:gdLst>
                  <a:gd name="T0" fmla="*/ 102 w 205"/>
                  <a:gd name="T1" fmla="*/ 0 h 205"/>
                  <a:gd name="T2" fmla="*/ 0 w 205"/>
                  <a:gd name="T3" fmla="*/ 102 h 205"/>
                  <a:gd name="T4" fmla="*/ 102 w 205"/>
                  <a:gd name="T5" fmla="*/ 205 h 205"/>
                  <a:gd name="T6" fmla="*/ 205 w 205"/>
                  <a:gd name="T7" fmla="*/ 102 h 205"/>
                  <a:gd name="T8" fmla="*/ 102 w 205"/>
                  <a:gd name="T9" fmla="*/ 0 h 205"/>
                  <a:gd name="T10" fmla="*/ 68 w 205"/>
                  <a:gd name="T11" fmla="*/ 113 h 205"/>
                  <a:gd name="T12" fmla="*/ 54 w 205"/>
                  <a:gd name="T13" fmla="*/ 135 h 205"/>
                  <a:gd name="T14" fmla="*/ 50 w 205"/>
                  <a:gd name="T15" fmla="*/ 136 h 205"/>
                  <a:gd name="T16" fmla="*/ 32 w 205"/>
                  <a:gd name="T17" fmla="*/ 122 h 205"/>
                  <a:gd name="T18" fmla="*/ 44 w 205"/>
                  <a:gd name="T19" fmla="*/ 53 h 205"/>
                  <a:gd name="T20" fmla="*/ 93 w 205"/>
                  <a:gd name="T21" fmla="*/ 26 h 205"/>
                  <a:gd name="T22" fmla="*/ 93 w 205"/>
                  <a:gd name="T23" fmla="*/ 26 h 205"/>
                  <a:gd name="T24" fmla="*/ 112 w 205"/>
                  <a:gd name="T25" fmla="*/ 44 h 205"/>
                  <a:gd name="T26" fmla="*/ 94 w 205"/>
                  <a:gd name="T27" fmla="*/ 62 h 205"/>
                  <a:gd name="T28" fmla="*/ 72 w 205"/>
                  <a:gd name="T29" fmla="*/ 77 h 205"/>
                  <a:gd name="T30" fmla="*/ 68 w 205"/>
                  <a:gd name="T31" fmla="*/ 113 h 205"/>
                  <a:gd name="T32" fmla="*/ 141 w 205"/>
                  <a:gd name="T33" fmla="*/ 118 h 205"/>
                  <a:gd name="T34" fmla="*/ 164 w 205"/>
                  <a:gd name="T35" fmla="*/ 141 h 205"/>
                  <a:gd name="T36" fmla="*/ 141 w 205"/>
                  <a:gd name="T37" fmla="*/ 164 h 205"/>
                  <a:gd name="T38" fmla="*/ 118 w 205"/>
                  <a:gd name="T39" fmla="*/ 141 h 205"/>
                  <a:gd name="T40" fmla="*/ 141 w 205"/>
                  <a:gd name="T41" fmla="*/ 118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5" h="205">
                    <a:moveTo>
                      <a:pt x="102" y="0"/>
                    </a:moveTo>
                    <a:cubicBezTo>
                      <a:pt x="46" y="0"/>
                      <a:pt x="0" y="46"/>
                      <a:pt x="0" y="102"/>
                    </a:cubicBezTo>
                    <a:cubicBezTo>
                      <a:pt x="0" y="159"/>
                      <a:pt x="46" y="205"/>
                      <a:pt x="102" y="205"/>
                    </a:cubicBezTo>
                    <a:cubicBezTo>
                      <a:pt x="159" y="205"/>
                      <a:pt x="205" y="159"/>
                      <a:pt x="205" y="102"/>
                    </a:cubicBezTo>
                    <a:cubicBezTo>
                      <a:pt x="205" y="46"/>
                      <a:pt x="159" y="0"/>
                      <a:pt x="102" y="0"/>
                    </a:cubicBezTo>
                    <a:close/>
                    <a:moveTo>
                      <a:pt x="68" y="113"/>
                    </a:moveTo>
                    <a:cubicBezTo>
                      <a:pt x="70" y="123"/>
                      <a:pt x="64" y="133"/>
                      <a:pt x="54" y="135"/>
                    </a:cubicBezTo>
                    <a:cubicBezTo>
                      <a:pt x="53" y="136"/>
                      <a:pt x="51" y="136"/>
                      <a:pt x="50" y="136"/>
                    </a:cubicBezTo>
                    <a:cubicBezTo>
                      <a:pt x="41" y="136"/>
                      <a:pt x="34" y="130"/>
                      <a:pt x="32" y="122"/>
                    </a:cubicBezTo>
                    <a:cubicBezTo>
                      <a:pt x="24" y="88"/>
                      <a:pt x="34" y="66"/>
                      <a:pt x="44" y="53"/>
                    </a:cubicBezTo>
                    <a:cubicBezTo>
                      <a:pt x="58" y="35"/>
                      <a:pt x="80" y="26"/>
                      <a:pt x="93" y="26"/>
                    </a:cubicBezTo>
                    <a:cubicBezTo>
                      <a:pt x="93" y="26"/>
                      <a:pt x="93" y="26"/>
                      <a:pt x="93" y="26"/>
                    </a:cubicBezTo>
                    <a:cubicBezTo>
                      <a:pt x="104" y="26"/>
                      <a:pt x="112" y="34"/>
                      <a:pt x="112" y="44"/>
                    </a:cubicBezTo>
                    <a:cubicBezTo>
                      <a:pt x="112" y="54"/>
                      <a:pt x="104" y="62"/>
                      <a:pt x="94" y="62"/>
                    </a:cubicBezTo>
                    <a:cubicBezTo>
                      <a:pt x="90" y="63"/>
                      <a:pt x="79" y="67"/>
                      <a:pt x="72" y="77"/>
                    </a:cubicBezTo>
                    <a:cubicBezTo>
                      <a:pt x="65" y="86"/>
                      <a:pt x="64" y="99"/>
                      <a:pt x="68" y="113"/>
                    </a:cubicBezTo>
                    <a:close/>
                    <a:moveTo>
                      <a:pt x="141" y="118"/>
                    </a:moveTo>
                    <a:cubicBezTo>
                      <a:pt x="154" y="118"/>
                      <a:pt x="164" y="128"/>
                      <a:pt x="164" y="141"/>
                    </a:cubicBezTo>
                    <a:cubicBezTo>
                      <a:pt x="164" y="153"/>
                      <a:pt x="154" y="164"/>
                      <a:pt x="141" y="164"/>
                    </a:cubicBezTo>
                    <a:cubicBezTo>
                      <a:pt x="128" y="164"/>
                      <a:pt x="118" y="153"/>
                      <a:pt x="118" y="141"/>
                    </a:cubicBezTo>
                    <a:cubicBezTo>
                      <a:pt x="118" y="128"/>
                      <a:pt x="128" y="118"/>
                      <a:pt x="141" y="11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3" name="Freeform 18"/>
              <p:cNvSpPr/>
              <p:nvPr/>
            </p:nvSpPr>
            <p:spPr bwMode="auto">
              <a:xfrm>
                <a:off x="4760914" y="933451"/>
                <a:ext cx="114300" cy="88900"/>
              </a:xfrm>
              <a:custGeom>
                <a:avLst/>
                <a:gdLst>
                  <a:gd name="T0" fmla="*/ 63 w 72"/>
                  <a:gd name="T1" fmla="*/ 56 h 56"/>
                  <a:gd name="T2" fmla="*/ 0 w 72"/>
                  <a:gd name="T3" fmla="*/ 11 h 56"/>
                  <a:gd name="T4" fmla="*/ 9 w 72"/>
                  <a:gd name="T5" fmla="*/ 0 h 56"/>
                  <a:gd name="T6" fmla="*/ 72 w 72"/>
                  <a:gd name="T7" fmla="*/ 45 h 56"/>
                  <a:gd name="T8" fmla="*/ 63 w 72"/>
                  <a:gd name="T9" fmla="*/ 56 h 56"/>
                </a:gdLst>
                <a:ahLst/>
                <a:cxnLst>
                  <a:cxn ang="0">
                    <a:pos x="T0" y="T1"/>
                  </a:cxn>
                  <a:cxn ang="0">
                    <a:pos x="T2" y="T3"/>
                  </a:cxn>
                  <a:cxn ang="0">
                    <a:pos x="T4" y="T5"/>
                  </a:cxn>
                  <a:cxn ang="0">
                    <a:pos x="T6" y="T7"/>
                  </a:cxn>
                  <a:cxn ang="0">
                    <a:pos x="T8" y="T9"/>
                  </a:cxn>
                </a:cxnLst>
                <a:rect l="0" t="0" r="r" b="b"/>
                <a:pathLst>
                  <a:path w="72" h="56">
                    <a:moveTo>
                      <a:pt x="63" y="56"/>
                    </a:moveTo>
                    <a:lnTo>
                      <a:pt x="0" y="11"/>
                    </a:lnTo>
                    <a:lnTo>
                      <a:pt x="9" y="0"/>
                    </a:lnTo>
                    <a:lnTo>
                      <a:pt x="72" y="45"/>
                    </a:lnTo>
                    <a:lnTo>
                      <a:pt x="63" y="5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4" name="Freeform 19"/>
              <p:cNvSpPr/>
              <p:nvPr/>
            </p:nvSpPr>
            <p:spPr bwMode="auto">
              <a:xfrm>
                <a:off x="4832351" y="855664"/>
                <a:ext cx="104775" cy="106363"/>
              </a:xfrm>
              <a:custGeom>
                <a:avLst/>
                <a:gdLst>
                  <a:gd name="T0" fmla="*/ 57 w 66"/>
                  <a:gd name="T1" fmla="*/ 67 h 67"/>
                  <a:gd name="T2" fmla="*/ 0 w 66"/>
                  <a:gd name="T3" fmla="*/ 9 h 67"/>
                  <a:gd name="T4" fmla="*/ 9 w 66"/>
                  <a:gd name="T5" fmla="*/ 0 h 67"/>
                  <a:gd name="T6" fmla="*/ 66 w 66"/>
                  <a:gd name="T7" fmla="*/ 57 h 67"/>
                  <a:gd name="T8" fmla="*/ 57 w 66"/>
                  <a:gd name="T9" fmla="*/ 67 h 67"/>
                </a:gdLst>
                <a:ahLst/>
                <a:cxnLst>
                  <a:cxn ang="0">
                    <a:pos x="T0" y="T1"/>
                  </a:cxn>
                  <a:cxn ang="0">
                    <a:pos x="T2" y="T3"/>
                  </a:cxn>
                  <a:cxn ang="0">
                    <a:pos x="T4" y="T5"/>
                  </a:cxn>
                  <a:cxn ang="0">
                    <a:pos x="T6" y="T7"/>
                  </a:cxn>
                  <a:cxn ang="0">
                    <a:pos x="T8" y="T9"/>
                  </a:cxn>
                </a:cxnLst>
                <a:rect l="0" t="0" r="r" b="b"/>
                <a:pathLst>
                  <a:path w="66" h="67">
                    <a:moveTo>
                      <a:pt x="57" y="67"/>
                    </a:moveTo>
                    <a:lnTo>
                      <a:pt x="0" y="9"/>
                    </a:lnTo>
                    <a:lnTo>
                      <a:pt x="9" y="0"/>
                    </a:lnTo>
                    <a:lnTo>
                      <a:pt x="66" y="57"/>
                    </a:lnTo>
                    <a:lnTo>
                      <a:pt x="57" y="6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5" name="Freeform 20"/>
              <p:cNvSpPr/>
              <p:nvPr/>
            </p:nvSpPr>
            <p:spPr bwMode="auto">
              <a:xfrm>
                <a:off x="4911726" y="804864"/>
                <a:ext cx="90488" cy="109538"/>
              </a:xfrm>
              <a:custGeom>
                <a:avLst/>
                <a:gdLst>
                  <a:gd name="T0" fmla="*/ 46 w 57"/>
                  <a:gd name="T1" fmla="*/ 69 h 69"/>
                  <a:gd name="T2" fmla="*/ 0 w 57"/>
                  <a:gd name="T3" fmla="*/ 7 h 69"/>
                  <a:gd name="T4" fmla="*/ 10 w 57"/>
                  <a:gd name="T5" fmla="*/ 0 h 69"/>
                  <a:gd name="T6" fmla="*/ 57 w 57"/>
                  <a:gd name="T7" fmla="*/ 62 h 69"/>
                  <a:gd name="T8" fmla="*/ 46 w 57"/>
                  <a:gd name="T9" fmla="*/ 69 h 69"/>
                </a:gdLst>
                <a:ahLst/>
                <a:cxnLst>
                  <a:cxn ang="0">
                    <a:pos x="T0" y="T1"/>
                  </a:cxn>
                  <a:cxn ang="0">
                    <a:pos x="T2" y="T3"/>
                  </a:cxn>
                  <a:cxn ang="0">
                    <a:pos x="T4" y="T5"/>
                  </a:cxn>
                  <a:cxn ang="0">
                    <a:pos x="T6" y="T7"/>
                  </a:cxn>
                  <a:cxn ang="0">
                    <a:pos x="T8" y="T9"/>
                  </a:cxn>
                </a:cxnLst>
                <a:rect l="0" t="0" r="r" b="b"/>
                <a:pathLst>
                  <a:path w="57" h="69">
                    <a:moveTo>
                      <a:pt x="46" y="69"/>
                    </a:moveTo>
                    <a:lnTo>
                      <a:pt x="0" y="7"/>
                    </a:lnTo>
                    <a:lnTo>
                      <a:pt x="10" y="0"/>
                    </a:lnTo>
                    <a:lnTo>
                      <a:pt x="57" y="62"/>
                    </a:lnTo>
                    <a:lnTo>
                      <a:pt x="46" y="6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6" name="Freeform 21"/>
              <p:cNvSpPr/>
              <p:nvPr/>
            </p:nvSpPr>
            <p:spPr bwMode="auto">
              <a:xfrm>
                <a:off x="4994276" y="752476"/>
                <a:ext cx="76200" cy="117475"/>
              </a:xfrm>
              <a:custGeom>
                <a:avLst/>
                <a:gdLst>
                  <a:gd name="T0" fmla="*/ 37 w 48"/>
                  <a:gd name="T1" fmla="*/ 74 h 74"/>
                  <a:gd name="T2" fmla="*/ 0 w 48"/>
                  <a:gd name="T3" fmla="*/ 6 h 74"/>
                  <a:gd name="T4" fmla="*/ 11 w 48"/>
                  <a:gd name="T5" fmla="*/ 0 h 74"/>
                  <a:gd name="T6" fmla="*/ 48 w 48"/>
                  <a:gd name="T7" fmla="*/ 67 h 74"/>
                  <a:gd name="T8" fmla="*/ 37 w 48"/>
                  <a:gd name="T9" fmla="*/ 74 h 74"/>
                </a:gdLst>
                <a:ahLst/>
                <a:cxnLst>
                  <a:cxn ang="0">
                    <a:pos x="T0" y="T1"/>
                  </a:cxn>
                  <a:cxn ang="0">
                    <a:pos x="T2" y="T3"/>
                  </a:cxn>
                  <a:cxn ang="0">
                    <a:pos x="T4" y="T5"/>
                  </a:cxn>
                  <a:cxn ang="0">
                    <a:pos x="T6" y="T7"/>
                  </a:cxn>
                  <a:cxn ang="0">
                    <a:pos x="T8" y="T9"/>
                  </a:cxn>
                </a:cxnLst>
                <a:rect l="0" t="0" r="r" b="b"/>
                <a:pathLst>
                  <a:path w="48" h="74">
                    <a:moveTo>
                      <a:pt x="37" y="74"/>
                    </a:moveTo>
                    <a:lnTo>
                      <a:pt x="0" y="6"/>
                    </a:lnTo>
                    <a:lnTo>
                      <a:pt x="11" y="0"/>
                    </a:lnTo>
                    <a:lnTo>
                      <a:pt x="48" y="67"/>
                    </a:lnTo>
                    <a:lnTo>
                      <a:pt x="37" y="7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7" name="Freeform 22"/>
              <p:cNvSpPr/>
              <p:nvPr/>
            </p:nvSpPr>
            <p:spPr bwMode="auto">
              <a:xfrm>
                <a:off x="5081589" y="709614"/>
                <a:ext cx="58738" cy="120650"/>
              </a:xfrm>
              <a:custGeom>
                <a:avLst/>
                <a:gdLst>
                  <a:gd name="T0" fmla="*/ 25 w 37"/>
                  <a:gd name="T1" fmla="*/ 76 h 76"/>
                  <a:gd name="T2" fmla="*/ 0 w 37"/>
                  <a:gd name="T3" fmla="*/ 4 h 76"/>
                  <a:gd name="T4" fmla="*/ 13 w 37"/>
                  <a:gd name="T5" fmla="*/ 0 h 76"/>
                  <a:gd name="T6" fmla="*/ 37 w 37"/>
                  <a:gd name="T7" fmla="*/ 72 h 76"/>
                  <a:gd name="T8" fmla="*/ 25 w 37"/>
                  <a:gd name="T9" fmla="*/ 76 h 76"/>
                </a:gdLst>
                <a:ahLst/>
                <a:cxnLst>
                  <a:cxn ang="0">
                    <a:pos x="T0" y="T1"/>
                  </a:cxn>
                  <a:cxn ang="0">
                    <a:pos x="T2" y="T3"/>
                  </a:cxn>
                  <a:cxn ang="0">
                    <a:pos x="T4" y="T5"/>
                  </a:cxn>
                  <a:cxn ang="0">
                    <a:pos x="T6" y="T7"/>
                  </a:cxn>
                  <a:cxn ang="0">
                    <a:pos x="T8" y="T9"/>
                  </a:cxn>
                </a:cxnLst>
                <a:rect l="0" t="0" r="r" b="b"/>
                <a:pathLst>
                  <a:path w="37" h="76">
                    <a:moveTo>
                      <a:pt x="25" y="76"/>
                    </a:moveTo>
                    <a:lnTo>
                      <a:pt x="0" y="4"/>
                    </a:lnTo>
                    <a:lnTo>
                      <a:pt x="13" y="0"/>
                    </a:lnTo>
                    <a:lnTo>
                      <a:pt x="37" y="72"/>
                    </a:lnTo>
                    <a:lnTo>
                      <a:pt x="25" y="7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8" name="Freeform 23"/>
              <p:cNvSpPr/>
              <p:nvPr/>
            </p:nvSpPr>
            <p:spPr bwMode="auto">
              <a:xfrm>
                <a:off x="5180014" y="693739"/>
                <a:ext cx="39688" cy="119063"/>
              </a:xfrm>
              <a:custGeom>
                <a:avLst/>
                <a:gdLst>
                  <a:gd name="T0" fmla="*/ 12 w 25"/>
                  <a:gd name="T1" fmla="*/ 75 h 75"/>
                  <a:gd name="T2" fmla="*/ 0 w 25"/>
                  <a:gd name="T3" fmla="*/ 2 h 75"/>
                  <a:gd name="T4" fmla="*/ 12 w 25"/>
                  <a:gd name="T5" fmla="*/ 0 h 75"/>
                  <a:gd name="T6" fmla="*/ 25 w 25"/>
                  <a:gd name="T7" fmla="*/ 72 h 75"/>
                  <a:gd name="T8" fmla="*/ 12 w 25"/>
                  <a:gd name="T9" fmla="*/ 75 h 75"/>
                </a:gdLst>
                <a:ahLst/>
                <a:cxnLst>
                  <a:cxn ang="0">
                    <a:pos x="T0" y="T1"/>
                  </a:cxn>
                  <a:cxn ang="0">
                    <a:pos x="T2" y="T3"/>
                  </a:cxn>
                  <a:cxn ang="0">
                    <a:pos x="T4" y="T5"/>
                  </a:cxn>
                  <a:cxn ang="0">
                    <a:pos x="T6" y="T7"/>
                  </a:cxn>
                  <a:cxn ang="0">
                    <a:pos x="T8" y="T9"/>
                  </a:cxn>
                </a:cxnLst>
                <a:rect l="0" t="0" r="r" b="b"/>
                <a:pathLst>
                  <a:path w="25" h="75">
                    <a:moveTo>
                      <a:pt x="12" y="75"/>
                    </a:moveTo>
                    <a:lnTo>
                      <a:pt x="0" y="2"/>
                    </a:lnTo>
                    <a:lnTo>
                      <a:pt x="12" y="0"/>
                    </a:lnTo>
                    <a:lnTo>
                      <a:pt x="25" y="72"/>
                    </a:lnTo>
                    <a:lnTo>
                      <a:pt x="12" y="7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29" name="Freeform 24"/>
              <p:cNvSpPr/>
              <p:nvPr/>
            </p:nvSpPr>
            <p:spPr bwMode="auto">
              <a:xfrm>
                <a:off x="5281614" y="687389"/>
                <a:ext cx="25400" cy="115888"/>
              </a:xfrm>
              <a:custGeom>
                <a:avLst/>
                <a:gdLst>
                  <a:gd name="T0" fmla="*/ 12 w 16"/>
                  <a:gd name="T1" fmla="*/ 73 h 73"/>
                  <a:gd name="T2" fmla="*/ 0 w 16"/>
                  <a:gd name="T3" fmla="*/ 73 h 73"/>
                  <a:gd name="T4" fmla="*/ 4 w 16"/>
                  <a:gd name="T5" fmla="*/ 0 h 73"/>
                  <a:gd name="T6" fmla="*/ 16 w 16"/>
                  <a:gd name="T7" fmla="*/ 0 h 73"/>
                  <a:gd name="T8" fmla="*/ 12 w 16"/>
                  <a:gd name="T9" fmla="*/ 73 h 73"/>
                </a:gdLst>
                <a:ahLst/>
                <a:cxnLst>
                  <a:cxn ang="0">
                    <a:pos x="T0" y="T1"/>
                  </a:cxn>
                  <a:cxn ang="0">
                    <a:pos x="T2" y="T3"/>
                  </a:cxn>
                  <a:cxn ang="0">
                    <a:pos x="T4" y="T5"/>
                  </a:cxn>
                  <a:cxn ang="0">
                    <a:pos x="T6" y="T7"/>
                  </a:cxn>
                  <a:cxn ang="0">
                    <a:pos x="T8" y="T9"/>
                  </a:cxn>
                </a:cxnLst>
                <a:rect l="0" t="0" r="r" b="b"/>
                <a:pathLst>
                  <a:path w="16" h="73">
                    <a:moveTo>
                      <a:pt x="12" y="73"/>
                    </a:moveTo>
                    <a:lnTo>
                      <a:pt x="0" y="73"/>
                    </a:lnTo>
                    <a:lnTo>
                      <a:pt x="4" y="0"/>
                    </a:lnTo>
                    <a:lnTo>
                      <a:pt x="16" y="0"/>
                    </a:lnTo>
                    <a:lnTo>
                      <a:pt x="12" y="73"/>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0" name="Freeform 25"/>
              <p:cNvSpPr/>
              <p:nvPr/>
            </p:nvSpPr>
            <p:spPr bwMode="auto">
              <a:xfrm>
                <a:off x="5356226" y="709614"/>
                <a:ext cx="53975" cy="112713"/>
              </a:xfrm>
              <a:custGeom>
                <a:avLst/>
                <a:gdLst>
                  <a:gd name="T0" fmla="*/ 14 w 34"/>
                  <a:gd name="T1" fmla="*/ 71 h 71"/>
                  <a:gd name="T2" fmla="*/ 0 w 34"/>
                  <a:gd name="T3" fmla="*/ 67 h 71"/>
                  <a:gd name="T4" fmla="*/ 21 w 34"/>
                  <a:gd name="T5" fmla="*/ 0 h 71"/>
                  <a:gd name="T6" fmla="*/ 34 w 34"/>
                  <a:gd name="T7" fmla="*/ 3 h 71"/>
                  <a:gd name="T8" fmla="*/ 14 w 34"/>
                  <a:gd name="T9" fmla="*/ 71 h 71"/>
                </a:gdLst>
                <a:ahLst/>
                <a:cxnLst>
                  <a:cxn ang="0">
                    <a:pos x="T0" y="T1"/>
                  </a:cxn>
                  <a:cxn ang="0">
                    <a:pos x="T2" y="T3"/>
                  </a:cxn>
                  <a:cxn ang="0">
                    <a:pos x="T4" y="T5"/>
                  </a:cxn>
                  <a:cxn ang="0">
                    <a:pos x="T6" y="T7"/>
                  </a:cxn>
                  <a:cxn ang="0">
                    <a:pos x="T8" y="T9"/>
                  </a:cxn>
                </a:cxnLst>
                <a:rect l="0" t="0" r="r" b="b"/>
                <a:pathLst>
                  <a:path w="34" h="71">
                    <a:moveTo>
                      <a:pt x="14" y="71"/>
                    </a:moveTo>
                    <a:lnTo>
                      <a:pt x="0" y="67"/>
                    </a:lnTo>
                    <a:lnTo>
                      <a:pt x="21" y="0"/>
                    </a:lnTo>
                    <a:lnTo>
                      <a:pt x="34" y="3"/>
                    </a:lnTo>
                    <a:lnTo>
                      <a:pt x="14" y="71"/>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1" name="Freeform 26"/>
              <p:cNvSpPr/>
              <p:nvPr/>
            </p:nvSpPr>
            <p:spPr bwMode="auto">
              <a:xfrm>
                <a:off x="5434014" y="739776"/>
                <a:ext cx="63500" cy="104775"/>
              </a:xfrm>
              <a:custGeom>
                <a:avLst/>
                <a:gdLst>
                  <a:gd name="T0" fmla="*/ 13 w 40"/>
                  <a:gd name="T1" fmla="*/ 66 h 66"/>
                  <a:gd name="T2" fmla="*/ 0 w 40"/>
                  <a:gd name="T3" fmla="*/ 61 h 66"/>
                  <a:gd name="T4" fmla="*/ 27 w 40"/>
                  <a:gd name="T5" fmla="*/ 0 h 66"/>
                  <a:gd name="T6" fmla="*/ 40 w 40"/>
                  <a:gd name="T7" fmla="*/ 6 h 66"/>
                  <a:gd name="T8" fmla="*/ 13 w 40"/>
                  <a:gd name="T9" fmla="*/ 66 h 66"/>
                </a:gdLst>
                <a:ahLst/>
                <a:cxnLst>
                  <a:cxn ang="0">
                    <a:pos x="T0" y="T1"/>
                  </a:cxn>
                  <a:cxn ang="0">
                    <a:pos x="T2" y="T3"/>
                  </a:cxn>
                  <a:cxn ang="0">
                    <a:pos x="T4" y="T5"/>
                  </a:cxn>
                  <a:cxn ang="0">
                    <a:pos x="T6" y="T7"/>
                  </a:cxn>
                  <a:cxn ang="0">
                    <a:pos x="T8" y="T9"/>
                  </a:cxn>
                </a:cxnLst>
                <a:rect l="0" t="0" r="r" b="b"/>
                <a:pathLst>
                  <a:path w="40" h="66">
                    <a:moveTo>
                      <a:pt x="13" y="66"/>
                    </a:moveTo>
                    <a:lnTo>
                      <a:pt x="0" y="61"/>
                    </a:lnTo>
                    <a:lnTo>
                      <a:pt x="27" y="0"/>
                    </a:lnTo>
                    <a:lnTo>
                      <a:pt x="40" y="6"/>
                    </a:lnTo>
                    <a:lnTo>
                      <a:pt x="13" y="6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2" name="Freeform 27"/>
              <p:cNvSpPr/>
              <p:nvPr/>
            </p:nvSpPr>
            <p:spPr bwMode="auto">
              <a:xfrm>
                <a:off x="5499101" y="779464"/>
                <a:ext cx="76200" cy="95250"/>
              </a:xfrm>
              <a:custGeom>
                <a:avLst/>
                <a:gdLst>
                  <a:gd name="T0" fmla="*/ 11 w 48"/>
                  <a:gd name="T1" fmla="*/ 60 h 60"/>
                  <a:gd name="T2" fmla="*/ 0 w 48"/>
                  <a:gd name="T3" fmla="*/ 53 h 60"/>
                  <a:gd name="T4" fmla="*/ 38 w 48"/>
                  <a:gd name="T5" fmla="*/ 0 h 60"/>
                  <a:gd name="T6" fmla="*/ 48 w 48"/>
                  <a:gd name="T7" fmla="*/ 9 h 60"/>
                  <a:gd name="T8" fmla="*/ 11 w 48"/>
                  <a:gd name="T9" fmla="*/ 60 h 60"/>
                </a:gdLst>
                <a:ahLst/>
                <a:cxnLst>
                  <a:cxn ang="0">
                    <a:pos x="T0" y="T1"/>
                  </a:cxn>
                  <a:cxn ang="0">
                    <a:pos x="T2" y="T3"/>
                  </a:cxn>
                  <a:cxn ang="0">
                    <a:pos x="T4" y="T5"/>
                  </a:cxn>
                  <a:cxn ang="0">
                    <a:pos x="T6" y="T7"/>
                  </a:cxn>
                  <a:cxn ang="0">
                    <a:pos x="T8" y="T9"/>
                  </a:cxn>
                </a:cxnLst>
                <a:rect l="0" t="0" r="r" b="b"/>
                <a:pathLst>
                  <a:path w="48" h="60">
                    <a:moveTo>
                      <a:pt x="11" y="60"/>
                    </a:moveTo>
                    <a:lnTo>
                      <a:pt x="0" y="53"/>
                    </a:lnTo>
                    <a:lnTo>
                      <a:pt x="38" y="0"/>
                    </a:lnTo>
                    <a:lnTo>
                      <a:pt x="48" y="9"/>
                    </a:lnTo>
                    <a:lnTo>
                      <a:pt x="11" y="6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3" name="Freeform 28"/>
              <p:cNvSpPr/>
              <p:nvPr/>
            </p:nvSpPr>
            <p:spPr bwMode="auto">
              <a:xfrm>
                <a:off x="5559426" y="830264"/>
                <a:ext cx="76200" cy="87313"/>
              </a:xfrm>
              <a:custGeom>
                <a:avLst/>
                <a:gdLst>
                  <a:gd name="T0" fmla="*/ 10 w 48"/>
                  <a:gd name="T1" fmla="*/ 55 h 55"/>
                  <a:gd name="T2" fmla="*/ 0 w 48"/>
                  <a:gd name="T3" fmla="*/ 48 h 55"/>
                  <a:gd name="T4" fmla="*/ 38 w 48"/>
                  <a:gd name="T5" fmla="*/ 0 h 55"/>
                  <a:gd name="T6" fmla="*/ 48 w 48"/>
                  <a:gd name="T7" fmla="*/ 9 h 55"/>
                  <a:gd name="T8" fmla="*/ 10 w 48"/>
                  <a:gd name="T9" fmla="*/ 55 h 55"/>
                </a:gdLst>
                <a:ahLst/>
                <a:cxnLst>
                  <a:cxn ang="0">
                    <a:pos x="T0" y="T1"/>
                  </a:cxn>
                  <a:cxn ang="0">
                    <a:pos x="T2" y="T3"/>
                  </a:cxn>
                  <a:cxn ang="0">
                    <a:pos x="T4" y="T5"/>
                  </a:cxn>
                  <a:cxn ang="0">
                    <a:pos x="T6" y="T7"/>
                  </a:cxn>
                  <a:cxn ang="0">
                    <a:pos x="T8" y="T9"/>
                  </a:cxn>
                </a:cxnLst>
                <a:rect l="0" t="0" r="r" b="b"/>
                <a:pathLst>
                  <a:path w="48" h="55">
                    <a:moveTo>
                      <a:pt x="10" y="55"/>
                    </a:moveTo>
                    <a:lnTo>
                      <a:pt x="0" y="48"/>
                    </a:lnTo>
                    <a:lnTo>
                      <a:pt x="38" y="0"/>
                    </a:lnTo>
                    <a:lnTo>
                      <a:pt x="48" y="9"/>
                    </a:lnTo>
                    <a:lnTo>
                      <a:pt x="10" y="5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4" name="Freeform 29"/>
              <p:cNvSpPr/>
              <p:nvPr/>
            </p:nvSpPr>
            <p:spPr bwMode="auto">
              <a:xfrm>
                <a:off x="5614989" y="879476"/>
                <a:ext cx="79375" cy="82550"/>
              </a:xfrm>
              <a:custGeom>
                <a:avLst/>
                <a:gdLst>
                  <a:gd name="T0" fmla="*/ 8 w 50"/>
                  <a:gd name="T1" fmla="*/ 52 h 52"/>
                  <a:gd name="T2" fmla="*/ 0 w 50"/>
                  <a:gd name="T3" fmla="*/ 43 h 52"/>
                  <a:gd name="T4" fmla="*/ 42 w 50"/>
                  <a:gd name="T5" fmla="*/ 0 h 52"/>
                  <a:gd name="T6" fmla="*/ 50 w 50"/>
                  <a:gd name="T7" fmla="*/ 10 h 52"/>
                  <a:gd name="T8" fmla="*/ 8 w 50"/>
                  <a:gd name="T9" fmla="*/ 52 h 52"/>
                </a:gdLst>
                <a:ahLst/>
                <a:cxnLst>
                  <a:cxn ang="0">
                    <a:pos x="T0" y="T1"/>
                  </a:cxn>
                  <a:cxn ang="0">
                    <a:pos x="T2" y="T3"/>
                  </a:cxn>
                  <a:cxn ang="0">
                    <a:pos x="T4" y="T5"/>
                  </a:cxn>
                  <a:cxn ang="0">
                    <a:pos x="T6" y="T7"/>
                  </a:cxn>
                  <a:cxn ang="0">
                    <a:pos x="T8" y="T9"/>
                  </a:cxn>
                </a:cxnLst>
                <a:rect l="0" t="0" r="r" b="b"/>
                <a:pathLst>
                  <a:path w="50" h="52">
                    <a:moveTo>
                      <a:pt x="8" y="52"/>
                    </a:moveTo>
                    <a:lnTo>
                      <a:pt x="0" y="43"/>
                    </a:lnTo>
                    <a:lnTo>
                      <a:pt x="42" y="0"/>
                    </a:lnTo>
                    <a:lnTo>
                      <a:pt x="50" y="10"/>
                    </a:lnTo>
                    <a:lnTo>
                      <a:pt x="8" y="52"/>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35" name="Freeform 30"/>
              <p:cNvSpPr/>
              <p:nvPr/>
            </p:nvSpPr>
            <p:spPr bwMode="auto">
              <a:xfrm>
                <a:off x="5659439" y="933451"/>
                <a:ext cx="84138" cy="71438"/>
              </a:xfrm>
              <a:custGeom>
                <a:avLst/>
                <a:gdLst>
                  <a:gd name="T0" fmla="*/ 7 w 53"/>
                  <a:gd name="T1" fmla="*/ 45 h 45"/>
                  <a:gd name="T2" fmla="*/ 0 w 53"/>
                  <a:gd name="T3" fmla="*/ 35 h 45"/>
                  <a:gd name="T4" fmla="*/ 46 w 53"/>
                  <a:gd name="T5" fmla="*/ 0 h 45"/>
                  <a:gd name="T6" fmla="*/ 53 w 53"/>
                  <a:gd name="T7" fmla="*/ 11 h 45"/>
                  <a:gd name="T8" fmla="*/ 7 w 53"/>
                  <a:gd name="T9" fmla="*/ 45 h 45"/>
                </a:gdLst>
                <a:ahLst/>
                <a:cxnLst>
                  <a:cxn ang="0">
                    <a:pos x="T0" y="T1"/>
                  </a:cxn>
                  <a:cxn ang="0">
                    <a:pos x="T2" y="T3"/>
                  </a:cxn>
                  <a:cxn ang="0">
                    <a:pos x="T4" y="T5"/>
                  </a:cxn>
                  <a:cxn ang="0">
                    <a:pos x="T6" y="T7"/>
                  </a:cxn>
                  <a:cxn ang="0">
                    <a:pos x="T8" y="T9"/>
                  </a:cxn>
                </a:cxnLst>
                <a:rect l="0" t="0" r="r" b="b"/>
                <a:pathLst>
                  <a:path w="53" h="45">
                    <a:moveTo>
                      <a:pt x="7" y="45"/>
                    </a:moveTo>
                    <a:lnTo>
                      <a:pt x="0" y="35"/>
                    </a:lnTo>
                    <a:lnTo>
                      <a:pt x="46" y="0"/>
                    </a:lnTo>
                    <a:lnTo>
                      <a:pt x="53" y="11"/>
                    </a:lnTo>
                    <a:lnTo>
                      <a:pt x="7" y="4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336" name="Group 6"/>
          <p:cNvGrpSpPr/>
          <p:nvPr/>
        </p:nvGrpSpPr>
        <p:grpSpPr>
          <a:xfrm>
            <a:off x="6240016" y="2360392"/>
            <a:ext cx="1512168" cy="1512168"/>
            <a:chOff x="6240016" y="2360392"/>
            <a:chExt cx="1512168" cy="1512168"/>
          </a:xfrm>
        </p:grpSpPr>
        <p:sp>
          <p:nvSpPr>
            <p:cNvPr id="337" name="Oval 30"/>
            <p:cNvSpPr/>
            <p:nvPr/>
          </p:nvSpPr>
          <p:spPr>
            <a:xfrm>
              <a:off x="6240016" y="2360392"/>
              <a:ext cx="1512168" cy="1512168"/>
            </a:xfrm>
            <a:prstGeom prst="ellipse">
              <a:avLst/>
            </a:prstGeom>
            <a:solidFill>
              <a:srgbClr val="512D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338" name="Group 104"/>
            <p:cNvGrpSpPr/>
            <p:nvPr/>
          </p:nvGrpSpPr>
          <p:grpSpPr>
            <a:xfrm>
              <a:off x="6662074" y="2674407"/>
              <a:ext cx="661988" cy="833438"/>
              <a:chOff x="8102601" y="593726"/>
              <a:chExt cx="661988" cy="833438"/>
            </a:xfrm>
            <a:solidFill>
              <a:schemeClr val="bg2"/>
            </a:solidFill>
          </p:grpSpPr>
          <p:sp>
            <p:nvSpPr>
              <p:cNvPr id="339" name="Oval 83"/>
              <p:cNvSpPr>
                <a:spLocks noChangeArrowheads="1"/>
              </p:cNvSpPr>
              <p:nvPr/>
            </p:nvSpPr>
            <p:spPr bwMode="auto">
              <a:xfrm>
                <a:off x="8345489" y="744539"/>
                <a:ext cx="176213" cy="247650"/>
              </a:xfrm>
              <a:prstGeom prst="ellipse">
                <a:avLst/>
              </a:prstGeom>
              <a:solidFill>
                <a:srgbClr val="512D5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0" name="Freeform 84"/>
              <p:cNvSpPr/>
              <p:nvPr/>
            </p:nvSpPr>
            <p:spPr bwMode="auto">
              <a:xfrm>
                <a:off x="8102601" y="973139"/>
                <a:ext cx="201613" cy="439738"/>
              </a:xfrm>
              <a:custGeom>
                <a:avLst/>
                <a:gdLst>
                  <a:gd name="T0" fmla="*/ 4 w 103"/>
                  <a:gd name="T1" fmla="*/ 220 h 225"/>
                  <a:gd name="T2" fmla="*/ 103 w 103"/>
                  <a:gd name="T3" fmla="*/ 105 h 225"/>
                  <a:gd name="T4" fmla="*/ 101 w 103"/>
                  <a:gd name="T5" fmla="*/ 44 h 225"/>
                  <a:gd name="T6" fmla="*/ 96 w 103"/>
                  <a:gd name="T7" fmla="*/ 0 h 225"/>
                  <a:gd name="T8" fmla="*/ 0 w 103"/>
                  <a:gd name="T9" fmla="*/ 219 h 225"/>
                  <a:gd name="T10" fmla="*/ 4 w 103"/>
                  <a:gd name="T11" fmla="*/ 220 h 225"/>
                </a:gdLst>
                <a:ahLst/>
                <a:cxnLst>
                  <a:cxn ang="0">
                    <a:pos x="T0" y="T1"/>
                  </a:cxn>
                  <a:cxn ang="0">
                    <a:pos x="T2" y="T3"/>
                  </a:cxn>
                  <a:cxn ang="0">
                    <a:pos x="T4" y="T5"/>
                  </a:cxn>
                  <a:cxn ang="0">
                    <a:pos x="T6" y="T7"/>
                  </a:cxn>
                  <a:cxn ang="0">
                    <a:pos x="T8" y="T9"/>
                  </a:cxn>
                  <a:cxn ang="0">
                    <a:pos x="T10" y="T11"/>
                  </a:cxn>
                </a:cxnLst>
                <a:rect l="0" t="0" r="r" b="b"/>
                <a:pathLst>
                  <a:path w="103" h="225">
                    <a:moveTo>
                      <a:pt x="4" y="220"/>
                    </a:moveTo>
                    <a:cubicBezTo>
                      <a:pt x="18" y="196"/>
                      <a:pt x="62" y="122"/>
                      <a:pt x="103" y="105"/>
                    </a:cubicBezTo>
                    <a:cubicBezTo>
                      <a:pt x="95" y="83"/>
                      <a:pt x="94" y="60"/>
                      <a:pt x="101" y="44"/>
                    </a:cubicBezTo>
                    <a:cubicBezTo>
                      <a:pt x="99" y="30"/>
                      <a:pt x="97" y="15"/>
                      <a:pt x="96" y="0"/>
                    </a:cubicBezTo>
                    <a:cubicBezTo>
                      <a:pt x="68" y="22"/>
                      <a:pt x="5" y="86"/>
                      <a:pt x="0" y="219"/>
                    </a:cubicBezTo>
                    <a:cubicBezTo>
                      <a:pt x="0" y="224"/>
                      <a:pt x="1" y="225"/>
                      <a:pt x="4" y="2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1" name="Freeform 85"/>
              <p:cNvSpPr/>
              <p:nvPr/>
            </p:nvSpPr>
            <p:spPr bwMode="auto">
              <a:xfrm>
                <a:off x="8562976" y="966789"/>
                <a:ext cx="201613" cy="441325"/>
              </a:xfrm>
              <a:custGeom>
                <a:avLst/>
                <a:gdLst>
                  <a:gd name="T0" fmla="*/ 99 w 103"/>
                  <a:gd name="T1" fmla="*/ 220 h 225"/>
                  <a:gd name="T2" fmla="*/ 103 w 103"/>
                  <a:gd name="T3" fmla="*/ 219 h 225"/>
                  <a:gd name="T4" fmla="*/ 6 w 103"/>
                  <a:gd name="T5" fmla="*/ 0 h 225"/>
                  <a:gd name="T6" fmla="*/ 1 w 103"/>
                  <a:gd name="T7" fmla="*/ 47 h 225"/>
                  <a:gd name="T8" fmla="*/ 0 w 103"/>
                  <a:gd name="T9" fmla="*/ 105 h 225"/>
                  <a:gd name="T10" fmla="*/ 99 w 103"/>
                  <a:gd name="T11" fmla="*/ 220 h 225"/>
                </a:gdLst>
                <a:ahLst/>
                <a:cxnLst>
                  <a:cxn ang="0">
                    <a:pos x="T0" y="T1"/>
                  </a:cxn>
                  <a:cxn ang="0">
                    <a:pos x="T2" y="T3"/>
                  </a:cxn>
                  <a:cxn ang="0">
                    <a:pos x="T4" y="T5"/>
                  </a:cxn>
                  <a:cxn ang="0">
                    <a:pos x="T6" y="T7"/>
                  </a:cxn>
                  <a:cxn ang="0">
                    <a:pos x="T8" y="T9"/>
                  </a:cxn>
                  <a:cxn ang="0">
                    <a:pos x="T10" y="T11"/>
                  </a:cxn>
                </a:cxnLst>
                <a:rect l="0" t="0" r="r" b="b"/>
                <a:pathLst>
                  <a:path w="103" h="225">
                    <a:moveTo>
                      <a:pt x="99" y="220"/>
                    </a:moveTo>
                    <a:cubicBezTo>
                      <a:pt x="101" y="225"/>
                      <a:pt x="103" y="224"/>
                      <a:pt x="103" y="219"/>
                    </a:cubicBezTo>
                    <a:cubicBezTo>
                      <a:pt x="98" y="86"/>
                      <a:pt x="34" y="22"/>
                      <a:pt x="6" y="0"/>
                    </a:cubicBezTo>
                    <a:cubicBezTo>
                      <a:pt x="5" y="16"/>
                      <a:pt x="4" y="32"/>
                      <a:pt x="1" y="47"/>
                    </a:cubicBezTo>
                    <a:cubicBezTo>
                      <a:pt x="8" y="63"/>
                      <a:pt x="8" y="84"/>
                      <a:pt x="0" y="105"/>
                    </a:cubicBezTo>
                    <a:cubicBezTo>
                      <a:pt x="41" y="123"/>
                      <a:pt x="85" y="196"/>
                      <a:pt x="99" y="22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2" name="Freeform 86"/>
              <p:cNvSpPr/>
              <p:nvPr/>
            </p:nvSpPr>
            <p:spPr bwMode="auto">
              <a:xfrm>
                <a:off x="8369301" y="593726"/>
                <a:ext cx="127000" cy="61913"/>
              </a:xfrm>
              <a:custGeom>
                <a:avLst/>
                <a:gdLst>
                  <a:gd name="T0" fmla="*/ 65 w 65"/>
                  <a:gd name="T1" fmla="*/ 23 h 32"/>
                  <a:gd name="T2" fmla="*/ 58 w 65"/>
                  <a:gd name="T3" fmla="*/ 13 h 32"/>
                  <a:gd name="T4" fmla="*/ 33 w 65"/>
                  <a:gd name="T5" fmla="*/ 0 h 32"/>
                  <a:gd name="T6" fmla="*/ 8 w 65"/>
                  <a:gd name="T7" fmla="*/ 13 h 32"/>
                  <a:gd name="T8" fmla="*/ 0 w 65"/>
                  <a:gd name="T9" fmla="*/ 23 h 32"/>
                  <a:gd name="T10" fmla="*/ 33 w 65"/>
                  <a:gd name="T11" fmla="*/ 32 h 32"/>
                  <a:gd name="T12" fmla="*/ 65 w 65"/>
                  <a:gd name="T13" fmla="*/ 23 h 32"/>
                </a:gdLst>
                <a:ahLst/>
                <a:cxnLst>
                  <a:cxn ang="0">
                    <a:pos x="T0" y="T1"/>
                  </a:cxn>
                  <a:cxn ang="0">
                    <a:pos x="T2" y="T3"/>
                  </a:cxn>
                  <a:cxn ang="0">
                    <a:pos x="T4" y="T5"/>
                  </a:cxn>
                  <a:cxn ang="0">
                    <a:pos x="T6" y="T7"/>
                  </a:cxn>
                  <a:cxn ang="0">
                    <a:pos x="T8" y="T9"/>
                  </a:cxn>
                  <a:cxn ang="0">
                    <a:pos x="T10" y="T11"/>
                  </a:cxn>
                  <a:cxn ang="0">
                    <a:pos x="T12" y="T13"/>
                  </a:cxn>
                </a:cxnLst>
                <a:rect l="0" t="0" r="r" b="b"/>
                <a:pathLst>
                  <a:path w="65" h="32">
                    <a:moveTo>
                      <a:pt x="65" y="23"/>
                    </a:moveTo>
                    <a:cubicBezTo>
                      <a:pt x="63" y="20"/>
                      <a:pt x="61" y="16"/>
                      <a:pt x="58" y="13"/>
                    </a:cubicBezTo>
                    <a:cubicBezTo>
                      <a:pt x="50" y="4"/>
                      <a:pt x="42" y="0"/>
                      <a:pt x="33" y="0"/>
                    </a:cubicBezTo>
                    <a:cubicBezTo>
                      <a:pt x="24" y="0"/>
                      <a:pt x="15" y="4"/>
                      <a:pt x="8" y="13"/>
                    </a:cubicBezTo>
                    <a:cubicBezTo>
                      <a:pt x="5" y="16"/>
                      <a:pt x="2" y="20"/>
                      <a:pt x="0" y="23"/>
                    </a:cubicBezTo>
                    <a:cubicBezTo>
                      <a:pt x="7" y="28"/>
                      <a:pt x="19" y="32"/>
                      <a:pt x="33" y="32"/>
                    </a:cubicBezTo>
                    <a:cubicBezTo>
                      <a:pt x="47" y="32"/>
                      <a:pt x="58" y="28"/>
                      <a:pt x="65" y="2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3" name="Freeform 87"/>
              <p:cNvSpPr>
                <a:spLocks noEditPoints="1"/>
              </p:cNvSpPr>
              <p:nvPr/>
            </p:nvSpPr>
            <p:spPr bwMode="auto">
              <a:xfrm>
                <a:off x="8369301" y="769939"/>
                <a:ext cx="127000" cy="188913"/>
              </a:xfrm>
              <a:custGeom>
                <a:avLst/>
                <a:gdLst>
                  <a:gd name="T0" fmla="*/ 33 w 65"/>
                  <a:gd name="T1" fmla="*/ 97 h 97"/>
                  <a:gd name="T2" fmla="*/ 65 w 65"/>
                  <a:gd name="T3" fmla="*/ 48 h 97"/>
                  <a:gd name="T4" fmla="*/ 33 w 65"/>
                  <a:gd name="T5" fmla="*/ 0 h 97"/>
                  <a:gd name="T6" fmla="*/ 0 w 65"/>
                  <a:gd name="T7" fmla="*/ 48 h 97"/>
                  <a:gd name="T8" fmla="*/ 33 w 65"/>
                  <a:gd name="T9" fmla="*/ 97 h 97"/>
                  <a:gd name="T10" fmla="*/ 33 w 65"/>
                  <a:gd name="T11" fmla="*/ 16 h 97"/>
                  <a:gd name="T12" fmla="*/ 56 w 65"/>
                  <a:gd name="T13" fmla="*/ 48 h 97"/>
                  <a:gd name="T14" fmla="*/ 33 w 65"/>
                  <a:gd name="T15" fmla="*/ 81 h 97"/>
                  <a:gd name="T16" fmla="*/ 10 w 65"/>
                  <a:gd name="T17" fmla="*/ 48 h 97"/>
                  <a:gd name="T18" fmla="*/ 33 w 65"/>
                  <a:gd name="T19" fmla="*/ 1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97">
                    <a:moveTo>
                      <a:pt x="33" y="97"/>
                    </a:moveTo>
                    <a:cubicBezTo>
                      <a:pt x="51" y="97"/>
                      <a:pt x="65" y="75"/>
                      <a:pt x="65" y="48"/>
                    </a:cubicBezTo>
                    <a:cubicBezTo>
                      <a:pt x="65" y="22"/>
                      <a:pt x="51" y="0"/>
                      <a:pt x="33" y="0"/>
                    </a:cubicBezTo>
                    <a:cubicBezTo>
                      <a:pt x="15" y="0"/>
                      <a:pt x="0" y="22"/>
                      <a:pt x="0" y="48"/>
                    </a:cubicBezTo>
                    <a:cubicBezTo>
                      <a:pt x="0" y="75"/>
                      <a:pt x="15" y="97"/>
                      <a:pt x="33" y="97"/>
                    </a:cubicBezTo>
                    <a:close/>
                    <a:moveTo>
                      <a:pt x="33" y="16"/>
                    </a:moveTo>
                    <a:cubicBezTo>
                      <a:pt x="45" y="16"/>
                      <a:pt x="56" y="30"/>
                      <a:pt x="56" y="48"/>
                    </a:cubicBezTo>
                    <a:cubicBezTo>
                      <a:pt x="56" y="66"/>
                      <a:pt x="45" y="81"/>
                      <a:pt x="33" y="81"/>
                    </a:cubicBezTo>
                    <a:cubicBezTo>
                      <a:pt x="20" y="81"/>
                      <a:pt x="10" y="66"/>
                      <a:pt x="10" y="48"/>
                    </a:cubicBezTo>
                    <a:cubicBezTo>
                      <a:pt x="10" y="30"/>
                      <a:pt x="20" y="16"/>
                      <a:pt x="33" y="1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4" name="Freeform 88"/>
              <p:cNvSpPr>
                <a:spLocks noEditPoints="1"/>
              </p:cNvSpPr>
              <p:nvPr/>
            </p:nvSpPr>
            <p:spPr bwMode="auto">
              <a:xfrm>
                <a:off x="8304214" y="663576"/>
                <a:ext cx="255588" cy="596900"/>
              </a:xfrm>
              <a:custGeom>
                <a:avLst/>
                <a:gdLst>
                  <a:gd name="T0" fmla="*/ 7 w 131"/>
                  <a:gd name="T1" fmla="*/ 201 h 305"/>
                  <a:gd name="T2" fmla="*/ 8 w 131"/>
                  <a:gd name="T3" fmla="*/ 204 h 305"/>
                  <a:gd name="T4" fmla="*/ 8 w 131"/>
                  <a:gd name="T5" fmla="*/ 204 h 305"/>
                  <a:gd name="T6" fmla="*/ 9 w 131"/>
                  <a:gd name="T7" fmla="*/ 260 h 305"/>
                  <a:gd name="T8" fmla="*/ 53 w 131"/>
                  <a:gd name="T9" fmla="*/ 305 h 305"/>
                  <a:gd name="T10" fmla="*/ 46 w 131"/>
                  <a:gd name="T11" fmla="*/ 204 h 305"/>
                  <a:gd name="T12" fmla="*/ 48 w 131"/>
                  <a:gd name="T13" fmla="*/ 197 h 305"/>
                  <a:gd name="T14" fmla="*/ 55 w 131"/>
                  <a:gd name="T15" fmla="*/ 194 h 305"/>
                  <a:gd name="T16" fmla="*/ 85 w 131"/>
                  <a:gd name="T17" fmla="*/ 194 h 305"/>
                  <a:gd name="T18" fmla="*/ 91 w 131"/>
                  <a:gd name="T19" fmla="*/ 197 h 305"/>
                  <a:gd name="T20" fmla="*/ 94 w 131"/>
                  <a:gd name="T21" fmla="*/ 204 h 305"/>
                  <a:gd name="T22" fmla="*/ 86 w 131"/>
                  <a:gd name="T23" fmla="*/ 302 h 305"/>
                  <a:gd name="T24" fmla="*/ 123 w 131"/>
                  <a:gd name="T25" fmla="*/ 258 h 305"/>
                  <a:gd name="T26" fmla="*/ 124 w 131"/>
                  <a:gd name="T27" fmla="*/ 204 h 305"/>
                  <a:gd name="T28" fmla="*/ 124 w 131"/>
                  <a:gd name="T29" fmla="*/ 204 h 305"/>
                  <a:gd name="T30" fmla="*/ 124 w 131"/>
                  <a:gd name="T31" fmla="*/ 199 h 305"/>
                  <a:gd name="T32" fmla="*/ 129 w 131"/>
                  <a:gd name="T33" fmla="*/ 149 h 305"/>
                  <a:gd name="T34" fmla="*/ 130 w 131"/>
                  <a:gd name="T35" fmla="*/ 132 h 305"/>
                  <a:gd name="T36" fmla="*/ 106 w 131"/>
                  <a:gd name="T37" fmla="*/ 0 h 305"/>
                  <a:gd name="T38" fmla="*/ 66 w 131"/>
                  <a:gd name="T39" fmla="*/ 11 h 305"/>
                  <a:gd name="T40" fmla="*/ 26 w 131"/>
                  <a:gd name="T41" fmla="*/ 0 h 305"/>
                  <a:gd name="T42" fmla="*/ 2 w 131"/>
                  <a:gd name="T43" fmla="*/ 132 h 305"/>
                  <a:gd name="T44" fmla="*/ 2 w 131"/>
                  <a:gd name="T45" fmla="*/ 152 h 305"/>
                  <a:gd name="T46" fmla="*/ 7 w 131"/>
                  <a:gd name="T47" fmla="*/ 201 h 305"/>
                  <a:gd name="T48" fmla="*/ 66 w 131"/>
                  <a:gd name="T49" fmla="*/ 46 h 305"/>
                  <a:gd name="T50" fmla="*/ 107 w 131"/>
                  <a:gd name="T51" fmla="*/ 102 h 305"/>
                  <a:gd name="T52" fmla="*/ 66 w 131"/>
                  <a:gd name="T53" fmla="*/ 159 h 305"/>
                  <a:gd name="T54" fmla="*/ 25 w 131"/>
                  <a:gd name="T55" fmla="*/ 102 h 305"/>
                  <a:gd name="T56" fmla="*/ 66 w 131"/>
                  <a:gd name="T57" fmla="*/ 4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1" h="305">
                    <a:moveTo>
                      <a:pt x="7" y="201"/>
                    </a:moveTo>
                    <a:cubicBezTo>
                      <a:pt x="8" y="202"/>
                      <a:pt x="8" y="203"/>
                      <a:pt x="8" y="204"/>
                    </a:cubicBezTo>
                    <a:cubicBezTo>
                      <a:pt x="8" y="204"/>
                      <a:pt x="8" y="204"/>
                      <a:pt x="8" y="204"/>
                    </a:cubicBezTo>
                    <a:cubicBezTo>
                      <a:pt x="0" y="218"/>
                      <a:pt x="1" y="240"/>
                      <a:pt x="9" y="260"/>
                    </a:cubicBezTo>
                    <a:cubicBezTo>
                      <a:pt x="18" y="281"/>
                      <a:pt x="33" y="300"/>
                      <a:pt x="53" y="305"/>
                    </a:cubicBezTo>
                    <a:cubicBezTo>
                      <a:pt x="46" y="204"/>
                      <a:pt x="46" y="204"/>
                      <a:pt x="46" y="204"/>
                    </a:cubicBezTo>
                    <a:cubicBezTo>
                      <a:pt x="46" y="202"/>
                      <a:pt x="46" y="199"/>
                      <a:pt x="48" y="197"/>
                    </a:cubicBezTo>
                    <a:cubicBezTo>
                      <a:pt x="50" y="195"/>
                      <a:pt x="52" y="194"/>
                      <a:pt x="55" y="194"/>
                    </a:cubicBezTo>
                    <a:cubicBezTo>
                      <a:pt x="85" y="194"/>
                      <a:pt x="85" y="194"/>
                      <a:pt x="85" y="194"/>
                    </a:cubicBezTo>
                    <a:cubicBezTo>
                      <a:pt x="87" y="194"/>
                      <a:pt x="90" y="195"/>
                      <a:pt x="91" y="197"/>
                    </a:cubicBezTo>
                    <a:cubicBezTo>
                      <a:pt x="93" y="199"/>
                      <a:pt x="94" y="202"/>
                      <a:pt x="94" y="204"/>
                    </a:cubicBezTo>
                    <a:cubicBezTo>
                      <a:pt x="86" y="302"/>
                      <a:pt x="86" y="302"/>
                      <a:pt x="86" y="302"/>
                    </a:cubicBezTo>
                    <a:cubicBezTo>
                      <a:pt x="104" y="294"/>
                      <a:pt x="116" y="277"/>
                      <a:pt x="123" y="258"/>
                    </a:cubicBezTo>
                    <a:cubicBezTo>
                      <a:pt x="130" y="238"/>
                      <a:pt x="131" y="218"/>
                      <a:pt x="124" y="204"/>
                    </a:cubicBezTo>
                    <a:cubicBezTo>
                      <a:pt x="124" y="204"/>
                      <a:pt x="124" y="204"/>
                      <a:pt x="124" y="204"/>
                    </a:cubicBezTo>
                    <a:cubicBezTo>
                      <a:pt x="124" y="202"/>
                      <a:pt x="124" y="201"/>
                      <a:pt x="124" y="199"/>
                    </a:cubicBezTo>
                    <a:cubicBezTo>
                      <a:pt x="127" y="184"/>
                      <a:pt x="129" y="167"/>
                      <a:pt x="129" y="149"/>
                    </a:cubicBezTo>
                    <a:cubicBezTo>
                      <a:pt x="130" y="143"/>
                      <a:pt x="130" y="138"/>
                      <a:pt x="130" y="132"/>
                    </a:cubicBezTo>
                    <a:cubicBezTo>
                      <a:pt x="130" y="79"/>
                      <a:pt x="120" y="31"/>
                      <a:pt x="106" y="0"/>
                    </a:cubicBezTo>
                    <a:cubicBezTo>
                      <a:pt x="96" y="7"/>
                      <a:pt x="82" y="11"/>
                      <a:pt x="66" y="11"/>
                    </a:cubicBezTo>
                    <a:cubicBezTo>
                      <a:pt x="50" y="11"/>
                      <a:pt x="36" y="7"/>
                      <a:pt x="26" y="0"/>
                    </a:cubicBezTo>
                    <a:cubicBezTo>
                      <a:pt x="11" y="31"/>
                      <a:pt x="2" y="79"/>
                      <a:pt x="2" y="132"/>
                    </a:cubicBezTo>
                    <a:cubicBezTo>
                      <a:pt x="2" y="139"/>
                      <a:pt x="2" y="145"/>
                      <a:pt x="2" y="152"/>
                    </a:cubicBezTo>
                    <a:cubicBezTo>
                      <a:pt x="3" y="169"/>
                      <a:pt x="5" y="186"/>
                      <a:pt x="7" y="201"/>
                    </a:cubicBezTo>
                    <a:close/>
                    <a:moveTo>
                      <a:pt x="66" y="46"/>
                    </a:moveTo>
                    <a:cubicBezTo>
                      <a:pt x="88" y="46"/>
                      <a:pt x="107" y="71"/>
                      <a:pt x="107" y="102"/>
                    </a:cubicBezTo>
                    <a:cubicBezTo>
                      <a:pt x="107" y="134"/>
                      <a:pt x="88" y="159"/>
                      <a:pt x="66" y="159"/>
                    </a:cubicBezTo>
                    <a:cubicBezTo>
                      <a:pt x="43" y="159"/>
                      <a:pt x="25" y="134"/>
                      <a:pt x="25" y="102"/>
                    </a:cubicBezTo>
                    <a:cubicBezTo>
                      <a:pt x="25" y="71"/>
                      <a:pt x="43" y="46"/>
                      <a:pt x="66" y="4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45" name="Freeform 89"/>
              <p:cNvSpPr/>
              <p:nvPr/>
            </p:nvSpPr>
            <p:spPr bwMode="auto">
              <a:xfrm>
                <a:off x="8412164" y="1062039"/>
                <a:ext cx="58738" cy="365125"/>
              </a:xfrm>
              <a:custGeom>
                <a:avLst/>
                <a:gdLst>
                  <a:gd name="T0" fmla="*/ 8 w 30"/>
                  <a:gd name="T1" fmla="*/ 104 h 187"/>
                  <a:gd name="T2" fmla="*/ 8 w 30"/>
                  <a:gd name="T3" fmla="*/ 108 h 187"/>
                  <a:gd name="T4" fmla="*/ 8 w 30"/>
                  <a:gd name="T5" fmla="*/ 113 h 187"/>
                  <a:gd name="T6" fmla="*/ 14 w 30"/>
                  <a:gd name="T7" fmla="*/ 183 h 187"/>
                  <a:gd name="T8" fmla="*/ 15 w 30"/>
                  <a:gd name="T9" fmla="*/ 187 h 187"/>
                  <a:gd name="T10" fmla="*/ 16 w 30"/>
                  <a:gd name="T11" fmla="*/ 183 h 187"/>
                  <a:gd name="T12" fmla="*/ 21 w 30"/>
                  <a:gd name="T13" fmla="*/ 112 h 187"/>
                  <a:gd name="T14" fmla="*/ 22 w 30"/>
                  <a:gd name="T15" fmla="*/ 107 h 187"/>
                  <a:gd name="T16" fmla="*/ 22 w 30"/>
                  <a:gd name="T17" fmla="*/ 103 h 187"/>
                  <a:gd name="T18" fmla="*/ 30 w 30"/>
                  <a:gd name="T19" fmla="*/ 0 h 187"/>
                  <a:gd name="T20" fmla="*/ 0 w 30"/>
                  <a:gd name="T21" fmla="*/ 0 h 187"/>
                  <a:gd name="T22" fmla="*/ 8 w 30"/>
                  <a:gd name="T23" fmla="*/ 10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187">
                    <a:moveTo>
                      <a:pt x="8" y="104"/>
                    </a:moveTo>
                    <a:cubicBezTo>
                      <a:pt x="8" y="108"/>
                      <a:pt x="8" y="108"/>
                      <a:pt x="8" y="108"/>
                    </a:cubicBezTo>
                    <a:cubicBezTo>
                      <a:pt x="8" y="113"/>
                      <a:pt x="8" y="113"/>
                      <a:pt x="8" y="113"/>
                    </a:cubicBezTo>
                    <a:cubicBezTo>
                      <a:pt x="14" y="183"/>
                      <a:pt x="14" y="183"/>
                      <a:pt x="14" y="183"/>
                    </a:cubicBezTo>
                    <a:cubicBezTo>
                      <a:pt x="14" y="186"/>
                      <a:pt x="14" y="187"/>
                      <a:pt x="15" y="187"/>
                    </a:cubicBezTo>
                    <a:cubicBezTo>
                      <a:pt x="15" y="187"/>
                      <a:pt x="16" y="186"/>
                      <a:pt x="16" y="183"/>
                    </a:cubicBezTo>
                    <a:cubicBezTo>
                      <a:pt x="21" y="112"/>
                      <a:pt x="21" y="112"/>
                      <a:pt x="21" y="112"/>
                    </a:cubicBezTo>
                    <a:cubicBezTo>
                      <a:pt x="22" y="107"/>
                      <a:pt x="22" y="107"/>
                      <a:pt x="22" y="107"/>
                    </a:cubicBezTo>
                    <a:cubicBezTo>
                      <a:pt x="22" y="103"/>
                      <a:pt x="22" y="103"/>
                      <a:pt x="22" y="103"/>
                    </a:cubicBezTo>
                    <a:cubicBezTo>
                      <a:pt x="30" y="0"/>
                      <a:pt x="30" y="0"/>
                      <a:pt x="30" y="0"/>
                    </a:cubicBezTo>
                    <a:cubicBezTo>
                      <a:pt x="0" y="0"/>
                      <a:pt x="0" y="0"/>
                      <a:pt x="0" y="0"/>
                    </a:cubicBezTo>
                    <a:lnTo>
                      <a:pt x="8" y="104"/>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346" name="Group 7"/>
          <p:cNvGrpSpPr/>
          <p:nvPr/>
        </p:nvGrpSpPr>
        <p:grpSpPr>
          <a:xfrm>
            <a:off x="8112224" y="2355747"/>
            <a:ext cx="1512168" cy="1512168"/>
            <a:chOff x="8112224" y="2355747"/>
            <a:chExt cx="1512168" cy="1512168"/>
          </a:xfrm>
        </p:grpSpPr>
        <p:sp>
          <p:nvSpPr>
            <p:cNvPr id="347" name="Oval 31"/>
            <p:cNvSpPr/>
            <p:nvPr/>
          </p:nvSpPr>
          <p:spPr>
            <a:xfrm>
              <a:off x="8112224" y="2355747"/>
              <a:ext cx="1512168" cy="1512168"/>
            </a:xfrm>
            <a:prstGeom prst="ellipse">
              <a:avLst/>
            </a:prstGeom>
            <a:solidFill>
              <a:srgbClr val="5EB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dirty="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348" name="Group 112"/>
            <p:cNvGrpSpPr/>
            <p:nvPr/>
          </p:nvGrpSpPr>
          <p:grpSpPr>
            <a:xfrm>
              <a:off x="8337282" y="2773362"/>
              <a:ext cx="1075171" cy="544080"/>
              <a:chOff x="4686301" y="3816351"/>
              <a:chExt cx="1182688" cy="598488"/>
            </a:xfrm>
            <a:solidFill>
              <a:schemeClr val="bg2"/>
            </a:solidFill>
          </p:grpSpPr>
          <p:sp>
            <p:nvSpPr>
              <p:cNvPr id="349" name="Freeform 102"/>
              <p:cNvSpPr>
                <a:spLocks noEditPoints="1"/>
              </p:cNvSpPr>
              <p:nvPr/>
            </p:nvSpPr>
            <p:spPr bwMode="auto">
              <a:xfrm>
                <a:off x="4916489" y="3816351"/>
                <a:ext cx="723900" cy="476250"/>
              </a:xfrm>
              <a:custGeom>
                <a:avLst/>
                <a:gdLst>
                  <a:gd name="T0" fmla="*/ 305 w 370"/>
                  <a:gd name="T1" fmla="*/ 45 h 244"/>
                  <a:gd name="T2" fmla="*/ 185 w 370"/>
                  <a:gd name="T3" fmla="*/ 0 h 244"/>
                  <a:gd name="T4" fmla="*/ 0 w 370"/>
                  <a:gd name="T5" fmla="*/ 185 h 244"/>
                  <a:gd name="T6" fmla="*/ 0 w 370"/>
                  <a:gd name="T7" fmla="*/ 216 h 244"/>
                  <a:gd name="T8" fmla="*/ 0 w 370"/>
                  <a:gd name="T9" fmla="*/ 244 h 244"/>
                  <a:gd name="T10" fmla="*/ 369 w 370"/>
                  <a:gd name="T11" fmla="*/ 244 h 244"/>
                  <a:gd name="T12" fmla="*/ 369 w 370"/>
                  <a:gd name="T13" fmla="*/ 219 h 244"/>
                  <a:gd name="T14" fmla="*/ 370 w 370"/>
                  <a:gd name="T15" fmla="*/ 216 h 244"/>
                  <a:gd name="T16" fmla="*/ 370 w 370"/>
                  <a:gd name="T17" fmla="*/ 185 h 244"/>
                  <a:gd name="T18" fmla="*/ 305 w 370"/>
                  <a:gd name="T19" fmla="*/ 45 h 244"/>
                  <a:gd name="T20" fmla="*/ 45 w 370"/>
                  <a:gd name="T21" fmla="*/ 216 h 244"/>
                  <a:gd name="T22" fmla="*/ 45 w 370"/>
                  <a:gd name="T23" fmla="*/ 189 h 244"/>
                  <a:gd name="T24" fmla="*/ 83 w 370"/>
                  <a:gd name="T25" fmla="*/ 189 h 244"/>
                  <a:gd name="T26" fmla="*/ 83 w 370"/>
                  <a:gd name="T27" fmla="*/ 176 h 244"/>
                  <a:gd name="T28" fmla="*/ 48 w 370"/>
                  <a:gd name="T29" fmla="*/ 176 h 244"/>
                  <a:gd name="T30" fmla="*/ 45 w 370"/>
                  <a:gd name="T31" fmla="*/ 176 h 244"/>
                  <a:gd name="T32" fmla="*/ 81 w 370"/>
                  <a:gd name="T33" fmla="*/ 88 h 244"/>
                  <a:gd name="T34" fmla="*/ 82 w 370"/>
                  <a:gd name="T35" fmla="*/ 87 h 244"/>
                  <a:gd name="T36" fmla="*/ 84 w 370"/>
                  <a:gd name="T37" fmla="*/ 88 h 244"/>
                  <a:gd name="T38" fmla="*/ 109 w 370"/>
                  <a:gd name="T39" fmla="*/ 114 h 244"/>
                  <a:gd name="T40" fmla="*/ 117 w 370"/>
                  <a:gd name="T41" fmla="*/ 106 h 244"/>
                  <a:gd name="T42" fmla="*/ 90 w 370"/>
                  <a:gd name="T43" fmla="*/ 79 h 244"/>
                  <a:gd name="T44" fmla="*/ 178 w 370"/>
                  <a:gd name="T45" fmla="*/ 42 h 244"/>
                  <a:gd name="T46" fmla="*/ 180 w 370"/>
                  <a:gd name="T47" fmla="*/ 42 h 244"/>
                  <a:gd name="T48" fmla="*/ 181 w 370"/>
                  <a:gd name="T49" fmla="*/ 43 h 244"/>
                  <a:gd name="T50" fmla="*/ 181 w 370"/>
                  <a:gd name="T51" fmla="*/ 80 h 244"/>
                  <a:gd name="T52" fmla="*/ 191 w 370"/>
                  <a:gd name="T53" fmla="*/ 80 h 244"/>
                  <a:gd name="T54" fmla="*/ 191 w 370"/>
                  <a:gd name="T55" fmla="*/ 42 h 244"/>
                  <a:gd name="T56" fmla="*/ 206 w 370"/>
                  <a:gd name="T57" fmla="*/ 44 h 244"/>
                  <a:gd name="T58" fmla="*/ 282 w 370"/>
                  <a:gd name="T59" fmla="*/ 79 h 244"/>
                  <a:gd name="T60" fmla="*/ 255 w 370"/>
                  <a:gd name="T61" fmla="*/ 106 h 244"/>
                  <a:gd name="T62" fmla="*/ 262 w 370"/>
                  <a:gd name="T63" fmla="*/ 114 h 244"/>
                  <a:gd name="T64" fmla="*/ 288 w 370"/>
                  <a:gd name="T65" fmla="*/ 88 h 244"/>
                  <a:gd name="T66" fmla="*/ 290 w 370"/>
                  <a:gd name="T67" fmla="*/ 87 h 244"/>
                  <a:gd name="T68" fmla="*/ 291 w 370"/>
                  <a:gd name="T69" fmla="*/ 88 h 244"/>
                  <a:gd name="T70" fmla="*/ 327 w 370"/>
                  <a:gd name="T71" fmla="*/ 176 h 244"/>
                  <a:gd name="T72" fmla="*/ 289 w 370"/>
                  <a:gd name="T73" fmla="*/ 176 h 244"/>
                  <a:gd name="T74" fmla="*/ 289 w 370"/>
                  <a:gd name="T75" fmla="*/ 189 h 244"/>
                  <a:gd name="T76" fmla="*/ 327 w 370"/>
                  <a:gd name="T77" fmla="*/ 188 h 244"/>
                  <a:gd name="T78" fmla="*/ 327 w 370"/>
                  <a:gd name="T79" fmla="*/ 216 h 244"/>
                  <a:gd name="T80" fmla="*/ 45 w 370"/>
                  <a:gd name="T81" fmla="*/ 216 h 244"/>
                  <a:gd name="T82" fmla="*/ 235 w 370"/>
                  <a:gd name="T83" fmla="*/ 128 h 244"/>
                  <a:gd name="T84" fmla="*/ 163 w 370"/>
                  <a:gd name="T85" fmla="*/ 158 h 244"/>
                  <a:gd name="T86" fmla="*/ 163 w 370"/>
                  <a:gd name="T87" fmla="*/ 200 h 244"/>
                  <a:gd name="T88" fmla="*/ 205 w 370"/>
                  <a:gd name="T89" fmla="*/ 200 h 244"/>
                  <a:gd name="T90" fmla="*/ 235 w 370"/>
                  <a:gd name="T91" fmla="*/ 128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0" h="244">
                    <a:moveTo>
                      <a:pt x="305" y="45"/>
                    </a:moveTo>
                    <a:cubicBezTo>
                      <a:pt x="273" y="17"/>
                      <a:pt x="231" y="0"/>
                      <a:pt x="185" y="0"/>
                    </a:cubicBezTo>
                    <a:cubicBezTo>
                      <a:pt x="83" y="0"/>
                      <a:pt x="0" y="83"/>
                      <a:pt x="0" y="185"/>
                    </a:cubicBezTo>
                    <a:cubicBezTo>
                      <a:pt x="0" y="188"/>
                      <a:pt x="0" y="214"/>
                      <a:pt x="0" y="216"/>
                    </a:cubicBezTo>
                    <a:cubicBezTo>
                      <a:pt x="0" y="244"/>
                      <a:pt x="0" y="244"/>
                      <a:pt x="0" y="244"/>
                    </a:cubicBezTo>
                    <a:cubicBezTo>
                      <a:pt x="369" y="244"/>
                      <a:pt x="369" y="244"/>
                      <a:pt x="369" y="244"/>
                    </a:cubicBezTo>
                    <a:cubicBezTo>
                      <a:pt x="369" y="219"/>
                      <a:pt x="369" y="219"/>
                      <a:pt x="369" y="219"/>
                    </a:cubicBezTo>
                    <a:cubicBezTo>
                      <a:pt x="370" y="216"/>
                      <a:pt x="370" y="216"/>
                      <a:pt x="370" y="216"/>
                    </a:cubicBezTo>
                    <a:cubicBezTo>
                      <a:pt x="370" y="214"/>
                      <a:pt x="370" y="188"/>
                      <a:pt x="370" y="185"/>
                    </a:cubicBezTo>
                    <a:cubicBezTo>
                      <a:pt x="370" y="95"/>
                      <a:pt x="305" y="45"/>
                      <a:pt x="305" y="45"/>
                    </a:cubicBezTo>
                    <a:close/>
                    <a:moveTo>
                      <a:pt x="45" y="216"/>
                    </a:moveTo>
                    <a:cubicBezTo>
                      <a:pt x="45" y="215"/>
                      <a:pt x="45" y="190"/>
                      <a:pt x="45" y="189"/>
                    </a:cubicBezTo>
                    <a:cubicBezTo>
                      <a:pt x="83" y="189"/>
                      <a:pt x="83" y="189"/>
                      <a:pt x="83" y="189"/>
                    </a:cubicBezTo>
                    <a:cubicBezTo>
                      <a:pt x="83" y="176"/>
                      <a:pt x="83" y="176"/>
                      <a:pt x="83" y="176"/>
                    </a:cubicBezTo>
                    <a:cubicBezTo>
                      <a:pt x="48" y="176"/>
                      <a:pt x="48" y="176"/>
                      <a:pt x="48" y="176"/>
                    </a:cubicBezTo>
                    <a:cubicBezTo>
                      <a:pt x="45" y="176"/>
                      <a:pt x="45" y="176"/>
                      <a:pt x="45" y="176"/>
                    </a:cubicBezTo>
                    <a:cubicBezTo>
                      <a:pt x="46" y="145"/>
                      <a:pt x="59" y="113"/>
                      <a:pt x="81" y="88"/>
                    </a:cubicBezTo>
                    <a:cubicBezTo>
                      <a:pt x="82" y="87"/>
                      <a:pt x="82" y="87"/>
                      <a:pt x="82" y="87"/>
                    </a:cubicBezTo>
                    <a:cubicBezTo>
                      <a:pt x="84" y="88"/>
                      <a:pt x="84" y="88"/>
                      <a:pt x="84" y="88"/>
                    </a:cubicBezTo>
                    <a:cubicBezTo>
                      <a:pt x="109" y="114"/>
                      <a:pt x="109" y="114"/>
                      <a:pt x="109" y="114"/>
                    </a:cubicBezTo>
                    <a:cubicBezTo>
                      <a:pt x="117" y="106"/>
                      <a:pt x="117" y="106"/>
                      <a:pt x="117" y="106"/>
                    </a:cubicBezTo>
                    <a:cubicBezTo>
                      <a:pt x="90" y="79"/>
                      <a:pt x="90" y="79"/>
                      <a:pt x="90" y="79"/>
                    </a:cubicBezTo>
                    <a:cubicBezTo>
                      <a:pt x="115" y="57"/>
                      <a:pt x="145" y="44"/>
                      <a:pt x="178" y="42"/>
                    </a:cubicBezTo>
                    <a:cubicBezTo>
                      <a:pt x="180" y="42"/>
                      <a:pt x="180" y="42"/>
                      <a:pt x="180" y="42"/>
                    </a:cubicBezTo>
                    <a:cubicBezTo>
                      <a:pt x="180" y="42"/>
                      <a:pt x="181" y="42"/>
                      <a:pt x="181" y="43"/>
                    </a:cubicBezTo>
                    <a:cubicBezTo>
                      <a:pt x="181" y="80"/>
                      <a:pt x="181" y="80"/>
                      <a:pt x="181" y="80"/>
                    </a:cubicBezTo>
                    <a:cubicBezTo>
                      <a:pt x="191" y="80"/>
                      <a:pt x="191" y="80"/>
                      <a:pt x="191" y="80"/>
                    </a:cubicBezTo>
                    <a:cubicBezTo>
                      <a:pt x="191" y="42"/>
                      <a:pt x="191" y="42"/>
                      <a:pt x="191" y="42"/>
                    </a:cubicBezTo>
                    <a:cubicBezTo>
                      <a:pt x="196" y="43"/>
                      <a:pt x="201" y="43"/>
                      <a:pt x="206" y="44"/>
                    </a:cubicBezTo>
                    <a:cubicBezTo>
                      <a:pt x="234" y="48"/>
                      <a:pt x="260" y="60"/>
                      <a:pt x="282" y="79"/>
                    </a:cubicBezTo>
                    <a:cubicBezTo>
                      <a:pt x="255" y="106"/>
                      <a:pt x="255" y="106"/>
                      <a:pt x="255" y="106"/>
                    </a:cubicBezTo>
                    <a:cubicBezTo>
                      <a:pt x="262" y="114"/>
                      <a:pt x="262" y="114"/>
                      <a:pt x="262" y="114"/>
                    </a:cubicBezTo>
                    <a:cubicBezTo>
                      <a:pt x="288" y="88"/>
                      <a:pt x="288" y="88"/>
                      <a:pt x="288" y="88"/>
                    </a:cubicBezTo>
                    <a:cubicBezTo>
                      <a:pt x="290" y="87"/>
                      <a:pt x="290" y="87"/>
                      <a:pt x="290" y="87"/>
                    </a:cubicBezTo>
                    <a:cubicBezTo>
                      <a:pt x="291" y="88"/>
                      <a:pt x="291" y="88"/>
                      <a:pt x="291" y="88"/>
                    </a:cubicBezTo>
                    <a:cubicBezTo>
                      <a:pt x="313" y="113"/>
                      <a:pt x="326" y="143"/>
                      <a:pt x="327" y="176"/>
                    </a:cubicBezTo>
                    <a:cubicBezTo>
                      <a:pt x="289" y="176"/>
                      <a:pt x="289" y="176"/>
                      <a:pt x="289" y="176"/>
                    </a:cubicBezTo>
                    <a:cubicBezTo>
                      <a:pt x="289" y="189"/>
                      <a:pt x="289" y="189"/>
                      <a:pt x="289" y="189"/>
                    </a:cubicBezTo>
                    <a:cubicBezTo>
                      <a:pt x="327" y="188"/>
                      <a:pt x="327" y="188"/>
                      <a:pt x="327" y="188"/>
                    </a:cubicBezTo>
                    <a:cubicBezTo>
                      <a:pt x="327" y="188"/>
                      <a:pt x="327" y="215"/>
                      <a:pt x="327" y="216"/>
                    </a:cubicBezTo>
                    <a:lnTo>
                      <a:pt x="45" y="216"/>
                    </a:lnTo>
                    <a:close/>
                    <a:moveTo>
                      <a:pt x="235" y="128"/>
                    </a:moveTo>
                    <a:cubicBezTo>
                      <a:pt x="235" y="128"/>
                      <a:pt x="175" y="147"/>
                      <a:pt x="163" y="158"/>
                    </a:cubicBezTo>
                    <a:cubicBezTo>
                      <a:pt x="152" y="170"/>
                      <a:pt x="152" y="188"/>
                      <a:pt x="163" y="200"/>
                    </a:cubicBezTo>
                    <a:cubicBezTo>
                      <a:pt x="175" y="211"/>
                      <a:pt x="193" y="211"/>
                      <a:pt x="205" y="200"/>
                    </a:cubicBezTo>
                    <a:cubicBezTo>
                      <a:pt x="216" y="188"/>
                      <a:pt x="235" y="128"/>
                      <a:pt x="235" y="12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0" name="Freeform 103"/>
              <p:cNvSpPr/>
              <p:nvPr/>
            </p:nvSpPr>
            <p:spPr bwMode="auto">
              <a:xfrm>
                <a:off x="4745039" y="4202114"/>
                <a:ext cx="1065213" cy="177800"/>
              </a:xfrm>
              <a:custGeom>
                <a:avLst/>
                <a:gdLst>
                  <a:gd name="T0" fmla="*/ 544 w 544"/>
                  <a:gd name="T1" fmla="*/ 91 h 91"/>
                  <a:gd name="T2" fmla="*/ 0 w 544"/>
                  <a:gd name="T3" fmla="*/ 91 h 91"/>
                  <a:gd name="T4" fmla="*/ 0 w 544"/>
                  <a:gd name="T5" fmla="*/ 33 h 91"/>
                  <a:gd name="T6" fmla="*/ 141 w 544"/>
                  <a:gd name="T7" fmla="*/ 33 h 91"/>
                  <a:gd name="T8" fmla="*/ 234 w 544"/>
                  <a:gd name="T9" fmla="*/ 6 h 91"/>
                  <a:gd name="T10" fmla="*/ 272 w 544"/>
                  <a:gd name="T11" fmla="*/ 44 h 91"/>
                  <a:gd name="T12" fmla="*/ 319 w 544"/>
                  <a:gd name="T13" fmla="*/ 5 h 91"/>
                  <a:gd name="T14" fmla="*/ 435 w 544"/>
                  <a:gd name="T15" fmla="*/ 37 h 91"/>
                  <a:gd name="T16" fmla="*/ 544 w 544"/>
                  <a:gd name="T17" fmla="*/ 33 h 91"/>
                  <a:gd name="T18" fmla="*/ 544 w 544"/>
                  <a:gd name="T1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4" h="91">
                    <a:moveTo>
                      <a:pt x="544" y="91"/>
                    </a:moveTo>
                    <a:cubicBezTo>
                      <a:pt x="0" y="91"/>
                      <a:pt x="0" y="91"/>
                      <a:pt x="0" y="91"/>
                    </a:cubicBezTo>
                    <a:cubicBezTo>
                      <a:pt x="0" y="33"/>
                      <a:pt x="0" y="33"/>
                      <a:pt x="0" y="33"/>
                    </a:cubicBezTo>
                    <a:cubicBezTo>
                      <a:pt x="141" y="33"/>
                      <a:pt x="141" y="33"/>
                      <a:pt x="141" y="33"/>
                    </a:cubicBezTo>
                    <a:cubicBezTo>
                      <a:pt x="141" y="33"/>
                      <a:pt x="216" y="0"/>
                      <a:pt x="234" y="6"/>
                    </a:cubicBezTo>
                    <a:cubicBezTo>
                      <a:pt x="252" y="12"/>
                      <a:pt x="272" y="44"/>
                      <a:pt x="272" y="44"/>
                    </a:cubicBezTo>
                    <a:cubicBezTo>
                      <a:pt x="272" y="44"/>
                      <a:pt x="282" y="5"/>
                      <a:pt x="319" y="5"/>
                    </a:cubicBezTo>
                    <a:cubicBezTo>
                      <a:pt x="356" y="5"/>
                      <a:pt x="435" y="37"/>
                      <a:pt x="435" y="37"/>
                    </a:cubicBezTo>
                    <a:cubicBezTo>
                      <a:pt x="544" y="33"/>
                      <a:pt x="544" y="33"/>
                      <a:pt x="544" y="33"/>
                    </a:cubicBezTo>
                    <a:lnTo>
                      <a:pt x="544" y="91"/>
                    </a:lnTo>
                    <a:close/>
                  </a:path>
                </a:pathLst>
              </a:custGeom>
              <a:solidFill>
                <a:srgbClr val="AAB2BD"/>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1" name="Freeform 104"/>
              <p:cNvSpPr>
                <a:spLocks noEditPoints="1"/>
              </p:cNvSpPr>
              <p:nvPr/>
            </p:nvSpPr>
            <p:spPr bwMode="auto">
              <a:xfrm>
                <a:off x="4686301" y="4195764"/>
                <a:ext cx="1182688" cy="219075"/>
              </a:xfrm>
              <a:custGeom>
                <a:avLst/>
                <a:gdLst>
                  <a:gd name="T0" fmla="*/ 578 w 604"/>
                  <a:gd name="T1" fmla="*/ 85 h 112"/>
                  <a:gd name="T2" fmla="*/ 574 w 604"/>
                  <a:gd name="T3" fmla="*/ 16 h 112"/>
                  <a:gd name="T4" fmla="*/ 566 w 604"/>
                  <a:gd name="T5" fmla="*/ 19 h 112"/>
                  <a:gd name="T6" fmla="*/ 497 w 604"/>
                  <a:gd name="T7" fmla="*/ 32 h 112"/>
                  <a:gd name="T8" fmla="*/ 404 w 604"/>
                  <a:gd name="T9" fmla="*/ 14 h 112"/>
                  <a:gd name="T10" fmla="*/ 345 w 604"/>
                  <a:gd name="T11" fmla="*/ 2 h 112"/>
                  <a:gd name="T12" fmla="*/ 302 w 604"/>
                  <a:gd name="T13" fmla="*/ 43 h 112"/>
                  <a:gd name="T14" fmla="*/ 260 w 604"/>
                  <a:gd name="T15" fmla="*/ 2 h 112"/>
                  <a:gd name="T16" fmla="*/ 201 w 604"/>
                  <a:gd name="T17" fmla="*/ 14 h 112"/>
                  <a:gd name="T18" fmla="*/ 108 w 604"/>
                  <a:gd name="T19" fmla="*/ 32 h 112"/>
                  <a:gd name="T20" fmla="*/ 39 w 604"/>
                  <a:gd name="T21" fmla="*/ 19 h 112"/>
                  <a:gd name="T22" fmla="*/ 31 w 604"/>
                  <a:gd name="T23" fmla="*/ 16 h 112"/>
                  <a:gd name="T24" fmla="*/ 27 w 604"/>
                  <a:gd name="T25" fmla="*/ 85 h 112"/>
                  <a:gd name="T26" fmla="*/ 0 w 604"/>
                  <a:gd name="T27" fmla="*/ 85 h 112"/>
                  <a:gd name="T28" fmla="*/ 0 w 604"/>
                  <a:gd name="T29" fmla="*/ 112 h 112"/>
                  <a:gd name="T30" fmla="*/ 604 w 604"/>
                  <a:gd name="T31" fmla="*/ 112 h 112"/>
                  <a:gd name="T32" fmla="*/ 604 w 604"/>
                  <a:gd name="T33" fmla="*/ 85 h 112"/>
                  <a:gd name="T34" fmla="*/ 578 w 604"/>
                  <a:gd name="T35" fmla="*/ 85 h 112"/>
                  <a:gd name="T36" fmla="*/ 39 w 604"/>
                  <a:gd name="T37" fmla="*/ 79 h 112"/>
                  <a:gd name="T38" fmla="*/ 42 w 604"/>
                  <a:gd name="T39" fmla="*/ 33 h 112"/>
                  <a:gd name="T40" fmla="*/ 108 w 604"/>
                  <a:gd name="T41" fmla="*/ 45 h 112"/>
                  <a:gd name="T42" fmla="*/ 205 w 604"/>
                  <a:gd name="T43" fmla="*/ 26 h 112"/>
                  <a:gd name="T44" fmla="*/ 259 w 604"/>
                  <a:gd name="T45" fmla="*/ 14 h 112"/>
                  <a:gd name="T46" fmla="*/ 296 w 604"/>
                  <a:gd name="T47" fmla="*/ 79 h 112"/>
                  <a:gd name="T48" fmla="*/ 39 w 604"/>
                  <a:gd name="T49" fmla="*/ 79 h 112"/>
                  <a:gd name="T50" fmla="*/ 309 w 604"/>
                  <a:gd name="T51" fmla="*/ 79 h 112"/>
                  <a:gd name="T52" fmla="*/ 346 w 604"/>
                  <a:gd name="T53" fmla="*/ 14 h 112"/>
                  <a:gd name="T54" fmla="*/ 400 w 604"/>
                  <a:gd name="T55" fmla="*/ 25 h 112"/>
                  <a:gd name="T56" fmla="*/ 497 w 604"/>
                  <a:gd name="T57" fmla="*/ 45 h 112"/>
                  <a:gd name="T58" fmla="*/ 563 w 604"/>
                  <a:gd name="T59" fmla="*/ 33 h 112"/>
                  <a:gd name="T60" fmla="*/ 566 w 604"/>
                  <a:gd name="T61" fmla="*/ 78 h 112"/>
                  <a:gd name="T62" fmla="*/ 309 w 604"/>
                  <a:gd name="T63" fmla="*/ 78 h 112"/>
                  <a:gd name="T64" fmla="*/ 309 w 604"/>
                  <a:gd name="T65" fmla="*/ 7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4" h="112">
                    <a:moveTo>
                      <a:pt x="578" y="85"/>
                    </a:moveTo>
                    <a:cubicBezTo>
                      <a:pt x="574" y="16"/>
                      <a:pt x="574" y="16"/>
                      <a:pt x="574" y="16"/>
                    </a:cubicBezTo>
                    <a:cubicBezTo>
                      <a:pt x="566" y="19"/>
                      <a:pt x="566" y="19"/>
                      <a:pt x="566" y="19"/>
                    </a:cubicBezTo>
                    <a:cubicBezTo>
                      <a:pt x="543" y="28"/>
                      <a:pt x="521" y="32"/>
                      <a:pt x="497" y="32"/>
                    </a:cubicBezTo>
                    <a:cubicBezTo>
                      <a:pt x="461" y="32"/>
                      <a:pt x="431" y="23"/>
                      <a:pt x="404" y="14"/>
                    </a:cubicBezTo>
                    <a:cubicBezTo>
                      <a:pt x="381" y="7"/>
                      <a:pt x="362" y="0"/>
                      <a:pt x="345" y="2"/>
                    </a:cubicBezTo>
                    <a:cubicBezTo>
                      <a:pt x="321" y="5"/>
                      <a:pt x="309" y="24"/>
                      <a:pt x="302" y="43"/>
                    </a:cubicBezTo>
                    <a:cubicBezTo>
                      <a:pt x="296" y="24"/>
                      <a:pt x="284" y="5"/>
                      <a:pt x="260" y="2"/>
                    </a:cubicBezTo>
                    <a:cubicBezTo>
                      <a:pt x="243" y="0"/>
                      <a:pt x="224" y="7"/>
                      <a:pt x="201" y="14"/>
                    </a:cubicBezTo>
                    <a:cubicBezTo>
                      <a:pt x="174" y="23"/>
                      <a:pt x="144" y="32"/>
                      <a:pt x="108" y="32"/>
                    </a:cubicBezTo>
                    <a:cubicBezTo>
                      <a:pt x="84" y="32"/>
                      <a:pt x="62" y="28"/>
                      <a:pt x="39" y="19"/>
                    </a:cubicBezTo>
                    <a:cubicBezTo>
                      <a:pt x="31" y="16"/>
                      <a:pt x="31" y="16"/>
                      <a:pt x="31" y="16"/>
                    </a:cubicBezTo>
                    <a:cubicBezTo>
                      <a:pt x="27" y="85"/>
                      <a:pt x="27" y="85"/>
                      <a:pt x="27" y="85"/>
                    </a:cubicBezTo>
                    <a:cubicBezTo>
                      <a:pt x="0" y="85"/>
                      <a:pt x="0" y="85"/>
                      <a:pt x="0" y="85"/>
                    </a:cubicBezTo>
                    <a:cubicBezTo>
                      <a:pt x="0" y="112"/>
                      <a:pt x="0" y="112"/>
                      <a:pt x="0" y="112"/>
                    </a:cubicBezTo>
                    <a:cubicBezTo>
                      <a:pt x="604" y="112"/>
                      <a:pt x="604" y="112"/>
                      <a:pt x="604" y="112"/>
                    </a:cubicBezTo>
                    <a:cubicBezTo>
                      <a:pt x="604" y="85"/>
                      <a:pt x="604" y="85"/>
                      <a:pt x="604" y="85"/>
                    </a:cubicBezTo>
                    <a:lnTo>
                      <a:pt x="578" y="85"/>
                    </a:lnTo>
                    <a:close/>
                    <a:moveTo>
                      <a:pt x="39" y="79"/>
                    </a:moveTo>
                    <a:cubicBezTo>
                      <a:pt x="42" y="33"/>
                      <a:pt x="42" y="33"/>
                      <a:pt x="42" y="33"/>
                    </a:cubicBezTo>
                    <a:cubicBezTo>
                      <a:pt x="64" y="41"/>
                      <a:pt x="86" y="45"/>
                      <a:pt x="108" y="45"/>
                    </a:cubicBezTo>
                    <a:cubicBezTo>
                      <a:pt x="146" y="45"/>
                      <a:pt x="178" y="34"/>
                      <a:pt x="205" y="26"/>
                    </a:cubicBezTo>
                    <a:cubicBezTo>
                      <a:pt x="226" y="19"/>
                      <a:pt x="244" y="13"/>
                      <a:pt x="259" y="14"/>
                    </a:cubicBezTo>
                    <a:cubicBezTo>
                      <a:pt x="291" y="18"/>
                      <a:pt x="296" y="62"/>
                      <a:pt x="296" y="79"/>
                    </a:cubicBezTo>
                    <a:cubicBezTo>
                      <a:pt x="39" y="79"/>
                      <a:pt x="39" y="79"/>
                      <a:pt x="39" y="79"/>
                    </a:cubicBezTo>
                    <a:close/>
                    <a:moveTo>
                      <a:pt x="309" y="79"/>
                    </a:moveTo>
                    <a:cubicBezTo>
                      <a:pt x="309" y="62"/>
                      <a:pt x="314" y="18"/>
                      <a:pt x="346" y="14"/>
                    </a:cubicBezTo>
                    <a:cubicBezTo>
                      <a:pt x="361" y="13"/>
                      <a:pt x="379" y="19"/>
                      <a:pt x="400" y="25"/>
                    </a:cubicBezTo>
                    <a:cubicBezTo>
                      <a:pt x="427" y="34"/>
                      <a:pt x="459" y="45"/>
                      <a:pt x="497" y="45"/>
                    </a:cubicBezTo>
                    <a:cubicBezTo>
                      <a:pt x="519" y="45"/>
                      <a:pt x="541" y="41"/>
                      <a:pt x="563" y="33"/>
                    </a:cubicBezTo>
                    <a:cubicBezTo>
                      <a:pt x="566" y="78"/>
                      <a:pt x="566" y="78"/>
                      <a:pt x="566" y="78"/>
                    </a:cubicBezTo>
                    <a:cubicBezTo>
                      <a:pt x="309" y="78"/>
                      <a:pt x="309" y="78"/>
                      <a:pt x="309" y="78"/>
                    </a:cubicBezTo>
                    <a:lnTo>
                      <a:pt x="309" y="7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grpSp>
        <p:nvGrpSpPr>
          <p:cNvPr id="352" name="Group 5"/>
          <p:cNvGrpSpPr/>
          <p:nvPr/>
        </p:nvGrpSpPr>
        <p:grpSpPr>
          <a:xfrm>
            <a:off x="4417751" y="2310464"/>
            <a:ext cx="1512168" cy="1512168"/>
            <a:chOff x="4417751" y="2310464"/>
            <a:chExt cx="1512168" cy="1512168"/>
          </a:xfrm>
        </p:grpSpPr>
        <p:sp>
          <p:nvSpPr>
            <p:cNvPr id="353" name="Oval 29"/>
            <p:cNvSpPr/>
            <p:nvPr/>
          </p:nvSpPr>
          <p:spPr>
            <a:xfrm>
              <a:off x="4417751" y="2310464"/>
              <a:ext cx="1512168" cy="1512168"/>
            </a:xfrm>
            <a:prstGeom prst="ellipse">
              <a:avLst/>
            </a:prstGeom>
            <a:solidFill>
              <a:srgbClr val="512D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nvGrpSpPr>
            <p:cNvPr id="354" name="Group 116"/>
            <p:cNvGrpSpPr/>
            <p:nvPr/>
          </p:nvGrpSpPr>
          <p:grpSpPr>
            <a:xfrm>
              <a:off x="4923700" y="2597362"/>
              <a:ext cx="492126" cy="958851"/>
              <a:chOff x="6580188" y="5230813"/>
              <a:chExt cx="492126" cy="958851"/>
            </a:xfrm>
            <a:solidFill>
              <a:schemeClr val="bg2"/>
            </a:solidFill>
          </p:grpSpPr>
          <p:sp>
            <p:nvSpPr>
              <p:cNvPr id="355" name="Freeform 238"/>
              <p:cNvSpPr/>
              <p:nvPr/>
            </p:nvSpPr>
            <p:spPr bwMode="auto">
              <a:xfrm>
                <a:off x="6723063" y="5632451"/>
                <a:ext cx="36513" cy="366713"/>
              </a:xfrm>
              <a:custGeom>
                <a:avLst/>
                <a:gdLst>
                  <a:gd name="T0" fmla="*/ 19 w 19"/>
                  <a:gd name="T1" fmla="*/ 0 h 187"/>
                  <a:gd name="T2" fmla="*/ 0 w 19"/>
                  <a:gd name="T3" fmla="*/ 0 h 187"/>
                  <a:gd name="T4" fmla="*/ 0 w 19"/>
                  <a:gd name="T5" fmla="*/ 177 h 187"/>
                  <a:gd name="T6" fmla="*/ 9 w 19"/>
                  <a:gd name="T7" fmla="*/ 187 h 187"/>
                  <a:gd name="T8" fmla="*/ 19 w 19"/>
                  <a:gd name="T9" fmla="*/ 177 h 187"/>
                  <a:gd name="T10" fmla="*/ 19 w 19"/>
                  <a:gd name="T11" fmla="*/ 0 h 187"/>
                </a:gdLst>
                <a:ahLst/>
                <a:cxnLst>
                  <a:cxn ang="0">
                    <a:pos x="T0" y="T1"/>
                  </a:cxn>
                  <a:cxn ang="0">
                    <a:pos x="T2" y="T3"/>
                  </a:cxn>
                  <a:cxn ang="0">
                    <a:pos x="T4" y="T5"/>
                  </a:cxn>
                  <a:cxn ang="0">
                    <a:pos x="T6" y="T7"/>
                  </a:cxn>
                  <a:cxn ang="0">
                    <a:pos x="T8" y="T9"/>
                  </a:cxn>
                  <a:cxn ang="0">
                    <a:pos x="T10" y="T11"/>
                  </a:cxn>
                </a:cxnLst>
                <a:rect l="0" t="0" r="r" b="b"/>
                <a:pathLst>
                  <a:path w="19" h="187">
                    <a:moveTo>
                      <a:pt x="19" y="0"/>
                    </a:moveTo>
                    <a:cubicBezTo>
                      <a:pt x="0" y="0"/>
                      <a:pt x="0" y="0"/>
                      <a:pt x="0" y="0"/>
                    </a:cubicBezTo>
                    <a:cubicBezTo>
                      <a:pt x="0" y="177"/>
                      <a:pt x="0" y="177"/>
                      <a:pt x="0" y="177"/>
                    </a:cubicBezTo>
                    <a:cubicBezTo>
                      <a:pt x="0" y="182"/>
                      <a:pt x="4" y="187"/>
                      <a:pt x="9" y="187"/>
                    </a:cubicBezTo>
                    <a:cubicBezTo>
                      <a:pt x="14" y="187"/>
                      <a:pt x="19" y="182"/>
                      <a:pt x="19" y="177"/>
                    </a:cubicBezTo>
                    <a:lnTo>
                      <a:pt x="19"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6" name="Freeform 239"/>
              <p:cNvSpPr/>
              <p:nvPr/>
            </p:nvSpPr>
            <p:spPr bwMode="auto">
              <a:xfrm>
                <a:off x="6904038" y="5632451"/>
                <a:ext cx="38100" cy="366713"/>
              </a:xfrm>
              <a:custGeom>
                <a:avLst/>
                <a:gdLst>
                  <a:gd name="T0" fmla="*/ 19 w 19"/>
                  <a:gd name="T1" fmla="*/ 0 h 187"/>
                  <a:gd name="T2" fmla="*/ 0 w 19"/>
                  <a:gd name="T3" fmla="*/ 0 h 187"/>
                  <a:gd name="T4" fmla="*/ 0 w 19"/>
                  <a:gd name="T5" fmla="*/ 177 h 187"/>
                  <a:gd name="T6" fmla="*/ 9 w 19"/>
                  <a:gd name="T7" fmla="*/ 187 h 187"/>
                  <a:gd name="T8" fmla="*/ 19 w 19"/>
                  <a:gd name="T9" fmla="*/ 177 h 187"/>
                  <a:gd name="T10" fmla="*/ 19 w 19"/>
                  <a:gd name="T11" fmla="*/ 0 h 187"/>
                </a:gdLst>
                <a:ahLst/>
                <a:cxnLst>
                  <a:cxn ang="0">
                    <a:pos x="T0" y="T1"/>
                  </a:cxn>
                  <a:cxn ang="0">
                    <a:pos x="T2" y="T3"/>
                  </a:cxn>
                  <a:cxn ang="0">
                    <a:pos x="T4" y="T5"/>
                  </a:cxn>
                  <a:cxn ang="0">
                    <a:pos x="T6" y="T7"/>
                  </a:cxn>
                  <a:cxn ang="0">
                    <a:pos x="T8" y="T9"/>
                  </a:cxn>
                  <a:cxn ang="0">
                    <a:pos x="T10" y="T11"/>
                  </a:cxn>
                </a:cxnLst>
                <a:rect l="0" t="0" r="r" b="b"/>
                <a:pathLst>
                  <a:path w="19" h="187">
                    <a:moveTo>
                      <a:pt x="19" y="0"/>
                    </a:moveTo>
                    <a:cubicBezTo>
                      <a:pt x="0" y="0"/>
                      <a:pt x="0" y="0"/>
                      <a:pt x="0" y="0"/>
                    </a:cubicBezTo>
                    <a:cubicBezTo>
                      <a:pt x="0" y="177"/>
                      <a:pt x="0" y="177"/>
                      <a:pt x="0" y="177"/>
                    </a:cubicBezTo>
                    <a:cubicBezTo>
                      <a:pt x="0" y="182"/>
                      <a:pt x="4" y="187"/>
                      <a:pt x="9" y="187"/>
                    </a:cubicBezTo>
                    <a:cubicBezTo>
                      <a:pt x="14" y="187"/>
                      <a:pt x="19" y="182"/>
                      <a:pt x="19" y="177"/>
                    </a:cubicBezTo>
                    <a:lnTo>
                      <a:pt x="19"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7" name="Freeform 240"/>
              <p:cNvSpPr/>
              <p:nvPr/>
            </p:nvSpPr>
            <p:spPr bwMode="auto">
              <a:xfrm>
                <a:off x="6794501" y="5632451"/>
                <a:ext cx="73025" cy="384175"/>
              </a:xfrm>
              <a:custGeom>
                <a:avLst/>
                <a:gdLst>
                  <a:gd name="T0" fmla="*/ 0 w 37"/>
                  <a:gd name="T1" fmla="*/ 0 h 196"/>
                  <a:gd name="T2" fmla="*/ 0 w 37"/>
                  <a:gd name="T3" fmla="*/ 177 h 196"/>
                  <a:gd name="T4" fmla="*/ 19 w 37"/>
                  <a:gd name="T5" fmla="*/ 196 h 196"/>
                  <a:gd name="T6" fmla="*/ 37 w 37"/>
                  <a:gd name="T7" fmla="*/ 177 h 196"/>
                  <a:gd name="T8" fmla="*/ 37 w 37"/>
                  <a:gd name="T9" fmla="*/ 0 h 196"/>
                  <a:gd name="T10" fmla="*/ 0 w 37"/>
                  <a:gd name="T11" fmla="*/ 0 h 196"/>
                </a:gdLst>
                <a:ahLst/>
                <a:cxnLst>
                  <a:cxn ang="0">
                    <a:pos x="T0" y="T1"/>
                  </a:cxn>
                  <a:cxn ang="0">
                    <a:pos x="T2" y="T3"/>
                  </a:cxn>
                  <a:cxn ang="0">
                    <a:pos x="T4" y="T5"/>
                  </a:cxn>
                  <a:cxn ang="0">
                    <a:pos x="T6" y="T7"/>
                  </a:cxn>
                  <a:cxn ang="0">
                    <a:pos x="T8" y="T9"/>
                  </a:cxn>
                  <a:cxn ang="0">
                    <a:pos x="T10" y="T11"/>
                  </a:cxn>
                </a:cxnLst>
                <a:rect l="0" t="0" r="r" b="b"/>
                <a:pathLst>
                  <a:path w="37" h="196">
                    <a:moveTo>
                      <a:pt x="0" y="0"/>
                    </a:moveTo>
                    <a:cubicBezTo>
                      <a:pt x="0" y="177"/>
                      <a:pt x="0" y="177"/>
                      <a:pt x="0" y="177"/>
                    </a:cubicBezTo>
                    <a:cubicBezTo>
                      <a:pt x="0" y="188"/>
                      <a:pt x="9" y="196"/>
                      <a:pt x="19" y="196"/>
                    </a:cubicBezTo>
                    <a:cubicBezTo>
                      <a:pt x="29" y="196"/>
                      <a:pt x="37" y="188"/>
                      <a:pt x="37" y="177"/>
                    </a:cubicBezTo>
                    <a:cubicBezTo>
                      <a:pt x="37" y="0"/>
                      <a:pt x="37" y="0"/>
                      <a:pt x="37" y="0"/>
                    </a:cubicBezTo>
                    <a:lnTo>
                      <a:pt x="0"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8" name="Freeform 241"/>
              <p:cNvSpPr/>
              <p:nvPr/>
            </p:nvSpPr>
            <p:spPr bwMode="auto">
              <a:xfrm>
                <a:off x="6737351" y="6021388"/>
                <a:ext cx="188913" cy="134938"/>
              </a:xfrm>
              <a:custGeom>
                <a:avLst/>
                <a:gdLst>
                  <a:gd name="T0" fmla="*/ 96 w 96"/>
                  <a:gd name="T1" fmla="*/ 6 h 69"/>
                  <a:gd name="T2" fmla="*/ 94 w 96"/>
                  <a:gd name="T3" fmla="*/ 6 h 69"/>
                  <a:gd name="T4" fmla="*/ 77 w 96"/>
                  <a:gd name="T5" fmla="*/ 0 h 69"/>
                  <a:gd name="T6" fmla="*/ 74 w 96"/>
                  <a:gd name="T7" fmla="*/ 5 h 69"/>
                  <a:gd name="T8" fmla="*/ 48 w 96"/>
                  <a:gd name="T9" fmla="*/ 15 h 69"/>
                  <a:gd name="T10" fmla="*/ 22 w 96"/>
                  <a:gd name="T11" fmla="*/ 5 h 69"/>
                  <a:gd name="T12" fmla="*/ 18 w 96"/>
                  <a:gd name="T13" fmla="*/ 0 h 69"/>
                  <a:gd name="T14" fmla="*/ 1 w 96"/>
                  <a:gd name="T15" fmla="*/ 6 h 69"/>
                  <a:gd name="T16" fmla="*/ 0 w 96"/>
                  <a:gd name="T17" fmla="*/ 6 h 69"/>
                  <a:gd name="T18" fmla="*/ 37 w 96"/>
                  <a:gd name="T19" fmla="*/ 69 h 69"/>
                  <a:gd name="T20" fmla="*/ 58 w 96"/>
                  <a:gd name="T21" fmla="*/ 69 h 69"/>
                  <a:gd name="T22" fmla="*/ 96 w 96"/>
                  <a:gd name="T23" fmla="*/ 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 h="69">
                    <a:moveTo>
                      <a:pt x="96" y="6"/>
                    </a:moveTo>
                    <a:cubicBezTo>
                      <a:pt x="95" y="6"/>
                      <a:pt x="95" y="6"/>
                      <a:pt x="94" y="6"/>
                    </a:cubicBezTo>
                    <a:cubicBezTo>
                      <a:pt x="88" y="6"/>
                      <a:pt x="82" y="4"/>
                      <a:pt x="77" y="0"/>
                    </a:cubicBezTo>
                    <a:cubicBezTo>
                      <a:pt x="76" y="2"/>
                      <a:pt x="75" y="3"/>
                      <a:pt x="74" y="5"/>
                    </a:cubicBezTo>
                    <a:cubicBezTo>
                      <a:pt x="67" y="12"/>
                      <a:pt x="58" y="15"/>
                      <a:pt x="48" y="15"/>
                    </a:cubicBezTo>
                    <a:cubicBezTo>
                      <a:pt x="38" y="15"/>
                      <a:pt x="29" y="12"/>
                      <a:pt x="22" y="5"/>
                    </a:cubicBezTo>
                    <a:cubicBezTo>
                      <a:pt x="20" y="3"/>
                      <a:pt x="19" y="2"/>
                      <a:pt x="18" y="0"/>
                    </a:cubicBezTo>
                    <a:cubicBezTo>
                      <a:pt x="13" y="4"/>
                      <a:pt x="8" y="6"/>
                      <a:pt x="1" y="6"/>
                    </a:cubicBezTo>
                    <a:cubicBezTo>
                      <a:pt x="1" y="6"/>
                      <a:pt x="0" y="6"/>
                      <a:pt x="0" y="6"/>
                    </a:cubicBezTo>
                    <a:cubicBezTo>
                      <a:pt x="37" y="69"/>
                      <a:pt x="37" y="69"/>
                      <a:pt x="37" y="69"/>
                    </a:cubicBezTo>
                    <a:cubicBezTo>
                      <a:pt x="58" y="69"/>
                      <a:pt x="58" y="69"/>
                      <a:pt x="58" y="69"/>
                    </a:cubicBezTo>
                    <a:lnTo>
                      <a:pt x="96" y="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59" name="Freeform 242"/>
              <p:cNvSpPr/>
              <p:nvPr/>
            </p:nvSpPr>
            <p:spPr bwMode="auto">
              <a:xfrm>
                <a:off x="6810376" y="6156326"/>
                <a:ext cx="41275" cy="33338"/>
              </a:xfrm>
              <a:custGeom>
                <a:avLst/>
                <a:gdLst>
                  <a:gd name="T0" fmla="*/ 26 w 26"/>
                  <a:gd name="T1" fmla="*/ 0 h 21"/>
                  <a:gd name="T2" fmla="*/ 0 w 26"/>
                  <a:gd name="T3" fmla="*/ 0 h 21"/>
                  <a:gd name="T4" fmla="*/ 14 w 26"/>
                  <a:gd name="T5" fmla="*/ 21 h 21"/>
                  <a:gd name="T6" fmla="*/ 26 w 26"/>
                  <a:gd name="T7" fmla="*/ 0 h 21"/>
                </a:gdLst>
                <a:ahLst/>
                <a:cxnLst>
                  <a:cxn ang="0">
                    <a:pos x="T0" y="T1"/>
                  </a:cxn>
                  <a:cxn ang="0">
                    <a:pos x="T2" y="T3"/>
                  </a:cxn>
                  <a:cxn ang="0">
                    <a:pos x="T4" y="T5"/>
                  </a:cxn>
                  <a:cxn ang="0">
                    <a:pos x="T6" y="T7"/>
                  </a:cxn>
                </a:cxnLst>
                <a:rect l="0" t="0" r="r" b="b"/>
                <a:pathLst>
                  <a:path w="26" h="21">
                    <a:moveTo>
                      <a:pt x="26" y="0"/>
                    </a:moveTo>
                    <a:lnTo>
                      <a:pt x="0" y="0"/>
                    </a:lnTo>
                    <a:lnTo>
                      <a:pt x="14" y="21"/>
                    </a:lnTo>
                    <a:lnTo>
                      <a:pt x="26"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0" name="Freeform 243"/>
              <p:cNvSpPr/>
              <p:nvPr/>
            </p:nvSpPr>
            <p:spPr bwMode="auto">
              <a:xfrm>
                <a:off x="6870701" y="5459413"/>
                <a:ext cx="179388" cy="173038"/>
              </a:xfrm>
              <a:custGeom>
                <a:avLst/>
                <a:gdLst>
                  <a:gd name="T0" fmla="*/ 29 w 91"/>
                  <a:gd name="T1" fmla="*/ 25 h 88"/>
                  <a:gd name="T2" fmla="*/ 91 w 91"/>
                  <a:gd name="T3" fmla="*/ 2 h 88"/>
                  <a:gd name="T4" fmla="*/ 62 w 91"/>
                  <a:gd name="T5" fmla="*/ 63 h 88"/>
                  <a:gd name="T6" fmla="*/ 0 w 91"/>
                  <a:gd name="T7" fmla="*/ 84 h 88"/>
                  <a:gd name="T8" fmla="*/ 29 w 91"/>
                  <a:gd name="T9" fmla="*/ 25 h 88"/>
                </a:gdLst>
                <a:ahLst/>
                <a:cxnLst>
                  <a:cxn ang="0">
                    <a:pos x="T0" y="T1"/>
                  </a:cxn>
                  <a:cxn ang="0">
                    <a:pos x="T2" y="T3"/>
                  </a:cxn>
                  <a:cxn ang="0">
                    <a:pos x="T4" y="T5"/>
                  </a:cxn>
                  <a:cxn ang="0">
                    <a:pos x="T6" y="T7"/>
                  </a:cxn>
                  <a:cxn ang="0">
                    <a:pos x="T8" y="T9"/>
                  </a:cxn>
                </a:cxnLst>
                <a:rect l="0" t="0" r="r" b="b"/>
                <a:pathLst>
                  <a:path w="91" h="88">
                    <a:moveTo>
                      <a:pt x="29" y="25"/>
                    </a:moveTo>
                    <a:cubicBezTo>
                      <a:pt x="45" y="10"/>
                      <a:pt x="71" y="0"/>
                      <a:pt x="91" y="2"/>
                    </a:cubicBezTo>
                    <a:cubicBezTo>
                      <a:pt x="91" y="26"/>
                      <a:pt x="78" y="48"/>
                      <a:pt x="62" y="63"/>
                    </a:cubicBezTo>
                    <a:cubicBezTo>
                      <a:pt x="46" y="78"/>
                      <a:pt x="22" y="88"/>
                      <a:pt x="0" y="84"/>
                    </a:cubicBezTo>
                    <a:cubicBezTo>
                      <a:pt x="0" y="60"/>
                      <a:pt x="14" y="38"/>
                      <a:pt x="29" y="2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1" name="Freeform 244"/>
              <p:cNvSpPr/>
              <p:nvPr/>
            </p:nvSpPr>
            <p:spPr bwMode="auto">
              <a:xfrm>
                <a:off x="6802438" y="5364163"/>
                <a:ext cx="157163" cy="198438"/>
              </a:xfrm>
              <a:custGeom>
                <a:avLst/>
                <a:gdLst>
                  <a:gd name="T0" fmla="*/ 20 w 80"/>
                  <a:gd name="T1" fmla="*/ 36 h 101"/>
                  <a:gd name="T2" fmla="*/ 75 w 80"/>
                  <a:gd name="T3" fmla="*/ 0 h 101"/>
                  <a:gd name="T4" fmla="*/ 61 w 80"/>
                  <a:gd name="T5" fmla="*/ 66 h 101"/>
                  <a:gd name="T6" fmla="*/ 6 w 80"/>
                  <a:gd name="T7" fmla="*/ 101 h 101"/>
                  <a:gd name="T8" fmla="*/ 20 w 80"/>
                  <a:gd name="T9" fmla="*/ 36 h 101"/>
                </a:gdLst>
                <a:ahLst/>
                <a:cxnLst>
                  <a:cxn ang="0">
                    <a:pos x="T0" y="T1"/>
                  </a:cxn>
                  <a:cxn ang="0">
                    <a:pos x="T2" y="T3"/>
                  </a:cxn>
                  <a:cxn ang="0">
                    <a:pos x="T4" y="T5"/>
                  </a:cxn>
                  <a:cxn ang="0">
                    <a:pos x="T6" y="T7"/>
                  </a:cxn>
                  <a:cxn ang="0">
                    <a:pos x="T8" y="T9"/>
                  </a:cxn>
                </a:cxnLst>
                <a:rect l="0" t="0" r="r" b="b"/>
                <a:pathLst>
                  <a:path w="80" h="101">
                    <a:moveTo>
                      <a:pt x="20" y="36"/>
                    </a:moveTo>
                    <a:cubicBezTo>
                      <a:pt x="32" y="18"/>
                      <a:pt x="55" y="3"/>
                      <a:pt x="75" y="0"/>
                    </a:cubicBezTo>
                    <a:cubicBezTo>
                      <a:pt x="80" y="23"/>
                      <a:pt x="73" y="47"/>
                      <a:pt x="61" y="66"/>
                    </a:cubicBezTo>
                    <a:cubicBezTo>
                      <a:pt x="49" y="84"/>
                      <a:pt x="28" y="100"/>
                      <a:pt x="6" y="101"/>
                    </a:cubicBezTo>
                    <a:cubicBezTo>
                      <a:pt x="0" y="78"/>
                      <a:pt x="8" y="53"/>
                      <a:pt x="20" y="3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2" name="Freeform 245"/>
              <p:cNvSpPr/>
              <p:nvPr/>
            </p:nvSpPr>
            <p:spPr bwMode="auto">
              <a:xfrm>
                <a:off x="6978651" y="5302251"/>
                <a:ext cx="93663" cy="134938"/>
              </a:xfrm>
              <a:custGeom>
                <a:avLst/>
                <a:gdLst>
                  <a:gd name="T0" fmla="*/ 10 w 48"/>
                  <a:gd name="T1" fmla="*/ 27 h 69"/>
                  <a:gd name="T2" fmla="*/ 44 w 48"/>
                  <a:gd name="T3" fmla="*/ 0 h 69"/>
                  <a:gd name="T4" fmla="*/ 38 w 48"/>
                  <a:gd name="T5" fmla="*/ 44 h 69"/>
                  <a:gd name="T6" fmla="*/ 4 w 48"/>
                  <a:gd name="T7" fmla="*/ 69 h 69"/>
                  <a:gd name="T8" fmla="*/ 10 w 48"/>
                  <a:gd name="T9" fmla="*/ 27 h 69"/>
                </a:gdLst>
                <a:ahLst/>
                <a:cxnLst>
                  <a:cxn ang="0">
                    <a:pos x="T0" y="T1"/>
                  </a:cxn>
                  <a:cxn ang="0">
                    <a:pos x="T2" y="T3"/>
                  </a:cxn>
                  <a:cxn ang="0">
                    <a:pos x="T4" y="T5"/>
                  </a:cxn>
                  <a:cxn ang="0">
                    <a:pos x="T6" y="T7"/>
                  </a:cxn>
                  <a:cxn ang="0">
                    <a:pos x="T8" y="T9"/>
                  </a:cxn>
                </a:cxnLst>
                <a:rect l="0" t="0" r="r" b="b"/>
                <a:pathLst>
                  <a:path w="48" h="69">
                    <a:moveTo>
                      <a:pt x="10" y="27"/>
                    </a:moveTo>
                    <a:cubicBezTo>
                      <a:pt x="17" y="14"/>
                      <a:pt x="31" y="3"/>
                      <a:pt x="44" y="0"/>
                    </a:cubicBezTo>
                    <a:cubicBezTo>
                      <a:pt x="48" y="15"/>
                      <a:pt x="45" y="31"/>
                      <a:pt x="38" y="44"/>
                    </a:cubicBezTo>
                    <a:cubicBezTo>
                      <a:pt x="32" y="56"/>
                      <a:pt x="19" y="67"/>
                      <a:pt x="4" y="69"/>
                    </a:cubicBezTo>
                    <a:cubicBezTo>
                      <a:pt x="0" y="55"/>
                      <a:pt x="4" y="38"/>
                      <a:pt x="10" y="2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3" name="Freeform 246"/>
              <p:cNvSpPr/>
              <p:nvPr/>
            </p:nvSpPr>
            <p:spPr bwMode="auto">
              <a:xfrm>
                <a:off x="6835776" y="5230813"/>
                <a:ext cx="90488" cy="139700"/>
              </a:xfrm>
              <a:custGeom>
                <a:avLst/>
                <a:gdLst>
                  <a:gd name="T0" fmla="*/ 9 w 46"/>
                  <a:gd name="T1" fmla="*/ 28 h 71"/>
                  <a:gd name="T2" fmla="*/ 41 w 46"/>
                  <a:gd name="T3" fmla="*/ 0 h 71"/>
                  <a:gd name="T4" fmla="*/ 38 w 46"/>
                  <a:gd name="T5" fmla="*/ 43 h 71"/>
                  <a:gd name="T6" fmla="*/ 5 w 46"/>
                  <a:gd name="T7" fmla="*/ 71 h 71"/>
                  <a:gd name="T8" fmla="*/ 9 w 46"/>
                  <a:gd name="T9" fmla="*/ 28 h 71"/>
                </a:gdLst>
                <a:ahLst/>
                <a:cxnLst>
                  <a:cxn ang="0">
                    <a:pos x="T0" y="T1"/>
                  </a:cxn>
                  <a:cxn ang="0">
                    <a:pos x="T2" y="T3"/>
                  </a:cxn>
                  <a:cxn ang="0">
                    <a:pos x="T4" y="T5"/>
                  </a:cxn>
                  <a:cxn ang="0">
                    <a:pos x="T6" y="T7"/>
                  </a:cxn>
                  <a:cxn ang="0">
                    <a:pos x="T8" y="T9"/>
                  </a:cxn>
                </a:cxnLst>
                <a:rect l="0" t="0" r="r" b="b"/>
                <a:pathLst>
                  <a:path w="46" h="71">
                    <a:moveTo>
                      <a:pt x="9" y="28"/>
                    </a:moveTo>
                    <a:cubicBezTo>
                      <a:pt x="15" y="15"/>
                      <a:pt x="28" y="3"/>
                      <a:pt x="41" y="0"/>
                    </a:cubicBezTo>
                    <a:cubicBezTo>
                      <a:pt x="46" y="14"/>
                      <a:pt x="44" y="30"/>
                      <a:pt x="38" y="43"/>
                    </a:cubicBezTo>
                    <a:cubicBezTo>
                      <a:pt x="32" y="56"/>
                      <a:pt x="20" y="68"/>
                      <a:pt x="5" y="71"/>
                    </a:cubicBezTo>
                    <a:cubicBezTo>
                      <a:pt x="0" y="57"/>
                      <a:pt x="3" y="40"/>
                      <a:pt x="9" y="28"/>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4" name="Freeform 247"/>
              <p:cNvSpPr/>
              <p:nvPr/>
            </p:nvSpPr>
            <p:spPr bwMode="auto">
              <a:xfrm>
                <a:off x="6580188" y="5353051"/>
                <a:ext cx="212725" cy="263525"/>
              </a:xfrm>
              <a:custGeom>
                <a:avLst/>
                <a:gdLst>
                  <a:gd name="T0" fmla="*/ 26 w 109"/>
                  <a:gd name="T1" fmla="*/ 86 h 135"/>
                  <a:gd name="T2" fmla="*/ 5 w 109"/>
                  <a:gd name="T3" fmla="*/ 0 h 135"/>
                  <a:gd name="T4" fmla="*/ 82 w 109"/>
                  <a:gd name="T5" fmla="*/ 48 h 135"/>
                  <a:gd name="T6" fmla="*/ 99 w 109"/>
                  <a:gd name="T7" fmla="*/ 135 h 135"/>
                  <a:gd name="T8" fmla="*/ 26 w 109"/>
                  <a:gd name="T9" fmla="*/ 86 h 135"/>
                </a:gdLst>
                <a:ahLst/>
                <a:cxnLst>
                  <a:cxn ang="0">
                    <a:pos x="T0" y="T1"/>
                  </a:cxn>
                  <a:cxn ang="0">
                    <a:pos x="T2" y="T3"/>
                  </a:cxn>
                  <a:cxn ang="0">
                    <a:pos x="T4" y="T5"/>
                  </a:cxn>
                  <a:cxn ang="0">
                    <a:pos x="T6" y="T7"/>
                  </a:cxn>
                  <a:cxn ang="0">
                    <a:pos x="T8" y="T9"/>
                  </a:cxn>
                </a:cxnLst>
                <a:rect l="0" t="0" r="r" b="b"/>
                <a:pathLst>
                  <a:path w="109" h="135">
                    <a:moveTo>
                      <a:pt x="26" y="86"/>
                    </a:moveTo>
                    <a:cubicBezTo>
                      <a:pt x="8" y="62"/>
                      <a:pt x="0" y="26"/>
                      <a:pt x="5" y="0"/>
                    </a:cubicBezTo>
                    <a:cubicBezTo>
                      <a:pt x="37" y="4"/>
                      <a:pt x="65" y="24"/>
                      <a:pt x="82" y="48"/>
                    </a:cubicBezTo>
                    <a:cubicBezTo>
                      <a:pt x="100" y="72"/>
                      <a:pt x="109" y="106"/>
                      <a:pt x="99" y="135"/>
                    </a:cubicBezTo>
                    <a:cubicBezTo>
                      <a:pt x="68" y="131"/>
                      <a:pt x="41" y="108"/>
                      <a:pt x="26" y="8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5" name="Freeform 248"/>
              <p:cNvSpPr/>
              <p:nvPr/>
            </p:nvSpPr>
            <p:spPr bwMode="auto">
              <a:xfrm>
                <a:off x="6710363" y="5254626"/>
                <a:ext cx="114300" cy="207963"/>
              </a:xfrm>
              <a:custGeom>
                <a:avLst/>
                <a:gdLst>
                  <a:gd name="T0" fmla="*/ 7 w 58"/>
                  <a:gd name="T1" fmla="*/ 61 h 106"/>
                  <a:gd name="T2" fmla="*/ 8 w 58"/>
                  <a:gd name="T3" fmla="*/ 0 h 106"/>
                  <a:gd name="T4" fmla="*/ 51 w 58"/>
                  <a:gd name="T5" fmla="*/ 46 h 106"/>
                  <a:gd name="T6" fmla="*/ 47 w 58"/>
                  <a:gd name="T7" fmla="*/ 106 h 106"/>
                  <a:gd name="T8" fmla="*/ 7 w 58"/>
                  <a:gd name="T9" fmla="*/ 61 h 106"/>
                </a:gdLst>
                <a:ahLst/>
                <a:cxnLst>
                  <a:cxn ang="0">
                    <a:pos x="T0" y="T1"/>
                  </a:cxn>
                  <a:cxn ang="0">
                    <a:pos x="T2" y="T3"/>
                  </a:cxn>
                  <a:cxn ang="0">
                    <a:pos x="T4" y="T5"/>
                  </a:cxn>
                  <a:cxn ang="0">
                    <a:pos x="T6" y="T7"/>
                  </a:cxn>
                  <a:cxn ang="0">
                    <a:pos x="T8" y="T9"/>
                  </a:cxn>
                </a:cxnLst>
                <a:rect l="0" t="0" r="r" b="b"/>
                <a:pathLst>
                  <a:path w="58" h="106">
                    <a:moveTo>
                      <a:pt x="7" y="61"/>
                    </a:moveTo>
                    <a:cubicBezTo>
                      <a:pt x="0" y="42"/>
                      <a:pt x="0" y="17"/>
                      <a:pt x="8" y="0"/>
                    </a:cubicBezTo>
                    <a:cubicBezTo>
                      <a:pt x="28" y="9"/>
                      <a:pt x="43" y="27"/>
                      <a:pt x="51" y="46"/>
                    </a:cubicBezTo>
                    <a:cubicBezTo>
                      <a:pt x="58" y="64"/>
                      <a:pt x="58" y="89"/>
                      <a:pt x="47" y="106"/>
                    </a:cubicBezTo>
                    <a:cubicBezTo>
                      <a:pt x="27" y="98"/>
                      <a:pt x="13" y="78"/>
                      <a:pt x="7" y="61"/>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6" name="Freeform 249"/>
              <p:cNvSpPr/>
              <p:nvPr/>
            </p:nvSpPr>
            <p:spPr bwMode="auto">
              <a:xfrm>
                <a:off x="6630988" y="5253038"/>
                <a:ext cx="55563" cy="100013"/>
              </a:xfrm>
              <a:custGeom>
                <a:avLst/>
                <a:gdLst>
                  <a:gd name="T0" fmla="*/ 17 w 29"/>
                  <a:gd name="T1" fmla="*/ 8 h 51"/>
                  <a:gd name="T2" fmla="*/ 25 w 29"/>
                  <a:gd name="T3" fmla="*/ 22 h 51"/>
                  <a:gd name="T4" fmla="*/ 23 w 29"/>
                  <a:gd name="T5" fmla="*/ 51 h 51"/>
                  <a:gd name="T6" fmla="*/ 3 w 29"/>
                  <a:gd name="T7" fmla="*/ 29 h 51"/>
                  <a:gd name="T8" fmla="*/ 4 w 29"/>
                  <a:gd name="T9" fmla="*/ 0 h 51"/>
                  <a:gd name="T10" fmla="*/ 17 w 29"/>
                  <a:gd name="T11" fmla="*/ 8 h 51"/>
                </a:gdLst>
                <a:ahLst/>
                <a:cxnLst>
                  <a:cxn ang="0">
                    <a:pos x="T0" y="T1"/>
                  </a:cxn>
                  <a:cxn ang="0">
                    <a:pos x="T2" y="T3"/>
                  </a:cxn>
                  <a:cxn ang="0">
                    <a:pos x="T4" y="T5"/>
                  </a:cxn>
                  <a:cxn ang="0">
                    <a:pos x="T6" y="T7"/>
                  </a:cxn>
                  <a:cxn ang="0">
                    <a:pos x="T8" y="T9"/>
                  </a:cxn>
                  <a:cxn ang="0">
                    <a:pos x="T10" y="T11"/>
                  </a:cxn>
                </a:cxnLst>
                <a:rect l="0" t="0" r="r" b="b"/>
                <a:pathLst>
                  <a:path w="29" h="51">
                    <a:moveTo>
                      <a:pt x="17" y="8"/>
                    </a:moveTo>
                    <a:cubicBezTo>
                      <a:pt x="20" y="12"/>
                      <a:pt x="23" y="17"/>
                      <a:pt x="25" y="22"/>
                    </a:cubicBezTo>
                    <a:cubicBezTo>
                      <a:pt x="29" y="31"/>
                      <a:pt x="29" y="43"/>
                      <a:pt x="23" y="51"/>
                    </a:cubicBezTo>
                    <a:cubicBezTo>
                      <a:pt x="13" y="47"/>
                      <a:pt x="6" y="38"/>
                      <a:pt x="3" y="29"/>
                    </a:cubicBezTo>
                    <a:cubicBezTo>
                      <a:pt x="0" y="20"/>
                      <a:pt x="0" y="8"/>
                      <a:pt x="4" y="0"/>
                    </a:cubicBezTo>
                    <a:cubicBezTo>
                      <a:pt x="9" y="1"/>
                      <a:pt x="13" y="5"/>
                      <a:pt x="17" y="8"/>
                    </a:cubicBezTo>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7" name="Freeform 250"/>
              <p:cNvSpPr/>
              <p:nvPr/>
            </p:nvSpPr>
            <p:spPr bwMode="auto">
              <a:xfrm>
                <a:off x="6634163" y="5681663"/>
                <a:ext cx="103188" cy="185738"/>
              </a:xfrm>
              <a:custGeom>
                <a:avLst/>
                <a:gdLst>
                  <a:gd name="T0" fmla="*/ 7 w 53"/>
                  <a:gd name="T1" fmla="*/ 54 h 95"/>
                  <a:gd name="T2" fmla="*/ 8 w 53"/>
                  <a:gd name="T3" fmla="*/ 0 h 95"/>
                  <a:gd name="T4" fmla="*/ 46 w 53"/>
                  <a:gd name="T5" fmla="*/ 40 h 95"/>
                  <a:gd name="T6" fmla="*/ 43 w 53"/>
                  <a:gd name="T7" fmla="*/ 95 h 95"/>
                  <a:gd name="T8" fmla="*/ 7 w 53"/>
                  <a:gd name="T9" fmla="*/ 54 h 95"/>
                </a:gdLst>
                <a:ahLst/>
                <a:cxnLst>
                  <a:cxn ang="0">
                    <a:pos x="T0" y="T1"/>
                  </a:cxn>
                  <a:cxn ang="0">
                    <a:pos x="T2" y="T3"/>
                  </a:cxn>
                  <a:cxn ang="0">
                    <a:pos x="T4" y="T5"/>
                  </a:cxn>
                  <a:cxn ang="0">
                    <a:pos x="T6" y="T7"/>
                  </a:cxn>
                  <a:cxn ang="0">
                    <a:pos x="T8" y="T9"/>
                  </a:cxn>
                </a:cxnLst>
                <a:rect l="0" t="0" r="r" b="b"/>
                <a:pathLst>
                  <a:path w="53" h="95">
                    <a:moveTo>
                      <a:pt x="7" y="54"/>
                    </a:moveTo>
                    <a:cubicBezTo>
                      <a:pt x="0" y="37"/>
                      <a:pt x="1" y="14"/>
                      <a:pt x="8" y="0"/>
                    </a:cubicBezTo>
                    <a:cubicBezTo>
                      <a:pt x="26" y="7"/>
                      <a:pt x="40" y="23"/>
                      <a:pt x="46" y="40"/>
                    </a:cubicBezTo>
                    <a:cubicBezTo>
                      <a:pt x="53" y="57"/>
                      <a:pt x="53" y="79"/>
                      <a:pt x="43" y="95"/>
                    </a:cubicBezTo>
                    <a:cubicBezTo>
                      <a:pt x="25" y="88"/>
                      <a:pt x="12" y="70"/>
                      <a:pt x="7" y="5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AU" sz="1800" b="0" i="0" u="none" strike="noStrike" kern="1200" cap="none" spc="0" normalizeH="0" baseline="0" noProof="0">
                  <a:ln>
                    <a:noFill/>
                  </a:ln>
                  <a:solidFill>
                    <a:prstClr val="black"/>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grpSp>
      </p:grpSp>
      <p:sp>
        <p:nvSpPr>
          <p:cNvPr id="368" name="Rectangle 94"/>
          <p:cNvSpPr/>
          <p:nvPr/>
        </p:nvSpPr>
        <p:spPr>
          <a:xfrm>
            <a:off x="767408" y="4971460"/>
            <a:ext cx="580230" cy="41716"/>
          </a:xfrm>
          <a:prstGeom prst="rect">
            <a:avLst/>
          </a:prstGeom>
          <a:solidFill>
            <a:srgbClr val="F15A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69" name="Rectangle 95"/>
          <p:cNvSpPr/>
          <p:nvPr/>
        </p:nvSpPr>
        <p:spPr>
          <a:xfrm>
            <a:off x="2571495" y="4971460"/>
            <a:ext cx="580230" cy="41716"/>
          </a:xfrm>
          <a:prstGeom prst="rect">
            <a:avLst/>
          </a:prstGeom>
          <a:solidFill>
            <a:srgbClr val="5EB5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0" name="Rectangle 96"/>
          <p:cNvSpPr/>
          <p:nvPr/>
        </p:nvSpPr>
        <p:spPr>
          <a:xfrm>
            <a:off x="4443703" y="4971460"/>
            <a:ext cx="580230" cy="41716"/>
          </a:xfrm>
          <a:prstGeom prst="rect">
            <a:avLst/>
          </a:prstGeom>
          <a:solidFill>
            <a:srgbClr val="512D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1" name="Rectangle 97"/>
          <p:cNvSpPr/>
          <p:nvPr/>
        </p:nvSpPr>
        <p:spPr>
          <a:xfrm>
            <a:off x="6307858" y="4971460"/>
            <a:ext cx="580230" cy="41716"/>
          </a:xfrm>
          <a:prstGeom prst="rect">
            <a:avLst/>
          </a:prstGeom>
          <a:solidFill>
            <a:srgbClr val="512D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2" name="Rectangle 98"/>
          <p:cNvSpPr/>
          <p:nvPr/>
        </p:nvSpPr>
        <p:spPr>
          <a:xfrm>
            <a:off x="8116111" y="4971460"/>
            <a:ext cx="580230" cy="41716"/>
          </a:xfrm>
          <a:prstGeom prst="rect">
            <a:avLst/>
          </a:prstGeom>
          <a:solidFill>
            <a:srgbClr val="5EB5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373" name="Rectangle 99"/>
          <p:cNvSpPr/>
          <p:nvPr/>
        </p:nvSpPr>
        <p:spPr>
          <a:xfrm>
            <a:off x="9988319" y="4971460"/>
            <a:ext cx="580230" cy="41716"/>
          </a:xfrm>
          <a:prstGeom prst="rect">
            <a:avLst/>
          </a:prstGeom>
          <a:solidFill>
            <a:srgbClr val="F15A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冬青黑体简体中文 W3" panose="020B0300000000000000" pitchFamily="34" charset="-122"/>
              <a:ea typeface="冬青黑体简体中文 W3" panose="020B0300000000000000" pitchFamily="34" charset="-122"/>
              <a:cs typeface="+mn-cs"/>
              <a:sym typeface="冬青黑体简体中文 W3" panose="020B0300000000000000" pitchFamily="34" charset="-122"/>
            </a:endParaRPr>
          </a:p>
        </p:txBody>
      </p:sp>
      <p:sp>
        <p:nvSpPr>
          <p:cNvPr id="102" name="文本框 101"/>
          <p:cNvSpPr txBox="1"/>
          <p:nvPr/>
        </p:nvSpPr>
        <p:spPr>
          <a:xfrm>
            <a:off x="1012031" y="257465"/>
            <a:ext cx="3467616" cy="584775"/>
          </a:xfrm>
          <a:prstGeom prst="rect">
            <a:avLst/>
          </a:prstGeom>
          <a:noFill/>
        </p:spPr>
        <p:txBody>
          <a:bodyPr wrap="none" rtlCol="0">
            <a:spAutoFit/>
          </a:bodyPr>
          <a:lstStyle/>
          <a:p>
            <a:r>
              <a:rPr lang="zh-CN" altLang="en-US" sz="3200" b="1" dirty="0">
                <a:solidFill>
                  <a:srgbClr val="5EB5AB"/>
                </a:solidFill>
                <a:latin typeface="微软雅黑" panose="020B0503020204020204" pitchFamily="34" charset="-122"/>
                <a:ea typeface="微软雅黑" panose="020B0503020204020204" pitchFamily="34" charset="-122"/>
              </a:rPr>
              <a:t>单击此处添加标题</a:t>
            </a:r>
          </a:p>
        </p:txBody>
      </p:sp>
      <p:grpSp>
        <p:nvGrpSpPr>
          <p:cNvPr id="103" name="组合 102"/>
          <p:cNvGrpSpPr/>
          <p:nvPr/>
        </p:nvGrpSpPr>
        <p:grpSpPr>
          <a:xfrm>
            <a:off x="381709" y="148265"/>
            <a:ext cx="448427" cy="805007"/>
            <a:chOff x="7019926" y="4918076"/>
            <a:chExt cx="395287" cy="709612"/>
          </a:xfrm>
          <a:solidFill>
            <a:srgbClr val="5EB5AB"/>
          </a:solidFill>
        </p:grpSpPr>
        <p:sp>
          <p:nvSpPr>
            <p:cNvPr id="104" name="Freeform 999"/>
            <p:cNvSpPr/>
            <p:nvPr/>
          </p:nvSpPr>
          <p:spPr bwMode="auto">
            <a:xfrm>
              <a:off x="7032626" y="4918076"/>
              <a:ext cx="382587" cy="498475"/>
            </a:xfrm>
            <a:custGeom>
              <a:avLst/>
              <a:gdLst>
                <a:gd name="T0" fmla="*/ 138 w 203"/>
                <a:gd name="T1" fmla="*/ 248 h 265"/>
                <a:gd name="T2" fmla="*/ 147 w 203"/>
                <a:gd name="T3" fmla="*/ 243 h 265"/>
                <a:gd name="T4" fmla="*/ 165 w 203"/>
                <a:gd name="T5" fmla="*/ 232 h 265"/>
                <a:gd name="T6" fmla="*/ 197 w 203"/>
                <a:gd name="T7" fmla="*/ 187 h 265"/>
                <a:gd name="T8" fmla="*/ 203 w 203"/>
                <a:gd name="T9" fmla="*/ 172 h 265"/>
                <a:gd name="T10" fmla="*/ 190 w 203"/>
                <a:gd name="T11" fmla="*/ 182 h 265"/>
                <a:gd name="T12" fmla="*/ 169 w 203"/>
                <a:gd name="T13" fmla="*/ 193 h 265"/>
                <a:gd name="T14" fmla="*/ 158 w 203"/>
                <a:gd name="T15" fmla="*/ 193 h 265"/>
                <a:gd name="T16" fmla="*/ 157 w 203"/>
                <a:gd name="T17" fmla="*/ 190 h 265"/>
                <a:gd name="T18" fmla="*/ 173 w 203"/>
                <a:gd name="T19" fmla="*/ 173 h 265"/>
                <a:gd name="T20" fmla="*/ 194 w 203"/>
                <a:gd name="T21" fmla="*/ 126 h 265"/>
                <a:gd name="T22" fmla="*/ 193 w 203"/>
                <a:gd name="T23" fmla="*/ 117 h 265"/>
                <a:gd name="T24" fmla="*/ 191 w 203"/>
                <a:gd name="T25" fmla="*/ 104 h 265"/>
                <a:gd name="T26" fmla="*/ 185 w 203"/>
                <a:gd name="T27" fmla="*/ 116 h 265"/>
                <a:gd name="T28" fmla="*/ 147 w 203"/>
                <a:gd name="T29" fmla="*/ 150 h 265"/>
                <a:gd name="T30" fmla="*/ 137 w 203"/>
                <a:gd name="T31" fmla="*/ 148 h 265"/>
                <a:gd name="T32" fmla="*/ 137 w 203"/>
                <a:gd name="T33" fmla="*/ 139 h 265"/>
                <a:gd name="T34" fmla="*/ 160 w 203"/>
                <a:gd name="T35" fmla="*/ 115 h 265"/>
                <a:gd name="T36" fmla="*/ 165 w 203"/>
                <a:gd name="T37" fmla="*/ 62 h 265"/>
                <a:gd name="T38" fmla="*/ 158 w 203"/>
                <a:gd name="T39" fmla="*/ 53 h 265"/>
                <a:gd name="T40" fmla="*/ 156 w 203"/>
                <a:gd name="T41" fmla="*/ 64 h 265"/>
                <a:gd name="T42" fmla="*/ 139 w 203"/>
                <a:gd name="T43" fmla="*/ 84 h 265"/>
                <a:gd name="T44" fmla="*/ 125 w 203"/>
                <a:gd name="T45" fmla="*/ 81 h 265"/>
                <a:gd name="T46" fmla="*/ 131 w 203"/>
                <a:gd name="T47" fmla="*/ 8 h 265"/>
                <a:gd name="T48" fmla="*/ 133 w 203"/>
                <a:gd name="T49" fmla="*/ 0 h 265"/>
                <a:gd name="T50" fmla="*/ 125 w 203"/>
                <a:gd name="T51" fmla="*/ 3 h 265"/>
                <a:gd name="T52" fmla="*/ 86 w 203"/>
                <a:gd name="T53" fmla="*/ 57 h 265"/>
                <a:gd name="T54" fmla="*/ 86 w 203"/>
                <a:gd name="T55" fmla="*/ 61 h 265"/>
                <a:gd name="T56" fmla="*/ 68 w 203"/>
                <a:gd name="T57" fmla="*/ 116 h 265"/>
                <a:gd name="T58" fmla="*/ 62 w 203"/>
                <a:gd name="T59" fmla="*/ 114 h 265"/>
                <a:gd name="T60" fmla="*/ 59 w 203"/>
                <a:gd name="T61" fmla="*/ 80 h 265"/>
                <a:gd name="T62" fmla="*/ 61 w 203"/>
                <a:gd name="T63" fmla="*/ 69 h 265"/>
                <a:gd name="T64" fmla="*/ 52 w 203"/>
                <a:gd name="T65" fmla="*/ 75 h 265"/>
                <a:gd name="T66" fmla="*/ 12 w 203"/>
                <a:gd name="T67" fmla="*/ 136 h 265"/>
                <a:gd name="T68" fmla="*/ 34 w 203"/>
                <a:gd name="T69" fmla="*/ 229 h 265"/>
                <a:gd name="T70" fmla="*/ 41 w 203"/>
                <a:gd name="T71" fmla="*/ 234 h 265"/>
                <a:gd name="T72" fmla="*/ 138 w 203"/>
                <a:gd name="T73" fmla="*/ 24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5" name="Freeform 1000"/>
            <p:cNvSpPr>
              <a:spLocks noEditPoints="1"/>
            </p:cNvSpPr>
            <p:nvPr/>
          </p:nvSpPr>
          <p:spPr bwMode="auto">
            <a:xfrm>
              <a:off x="7032626" y="4918076"/>
              <a:ext cx="382587" cy="498475"/>
            </a:xfrm>
            <a:custGeom>
              <a:avLst/>
              <a:gdLst>
                <a:gd name="T0" fmla="*/ 147 w 203"/>
                <a:gd name="T1" fmla="*/ 243 h 265"/>
                <a:gd name="T2" fmla="*/ 197 w 203"/>
                <a:gd name="T3" fmla="*/ 187 h 265"/>
                <a:gd name="T4" fmla="*/ 190 w 203"/>
                <a:gd name="T5" fmla="*/ 182 h 265"/>
                <a:gd name="T6" fmla="*/ 158 w 203"/>
                <a:gd name="T7" fmla="*/ 193 h 265"/>
                <a:gd name="T8" fmla="*/ 173 w 203"/>
                <a:gd name="T9" fmla="*/ 173 h 265"/>
                <a:gd name="T10" fmla="*/ 193 w 203"/>
                <a:gd name="T11" fmla="*/ 117 h 265"/>
                <a:gd name="T12" fmla="*/ 185 w 203"/>
                <a:gd name="T13" fmla="*/ 116 h 265"/>
                <a:gd name="T14" fmla="*/ 137 w 203"/>
                <a:gd name="T15" fmla="*/ 148 h 265"/>
                <a:gd name="T16" fmla="*/ 160 w 203"/>
                <a:gd name="T17" fmla="*/ 115 h 265"/>
                <a:gd name="T18" fmla="*/ 158 w 203"/>
                <a:gd name="T19" fmla="*/ 53 h 265"/>
                <a:gd name="T20" fmla="*/ 139 w 203"/>
                <a:gd name="T21" fmla="*/ 84 h 265"/>
                <a:gd name="T22" fmla="*/ 131 w 203"/>
                <a:gd name="T23" fmla="*/ 8 h 265"/>
                <a:gd name="T24" fmla="*/ 125 w 203"/>
                <a:gd name="T25" fmla="*/ 3 h 265"/>
                <a:gd name="T26" fmla="*/ 86 w 203"/>
                <a:gd name="T27" fmla="*/ 61 h 265"/>
                <a:gd name="T28" fmla="*/ 62 w 203"/>
                <a:gd name="T29" fmla="*/ 114 h 265"/>
                <a:gd name="T30" fmla="*/ 61 w 203"/>
                <a:gd name="T31" fmla="*/ 69 h 265"/>
                <a:gd name="T32" fmla="*/ 12 w 203"/>
                <a:gd name="T33" fmla="*/ 136 h 265"/>
                <a:gd name="T34" fmla="*/ 41 w 203"/>
                <a:gd name="T35" fmla="*/ 234 h 265"/>
                <a:gd name="T36" fmla="*/ 70 w 203"/>
                <a:gd name="T37" fmla="*/ 239 h 265"/>
                <a:gd name="T38" fmla="*/ 16 w 203"/>
                <a:gd name="T39" fmla="*/ 170 h 265"/>
                <a:gd name="T40" fmla="*/ 49 w 203"/>
                <a:gd name="T41" fmla="*/ 90 h 265"/>
                <a:gd name="T42" fmla="*/ 55 w 203"/>
                <a:gd name="T43" fmla="*/ 120 h 265"/>
                <a:gd name="T44" fmla="*/ 96 w 203"/>
                <a:gd name="T45" fmla="*/ 64 h 265"/>
                <a:gd name="T46" fmla="*/ 96 w 203"/>
                <a:gd name="T47" fmla="*/ 57 h 265"/>
                <a:gd name="T48" fmla="*/ 112 w 203"/>
                <a:gd name="T49" fmla="*/ 63 h 265"/>
                <a:gd name="T50" fmla="*/ 142 w 203"/>
                <a:gd name="T51" fmla="*/ 93 h 265"/>
                <a:gd name="T52" fmla="*/ 164 w 203"/>
                <a:gd name="T53" fmla="*/ 88 h 265"/>
                <a:gd name="T54" fmla="*/ 128 w 203"/>
                <a:gd name="T55" fmla="*/ 136 h 265"/>
                <a:gd name="T56" fmla="*/ 130 w 203"/>
                <a:gd name="T57" fmla="*/ 154 h 265"/>
                <a:gd name="T58" fmla="*/ 184 w 203"/>
                <a:gd name="T59" fmla="*/ 134 h 265"/>
                <a:gd name="T60" fmla="*/ 147 w 203"/>
                <a:gd name="T61" fmla="*/ 190 h 265"/>
                <a:gd name="T62" fmla="*/ 172 w 203"/>
                <a:gd name="T63" fmla="*/ 202 h 265"/>
                <a:gd name="T64" fmla="*/ 159 w 203"/>
                <a:gd name="T65" fmla="*/ 224 h 265"/>
                <a:gd name="T66" fmla="*/ 159 w 203"/>
                <a:gd name="T67" fmla="*/ 22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3" h="265">
                  <a:moveTo>
                    <a:pt x="138" y="248"/>
                  </a:moveTo>
                  <a:cubicBezTo>
                    <a:pt x="141" y="246"/>
                    <a:pt x="144" y="245"/>
                    <a:pt x="147" y="243"/>
                  </a:cubicBezTo>
                  <a:cubicBezTo>
                    <a:pt x="158" y="238"/>
                    <a:pt x="164" y="232"/>
                    <a:pt x="165" y="232"/>
                  </a:cubicBezTo>
                  <a:cubicBezTo>
                    <a:pt x="187" y="214"/>
                    <a:pt x="197" y="188"/>
                    <a:pt x="197" y="187"/>
                  </a:cubicBezTo>
                  <a:cubicBezTo>
                    <a:pt x="203" y="172"/>
                    <a:pt x="203" y="172"/>
                    <a:pt x="203" y="172"/>
                  </a:cubicBezTo>
                  <a:cubicBezTo>
                    <a:pt x="190" y="182"/>
                    <a:pt x="190" y="182"/>
                    <a:pt x="190" y="182"/>
                  </a:cubicBezTo>
                  <a:cubicBezTo>
                    <a:pt x="190" y="182"/>
                    <a:pt x="179" y="190"/>
                    <a:pt x="169" y="193"/>
                  </a:cubicBezTo>
                  <a:cubicBezTo>
                    <a:pt x="163" y="195"/>
                    <a:pt x="159" y="194"/>
                    <a:pt x="158" y="193"/>
                  </a:cubicBezTo>
                  <a:cubicBezTo>
                    <a:pt x="157" y="193"/>
                    <a:pt x="157" y="192"/>
                    <a:pt x="157" y="190"/>
                  </a:cubicBezTo>
                  <a:cubicBezTo>
                    <a:pt x="157" y="190"/>
                    <a:pt x="158" y="186"/>
                    <a:pt x="173" y="173"/>
                  </a:cubicBezTo>
                  <a:cubicBezTo>
                    <a:pt x="191" y="159"/>
                    <a:pt x="194" y="138"/>
                    <a:pt x="194" y="126"/>
                  </a:cubicBezTo>
                  <a:cubicBezTo>
                    <a:pt x="194" y="121"/>
                    <a:pt x="194" y="118"/>
                    <a:pt x="193" y="117"/>
                  </a:cubicBezTo>
                  <a:cubicBezTo>
                    <a:pt x="191" y="104"/>
                    <a:pt x="191" y="104"/>
                    <a:pt x="191" y="104"/>
                  </a:cubicBezTo>
                  <a:cubicBezTo>
                    <a:pt x="185" y="116"/>
                    <a:pt x="185" y="116"/>
                    <a:pt x="185" y="116"/>
                  </a:cubicBezTo>
                  <a:cubicBezTo>
                    <a:pt x="174" y="134"/>
                    <a:pt x="159" y="148"/>
                    <a:pt x="147" y="150"/>
                  </a:cubicBezTo>
                  <a:cubicBezTo>
                    <a:pt x="144" y="150"/>
                    <a:pt x="139" y="150"/>
                    <a:pt x="137" y="148"/>
                  </a:cubicBezTo>
                  <a:cubicBezTo>
                    <a:pt x="135" y="146"/>
                    <a:pt x="136" y="141"/>
                    <a:pt x="137" y="139"/>
                  </a:cubicBezTo>
                  <a:cubicBezTo>
                    <a:pt x="140" y="132"/>
                    <a:pt x="151" y="122"/>
                    <a:pt x="160" y="115"/>
                  </a:cubicBezTo>
                  <a:cubicBezTo>
                    <a:pt x="181" y="98"/>
                    <a:pt x="172" y="73"/>
                    <a:pt x="165" y="62"/>
                  </a:cubicBezTo>
                  <a:cubicBezTo>
                    <a:pt x="158" y="53"/>
                    <a:pt x="158" y="53"/>
                    <a:pt x="158" y="53"/>
                  </a:cubicBezTo>
                  <a:cubicBezTo>
                    <a:pt x="156" y="64"/>
                    <a:pt x="156" y="64"/>
                    <a:pt x="156" y="64"/>
                  </a:cubicBezTo>
                  <a:cubicBezTo>
                    <a:pt x="155" y="72"/>
                    <a:pt x="147" y="81"/>
                    <a:pt x="139" y="84"/>
                  </a:cubicBezTo>
                  <a:cubicBezTo>
                    <a:pt x="134" y="85"/>
                    <a:pt x="129" y="85"/>
                    <a:pt x="125" y="81"/>
                  </a:cubicBezTo>
                  <a:cubicBezTo>
                    <a:pt x="117" y="73"/>
                    <a:pt x="124" y="34"/>
                    <a:pt x="131" y="8"/>
                  </a:cubicBezTo>
                  <a:cubicBezTo>
                    <a:pt x="133" y="0"/>
                    <a:pt x="133" y="0"/>
                    <a:pt x="133" y="0"/>
                  </a:cubicBezTo>
                  <a:cubicBezTo>
                    <a:pt x="125" y="3"/>
                    <a:pt x="125" y="3"/>
                    <a:pt x="125" y="3"/>
                  </a:cubicBezTo>
                  <a:cubicBezTo>
                    <a:pt x="103" y="9"/>
                    <a:pt x="86" y="33"/>
                    <a:pt x="86" y="57"/>
                  </a:cubicBezTo>
                  <a:cubicBezTo>
                    <a:pt x="86" y="61"/>
                    <a:pt x="86" y="61"/>
                    <a:pt x="86" y="61"/>
                  </a:cubicBezTo>
                  <a:cubicBezTo>
                    <a:pt x="87" y="89"/>
                    <a:pt x="85" y="116"/>
                    <a:pt x="68" y="116"/>
                  </a:cubicBezTo>
                  <a:cubicBezTo>
                    <a:pt x="66" y="116"/>
                    <a:pt x="64" y="116"/>
                    <a:pt x="62" y="114"/>
                  </a:cubicBezTo>
                  <a:cubicBezTo>
                    <a:pt x="57" y="107"/>
                    <a:pt x="58" y="89"/>
                    <a:pt x="59" y="80"/>
                  </a:cubicBezTo>
                  <a:cubicBezTo>
                    <a:pt x="61" y="69"/>
                    <a:pt x="61" y="69"/>
                    <a:pt x="61" y="69"/>
                  </a:cubicBezTo>
                  <a:cubicBezTo>
                    <a:pt x="52" y="75"/>
                    <a:pt x="52" y="75"/>
                    <a:pt x="52" y="75"/>
                  </a:cubicBezTo>
                  <a:cubicBezTo>
                    <a:pt x="51" y="75"/>
                    <a:pt x="27" y="90"/>
                    <a:pt x="12" y="136"/>
                  </a:cubicBezTo>
                  <a:cubicBezTo>
                    <a:pt x="0" y="174"/>
                    <a:pt x="8" y="207"/>
                    <a:pt x="34" y="229"/>
                  </a:cubicBezTo>
                  <a:cubicBezTo>
                    <a:pt x="36" y="231"/>
                    <a:pt x="38" y="233"/>
                    <a:pt x="41" y="234"/>
                  </a:cubicBezTo>
                  <a:cubicBezTo>
                    <a:pt x="41" y="234"/>
                    <a:pt x="82" y="265"/>
                    <a:pt x="138" y="248"/>
                  </a:cubicBezTo>
                  <a:close/>
                  <a:moveTo>
                    <a:pt x="70" y="239"/>
                  </a:moveTo>
                  <a:cubicBezTo>
                    <a:pt x="46" y="230"/>
                    <a:pt x="30" y="216"/>
                    <a:pt x="22" y="199"/>
                  </a:cubicBezTo>
                  <a:cubicBezTo>
                    <a:pt x="18" y="190"/>
                    <a:pt x="16" y="180"/>
                    <a:pt x="16" y="170"/>
                  </a:cubicBezTo>
                  <a:cubicBezTo>
                    <a:pt x="16" y="160"/>
                    <a:pt x="18" y="150"/>
                    <a:pt x="21" y="139"/>
                  </a:cubicBezTo>
                  <a:cubicBezTo>
                    <a:pt x="30" y="113"/>
                    <a:pt x="41" y="98"/>
                    <a:pt x="49" y="90"/>
                  </a:cubicBezTo>
                  <a:cubicBezTo>
                    <a:pt x="49" y="92"/>
                    <a:pt x="48" y="93"/>
                    <a:pt x="48" y="95"/>
                  </a:cubicBezTo>
                  <a:cubicBezTo>
                    <a:pt x="48" y="104"/>
                    <a:pt x="50" y="114"/>
                    <a:pt x="55" y="120"/>
                  </a:cubicBezTo>
                  <a:cubicBezTo>
                    <a:pt x="58" y="124"/>
                    <a:pt x="63" y="126"/>
                    <a:pt x="68" y="126"/>
                  </a:cubicBezTo>
                  <a:cubicBezTo>
                    <a:pt x="95" y="126"/>
                    <a:pt x="96" y="89"/>
                    <a:pt x="96" y="64"/>
                  </a:cubicBezTo>
                  <a:cubicBezTo>
                    <a:pt x="96" y="63"/>
                    <a:pt x="96" y="62"/>
                    <a:pt x="96" y="61"/>
                  </a:cubicBezTo>
                  <a:cubicBezTo>
                    <a:pt x="96" y="57"/>
                    <a:pt x="96" y="57"/>
                    <a:pt x="96" y="57"/>
                  </a:cubicBezTo>
                  <a:cubicBezTo>
                    <a:pt x="96" y="40"/>
                    <a:pt x="105" y="23"/>
                    <a:pt x="119" y="15"/>
                  </a:cubicBezTo>
                  <a:cubicBezTo>
                    <a:pt x="116" y="27"/>
                    <a:pt x="112" y="47"/>
                    <a:pt x="112" y="63"/>
                  </a:cubicBezTo>
                  <a:cubicBezTo>
                    <a:pt x="112" y="74"/>
                    <a:pt x="114" y="83"/>
                    <a:pt x="119" y="88"/>
                  </a:cubicBezTo>
                  <a:cubicBezTo>
                    <a:pt x="125" y="94"/>
                    <a:pt x="133" y="96"/>
                    <a:pt x="142" y="93"/>
                  </a:cubicBezTo>
                  <a:cubicBezTo>
                    <a:pt x="150" y="90"/>
                    <a:pt x="157" y="84"/>
                    <a:pt x="161" y="76"/>
                  </a:cubicBezTo>
                  <a:cubicBezTo>
                    <a:pt x="163" y="80"/>
                    <a:pt x="164" y="84"/>
                    <a:pt x="164" y="88"/>
                  </a:cubicBezTo>
                  <a:cubicBezTo>
                    <a:pt x="164" y="95"/>
                    <a:pt x="161" y="102"/>
                    <a:pt x="154" y="108"/>
                  </a:cubicBezTo>
                  <a:cubicBezTo>
                    <a:pt x="139" y="120"/>
                    <a:pt x="131" y="128"/>
                    <a:pt x="128" y="136"/>
                  </a:cubicBezTo>
                  <a:cubicBezTo>
                    <a:pt x="127" y="138"/>
                    <a:pt x="126" y="141"/>
                    <a:pt x="126" y="144"/>
                  </a:cubicBezTo>
                  <a:cubicBezTo>
                    <a:pt x="126" y="147"/>
                    <a:pt x="127" y="151"/>
                    <a:pt x="130" y="154"/>
                  </a:cubicBezTo>
                  <a:cubicBezTo>
                    <a:pt x="132" y="157"/>
                    <a:pt x="138" y="161"/>
                    <a:pt x="148" y="159"/>
                  </a:cubicBezTo>
                  <a:cubicBezTo>
                    <a:pt x="161" y="158"/>
                    <a:pt x="174" y="147"/>
                    <a:pt x="184" y="134"/>
                  </a:cubicBezTo>
                  <a:cubicBezTo>
                    <a:pt x="183" y="144"/>
                    <a:pt x="179" y="157"/>
                    <a:pt x="167" y="166"/>
                  </a:cubicBezTo>
                  <a:cubicBezTo>
                    <a:pt x="153" y="177"/>
                    <a:pt x="147" y="185"/>
                    <a:pt x="147" y="190"/>
                  </a:cubicBezTo>
                  <a:cubicBezTo>
                    <a:pt x="147" y="196"/>
                    <a:pt x="150" y="199"/>
                    <a:pt x="152" y="201"/>
                  </a:cubicBezTo>
                  <a:cubicBezTo>
                    <a:pt x="157" y="204"/>
                    <a:pt x="163" y="204"/>
                    <a:pt x="172" y="202"/>
                  </a:cubicBezTo>
                  <a:cubicBezTo>
                    <a:pt x="175" y="201"/>
                    <a:pt x="178" y="199"/>
                    <a:pt x="181" y="198"/>
                  </a:cubicBezTo>
                  <a:cubicBezTo>
                    <a:pt x="176" y="206"/>
                    <a:pt x="169" y="216"/>
                    <a:pt x="159" y="224"/>
                  </a:cubicBezTo>
                  <a:cubicBezTo>
                    <a:pt x="159" y="224"/>
                    <a:pt x="159" y="224"/>
                    <a:pt x="159" y="224"/>
                  </a:cubicBezTo>
                  <a:cubicBezTo>
                    <a:pt x="159" y="224"/>
                    <a:pt x="159" y="224"/>
                    <a:pt x="159" y="224"/>
                  </a:cubicBezTo>
                  <a:cubicBezTo>
                    <a:pt x="157" y="226"/>
                    <a:pt x="121" y="256"/>
                    <a:pt x="70"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6" name="Freeform 1001"/>
            <p:cNvSpPr/>
            <p:nvPr/>
          </p:nvSpPr>
          <p:spPr bwMode="auto">
            <a:xfrm>
              <a:off x="7227888" y="5519738"/>
              <a:ext cx="138112" cy="90488"/>
            </a:xfrm>
            <a:custGeom>
              <a:avLst/>
              <a:gdLst>
                <a:gd name="T0" fmla="*/ 0 w 73"/>
                <a:gd name="T1" fmla="*/ 21 h 48"/>
                <a:gd name="T2" fmla="*/ 56 w 73"/>
                <a:gd name="T3" fmla="*/ 48 h 48"/>
                <a:gd name="T4" fmla="*/ 55 w 73"/>
                <a:gd name="T5" fmla="*/ 48 h 48"/>
                <a:gd name="T6" fmla="*/ 66 w 73"/>
                <a:gd name="T7" fmla="*/ 16 h 48"/>
                <a:gd name="T8" fmla="*/ 73 w 73"/>
                <a:gd name="T9" fmla="*/ 14 h 48"/>
                <a:gd name="T10" fmla="*/ 44 w 73"/>
                <a:gd name="T11" fmla="*/ 0 h 48"/>
                <a:gd name="T12" fmla="*/ 0 w 73"/>
                <a:gd name="T13" fmla="*/ 21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0" y="21"/>
                  </a:moveTo>
                  <a:cubicBezTo>
                    <a:pt x="22" y="32"/>
                    <a:pt x="43" y="42"/>
                    <a:pt x="56" y="48"/>
                  </a:cubicBezTo>
                  <a:cubicBezTo>
                    <a:pt x="56" y="48"/>
                    <a:pt x="55" y="48"/>
                    <a:pt x="55" y="48"/>
                  </a:cubicBezTo>
                  <a:cubicBezTo>
                    <a:pt x="50" y="36"/>
                    <a:pt x="55" y="22"/>
                    <a:pt x="66" y="16"/>
                  </a:cubicBezTo>
                  <a:cubicBezTo>
                    <a:pt x="68" y="15"/>
                    <a:pt x="70" y="14"/>
                    <a:pt x="73" y="14"/>
                  </a:cubicBezTo>
                  <a:cubicBezTo>
                    <a:pt x="65" y="10"/>
                    <a:pt x="55" y="6"/>
                    <a:pt x="44" y="0"/>
                  </a:cubicBezTo>
                  <a:lnTo>
                    <a:pt x="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7" name="Freeform 1002"/>
            <p:cNvSpPr/>
            <p:nvPr/>
          </p:nvSpPr>
          <p:spPr bwMode="auto">
            <a:xfrm>
              <a:off x="7019926" y="5395913"/>
              <a:ext cx="179387" cy="109538"/>
            </a:xfrm>
            <a:custGeom>
              <a:avLst/>
              <a:gdLst>
                <a:gd name="T0" fmla="*/ 95 w 95"/>
                <a:gd name="T1" fmla="*/ 37 h 58"/>
                <a:gd name="T2" fmla="*/ 34 w 95"/>
                <a:gd name="T3" fmla="*/ 8 h 58"/>
                <a:gd name="T4" fmla="*/ 8 w 95"/>
                <a:gd name="T5" fmla="*/ 15 h 58"/>
                <a:gd name="T6" fmla="*/ 25 w 95"/>
                <a:gd name="T7" fmla="*/ 45 h 58"/>
                <a:gd name="T8" fmla="*/ 52 w 95"/>
                <a:gd name="T9" fmla="*/ 58 h 58"/>
                <a:gd name="T10" fmla="*/ 95 w 95"/>
                <a:gd name="T11" fmla="*/ 37 h 58"/>
              </a:gdLst>
              <a:ahLst/>
              <a:cxnLst>
                <a:cxn ang="0">
                  <a:pos x="T0" y="T1"/>
                </a:cxn>
                <a:cxn ang="0">
                  <a:pos x="T2" y="T3"/>
                </a:cxn>
                <a:cxn ang="0">
                  <a:pos x="T4" y="T5"/>
                </a:cxn>
                <a:cxn ang="0">
                  <a:pos x="T6" y="T7"/>
                </a:cxn>
                <a:cxn ang="0">
                  <a:pos x="T8" y="T9"/>
                </a:cxn>
                <a:cxn ang="0">
                  <a:pos x="T10" y="T11"/>
                </a:cxn>
              </a:cxnLst>
              <a:rect l="0" t="0" r="r" b="b"/>
              <a:pathLst>
                <a:path w="95" h="58">
                  <a:moveTo>
                    <a:pt x="95" y="37"/>
                  </a:moveTo>
                  <a:cubicBezTo>
                    <a:pt x="63" y="21"/>
                    <a:pt x="35" y="8"/>
                    <a:pt x="34" y="8"/>
                  </a:cubicBezTo>
                  <a:cubicBezTo>
                    <a:pt x="33" y="7"/>
                    <a:pt x="16" y="0"/>
                    <a:pt x="8" y="15"/>
                  </a:cubicBezTo>
                  <a:cubicBezTo>
                    <a:pt x="0" y="31"/>
                    <a:pt x="19" y="41"/>
                    <a:pt x="25" y="45"/>
                  </a:cubicBezTo>
                  <a:cubicBezTo>
                    <a:pt x="31" y="48"/>
                    <a:pt x="33" y="49"/>
                    <a:pt x="52" y="58"/>
                  </a:cubicBezTo>
                  <a:lnTo>
                    <a:pt x="9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8" name="Freeform 1003"/>
            <p:cNvSpPr/>
            <p:nvPr/>
          </p:nvSpPr>
          <p:spPr bwMode="auto">
            <a:xfrm>
              <a:off x="7335838" y="5557838"/>
              <a:ext cx="69850" cy="69850"/>
            </a:xfrm>
            <a:custGeom>
              <a:avLst/>
              <a:gdLst>
                <a:gd name="T0" fmla="*/ 5 w 37"/>
                <a:gd name="T1" fmla="*/ 25 h 37"/>
                <a:gd name="T2" fmla="*/ 27 w 37"/>
                <a:gd name="T3" fmla="*/ 32 h 37"/>
                <a:gd name="T4" fmla="*/ 36 w 37"/>
                <a:gd name="T5" fmla="*/ 23 h 37"/>
                <a:gd name="T6" fmla="*/ 35 w 37"/>
                <a:gd name="T7" fmla="*/ 10 h 37"/>
                <a:gd name="T8" fmla="*/ 25 w 37"/>
                <a:gd name="T9" fmla="*/ 1 h 37"/>
                <a:gd name="T10" fmla="*/ 12 w 37"/>
                <a:gd name="T11" fmla="*/ 2 h 37"/>
                <a:gd name="T12" fmla="*/ 5 w 37"/>
                <a:gd name="T13" fmla="*/ 25 h 37"/>
              </a:gdLst>
              <a:ahLst/>
              <a:cxnLst>
                <a:cxn ang="0">
                  <a:pos x="T0" y="T1"/>
                </a:cxn>
                <a:cxn ang="0">
                  <a:pos x="T2" y="T3"/>
                </a:cxn>
                <a:cxn ang="0">
                  <a:pos x="T4" y="T5"/>
                </a:cxn>
                <a:cxn ang="0">
                  <a:pos x="T6" y="T7"/>
                </a:cxn>
                <a:cxn ang="0">
                  <a:pos x="T8" y="T9"/>
                </a:cxn>
                <a:cxn ang="0">
                  <a:pos x="T10" y="T11"/>
                </a:cxn>
                <a:cxn ang="0">
                  <a:pos x="T12" y="T13"/>
                </a:cxn>
              </a:cxnLst>
              <a:rect l="0" t="0" r="r" b="b"/>
              <a:pathLst>
                <a:path w="37" h="37">
                  <a:moveTo>
                    <a:pt x="5" y="25"/>
                  </a:moveTo>
                  <a:cubicBezTo>
                    <a:pt x="9" y="33"/>
                    <a:pt x="19" y="37"/>
                    <a:pt x="27" y="32"/>
                  </a:cubicBezTo>
                  <a:cubicBezTo>
                    <a:pt x="31" y="30"/>
                    <a:pt x="34" y="27"/>
                    <a:pt x="36" y="23"/>
                  </a:cubicBezTo>
                  <a:cubicBezTo>
                    <a:pt x="37" y="19"/>
                    <a:pt x="37" y="14"/>
                    <a:pt x="35" y="10"/>
                  </a:cubicBezTo>
                  <a:cubicBezTo>
                    <a:pt x="33" y="6"/>
                    <a:pt x="29" y="3"/>
                    <a:pt x="25" y="1"/>
                  </a:cubicBezTo>
                  <a:cubicBezTo>
                    <a:pt x="21" y="0"/>
                    <a:pt x="16" y="0"/>
                    <a:pt x="12" y="2"/>
                  </a:cubicBezTo>
                  <a:cubicBezTo>
                    <a:pt x="4" y="6"/>
                    <a:pt x="0" y="16"/>
                    <a:pt x="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09" name="Freeform 1004"/>
            <p:cNvSpPr/>
            <p:nvPr/>
          </p:nvSpPr>
          <p:spPr bwMode="auto">
            <a:xfrm>
              <a:off x="7067551" y="5387976"/>
              <a:ext cx="341312" cy="222250"/>
            </a:xfrm>
            <a:custGeom>
              <a:avLst/>
              <a:gdLst>
                <a:gd name="T0" fmla="*/ 182 w 182"/>
                <a:gd name="T1" fmla="*/ 29 h 118"/>
                <a:gd name="T2" fmla="*/ 182 w 182"/>
                <a:gd name="T3" fmla="*/ 25 h 118"/>
                <a:gd name="T4" fmla="*/ 179 w 182"/>
                <a:gd name="T5" fmla="*/ 16 h 118"/>
                <a:gd name="T6" fmla="*/ 150 w 182"/>
                <a:gd name="T7" fmla="*/ 10 h 118"/>
                <a:gd name="T8" fmla="*/ 0 w 182"/>
                <a:gd name="T9" fmla="*/ 83 h 118"/>
                <a:gd name="T10" fmla="*/ 6 w 182"/>
                <a:gd name="T11" fmla="*/ 85 h 118"/>
                <a:gd name="T12" fmla="*/ 17 w 182"/>
                <a:gd name="T13" fmla="*/ 117 h 118"/>
                <a:gd name="T14" fmla="*/ 16 w 182"/>
                <a:gd name="T15" fmla="*/ 118 h 118"/>
                <a:gd name="T16" fmla="*/ 169 w 182"/>
                <a:gd name="T17" fmla="*/ 43 h 118"/>
                <a:gd name="T18" fmla="*/ 182 w 182"/>
                <a:gd name="T19" fmla="*/ 2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18">
                  <a:moveTo>
                    <a:pt x="182" y="29"/>
                  </a:moveTo>
                  <a:cubicBezTo>
                    <a:pt x="182" y="27"/>
                    <a:pt x="182" y="26"/>
                    <a:pt x="182" y="25"/>
                  </a:cubicBezTo>
                  <a:cubicBezTo>
                    <a:pt x="182" y="22"/>
                    <a:pt x="181" y="19"/>
                    <a:pt x="179" y="16"/>
                  </a:cubicBezTo>
                  <a:cubicBezTo>
                    <a:pt x="170" y="0"/>
                    <a:pt x="151" y="9"/>
                    <a:pt x="150" y="10"/>
                  </a:cubicBezTo>
                  <a:cubicBezTo>
                    <a:pt x="150" y="10"/>
                    <a:pt x="38" y="65"/>
                    <a:pt x="0" y="83"/>
                  </a:cubicBezTo>
                  <a:cubicBezTo>
                    <a:pt x="2" y="84"/>
                    <a:pt x="4" y="84"/>
                    <a:pt x="6" y="85"/>
                  </a:cubicBezTo>
                  <a:cubicBezTo>
                    <a:pt x="18" y="91"/>
                    <a:pt x="22" y="105"/>
                    <a:pt x="17" y="117"/>
                  </a:cubicBezTo>
                  <a:cubicBezTo>
                    <a:pt x="16" y="117"/>
                    <a:pt x="16" y="117"/>
                    <a:pt x="16" y="118"/>
                  </a:cubicBezTo>
                  <a:cubicBezTo>
                    <a:pt x="57" y="98"/>
                    <a:pt x="169" y="43"/>
                    <a:pt x="169" y="43"/>
                  </a:cubicBezTo>
                  <a:cubicBezTo>
                    <a:pt x="169" y="43"/>
                    <a:pt x="180" y="37"/>
                    <a:pt x="18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sp>
          <p:nvSpPr>
            <p:cNvPr id="110" name="Freeform 1005"/>
            <p:cNvSpPr/>
            <p:nvPr/>
          </p:nvSpPr>
          <p:spPr bwMode="auto">
            <a:xfrm>
              <a:off x="7027863" y="5551488"/>
              <a:ext cx="63500" cy="69850"/>
            </a:xfrm>
            <a:custGeom>
              <a:avLst/>
              <a:gdLst>
                <a:gd name="T0" fmla="*/ 24 w 34"/>
                <a:gd name="T1" fmla="*/ 4 h 37"/>
                <a:gd name="T2" fmla="*/ 1 w 34"/>
                <a:gd name="T3" fmla="*/ 12 h 37"/>
                <a:gd name="T4" fmla="*/ 0 w 34"/>
                <a:gd name="T5" fmla="*/ 19 h 37"/>
                <a:gd name="T6" fmla="*/ 9 w 34"/>
                <a:gd name="T7" fmla="*/ 34 h 37"/>
                <a:gd name="T8" fmla="*/ 22 w 34"/>
                <a:gd name="T9" fmla="*/ 35 h 37"/>
                <a:gd name="T10" fmla="*/ 32 w 34"/>
                <a:gd name="T11" fmla="*/ 27 h 37"/>
                <a:gd name="T12" fmla="*/ 32 w 34"/>
                <a:gd name="T13" fmla="*/ 14 h 37"/>
                <a:gd name="T14" fmla="*/ 24 w 34"/>
                <a:gd name="T15" fmla="*/ 4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24" y="4"/>
                  </a:moveTo>
                  <a:cubicBezTo>
                    <a:pt x="15" y="0"/>
                    <a:pt x="5" y="4"/>
                    <a:pt x="1" y="12"/>
                  </a:cubicBezTo>
                  <a:cubicBezTo>
                    <a:pt x="0" y="14"/>
                    <a:pt x="0" y="17"/>
                    <a:pt x="0" y="19"/>
                  </a:cubicBezTo>
                  <a:cubicBezTo>
                    <a:pt x="0" y="25"/>
                    <a:pt x="3" y="31"/>
                    <a:pt x="9" y="34"/>
                  </a:cubicBezTo>
                  <a:cubicBezTo>
                    <a:pt x="13" y="36"/>
                    <a:pt x="18" y="37"/>
                    <a:pt x="22" y="35"/>
                  </a:cubicBezTo>
                  <a:cubicBezTo>
                    <a:pt x="26" y="34"/>
                    <a:pt x="30" y="31"/>
                    <a:pt x="32" y="27"/>
                  </a:cubicBezTo>
                  <a:cubicBezTo>
                    <a:pt x="34" y="23"/>
                    <a:pt x="34" y="18"/>
                    <a:pt x="32" y="14"/>
                  </a:cubicBezTo>
                  <a:cubicBezTo>
                    <a:pt x="31" y="10"/>
                    <a:pt x="28" y="6"/>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18"/>
                                        </p:tgtEl>
                                        <p:attrNameLst>
                                          <p:attrName>style.visibility</p:attrName>
                                        </p:attrNameLst>
                                      </p:cBhvr>
                                      <p:to>
                                        <p:strVal val="visible"/>
                                      </p:to>
                                    </p:set>
                                    <p:animEffect transition="in" filter="fade">
                                      <p:cBhvr>
                                        <p:cTn id="7" dur="500"/>
                                        <p:tgtEl>
                                          <p:spTgt spid="31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75">
                                            <p:txEl>
                                              <p:pRg st="0" end="0"/>
                                            </p:txEl>
                                          </p:spTgt>
                                        </p:tgtEl>
                                        <p:attrNameLst>
                                          <p:attrName>style.visibility</p:attrName>
                                        </p:attrNameLst>
                                      </p:cBhvr>
                                      <p:to>
                                        <p:strVal val="visible"/>
                                      </p:to>
                                    </p:set>
                                    <p:animEffect transition="in" filter="fade">
                                      <p:cBhvr>
                                        <p:cTn id="11" dur="500"/>
                                        <p:tgtEl>
                                          <p:spTgt spid="275">
                                            <p:txEl>
                                              <p:pRg st="0" end="0"/>
                                            </p:txEl>
                                          </p:spTgt>
                                        </p:tgtEl>
                                      </p:cBhvr>
                                    </p:animEffect>
                                    <p:anim calcmode="lin" valueType="num">
                                      <p:cBhvr>
                                        <p:cTn id="12" dur="500" fill="hold"/>
                                        <p:tgtEl>
                                          <p:spTgt spid="27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75">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68"/>
                                        </p:tgtEl>
                                        <p:attrNameLst>
                                          <p:attrName>style.visibility</p:attrName>
                                        </p:attrNameLst>
                                      </p:cBhvr>
                                      <p:to>
                                        <p:strVal val="visible"/>
                                      </p:to>
                                    </p:set>
                                    <p:animEffect transition="in" filter="fade">
                                      <p:cBhvr>
                                        <p:cTn id="16" dur="500"/>
                                        <p:tgtEl>
                                          <p:spTgt spid="368"/>
                                        </p:tgtEl>
                                      </p:cBhvr>
                                    </p:animEffect>
                                    <p:anim calcmode="lin" valueType="num">
                                      <p:cBhvr>
                                        <p:cTn id="17" dur="500" fill="hold"/>
                                        <p:tgtEl>
                                          <p:spTgt spid="368"/>
                                        </p:tgtEl>
                                        <p:attrNameLst>
                                          <p:attrName>ppt_x</p:attrName>
                                        </p:attrNameLst>
                                      </p:cBhvr>
                                      <p:tavLst>
                                        <p:tav tm="0">
                                          <p:val>
                                            <p:strVal val="#ppt_x"/>
                                          </p:val>
                                        </p:tav>
                                        <p:tav tm="100000">
                                          <p:val>
                                            <p:strVal val="#ppt_x"/>
                                          </p:val>
                                        </p:tav>
                                      </p:tavLst>
                                    </p:anim>
                                    <p:anim calcmode="lin" valueType="num">
                                      <p:cBhvr>
                                        <p:cTn id="18" dur="500" fill="hold"/>
                                        <p:tgtEl>
                                          <p:spTgt spid="36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74">
                                            <p:txEl>
                                              <p:pRg st="0" end="0"/>
                                            </p:txEl>
                                          </p:spTgt>
                                        </p:tgtEl>
                                        <p:attrNameLst>
                                          <p:attrName>style.visibility</p:attrName>
                                        </p:attrNameLst>
                                      </p:cBhvr>
                                      <p:to>
                                        <p:strVal val="visible"/>
                                      </p:to>
                                    </p:set>
                                    <p:animEffect transition="in" filter="fade">
                                      <p:cBhvr>
                                        <p:cTn id="21" dur="500"/>
                                        <p:tgtEl>
                                          <p:spTgt spid="274">
                                            <p:txEl>
                                              <p:pRg st="0" end="0"/>
                                            </p:txEl>
                                          </p:spTgt>
                                        </p:tgtEl>
                                      </p:cBhvr>
                                    </p:animEffect>
                                    <p:anim calcmode="lin" valueType="num">
                                      <p:cBhvr>
                                        <p:cTn id="22" dur="500" fill="hold"/>
                                        <p:tgtEl>
                                          <p:spTgt spid="274">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274">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286"/>
                                        </p:tgtEl>
                                        <p:attrNameLst>
                                          <p:attrName>style.visibility</p:attrName>
                                        </p:attrNameLst>
                                      </p:cBhvr>
                                      <p:to>
                                        <p:strVal val="visible"/>
                                      </p:to>
                                    </p:set>
                                    <p:animEffect transition="in" filter="wipe(left)">
                                      <p:cBhvr>
                                        <p:cTn id="27" dur="500"/>
                                        <p:tgtEl>
                                          <p:spTgt spid="286"/>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297"/>
                                        </p:tgtEl>
                                        <p:attrNameLst>
                                          <p:attrName>style.visibility</p:attrName>
                                        </p:attrNameLst>
                                      </p:cBhvr>
                                      <p:to>
                                        <p:strVal val="visible"/>
                                      </p:to>
                                    </p:set>
                                    <p:animEffect transition="in" filter="fade">
                                      <p:cBhvr>
                                        <p:cTn id="31" dur="500"/>
                                        <p:tgtEl>
                                          <p:spTgt spid="297"/>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283">
                                            <p:txEl>
                                              <p:pRg st="0" end="0"/>
                                            </p:txEl>
                                          </p:spTgt>
                                        </p:tgtEl>
                                        <p:attrNameLst>
                                          <p:attrName>style.visibility</p:attrName>
                                        </p:attrNameLst>
                                      </p:cBhvr>
                                      <p:to>
                                        <p:strVal val="visible"/>
                                      </p:to>
                                    </p:set>
                                    <p:animEffect transition="in" filter="fade">
                                      <p:cBhvr>
                                        <p:cTn id="35" dur="500"/>
                                        <p:tgtEl>
                                          <p:spTgt spid="283">
                                            <p:txEl>
                                              <p:pRg st="0" end="0"/>
                                            </p:txEl>
                                          </p:spTgt>
                                        </p:tgtEl>
                                      </p:cBhvr>
                                    </p:animEffect>
                                    <p:anim calcmode="lin" valueType="num">
                                      <p:cBhvr>
                                        <p:cTn id="36" dur="500" fill="hold"/>
                                        <p:tgtEl>
                                          <p:spTgt spid="283">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283">
                                            <p:txEl>
                                              <p:pRg st="0" end="0"/>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82">
                                            <p:txEl>
                                              <p:pRg st="0" end="0"/>
                                            </p:txEl>
                                          </p:spTgt>
                                        </p:tgtEl>
                                        <p:attrNameLst>
                                          <p:attrName>style.visibility</p:attrName>
                                        </p:attrNameLst>
                                      </p:cBhvr>
                                      <p:to>
                                        <p:strVal val="visible"/>
                                      </p:to>
                                    </p:set>
                                    <p:animEffect transition="in" filter="fade">
                                      <p:cBhvr>
                                        <p:cTn id="40" dur="500"/>
                                        <p:tgtEl>
                                          <p:spTgt spid="282">
                                            <p:txEl>
                                              <p:pRg st="0" end="0"/>
                                            </p:txEl>
                                          </p:spTgt>
                                        </p:tgtEl>
                                      </p:cBhvr>
                                    </p:animEffect>
                                    <p:anim calcmode="lin" valueType="num">
                                      <p:cBhvr>
                                        <p:cTn id="41" dur="500" fill="hold"/>
                                        <p:tgtEl>
                                          <p:spTgt spid="282">
                                            <p:txEl>
                                              <p:pRg st="0" end="0"/>
                                            </p:txEl>
                                          </p:spTgt>
                                        </p:tgtEl>
                                        <p:attrNameLst>
                                          <p:attrName>ppt_x</p:attrName>
                                        </p:attrNameLst>
                                      </p:cBhvr>
                                      <p:tavLst>
                                        <p:tav tm="0">
                                          <p:val>
                                            <p:strVal val="#ppt_x"/>
                                          </p:val>
                                        </p:tav>
                                        <p:tav tm="100000">
                                          <p:val>
                                            <p:strVal val="#ppt_x"/>
                                          </p:val>
                                        </p:tav>
                                      </p:tavLst>
                                    </p:anim>
                                    <p:anim calcmode="lin" valueType="num">
                                      <p:cBhvr>
                                        <p:cTn id="42" dur="500" fill="hold"/>
                                        <p:tgtEl>
                                          <p:spTgt spid="282">
                                            <p:txEl>
                                              <p:pRg st="0" end="0"/>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69"/>
                                        </p:tgtEl>
                                        <p:attrNameLst>
                                          <p:attrName>style.visibility</p:attrName>
                                        </p:attrNameLst>
                                      </p:cBhvr>
                                      <p:to>
                                        <p:strVal val="visible"/>
                                      </p:to>
                                    </p:set>
                                    <p:animEffect transition="in" filter="fade">
                                      <p:cBhvr>
                                        <p:cTn id="45" dur="500"/>
                                        <p:tgtEl>
                                          <p:spTgt spid="369"/>
                                        </p:tgtEl>
                                      </p:cBhvr>
                                    </p:animEffect>
                                    <p:anim calcmode="lin" valueType="num">
                                      <p:cBhvr>
                                        <p:cTn id="46" dur="500" fill="hold"/>
                                        <p:tgtEl>
                                          <p:spTgt spid="369"/>
                                        </p:tgtEl>
                                        <p:attrNameLst>
                                          <p:attrName>ppt_x</p:attrName>
                                        </p:attrNameLst>
                                      </p:cBhvr>
                                      <p:tavLst>
                                        <p:tav tm="0">
                                          <p:val>
                                            <p:strVal val="#ppt_x"/>
                                          </p:val>
                                        </p:tav>
                                        <p:tav tm="100000">
                                          <p:val>
                                            <p:strVal val="#ppt_x"/>
                                          </p:val>
                                        </p:tav>
                                      </p:tavLst>
                                    </p:anim>
                                    <p:anim calcmode="lin" valueType="num">
                                      <p:cBhvr>
                                        <p:cTn id="47" dur="500" fill="hold"/>
                                        <p:tgtEl>
                                          <p:spTgt spid="369"/>
                                        </p:tgtEl>
                                        <p:attrNameLst>
                                          <p:attrName>ppt_y</p:attrName>
                                        </p:attrNameLst>
                                      </p:cBhvr>
                                      <p:tavLst>
                                        <p:tav tm="0">
                                          <p:val>
                                            <p:strVal val="#ppt_y+.1"/>
                                          </p:val>
                                        </p:tav>
                                        <p:tav tm="100000">
                                          <p:val>
                                            <p:strVal val="#ppt_y"/>
                                          </p:val>
                                        </p:tav>
                                      </p:tavLst>
                                    </p:anim>
                                  </p:childTnLst>
                                </p:cTn>
                              </p:par>
                            </p:childTnLst>
                          </p:cTn>
                        </p:par>
                        <p:par>
                          <p:cTn id="48" fill="hold">
                            <p:stCondLst>
                              <p:cond delay="2500"/>
                            </p:stCondLst>
                            <p:childTnLst>
                              <p:par>
                                <p:cTn id="49" presetID="22" presetClass="entr" presetSubtype="8" fill="hold" grpId="0" nodeType="afterEffect">
                                  <p:stCondLst>
                                    <p:cond delay="0"/>
                                  </p:stCondLst>
                                  <p:childTnLst>
                                    <p:set>
                                      <p:cBhvr>
                                        <p:cTn id="50" dur="1" fill="hold">
                                          <p:stCondLst>
                                            <p:cond delay="0"/>
                                          </p:stCondLst>
                                        </p:cTn>
                                        <p:tgtEl>
                                          <p:spTgt spid="287"/>
                                        </p:tgtEl>
                                        <p:attrNameLst>
                                          <p:attrName>style.visibility</p:attrName>
                                        </p:attrNameLst>
                                      </p:cBhvr>
                                      <p:to>
                                        <p:strVal val="visible"/>
                                      </p:to>
                                    </p:set>
                                    <p:animEffect transition="in" filter="wipe(left)">
                                      <p:cBhvr>
                                        <p:cTn id="51" dur="500"/>
                                        <p:tgtEl>
                                          <p:spTgt spid="287"/>
                                        </p:tgtEl>
                                      </p:cBhvr>
                                    </p:animEffect>
                                  </p:childTnLst>
                                </p:cTn>
                              </p:par>
                            </p:childTnLst>
                          </p:cTn>
                        </p:par>
                        <p:par>
                          <p:cTn id="52" fill="hold">
                            <p:stCondLst>
                              <p:cond delay="3000"/>
                            </p:stCondLst>
                            <p:childTnLst>
                              <p:par>
                                <p:cTn id="53" presetID="10" presetClass="entr" presetSubtype="0" fill="hold" nodeType="afterEffect">
                                  <p:stCondLst>
                                    <p:cond delay="0"/>
                                  </p:stCondLst>
                                  <p:childTnLst>
                                    <p:set>
                                      <p:cBhvr>
                                        <p:cTn id="54" dur="1" fill="hold">
                                          <p:stCondLst>
                                            <p:cond delay="0"/>
                                          </p:stCondLst>
                                        </p:cTn>
                                        <p:tgtEl>
                                          <p:spTgt spid="352"/>
                                        </p:tgtEl>
                                        <p:attrNameLst>
                                          <p:attrName>style.visibility</p:attrName>
                                        </p:attrNameLst>
                                      </p:cBhvr>
                                      <p:to>
                                        <p:strVal val="visible"/>
                                      </p:to>
                                    </p:set>
                                    <p:animEffect transition="in" filter="fade">
                                      <p:cBhvr>
                                        <p:cTn id="55" dur="500"/>
                                        <p:tgtEl>
                                          <p:spTgt spid="352"/>
                                        </p:tgtEl>
                                      </p:cBhvr>
                                    </p:animEffect>
                                  </p:childTnLst>
                                </p:cTn>
                              </p:par>
                            </p:childTnLst>
                          </p:cTn>
                        </p:par>
                        <p:par>
                          <p:cTn id="56" fill="hold">
                            <p:stCondLst>
                              <p:cond delay="3500"/>
                            </p:stCondLst>
                            <p:childTnLst>
                              <p:par>
                                <p:cTn id="57" presetID="42" presetClass="entr" presetSubtype="0" fill="hold" grpId="0" nodeType="afterEffect">
                                  <p:stCondLst>
                                    <p:cond delay="0"/>
                                  </p:stCondLst>
                                  <p:childTnLst>
                                    <p:set>
                                      <p:cBhvr>
                                        <p:cTn id="58" dur="1" fill="hold">
                                          <p:stCondLst>
                                            <p:cond delay="0"/>
                                          </p:stCondLst>
                                        </p:cTn>
                                        <p:tgtEl>
                                          <p:spTgt spid="285">
                                            <p:txEl>
                                              <p:pRg st="0" end="0"/>
                                            </p:txEl>
                                          </p:spTgt>
                                        </p:tgtEl>
                                        <p:attrNameLst>
                                          <p:attrName>style.visibility</p:attrName>
                                        </p:attrNameLst>
                                      </p:cBhvr>
                                      <p:to>
                                        <p:strVal val="visible"/>
                                      </p:to>
                                    </p:set>
                                    <p:animEffect transition="in" filter="fade">
                                      <p:cBhvr>
                                        <p:cTn id="59" dur="500"/>
                                        <p:tgtEl>
                                          <p:spTgt spid="285">
                                            <p:txEl>
                                              <p:pRg st="0" end="0"/>
                                            </p:txEl>
                                          </p:spTgt>
                                        </p:tgtEl>
                                      </p:cBhvr>
                                    </p:animEffect>
                                    <p:anim calcmode="lin" valueType="num">
                                      <p:cBhvr>
                                        <p:cTn id="60" dur="500" fill="hold"/>
                                        <p:tgtEl>
                                          <p:spTgt spid="285">
                                            <p:txEl>
                                              <p:pRg st="0" end="0"/>
                                            </p:txEl>
                                          </p:spTgt>
                                        </p:tgtEl>
                                        <p:attrNameLst>
                                          <p:attrName>ppt_x</p:attrName>
                                        </p:attrNameLst>
                                      </p:cBhvr>
                                      <p:tavLst>
                                        <p:tav tm="0">
                                          <p:val>
                                            <p:strVal val="#ppt_x"/>
                                          </p:val>
                                        </p:tav>
                                        <p:tav tm="100000">
                                          <p:val>
                                            <p:strVal val="#ppt_x"/>
                                          </p:val>
                                        </p:tav>
                                      </p:tavLst>
                                    </p:anim>
                                    <p:anim calcmode="lin" valueType="num">
                                      <p:cBhvr>
                                        <p:cTn id="61" dur="500" fill="hold"/>
                                        <p:tgtEl>
                                          <p:spTgt spid="285">
                                            <p:txEl>
                                              <p:pRg st="0" end="0"/>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70"/>
                                        </p:tgtEl>
                                        <p:attrNameLst>
                                          <p:attrName>style.visibility</p:attrName>
                                        </p:attrNameLst>
                                      </p:cBhvr>
                                      <p:to>
                                        <p:strVal val="visible"/>
                                      </p:to>
                                    </p:set>
                                    <p:animEffect transition="in" filter="fade">
                                      <p:cBhvr>
                                        <p:cTn id="64" dur="500"/>
                                        <p:tgtEl>
                                          <p:spTgt spid="370"/>
                                        </p:tgtEl>
                                      </p:cBhvr>
                                    </p:animEffect>
                                    <p:anim calcmode="lin" valueType="num">
                                      <p:cBhvr>
                                        <p:cTn id="65" dur="500" fill="hold"/>
                                        <p:tgtEl>
                                          <p:spTgt spid="370"/>
                                        </p:tgtEl>
                                        <p:attrNameLst>
                                          <p:attrName>ppt_x</p:attrName>
                                        </p:attrNameLst>
                                      </p:cBhvr>
                                      <p:tavLst>
                                        <p:tav tm="0">
                                          <p:val>
                                            <p:strVal val="#ppt_x"/>
                                          </p:val>
                                        </p:tav>
                                        <p:tav tm="100000">
                                          <p:val>
                                            <p:strVal val="#ppt_x"/>
                                          </p:val>
                                        </p:tav>
                                      </p:tavLst>
                                    </p:anim>
                                    <p:anim calcmode="lin" valueType="num">
                                      <p:cBhvr>
                                        <p:cTn id="66" dur="500" fill="hold"/>
                                        <p:tgtEl>
                                          <p:spTgt spid="37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84">
                                            <p:txEl>
                                              <p:pRg st="0" end="0"/>
                                            </p:txEl>
                                          </p:spTgt>
                                        </p:tgtEl>
                                        <p:attrNameLst>
                                          <p:attrName>style.visibility</p:attrName>
                                        </p:attrNameLst>
                                      </p:cBhvr>
                                      <p:to>
                                        <p:strVal val="visible"/>
                                      </p:to>
                                    </p:set>
                                    <p:animEffect transition="in" filter="fade">
                                      <p:cBhvr>
                                        <p:cTn id="69" dur="500"/>
                                        <p:tgtEl>
                                          <p:spTgt spid="284">
                                            <p:txEl>
                                              <p:pRg st="0" end="0"/>
                                            </p:txEl>
                                          </p:spTgt>
                                        </p:tgtEl>
                                      </p:cBhvr>
                                    </p:animEffect>
                                    <p:anim calcmode="lin" valueType="num">
                                      <p:cBhvr>
                                        <p:cTn id="70" dur="500" fill="hold"/>
                                        <p:tgtEl>
                                          <p:spTgt spid="284">
                                            <p:txEl>
                                              <p:pRg st="0" end="0"/>
                                            </p:txEl>
                                          </p:spTgt>
                                        </p:tgtEl>
                                        <p:attrNameLst>
                                          <p:attrName>ppt_x</p:attrName>
                                        </p:attrNameLst>
                                      </p:cBhvr>
                                      <p:tavLst>
                                        <p:tav tm="0">
                                          <p:val>
                                            <p:strVal val="#ppt_x"/>
                                          </p:val>
                                        </p:tav>
                                        <p:tav tm="100000">
                                          <p:val>
                                            <p:strVal val="#ppt_x"/>
                                          </p:val>
                                        </p:tav>
                                      </p:tavLst>
                                    </p:anim>
                                    <p:anim calcmode="lin" valueType="num">
                                      <p:cBhvr>
                                        <p:cTn id="71" dur="500" fill="hold"/>
                                        <p:tgtEl>
                                          <p:spTgt spid="284">
                                            <p:txEl>
                                              <p:pRg st="0" end="0"/>
                                            </p:txEl>
                                          </p:spTgt>
                                        </p:tgtEl>
                                        <p:attrNameLst>
                                          <p:attrName>ppt_y</p:attrName>
                                        </p:attrNameLst>
                                      </p:cBhvr>
                                      <p:tavLst>
                                        <p:tav tm="0">
                                          <p:val>
                                            <p:strVal val="#ppt_y+.1"/>
                                          </p:val>
                                        </p:tav>
                                        <p:tav tm="100000">
                                          <p:val>
                                            <p:strVal val="#ppt_y"/>
                                          </p:val>
                                        </p:tav>
                                      </p:tavLst>
                                    </p:anim>
                                  </p:childTnLst>
                                </p:cTn>
                              </p:par>
                            </p:childTnLst>
                          </p:cTn>
                        </p:par>
                        <p:par>
                          <p:cTn id="72" fill="hold">
                            <p:stCondLst>
                              <p:cond delay="4000"/>
                            </p:stCondLst>
                            <p:childTnLst>
                              <p:par>
                                <p:cTn id="73" presetID="22" presetClass="entr" presetSubtype="8" fill="hold" grpId="0" nodeType="afterEffect">
                                  <p:stCondLst>
                                    <p:cond delay="0"/>
                                  </p:stCondLst>
                                  <p:childTnLst>
                                    <p:set>
                                      <p:cBhvr>
                                        <p:cTn id="74" dur="1" fill="hold">
                                          <p:stCondLst>
                                            <p:cond delay="0"/>
                                          </p:stCondLst>
                                        </p:cTn>
                                        <p:tgtEl>
                                          <p:spTgt spid="288"/>
                                        </p:tgtEl>
                                        <p:attrNameLst>
                                          <p:attrName>style.visibility</p:attrName>
                                        </p:attrNameLst>
                                      </p:cBhvr>
                                      <p:to>
                                        <p:strVal val="visible"/>
                                      </p:to>
                                    </p:set>
                                    <p:animEffect transition="in" filter="wipe(left)">
                                      <p:cBhvr>
                                        <p:cTn id="75" dur="500"/>
                                        <p:tgtEl>
                                          <p:spTgt spid="288"/>
                                        </p:tgtEl>
                                      </p:cBhvr>
                                    </p:animEffect>
                                  </p:childTnLst>
                                </p:cTn>
                              </p:par>
                            </p:childTnLst>
                          </p:cTn>
                        </p:par>
                        <p:par>
                          <p:cTn id="76" fill="hold">
                            <p:stCondLst>
                              <p:cond delay="4500"/>
                            </p:stCondLst>
                            <p:childTnLst>
                              <p:par>
                                <p:cTn id="77" presetID="10" presetClass="entr" presetSubtype="0" fill="hold" nodeType="afterEffect">
                                  <p:stCondLst>
                                    <p:cond delay="0"/>
                                  </p:stCondLst>
                                  <p:childTnLst>
                                    <p:set>
                                      <p:cBhvr>
                                        <p:cTn id="78" dur="1" fill="hold">
                                          <p:stCondLst>
                                            <p:cond delay="0"/>
                                          </p:stCondLst>
                                        </p:cTn>
                                        <p:tgtEl>
                                          <p:spTgt spid="336"/>
                                        </p:tgtEl>
                                        <p:attrNameLst>
                                          <p:attrName>style.visibility</p:attrName>
                                        </p:attrNameLst>
                                      </p:cBhvr>
                                      <p:to>
                                        <p:strVal val="visible"/>
                                      </p:to>
                                    </p:set>
                                    <p:animEffect transition="in" filter="fade">
                                      <p:cBhvr>
                                        <p:cTn id="79" dur="500"/>
                                        <p:tgtEl>
                                          <p:spTgt spid="336"/>
                                        </p:tgtEl>
                                      </p:cBhvr>
                                    </p:animEffect>
                                  </p:childTnLst>
                                </p:cTn>
                              </p:par>
                            </p:childTnLst>
                          </p:cTn>
                        </p:par>
                        <p:par>
                          <p:cTn id="80" fill="hold">
                            <p:stCondLst>
                              <p:cond delay="5000"/>
                            </p:stCondLst>
                            <p:childTnLst>
                              <p:par>
                                <p:cTn id="81" presetID="42" presetClass="entr" presetSubtype="0" fill="hold" grpId="0" nodeType="afterEffect">
                                  <p:stCondLst>
                                    <p:cond delay="0"/>
                                  </p:stCondLst>
                                  <p:childTnLst>
                                    <p:set>
                                      <p:cBhvr>
                                        <p:cTn id="82" dur="1" fill="hold">
                                          <p:stCondLst>
                                            <p:cond delay="0"/>
                                          </p:stCondLst>
                                        </p:cTn>
                                        <p:tgtEl>
                                          <p:spTgt spid="279">
                                            <p:txEl>
                                              <p:pRg st="0" end="0"/>
                                            </p:txEl>
                                          </p:spTgt>
                                        </p:tgtEl>
                                        <p:attrNameLst>
                                          <p:attrName>style.visibility</p:attrName>
                                        </p:attrNameLst>
                                      </p:cBhvr>
                                      <p:to>
                                        <p:strVal val="visible"/>
                                      </p:to>
                                    </p:set>
                                    <p:animEffect transition="in" filter="fade">
                                      <p:cBhvr>
                                        <p:cTn id="83" dur="500"/>
                                        <p:tgtEl>
                                          <p:spTgt spid="279">
                                            <p:txEl>
                                              <p:pRg st="0" end="0"/>
                                            </p:txEl>
                                          </p:spTgt>
                                        </p:tgtEl>
                                      </p:cBhvr>
                                    </p:animEffect>
                                    <p:anim calcmode="lin" valueType="num">
                                      <p:cBhvr>
                                        <p:cTn id="84" dur="500" fill="hold"/>
                                        <p:tgtEl>
                                          <p:spTgt spid="279">
                                            <p:txEl>
                                              <p:pRg st="0" end="0"/>
                                            </p:txEl>
                                          </p:spTgt>
                                        </p:tgtEl>
                                        <p:attrNameLst>
                                          <p:attrName>ppt_x</p:attrName>
                                        </p:attrNameLst>
                                      </p:cBhvr>
                                      <p:tavLst>
                                        <p:tav tm="0">
                                          <p:val>
                                            <p:strVal val="#ppt_x"/>
                                          </p:val>
                                        </p:tav>
                                        <p:tav tm="100000">
                                          <p:val>
                                            <p:strVal val="#ppt_x"/>
                                          </p:val>
                                        </p:tav>
                                      </p:tavLst>
                                    </p:anim>
                                    <p:anim calcmode="lin" valueType="num">
                                      <p:cBhvr>
                                        <p:cTn id="85" dur="500" fill="hold"/>
                                        <p:tgtEl>
                                          <p:spTgt spid="279">
                                            <p:txEl>
                                              <p:pRg st="0" end="0"/>
                                            </p:txEl>
                                          </p:spTgt>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71"/>
                                        </p:tgtEl>
                                        <p:attrNameLst>
                                          <p:attrName>style.visibility</p:attrName>
                                        </p:attrNameLst>
                                      </p:cBhvr>
                                      <p:to>
                                        <p:strVal val="visible"/>
                                      </p:to>
                                    </p:set>
                                    <p:animEffect transition="in" filter="fade">
                                      <p:cBhvr>
                                        <p:cTn id="88" dur="500"/>
                                        <p:tgtEl>
                                          <p:spTgt spid="371"/>
                                        </p:tgtEl>
                                      </p:cBhvr>
                                    </p:animEffect>
                                    <p:anim calcmode="lin" valueType="num">
                                      <p:cBhvr>
                                        <p:cTn id="89" dur="500" fill="hold"/>
                                        <p:tgtEl>
                                          <p:spTgt spid="371"/>
                                        </p:tgtEl>
                                        <p:attrNameLst>
                                          <p:attrName>ppt_x</p:attrName>
                                        </p:attrNameLst>
                                      </p:cBhvr>
                                      <p:tavLst>
                                        <p:tav tm="0">
                                          <p:val>
                                            <p:strVal val="#ppt_x"/>
                                          </p:val>
                                        </p:tav>
                                        <p:tav tm="100000">
                                          <p:val>
                                            <p:strVal val="#ppt_x"/>
                                          </p:val>
                                        </p:tav>
                                      </p:tavLst>
                                    </p:anim>
                                    <p:anim calcmode="lin" valueType="num">
                                      <p:cBhvr>
                                        <p:cTn id="90" dur="500" fill="hold"/>
                                        <p:tgtEl>
                                          <p:spTgt spid="371"/>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78">
                                            <p:txEl>
                                              <p:pRg st="0" end="0"/>
                                            </p:txEl>
                                          </p:spTgt>
                                        </p:tgtEl>
                                        <p:attrNameLst>
                                          <p:attrName>style.visibility</p:attrName>
                                        </p:attrNameLst>
                                      </p:cBhvr>
                                      <p:to>
                                        <p:strVal val="visible"/>
                                      </p:to>
                                    </p:set>
                                    <p:animEffect transition="in" filter="fade">
                                      <p:cBhvr>
                                        <p:cTn id="93" dur="500"/>
                                        <p:tgtEl>
                                          <p:spTgt spid="278">
                                            <p:txEl>
                                              <p:pRg st="0" end="0"/>
                                            </p:txEl>
                                          </p:spTgt>
                                        </p:tgtEl>
                                      </p:cBhvr>
                                    </p:animEffect>
                                    <p:anim calcmode="lin" valueType="num">
                                      <p:cBhvr>
                                        <p:cTn id="94" dur="500" fill="hold"/>
                                        <p:tgtEl>
                                          <p:spTgt spid="278">
                                            <p:txEl>
                                              <p:pRg st="0" end="0"/>
                                            </p:txEl>
                                          </p:spTgt>
                                        </p:tgtEl>
                                        <p:attrNameLst>
                                          <p:attrName>ppt_x</p:attrName>
                                        </p:attrNameLst>
                                      </p:cBhvr>
                                      <p:tavLst>
                                        <p:tav tm="0">
                                          <p:val>
                                            <p:strVal val="#ppt_x"/>
                                          </p:val>
                                        </p:tav>
                                        <p:tav tm="100000">
                                          <p:val>
                                            <p:strVal val="#ppt_x"/>
                                          </p:val>
                                        </p:tav>
                                      </p:tavLst>
                                    </p:anim>
                                    <p:anim calcmode="lin" valueType="num">
                                      <p:cBhvr>
                                        <p:cTn id="95" dur="500" fill="hold"/>
                                        <p:tgtEl>
                                          <p:spTgt spid="278">
                                            <p:txEl>
                                              <p:pRg st="0" end="0"/>
                                            </p:txEl>
                                          </p:spTgt>
                                        </p:tgtEl>
                                        <p:attrNameLst>
                                          <p:attrName>ppt_y</p:attrName>
                                        </p:attrNameLst>
                                      </p:cBhvr>
                                      <p:tavLst>
                                        <p:tav tm="0">
                                          <p:val>
                                            <p:strVal val="#ppt_y+.1"/>
                                          </p:val>
                                        </p:tav>
                                        <p:tav tm="100000">
                                          <p:val>
                                            <p:strVal val="#ppt_y"/>
                                          </p:val>
                                        </p:tav>
                                      </p:tavLst>
                                    </p:anim>
                                  </p:childTnLst>
                                </p:cTn>
                              </p:par>
                            </p:childTnLst>
                          </p:cTn>
                        </p:par>
                        <p:par>
                          <p:cTn id="96" fill="hold">
                            <p:stCondLst>
                              <p:cond delay="5500"/>
                            </p:stCondLst>
                            <p:childTnLst>
                              <p:par>
                                <p:cTn id="97" presetID="22" presetClass="entr" presetSubtype="8" fill="hold" grpId="0" nodeType="afterEffect">
                                  <p:stCondLst>
                                    <p:cond delay="0"/>
                                  </p:stCondLst>
                                  <p:childTnLst>
                                    <p:set>
                                      <p:cBhvr>
                                        <p:cTn id="98" dur="1" fill="hold">
                                          <p:stCondLst>
                                            <p:cond delay="0"/>
                                          </p:stCondLst>
                                        </p:cTn>
                                        <p:tgtEl>
                                          <p:spTgt spid="290"/>
                                        </p:tgtEl>
                                        <p:attrNameLst>
                                          <p:attrName>style.visibility</p:attrName>
                                        </p:attrNameLst>
                                      </p:cBhvr>
                                      <p:to>
                                        <p:strVal val="visible"/>
                                      </p:to>
                                    </p:set>
                                    <p:animEffect transition="in" filter="wipe(left)">
                                      <p:cBhvr>
                                        <p:cTn id="99" dur="500"/>
                                        <p:tgtEl>
                                          <p:spTgt spid="290"/>
                                        </p:tgtEl>
                                      </p:cBhvr>
                                    </p:animEffect>
                                  </p:childTnLst>
                                </p:cTn>
                              </p:par>
                            </p:childTnLst>
                          </p:cTn>
                        </p:par>
                        <p:par>
                          <p:cTn id="100" fill="hold">
                            <p:stCondLst>
                              <p:cond delay="6000"/>
                            </p:stCondLst>
                            <p:childTnLst>
                              <p:par>
                                <p:cTn id="101" presetID="10" presetClass="entr" presetSubtype="0" fill="hold" nodeType="afterEffect">
                                  <p:stCondLst>
                                    <p:cond delay="0"/>
                                  </p:stCondLst>
                                  <p:childTnLst>
                                    <p:set>
                                      <p:cBhvr>
                                        <p:cTn id="102" dur="1" fill="hold">
                                          <p:stCondLst>
                                            <p:cond delay="0"/>
                                          </p:stCondLst>
                                        </p:cTn>
                                        <p:tgtEl>
                                          <p:spTgt spid="346"/>
                                        </p:tgtEl>
                                        <p:attrNameLst>
                                          <p:attrName>style.visibility</p:attrName>
                                        </p:attrNameLst>
                                      </p:cBhvr>
                                      <p:to>
                                        <p:strVal val="visible"/>
                                      </p:to>
                                    </p:set>
                                    <p:animEffect transition="in" filter="fade">
                                      <p:cBhvr>
                                        <p:cTn id="103" dur="500"/>
                                        <p:tgtEl>
                                          <p:spTgt spid="346"/>
                                        </p:tgtEl>
                                      </p:cBhvr>
                                    </p:animEffect>
                                  </p:childTnLst>
                                </p:cTn>
                              </p:par>
                            </p:childTnLst>
                          </p:cTn>
                        </p:par>
                        <p:par>
                          <p:cTn id="104" fill="hold">
                            <p:stCondLst>
                              <p:cond delay="6500"/>
                            </p:stCondLst>
                            <p:childTnLst>
                              <p:par>
                                <p:cTn id="105" presetID="42" presetClass="entr" presetSubtype="0" fill="hold" grpId="0" nodeType="afterEffect">
                                  <p:stCondLst>
                                    <p:cond delay="0"/>
                                  </p:stCondLst>
                                  <p:childTnLst>
                                    <p:set>
                                      <p:cBhvr>
                                        <p:cTn id="106" dur="1" fill="hold">
                                          <p:stCondLst>
                                            <p:cond delay="0"/>
                                          </p:stCondLst>
                                        </p:cTn>
                                        <p:tgtEl>
                                          <p:spTgt spid="281">
                                            <p:txEl>
                                              <p:pRg st="0" end="0"/>
                                            </p:txEl>
                                          </p:spTgt>
                                        </p:tgtEl>
                                        <p:attrNameLst>
                                          <p:attrName>style.visibility</p:attrName>
                                        </p:attrNameLst>
                                      </p:cBhvr>
                                      <p:to>
                                        <p:strVal val="visible"/>
                                      </p:to>
                                    </p:set>
                                    <p:animEffect transition="in" filter="fade">
                                      <p:cBhvr>
                                        <p:cTn id="107" dur="500"/>
                                        <p:tgtEl>
                                          <p:spTgt spid="281">
                                            <p:txEl>
                                              <p:pRg st="0" end="0"/>
                                            </p:txEl>
                                          </p:spTgt>
                                        </p:tgtEl>
                                      </p:cBhvr>
                                    </p:animEffect>
                                    <p:anim calcmode="lin" valueType="num">
                                      <p:cBhvr>
                                        <p:cTn id="108" dur="500" fill="hold"/>
                                        <p:tgtEl>
                                          <p:spTgt spid="281">
                                            <p:txEl>
                                              <p:pRg st="0" end="0"/>
                                            </p:txEl>
                                          </p:spTgt>
                                        </p:tgtEl>
                                        <p:attrNameLst>
                                          <p:attrName>ppt_x</p:attrName>
                                        </p:attrNameLst>
                                      </p:cBhvr>
                                      <p:tavLst>
                                        <p:tav tm="0">
                                          <p:val>
                                            <p:strVal val="#ppt_x"/>
                                          </p:val>
                                        </p:tav>
                                        <p:tav tm="100000">
                                          <p:val>
                                            <p:strVal val="#ppt_x"/>
                                          </p:val>
                                        </p:tav>
                                      </p:tavLst>
                                    </p:anim>
                                    <p:anim calcmode="lin" valueType="num">
                                      <p:cBhvr>
                                        <p:cTn id="109" dur="500" fill="hold"/>
                                        <p:tgtEl>
                                          <p:spTgt spid="281">
                                            <p:txEl>
                                              <p:pRg st="0" end="0"/>
                                            </p:txEl>
                                          </p:spTgt>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372"/>
                                        </p:tgtEl>
                                        <p:attrNameLst>
                                          <p:attrName>style.visibility</p:attrName>
                                        </p:attrNameLst>
                                      </p:cBhvr>
                                      <p:to>
                                        <p:strVal val="visible"/>
                                      </p:to>
                                    </p:set>
                                    <p:animEffect transition="in" filter="fade">
                                      <p:cBhvr>
                                        <p:cTn id="112" dur="500"/>
                                        <p:tgtEl>
                                          <p:spTgt spid="372"/>
                                        </p:tgtEl>
                                      </p:cBhvr>
                                    </p:animEffect>
                                    <p:anim calcmode="lin" valueType="num">
                                      <p:cBhvr>
                                        <p:cTn id="113" dur="500" fill="hold"/>
                                        <p:tgtEl>
                                          <p:spTgt spid="372"/>
                                        </p:tgtEl>
                                        <p:attrNameLst>
                                          <p:attrName>ppt_x</p:attrName>
                                        </p:attrNameLst>
                                      </p:cBhvr>
                                      <p:tavLst>
                                        <p:tav tm="0">
                                          <p:val>
                                            <p:strVal val="#ppt_x"/>
                                          </p:val>
                                        </p:tav>
                                        <p:tav tm="100000">
                                          <p:val>
                                            <p:strVal val="#ppt_x"/>
                                          </p:val>
                                        </p:tav>
                                      </p:tavLst>
                                    </p:anim>
                                    <p:anim calcmode="lin" valueType="num">
                                      <p:cBhvr>
                                        <p:cTn id="114" dur="500" fill="hold"/>
                                        <p:tgtEl>
                                          <p:spTgt spid="37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80">
                                            <p:txEl>
                                              <p:pRg st="0" end="0"/>
                                            </p:txEl>
                                          </p:spTgt>
                                        </p:tgtEl>
                                        <p:attrNameLst>
                                          <p:attrName>style.visibility</p:attrName>
                                        </p:attrNameLst>
                                      </p:cBhvr>
                                      <p:to>
                                        <p:strVal val="visible"/>
                                      </p:to>
                                    </p:set>
                                    <p:animEffect transition="in" filter="fade">
                                      <p:cBhvr>
                                        <p:cTn id="117" dur="500"/>
                                        <p:tgtEl>
                                          <p:spTgt spid="280">
                                            <p:txEl>
                                              <p:pRg st="0" end="0"/>
                                            </p:txEl>
                                          </p:spTgt>
                                        </p:tgtEl>
                                      </p:cBhvr>
                                    </p:animEffect>
                                    <p:anim calcmode="lin" valueType="num">
                                      <p:cBhvr>
                                        <p:cTn id="118" dur="500" fill="hold"/>
                                        <p:tgtEl>
                                          <p:spTgt spid="280">
                                            <p:txEl>
                                              <p:pRg st="0" end="0"/>
                                            </p:txEl>
                                          </p:spTgt>
                                        </p:tgtEl>
                                        <p:attrNameLst>
                                          <p:attrName>ppt_x</p:attrName>
                                        </p:attrNameLst>
                                      </p:cBhvr>
                                      <p:tavLst>
                                        <p:tav tm="0">
                                          <p:val>
                                            <p:strVal val="#ppt_x"/>
                                          </p:val>
                                        </p:tav>
                                        <p:tav tm="100000">
                                          <p:val>
                                            <p:strVal val="#ppt_x"/>
                                          </p:val>
                                        </p:tav>
                                      </p:tavLst>
                                    </p:anim>
                                    <p:anim calcmode="lin" valueType="num">
                                      <p:cBhvr>
                                        <p:cTn id="119" dur="500" fill="hold"/>
                                        <p:tgtEl>
                                          <p:spTgt spid="280">
                                            <p:txEl>
                                              <p:pRg st="0" end="0"/>
                                            </p:txEl>
                                          </p:spTgt>
                                        </p:tgtEl>
                                        <p:attrNameLst>
                                          <p:attrName>ppt_y</p:attrName>
                                        </p:attrNameLst>
                                      </p:cBhvr>
                                      <p:tavLst>
                                        <p:tav tm="0">
                                          <p:val>
                                            <p:strVal val="#ppt_y+.1"/>
                                          </p:val>
                                        </p:tav>
                                        <p:tav tm="100000">
                                          <p:val>
                                            <p:strVal val="#ppt_y"/>
                                          </p:val>
                                        </p:tav>
                                      </p:tavLst>
                                    </p:anim>
                                  </p:childTnLst>
                                </p:cTn>
                              </p:par>
                            </p:childTnLst>
                          </p:cTn>
                        </p:par>
                        <p:par>
                          <p:cTn id="120" fill="hold">
                            <p:stCondLst>
                              <p:cond delay="7000"/>
                            </p:stCondLst>
                            <p:childTnLst>
                              <p:par>
                                <p:cTn id="121" presetID="22" presetClass="entr" presetSubtype="8" fill="hold" grpId="0" nodeType="afterEffect">
                                  <p:stCondLst>
                                    <p:cond delay="0"/>
                                  </p:stCondLst>
                                  <p:childTnLst>
                                    <p:set>
                                      <p:cBhvr>
                                        <p:cTn id="122" dur="1" fill="hold">
                                          <p:stCondLst>
                                            <p:cond delay="0"/>
                                          </p:stCondLst>
                                        </p:cTn>
                                        <p:tgtEl>
                                          <p:spTgt spid="289"/>
                                        </p:tgtEl>
                                        <p:attrNameLst>
                                          <p:attrName>style.visibility</p:attrName>
                                        </p:attrNameLst>
                                      </p:cBhvr>
                                      <p:to>
                                        <p:strVal val="visible"/>
                                      </p:to>
                                    </p:set>
                                    <p:animEffect transition="in" filter="wipe(left)">
                                      <p:cBhvr>
                                        <p:cTn id="123" dur="500"/>
                                        <p:tgtEl>
                                          <p:spTgt spid="289"/>
                                        </p:tgtEl>
                                      </p:cBhvr>
                                    </p:animEffect>
                                  </p:childTnLst>
                                </p:cTn>
                              </p:par>
                            </p:childTnLst>
                          </p:cTn>
                        </p:par>
                        <p:par>
                          <p:cTn id="124" fill="hold">
                            <p:stCondLst>
                              <p:cond delay="7500"/>
                            </p:stCondLst>
                            <p:childTnLst>
                              <p:par>
                                <p:cTn id="125" presetID="10" presetClass="entr" presetSubtype="0" fill="hold" nodeType="afterEffect">
                                  <p:stCondLst>
                                    <p:cond delay="0"/>
                                  </p:stCondLst>
                                  <p:childTnLst>
                                    <p:set>
                                      <p:cBhvr>
                                        <p:cTn id="126" dur="1" fill="hold">
                                          <p:stCondLst>
                                            <p:cond delay="0"/>
                                          </p:stCondLst>
                                        </p:cTn>
                                        <p:tgtEl>
                                          <p:spTgt spid="291"/>
                                        </p:tgtEl>
                                        <p:attrNameLst>
                                          <p:attrName>style.visibility</p:attrName>
                                        </p:attrNameLst>
                                      </p:cBhvr>
                                      <p:to>
                                        <p:strVal val="visible"/>
                                      </p:to>
                                    </p:set>
                                    <p:animEffect transition="in" filter="fade">
                                      <p:cBhvr>
                                        <p:cTn id="127" dur="500"/>
                                        <p:tgtEl>
                                          <p:spTgt spid="291"/>
                                        </p:tgtEl>
                                      </p:cBhvr>
                                    </p:animEffect>
                                  </p:childTnLst>
                                </p:cTn>
                              </p:par>
                            </p:childTnLst>
                          </p:cTn>
                        </p:par>
                        <p:par>
                          <p:cTn id="128" fill="hold">
                            <p:stCondLst>
                              <p:cond delay="8000"/>
                            </p:stCondLst>
                            <p:childTnLst>
                              <p:par>
                                <p:cTn id="129" presetID="42" presetClass="entr" presetSubtype="0" fill="hold" grpId="0" nodeType="afterEffect">
                                  <p:stCondLst>
                                    <p:cond delay="0"/>
                                  </p:stCondLst>
                                  <p:childTnLst>
                                    <p:set>
                                      <p:cBhvr>
                                        <p:cTn id="130" dur="1" fill="hold">
                                          <p:stCondLst>
                                            <p:cond delay="0"/>
                                          </p:stCondLst>
                                        </p:cTn>
                                        <p:tgtEl>
                                          <p:spTgt spid="277">
                                            <p:txEl>
                                              <p:pRg st="0" end="0"/>
                                            </p:txEl>
                                          </p:spTgt>
                                        </p:tgtEl>
                                        <p:attrNameLst>
                                          <p:attrName>style.visibility</p:attrName>
                                        </p:attrNameLst>
                                      </p:cBhvr>
                                      <p:to>
                                        <p:strVal val="visible"/>
                                      </p:to>
                                    </p:set>
                                    <p:animEffect transition="in" filter="fade">
                                      <p:cBhvr>
                                        <p:cTn id="131" dur="500"/>
                                        <p:tgtEl>
                                          <p:spTgt spid="277">
                                            <p:txEl>
                                              <p:pRg st="0" end="0"/>
                                            </p:txEl>
                                          </p:spTgt>
                                        </p:tgtEl>
                                      </p:cBhvr>
                                    </p:animEffect>
                                    <p:anim calcmode="lin" valueType="num">
                                      <p:cBhvr>
                                        <p:cTn id="132" dur="500" fill="hold"/>
                                        <p:tgtEl>
                                          <p:spTgt spid="277">
                                            <p:txEl>
                                              <p:pRg st="0" end="0"/>
                                            </p:txEl>
                                          </p:spTgt>
                                        </p:tgtEl>
                                        <p:attrNameLst>
                                          <p:attrName>ppt_x</p:attrName>
                                        </p:attrNameLst>
                                      </p:cBhvr>
                                      <p:tavLst>
                                        <p:tav tm="0">
                                          <p:val>
                                            <p:strVal val="#ppt_x"/>
                                          </p:val>
                                        </p:tav>
                                        <p:tav tm="100000">
                                          <p:val>
                                            <p:strVal val="#ppt_x"/>
                                          </p:val>
                                        </p:tav>
                                      </p:tavLst>
                                    </p:anim>
                                    <p:anim calcmode="lin" valueType="num">
                                      <p:cBhvr>
                                        <p:cTn id="133" dur="500" fill="hold"/>
                                        <p:tgtEl>
                                          <p:spTgt spid="277">
                                            <p:txEl>
                                              <p:pRg st="0" end="0"/>
                                            </p:txEl>
                                          </p:spTgt>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73"/>
                                        </p:tgtEl>
                                        <p:attrNameLst>
                                          <p:attrName>style.visibility</p:attrName>
                                        </p:attrNameLst>
                                      </p:cBhvr>
                                      <p:to>
                                        <p:strVal val="visible"/>
                                      </p:to>
                                    </p:set>
                                    <p:animEffect transition="in" filter="fade">
                                      <p:cBhvr>
                                        <p:cTn id="136" dur="500"/>
                                        <p:tgtEl>
                                          <p:spTgt spid="373"/>
                                        </p:tgtEl>
                                      </p:cBhvr>
                                    </p:animEffect>
                                    <p:anim calcmode="lin" valueType="num">
                                      <p:cBhvr>
                                        <p:cTn id="137" dur="500" fill="hold"/>
                                        <p:tgtEl>
                                          <p:spTgt spid="373"/>
                                        </p:tgtEl>
                                        <p:attrNameLst>
                                          <p:attrName>ppt_x</p:attrName>
                                        </p:attrNameLst>
                                      </p:cBhvr>
                                      <p:tavLst>
                                        <p:tav tm="0">
                                          <p:val>
                                            <p:strVal val="#ppt_x"/>
                                          </p:val>
                                        </p:tav>
                                        <p:tav tm="100000">
                                          <p:val>
                                            <p:strVal val="#ppt_x"/>
                                          </p:val>
                                        </p:tav>
                                      </p:tavLst>
                                    </p:anim>
                                    <p:anim calcmode="lin" valueType="num">
                                      <p:cBhvr>
                                        <p:cTn id="138" dur="500" fill="hold"/>
                                        <p:tgtEl>
                                          <p:spTgt spid="373"/>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276">
                                            <p:txEl>
                                              <p:pRg st="0" end="0"/>
                                            </p:txEl>
                                          </p:spTgt>
                                        </p:tgtEl>
                                        <p:attrNameLst>
                                          <p:attrName>style.visibility</p:attrName>
                                        </p:attrNameLst>
                                      </p:cBhvr>
                                      <p:to>
                                        <p:strVal val="visible"/>
                                      </p:to>
                                    </p:set>
                                    <p:animEffect transition="in" filter="fade">
                                      <p:cBhvr>
                                        <p:cTn id="141" dur="500"/>
                                        <p:tgtEl>
                                          <p:spTgt spid="276">
                                            <p:txEl>
                                              <p:pRg st="0" end="0"/>
                                            </p:txEl>
                                          </p:spTgt>
                                        </p:tgtEl>
                                      </p:cBhvr>
                                    </p:animEffect>
                                    <p:anim calcmode="lin" valueType="num">
                                      <p:cBhvr>
                                        <p:cTn id="142" dur="500" fill="hold"/>
                                        <p:tgtEl>
                                          <p:spTgt spid="276">
                                            <p:txEl>
                                              <p:pRg st="0" end="0"/>
                                            </p:txEl>
                                          </p:spTgt>
                                        </p:tgtEl>
                                        <p:attrNameLst>
                                          <p:attrName>ppt_x</p:attrName>
                                        </p:attrNameLst>
                                      </p:cBhvr>
                                      <p:tavLst>
                                        <p:tav tm="0">
                                          <p:val>
                                            <p:strVal val="#ppt_x"/>
                                          </p:val>
                                        </p:tav>
                                        <p:tav tm="100000">
                                          <p:val>
                                            <p:strVal val="#ppt_x"/>
                                          </p:val>
                                        </p:tav>
                                      </p:tavLst>
                                    </p:anim>
                                    <p:anim calcmode="lin" valueType="num">
                                      <p:cBhvr>
                                        <p:cTn id="143" dur="500" fill="hold"/>
                                        <p:tgtEl>
                                          <p:spTgt spid="27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49" presetClass="entr" presetSubtype="0" decel="100000" fill="hold" nodeType="clickEffect">
                                  <p:stCondLst>
                                    <p:cond delay="0"/>
                                  </p:stCondLst>
                                  <p:childTnLst>
                                    <p:set>
                                      <p:cBhvr>
                                        <p:cTn id="147" dur="1" fill="hold">
                                          <p:stCondLst>
                                            <p:cond delay="0"/>
                                          </p:stCondLst>
                                        </p:cTn>
                                        <p:tgtEl>
                                          <p:spTgt spid="103"/>
                                        </p:tgtEl>
                                        <p:attrNameLst>
                                          <p:attrName>style.visibility</p:attrName>
                                        </p:attrNameLst>
                                      </p:cBhvr>
                                      <p:to>
                                        <p:strVal val="visible"/>
                                      </p:to>
                                    </p:set>
                                    <p:anim calcmode="lin" valueType="num">
                                      <p:cBhvr>
                                        <p:cTn id="148" dur="500" fill="hold"/>
                                        <p:tgtEl>
                                          <p:spTgt spid="103"/>
                                        </p:tgtEl>
                                        <p:attrNameLst>
                                          <p:attrName>ppt_w</p:attrName>
                                        </p:attrNameLst>
                                      </p:cBhvr>
                                      <p:tavLst>
                                        <p:tav tm="0">
                                          <p:val>
                                            <p:fltVal val="0"/>
                                          </p:val>
                                        </p:tav>
                                        <p:tav tm="100000">
                                          <p:val>
                                            <p:strVal val="#ppt_w"/>
                                          </p:val>
                                        </p:tav>
                                      </p:tavLst>
                                    </p:anim>
                                    <p:anim calcmode="lin" valueType="num">
                                      <p:cBhvr>
                                        <p:cTn id="149" dur="500" fill="hold"/>
                                        <p:tgtEl>
                                          <p:spTgt spid="103"/>
                                        </p:tgtEl>
                                        <p:attrNameLst>
                                          <p:attrName>ppt_h</p:attrName>
                                        </p:attrNameLst>
                                      </p:cBhvr>
                                      <p:tavLst>
                                        <p:tav tm="0">
                                          <p:val>
                                            <p:fltVal val="0"/>
                                          </p:val>
                                        </p:tav>
                                        <p:tav tm="100000">
                                          <p:val>
                                            <p:strVal val="#ppt_h"/>
                                          </p:val>
                                        </p:tav>
                                      </p:tavLst>
                                    </p:anim>
                                    <p:anim calcmode="lin" valueType="num">
                                      <p:cBhvr>
                                        <p:cTn id="150" dur="500" fill="hold"/>
                                        <p:tgtEl>
                                          <p:spTgt spid="103"/>
                                        </p:tgtEl>
                                        <p:attrNameLst>
                                          <p:attrName>style.rotation</p:attrName>
                                        </p:attrNameLst>
                                      </p:cBhvr>
                                      <p:tavLst>
                                        <p:tav tm="0">
                                          <p:val>
                                            <p:fltVal val="360"/>
                                          </p:val>
                                        </p:tav>
                                        <p:tav tm="100000">
                                          <p:val>
                                            <p:fltVal val="0"/>
                                          </p:val>
                                        </p:tav>
                                      </p:tavLst>
                                    </p:anim>
                                    <p:animEffect transition="in" filter="fade">
                                      <p:cBhvr>
                                        <p:cTn id="151" dur="500"/>
                                        <p:tgtEl>
                                          <p:spTgt spid="103"/>
                                        </p:tgtEl>
                                      </p:cBhvr>
                                    </p:animEffect>
                                  </p:childTnLst>
                                </p:cTn>
                              </p:par>
                            </p:childTnLst>
                          </p:cTn>
                        </p:par>
                      </p:childTnLst>
                    </p:cTn>
                  </p:par>
                  <p:par>
                    <p:cTn id="152" fill="hold">
                      <p:stCondLst>
                        <p:cond delay="indefinite"/>
                      </p:stCondLst>
                      <p:childTnLst>
                        <p:par>
                          <p:cTn id="153" fill="hold">
                            <p:stCondLst>
                              <p:cond delay="0"/>
                            </p:stCondLst>
                            <p:childTnLst>
                              <p:par>
                                <p:cTn id="154" presetID="41" presetClass="entr" presetSubtype="0" fill="hold" grpId="0" nodeType="clickEffect">
                                  <p:stCondLst>
                                    <p:cond delay="0"/>
                                  </p:stCondLst>
                                  <p:iterate type="lt">
                                    <p:tmPct val="10000"/>
                                  </p:iterate>
                                  <p:childTnLst>
                                    <p:set>
                                      <p:cBhvr>
                                        <p:cTn id="155" dur="1" fill="hold">
                                          <p:stCondLst>
                                            <p:cond delay="0"/>
                                          </p:stCondLst>
                                        </p:cTn>
                                        <p:tgtEl>
                                          <p:spTgt spid="102"/>
                                        </p:tgtEl>
                                        <p:attrNameLst>
                                          <p:attrName>style.visibility</p:attrName>
                                        </p:attrNameLst>
                                      </p:cBhvr>
                                      <p:to>
                                        <p:strVal val="visible"/>
                                      </p:to>
                                    </p:set>
                                    <p:anim calcmode="lin" valueType="num">
                                      <p:cBhvr>
                                        <p:cTn id="156" dur="500" fill="hold"/>
                                        <p:tgtEl>
                                          <p:spTgt spid="102"/>
                                        </p:tgtEl>
                                        <p:attrNameLst>
                                          <p:attrName>ppt_x</p:attrName>
                                        </p:attrNameLst>
                                      </p:cBhvr>
                                      <p:tavLst>
                                        <p:tav tm="0">
                                          <p:val>
                                            <p:strVal val="#ppt_x"/>
                                          </p:val>
                                        </p:tav>
                                        <p:tav tm="50000">
                                          <p:val>
                                            <p:strVal val="#ppt_x+.1"/>
                                          </p:val>
                                        </p:tav>
                                        <p:tav tm="100000">
                                          <p:val>
                                            <p:strVal val="#ppt_x"/>
                                          </p:val>
                                        </p:tav>
                                      </p:tavLst>
                                    </p:anim>
                                    <p:anim calcmode="lin" valueType="num">
                                      <p:cBhvr>
                                        <p:cTn id="157" dur="500" fill="hold"/>
                                        <p:tgtEl>
                                          <p:spTgt spid="102"/>
                                        </p:tgtEl>
                                        <p:attrNameLst>
                                          <p:attrName>ppt_y</p:attrName>
                                        </p:attrNameLst>
                                      </p:cBhvr>
                                      <p:tavLst>
                                        <p:tav tm="0">
                                          <p:val>
                                            <p:strVal val="#ppt_y"/>
                                          </p:val>
                                        </p:tav>
                                        <p:tav tm="100000">
                                          <p:val>
                                            <p:strVal val="#ppt_y"/>
                                          </p:val>
                                        </p:tav>
                                      </p:tavLst>
                                    </p:anim>
                                    <p:anim calcmode="lin" valueType="num">
                                      <p:cBhvr>
                                        <p:cTn id="158" dur="500" fill="hold"/>
                                        <p:tgtEl>
                                          <p:spTgt spid="102"/>
                                        </p:tgtEl>
                                        <p:attrNameLst>
                                          <p:attrName>ppt_h</p:attrName>
                                        </p:attrNameLst>
                                      </p:cBhvr>
                                      <p:tavLst>
                                        <p:tav tm="0">
                                          <p:val>
                                            <p:strVal val="#ppt_h/10"/>
                                          </p:val>
                                        </p:tav>
                                        <p:tav tm="50000">
                                          <p:val>
                                            <p:strVal val="#ppt_h+.01"/>
                                          </p:val>
                                        </p:tav>
                                        <p:tav tm="100000">
                                          <p:val>
                                            <p:strVal val="#ppt_h"/>
                                          </p:val>
                                        </p:tav>
                                      </p:tavLst>
                                    </p:anim>
                                    <p:anim calcmode="lin" valueType="num">
                                      <p:cBhvr>
                                        <p:cTn id="159" dur="500" fill="hold"/>
                                        <p:tgtEl>
                                          <p:spTgt spid="102"/>
                                        </p:tgtEl>
                                        <p:attrNameLst>
                                          <p:attrName>ppt_w</p:attrName>
                                        </p:attrNameLst>
                                      </p:cBhvr>
                                      <p:tavLst>
                                        <p:tav tm="0">
                                          <p:val>
                                            <p:strVal val="#ppt_w/10"/>
                                          </p:val>
                                        </p:tav>
                                        <p:tav tm="50000">
                                          <p:val>
                                            <p:strVal val="#ppt_w+.01"/>
                                          </p:val>
                                        </p:tav>
                                        <p:tav tm="100000">
                                          <p:val>
                                            <p:strVal val="#ppt_w"/>
                                          </p:val>
                                        </p:tav>
                                      </p:tavLst>
                                    </p:anim>
                                    <p:animEffect transition="in" filter="fade">
                                      <p:cBhvr>
                                        <p:cTn id="160" dur="500" tmFilter="0,0; .5, 1; 1, 1"/>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build="p"/>
      <p:bldP spid="275" grpId="0" build="p"/>
      <p:bldP spid="276" grpId="0" build="p"/>
      <p:bldP spid="277" grpId="0" build="p"/>
      <p:bldP spid="278" grpId="0" build="p"/>
      <p:bldP spid="279" grpId="0" build="p"/>
      <p:bldP spid="280" grpId="0" build="p"/>
      <p:bldP spid="281" grpId="0" build="p"/>
      <p:bldP spid="282" grpId="0" build="p"/>
      <p:bldP spid="283" grpId="0" build="p"/>
      <p:bldP spid="284" grpId="0" build="p"/>
      <p:bldP spid="285" grpId="0" build="p"/>
      <p:bldP spid="286" grpId="0" animBg="1"/>
      <p:bldP spid="287" grpId="0" animBg="1"/>
      <p:bldP spid="288" grpId="0" animBg="1"/>
      <p:bldP spid="289" grpId="0" animBg="1"/>
      <p:bldP spid="290" grpId="0" animBg="1"/>
      <p:bldP spid="368" grpId="0" animBg="1"/>
      <p:bldP spid="369" grpId="0" animBg="1"/>
      <p:bldP spid="370" grpId="0" animBg="1"/>
      <p:bldP spid="371" grpId="0" animBg="1"/>
      <p:bldP spid="372" grpId="0" animBg="1"/>
      <p:bldP spid="373" grpId="0" animBg="1"/>
      <p:bldP spid="10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冬青黑体简体中文 W3"/>
        <a:ea typeface="LiHei Pro"/>
        <a:cs typeface=""/>
      </a:majorFont>
      <a:minorFont>
        <a:latin typeface="冬青黑体简体中文 W3"/>
        <a:ea typeface="LiHei Pro"/>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2696</Words>
  <Application>Microsoft Office PowerPoint</Application>
  <PresentationFormat>宽屏</PresentationFormat>
  <Paragraphs>271</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等线</vt:lpstr>
      <vt:lpstr>冬青黑体简体中文 W3</vt:lpstr>
      <vt:lpstr>微软雅黑</vt:lpstr>
      <vt:lpstr>Arial</vt:lpstr>
      <vt:lpstr>Calibri</vt:lpstr>
      <vt:lpstr>Corbel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24</cp:revision>
  <dcterms:created xsi:type="dcterms:W3CDTF">2017-05-21T05:34:00Z</dcterms:created>
  <dcterms:modified xsi:type="dcterms:W3CDTF">2021-01-05T16:41:59Z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