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59" r:id="rId9"/>
    <p:sldId id="268" r:id="rId10"/>
    <p:sldId id="269" r:id="rId11"/>
    <p:sldId id="270" r:id="rId12"/>
    <p:sldId id="271" r:id="rId13"/>
    <p:sldId id="260" r:id="rId14"/>
    <p:sldId id="272" r:id="rId15"/>
    <p:sldId id="273" r:id="rId16"/>
    <p:sldId id="274" r:id="rId17"/>
    <p:sldId id="275" r:id="rId18"/>
    <p:sldId id="261" r:id="rId19"/>
    <p:sldId id="276" r:id="rId20"/>
    <p:sldId id="277" r:id="rId21"/>
    <p:sldId id="278" r:id="rId22"/>
    <p:sldId id="279" r:id="rId23"/>
    <p:sldId id="262" r:id="rId24"/>
    <p:sldId id="280" r:id="rId25"/>
    <p:sldId id="281" r:id="rId26"/>
    <p:sldId id="282" r:id="rId27"/>
    <p:sldId id="283" r:id="rId28"/>
    <p:sldId id="263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D6"/>
    <a:srgbClr val="4EAADF"/>
    <a:srgbClr val="C1D9E5"/>
    <a:srgbClr val="54B1E5"/>
    <a:srgbClr val="4EADE3"/>
    <a:srgbClr val="8AB8CF"/>
    <a:srgbClr val="A3C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1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8000">
              <a:schemeClr val="accent1">
                <a:lumMod val="5000"/>
                <a:lumOff val="95000"/>
                <a:alpha val="59000"/>
              </a:schemeClr>
            </a:gs>
            <a:gs pos="100000">
              <a:srgbClr val="C1D9E5"/>
            </a:gs>
            <a:gs pos="11000">
              <a:srgbClr val="C1D9E5"/>
            </a:gs>
          </a:gsLst>
          <a:lin ang="16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20597" y="1257300"/>
            <a:ext cx="3713220" cy="56007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242192" y="723330"/>
            <a:ext cx="2388798" cy="1497862"/>
          </a:xfrm>
          <a:custGeom>
            <a:avLst/>
            <a:gdLst>
              <a:gd name="connsiteX0" fmla="*/ 0 w 3078230"/>
              <a:gd name="connsiteY0" fmla="*/ 0 h 1930159"/>
              <a:gd name="connsiteX1" fmla="*/ 3078230 w 3078230"/>
              <a:gd name="connsiteY1" fmla="*/ 0 h 1930159"/>
              <a:gd name="connsiteX2" fmla="*/ 3078230 w 3078230"/>
              <a:gd name="connsiteY2" fmla="*/ 1930159 h 1930159"/>
              <a:gd name="connsiteX3" fmla="*/ 0 w 3078230"/>
              <a:gd name="connsiteY3" fmla="*/ 1930159 h 1930159"/>
              <a:gd name="connsiteX4" fmla="*/ 0 w 3078230"/>
              <a:gd name="connsiteY4" fmla="*/ 0 h 193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8230" h="1930159">
                <a:moveTo>
                  <a:pt x="0" y="0"/>
                </a:moveTo>
                <a:lnTo>
                  <a:pt x="3078230" y="0"/>
                </a:lnTo>
                <a:lnTo>
                  <a:pt x="3078230" y="1930159"/>
                </a:lnTo>
                <a:lnTo>
                  <a:pt x="0" y="193015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522810" y="1166793"/>
            <a:ext cx="1279072" cy="1257648"/>
          </a:xfrm>
          <a:custGeom>
            <a:avLst/>
            <a:gdLst>
              <a:gd name="connsiteX0" fmla="*/ 0 w 1963040"/>
              <a:gd name="connsiteY0" fmla="*/ 0 h 1930159"/>
              <a:gd name="connsiteX1" fmla="*/ 1963040 w 1963040"/>
              <a:gd name="connsiteY1" fmla="*/ 0 h 1930159"/>
              <a:gd name="connsiteX2" fmla="*/ 1963040 w 1963040"/>
              <a:gd name="connsiteY2" fmla="*/ 1930159 h 1930159"/>
              <a:gd name="connsiteX3" fmla="*/ 0 w 1963040"/>
              <a:gd name="connsiteY3" fmla="*/ 1930159 h 1930159"/>
              <a:gd name="connsiteX4" fmla="*/ 0 w 1963040"/>
              <a:gd name="connsiteY4" fmla="*/ 0 h 193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3040" h="1930159">
                <a:moveTo>
                  <a:pt x="0" y="0"/>
                </a:moveTo>
                <a:lnTo>
                  <a:pt x="1963040" y="0"/>
                </a:lnTo>
                <a:lnTo>
                  <a:pt x="1963040" y="1930159"/>
                </a:lnTo>
                <a:lnTo>
                  <a:pt x="0" y="1930159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0" name="文本框 9"/>
          <p:cNvSpPr txBox="1"/>
          <p:nvPr/>
        </p:nvSpPr>
        <p:spPr>
          <a:xfrm>
            <a:off x="369081" y="2846848"/>
            <a:ext cx="7153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gradFill>
                  <a:gsLst>
                    <a:gs pos="0">
                      <a:srgbClr val="5B9BD5">
                        <a:lumMod val="5000"/>
                        <a:lumOff val="95000"/>
                      </a:srgb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有机化学学术毕业答辩</a:t>
            </a:r>
          </a:p>
        </p:txBody>
      </p:sp>
      <p:sp>
        <p:nvSpPr>
          <p:cNvPr id="11" name="文本框 136"/>
          <p:cNvSpPr txBox="1"/>
          <p:nvPr/>
        </p:nvSpPr>
        <p:spPr>
          <a:xfrm>
            <a:off x="369081" y="3738108"/>
            <a:ext cx="692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答辩模版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毕业设计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学术报告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开题报告通用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38"/>
          <p:cNvSpPr txBox="1"/>
          <p:nvPr/>
        </p:nvSpPr>
        <p:spPr>
          <a:xfrm>
            <a:off x="1784435" y="4388685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429282" y="4288233"/>
            <a:ext cx="365349" cy="570236"/>
            <a:chOff x="4763" y="15501938"/>
            <a:chExt cx="3094038" cy="4829175"/>
          </a:xfrm>
          <a:solidFill>
            <a:srgbClr val="4EADE3"/>
          </a:solidFill>
        </p:grpSpPr>
        <p:sp>
          <p:nvSpPr>
            <p:cNvPr id="14" name="Freeform 13"/>
            <p:cNvSpPr/>
            <p:nvPr/>
          </p:nvSpPr>
          <p:spPr bwMode="auto">
            <a:xfrm>
              <a:off x="4763" y="15501938"/>
              <a:ext cx="3094038" cy="3508375"/>
            </a:xfrm>
            <a:custGeom>
              <a:avLst/>
              <a:gdLst>
                <a:gd name="T0" fmla="*/ 482 w 731"/>
                <a:gd name="T1" fmla="*/ 828 h 828"/>
                <a:gd name="T2" fmla="*/ 443 w 731"/>
                <a:gd name="T3" fmla="*/ 788 h 828"/>
                <a:gd name="T4" fmla="*/ 443 w 731"/>
                <a:gd name="T5" fmla="*/ 732 h 828"/>
                <a:gd name="T6" fmla="*/ 492 w 731"/>
                <a:gd name="T7" fmla="*/ 635 h 828"/>
                <a:gd name="T8" fmla="*/ 652 w 731"/>
                <a:gd name="T9" fmla="*/ 366 h 828"/>
                <a:gd name="T10" fmla="*/ 365 w 731"/>
                <a:gd name="T11" fmla="*/ 79 h 828"/>
                <a:gd name="T12" fmla="*/ 79 w 731"/>
                <a:gd name="T13" fmla="*/ 366 h 828"/>
                <a:gd name="T14" fmla="*/ 239 w 731"/>
                <a:gd name="T15" fmla="*/ 635 h 828"/>
                <a:gd name="T16" fmla="*/ 288 w 731"/>
                <a:gd name="T17" fmla="*/ 732 h 828"/>
                <a:gd name="T18" fmla="*/ 288 w 731"/>
                <a:gd name="T19" fmla="*/ 788 h 828"/>
                <a:gd name="T20" fmla="*/ 248 w 731"/>
                <a:gd name="T21" fmla="*/ 828 h 828"/>
                <a:gd name="T22" fmla="*/ 209 w 731"/>
                <a:gd name="T23" fmla="*/ 788 h 828"/>
                <a:gd name="T24" fmla="*/ 209 w 731"/>
                <a:gd name="T25" fmla="*/ 732 h 828"/>
                <a:gd name="T26" fmla="*/ 192 w 731"/>
                <a:gd name="T27" fmla="*/ 699 h 828"/>
                <a:gd name="T28" fmla="*/ 0 w 731"/>
                <a:gd name="T29" fmla="*/ 366 h 828"/>
                <a:gd name="T30" fmla="*/ 365 w 731"/>
                <a:gd name="T31" fmla="*/ 0 h 828"/>
                <a:gd name="T32" fmla="*/ 731 w 731"/>
                <a:gd name="T33" fmla="*/ 366 h 828"/>
                <a:gd name="T34" fmla="*/ 539 w 731"/>
                <a:gd name="T35" fmla="*/ 699 h 828"/>
                <a:gd name="T36" fmla="*/ 522 w 731"/>
                <a:gd name="T37" fmla="*/ 732 h 828"/>
                <a:gd name="T38" fmla="*/ 522 w 731"/>
                <a:gd name="T39" fmla="*/ 788 h 828"/>
                <a:gd name="T40" fmla="*/ 482 w 731"/>
                <a:gd name="T41" fmla="*/ 828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31" h="828">
                  <a:moveTo>
                    <a:pt x="482" y="828"/>
                  </a:moveTo>
                  <a:cubicBezTo>
                    <a:pt x="460" y="828"/>
                    <a:pt x="443" y="810"/>
                    <a:pt x="443" y="788"/>
                  </a:cubicBezTo>
                  <a:cubicBezTo>
                    <a:pt x="443" y="732"/>
                    <a:pt x="443" y="732"/>
                    <a:pt x="443" y="732"/>
                  </a:cubicBezTo>
                  <a:cubicBezTo>
                    <a:pt x="443" y="697"/>
                    <a:pt x="463" y="656"/>
                    <a:pt x="492" y="635"/>
                  </a:cubicBezTo>
                  <a:cubicBezTo>
                    <a:pt x="493" y="634"/>
                    <a:pt x="652" y="516"/>
                    <a:pt x="652" y="366"/>
                  </a:cubicBezTo>
                  <a:cubicBezTo>
                    <a:pt x="652" y="208"/>
                    <a:pt x="523" y="79"/>
                    <a:pt x="365" y="79"/>
                  </a:cubicBezTo>
                  <a:cubicBezTo>
                    <a:pt x="207" y="79"/>
                    <a:pt x="79" y="208"/>
                    <a:pt x="79" y="366"/>
                  </a:cubicBezTo>
                  <a:cubicBezTo>
                    <a:pt x="79" y="517"/>
                    <a:pt x="237" y="634"/>
                    <a:pt x="239" y="635"/>
                  </a:cubicBezTo>
                  <a:cubicBezTo>
                    <a:pt x="267" y="656"/>
                    <a:pt x="288" y="697"/>
                    <a:pt x="288" y="732"/>
                  </a:cubicBezTo>
                  <a:cubicBezTo>
                    <a:pt x="288" y="788"/>
                    <a:pt x="288" y="788"/>
                    <a:pt x="288" y="788"/>
                  </a:cubicBezTo>
                  <a:cubicBezTo>
                    <a:pt x="288" y="810"/>
                    <a:pt x="270" y="828"/>
                    <a:pt x="248" y="828"/>
                  </a:cubicBezTo>
                  <a:cubicBezTo>
                    <a:pt x="226" y="828"/>
                    <a:pt x="209" y="810"/>
                    <a:pt x="209" y="788"/>
                  </a:cubicBezTo>
                  <a:cubicBezTo>
                    <a:pt x="209" y="732"/>
                    <a:pt x="209" y="732"/>
                    <a:pt x="209" y="732"/>
                  </a:cubicBezTo>
                  <a:cubicBezTo>
                    <a:pt x="209" y="722"/>
                    <a:pt x="200" y="705"/>
                    <a:pt x="192" y="699"/>
                  </a:cubicBezTo>
                  <a:cubicBezTo>
                    <a:pt x="184" y="693"/>
                    <a:pt x="0" y="556"/>
                    <a:pt x="0" y="366"/>
                  </a:cubicBezTo>
                  <a:cubicBezTo>
                    <a:pt x="0" y="164"/>
                    <a:pt x="164" y="0"/>
                    <a:pt x="365" y="0"/>
                  </a:cubicBezTo>
                  <a:cubicBezTo>
                    <a:pt x="567" y="0"/>
                    <a:pt x="731" y="164"/>
                    <a:pt x="731" y="366"/>
                  </a:cubicBezTo>
                  <a:cubicBezTo>
                    <a:pt x="731" y="556"/>
                    <a:pt x="546" y="693"/>
                    <a:pt x="539" y="699"/>
                  </a:cubicBezTo>
                  <a:cubicBezTo>
                    <a:pt x="531" y="705"/>
                    <a:pt x="522" y="722"/>
                    <a:pt x="522" y="732"/>
                  </a:cubicBezTo>
                  <a:cubicBezTo>
                    <a:pt x="522" y="788"/>
                    <a:pt x="522" y="788"/>
                    <a:pt x="522" y="788"/>
                  </a:cubicBezTo>
                  <a:cubicBezTo>
                    <a:pt x="522" y="810"/>
                    <a:pt x="504" y="828"/>
                    <a:pt x="482" y="8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914400" y="19137313"/>
              <a:ext cx="1274763" cy="1193800"/>
            </a:xfrm>
            <a:custGeom>
              <a:avLst/>
              <a:gdLst>
                <a:gd name="T0" fmla="*/ 301 w 301"/>
                <a:gd name="T1" fmla="*/ 0 h 282"/>
                <a:gd name="T2" fmla="*/ 301 w 301"/>
                <a:gd name="T3" fmla="*/ 107 h 282"/>
                <a:gd name="T4" fmla="*/ 249 w 301"/>
                <a:gd name="T5" fmla="*/ 195 h 282"/>
                <a:gd name="T6" fmla="*/ 190 w 301"/>
                <a:gd name="T7" fmla="*/ 252 h 282"/>
                <a:gd name="T8" fmla="*/ 150 w 301"/>
                <a:gd name="T9" fmla="*/ 282 h 282"/>
                <a:gd name="T10" fmla="*/ 111 w 301"/>
                <a:gd name="T11" fmla="*/ 252 h 282"/>
                <a:gd name="T12" fmla="*/ 52 w 301"/>
                <a:gd name="T13" fmla="*/ 195 h 282"/>
                <a:gd name="T14" fmla="*/ 0 w 301"/>
                <a:gd name="T15" fmla="*/ 107 h 282"/>
                <a:gd name="T16" fmla="*/ 0 w 301"/>
                <a:gd name="T17" fmla="*/ 0 h 282"/>
                <a:gd name="T18" fmla="*/ 301 w 301"/>
                <a:gd name="T1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1" h="282">
                  <a:moveTo>
                    <a:pt x="301" y="0"/>
                  </a:moveTo>
                  <a:cubicBezTo>
                    <a:pt x="301" y="0"/>
                    <a:pt x="301" y="85"/>
                    <a:pt x="301" y="107"/>
                  </a:cubicBezTo>
                  <a:cubicBezTo>
                    <a:pt x="301" y="152"/>
                    <a:pt x="277" y="176"/>
                    <a:pt x="249" y="195"/>
                  </a:cubicBezTo>
                  <a:cubicBezTo>
                    <a:pt x="221" y="213"/>
                    <a:pt x="199" y="230"/>
                    <a:pt x="190" y="252"/>
                  </a:cubicBezTo>
                  <a:cubicBezTo>
                    <a:pt x="190" y="252"/>
                    <a:pt x="185" y="282"/>
                    <a:pt x="150" y="282"/>
                  </a:cubicBezTo>
                  <a:cubicBezTo>
                    <a:pt x="116" y="282"/>
                    <a:pt x="111" y="252"/>
                    <a:pt x="111" y="252"/>
                  </a:cubicBezTo>
                  <a:cubicBezTo>
                    <a:pt x="102" y="230"/>
                    <a:pt x="79" y="213"/>
                    <a:pt x="52" y="195"/>
                  </a:cubicBezTo>
                  <a:cubicBezTo>
                    <a:pt x="24" y="176"/>
                    <a:pt x="0" y="152"/>
                    <a:pt x="0" y="107"/>
                  </a:cubicBezTo>
                  <a:cubicBezTo>
                    <a:pt x="0" y="85"/>
                    <a:pt x="0" y="0"/>
                    <a:pt x="0" y="0"/>
                  </a:cubicBezTo>
                  <a:lnTo>
                    <a:pt x="3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744538" y="19229388"/>
              <a:ext cx="1614488" cy="225425"/>
            </a:xfrm>
            <a:custGeom>
              <a:avLst/>
              <a:gdLst>
                <a:gd name="T0" fmla="*/ 354 w 381"/>
                <a:gd name="T1" fmla="*/ 53 h 53"/>
                <a:gd name="T2" fmla="*/ 26 w 381"/>
                <a:gd name="T3" fmla="*/ 53 h 53"/>
                <a:gd name="T4" fmla="*/ 0 w 381"/>
                <a:gd name="T5" fmla="*/ 27 h 53"/>
                <a:gd name="T6" fmla="*/ 26 w 381"/>
                <a:gd name="T7" fmla="*/ 0 h 53"/>
                <a:gd name="T8" fmla="*/ 354 w 381"/>
                <a:gd name="T9" fmla="*/ 0 h 53"/>
                <a:gd name="T10" fmla="*/ 381 w 381"/>
                <a:gd name="T11" fmla="*/ 27 h 53"/>
                <a:gd name="T12" fmla="*/ 354 w 381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" h="53">
                  <a:moveTo>
                    <a:pt x="354" y="53"/>
                  </a:moveTo>
                  <a:cubicBezTo>
                    <a:pt x="26" y="53"/>
                    <a:pt x="26" y="53"/>
                    <a:pt x="26" y="53"/>
                  </a:cubicBezTo>
                  <a:cubicBezTo>
                    <a:pt x="12" y="53"/>
                    <a:pt x="0" y="41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69" y="0"/>
                    <a:pt x="381" y="12"/>
                    <a:pt x="381" y="27"/>
                  </a:cubicBezTo>
                  <a:cubicBezTo>
                    <a:pt x="381" y="41"/>
                    <a:pt x="369" y="53"/>
                    <a:pt x="354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744538" y="19513550"/>
              <a:ext cx="1614488" cy="220663"/>
            </a:xfrm>
            <a:custGeom>
              <a:avLst/>
              <a:gdLst>
                <a:gd name="T0" fmla="*/ 354 w 381"/>
                <a:gd name="T1" fmla="*/ 52 h 52"/>
                <a:gd name="T2" fmla="*/ 26 w 381"/>
                <a:gd name="T3" fmla="*/ 52 h 52"/>
                <a:gd name="T4" fmla="*/ 0 w 381"/>
                <a:gd name="T5" fmla="*/ 26 h 52"/>
                <a:gd name="T6" fmla="*/ 26 w 381"/>
                <a:gd name="T7" fmla="*/ 0 h 52"/>
                <a:gd name="T8" fmla="*/ 354 w 381"/>
                <a:gd name="T9" fmla="*/ 0 h 52"/>
                <a:gd name="T10" fmla="*/ 381 w 381"/>
                <a:gd name="T11" fmla="*/ 26 h 52"/>
                <a:gd name="T12" fmla="*/ 354 w 381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" h="52">
                  <a:moveTo>
                    <a:pt x="354" y="52"/>
                  </a:moveTo>
                  <a:cubicBezTo>
                    <a:pt x="26" y="52"/>
                    <a:pt x="26" y="52"/>
                    <a:pt x="26" y="52"/>
                  </a:cubicBezTo>
                  <a:cubicBezTo>
                    <a:pt x="12" y="52"/>
                    <a:pt x="0" y="41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69" y="0"/>
                    <a:pt x="381" y="12"/>
                    <a:pt x="381" y="26"/>
                  </a:cubicBezTo>
                  <a:cubicBezTo>
                    <a:pt x="381" y="41"/>
                    <a:pt x="369" y="52"/>
                    <a:pt x="354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1254125" y="18060988"/>
              <a:ext cx="592138" cy="147638"/>
            </a:xfrm>
            <a:custGeom>
              <a:avLst/>
              <a:gdLst>
                <a:gd name="T0" fmla="*/ 123 w 140"/>
                <a:gd name="T1" fmla="*/ 35 h 35"/>
                <a:gd name="T2" fmla="*/ 18 w 140"/>
                <a:gd name="T3" fmla="*/ 35 h 35"/>
                <a:gd name="T4" fmla="*/ 0 w 140"/>
                <a:gd name="T5" fmla="*/ 17 h 35"/>
                <a:gd name="T6" fmla="*/ 18 w 140"/>
                <a:gd name="T7" fmla="*/ 0 h 35"/>
                <a:gd name="T8" fmla="*/ 123 w 140"/>
                <a:gd name="T9" fmla="*/ 0 h 35"/>
                <a:gd name="T10" fmla="*/ 140 w 140"/>
                <a:gd name="T11" fmla="*/ 17 h 35"/>
                <a:gd name="T12" fmla="*/ 123 w 140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5">
                  <a:moveTo>
                    <a:pt x="123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33" y="0"/>
                    <a:pt x="140" y="8"/>
                    <a:pt x="140" y="17"/>
                  </a:cubicBezTo>
                  <a:cubicBezTo>
                    <a:pt x="140" y="27"/>
                    <a:pt x="133" y="35"/>
                    <a:pt x="123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1198563" y="17806988"/>
              <a:ext cx="706438" cy="147638"/>
            </a:xfrm>
            <a:custGeom>
              <a:avLst/>
              <a:gdLst>
                <a:gd name="T0" fmla="*/ 149 w 167"/>
                <a:gd name="T1" fmla="*/ 35 h 35"/>
                <a:gd name="T2" fmla="*/ 18 w 167"/>
                <a:gd name="T3" fmla="*/ 35 h 35"/>
                <a:gd name="T4" fmla="*/ 0 w 167"/>
                <a:gd name="T5" fmla="*/ 17 h 35"/>
                <a:gd name="T6" fmla="*/ 18 w 167"/>
                <a:gd name="T7" fmla="*/ 0 h 35"/>
                <a:gd name="T8" fmla="*/ 149 w 167"/>
                <a:gd name="T9" fmla="*/ 0 h 35"/>
                <a:gd name="T10" fmla="*/ 167 w 167"/>
                <a:gd name="T11" fmla="*/ 17 h 35"/>
                <a:gd name="T12" fmla="*/ 149 w 167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35">
                  <a:moveTo>
                    <a:pt x="149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9" y="0"/>
                    <a:pt x="167" y="8"/>
                    <a:pt x="167" y="17"/>
                  </a:cubicBezTo>
                  <a:cubicBezTo>
                    <a:pt x="167" y="27"/>
                    <a:pt x="159" y="35"/>
                    <a:pt x="149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1104900" y="17548225"/>
              <a:ext cx="889000" cy="149225"/>
            </a:xfrm>
            <a:custGeom>
              <a:avLst/>
              <a:gdLst>
                <a:gd name="T0" fmla="*/ 193 w 210"/>
                <a:gd name="T1" fmla="*/ 35 h 35"/>
                <a:gd name="T2" fmla="*/ 18 w 210"/>
                <a:gd name="T3" fmla="*/ 35 h 35"/>
                <a:gd name="T4" fmla="*/ 0 w 210"/>
                <a:gd name="T5" fmla="*/ 18 h 35"/>
                <a:gd name="T6" fmla="*/ 18 w 210"/>
                <a:gd name="T7" fmla="*/ 0 h 35"/>
                <a:gd name="T8" fmla="*/ 193 w 210"/>
                <a:gd name="T9" fmla="*/ 0 h 35"/>
                <a:gd name="T10" fmla="*/ 210 w 210"/>
                <a:gd name="T11" fmla="*/ 18 h 35"/>
                <a:gd name="T12" fmla="*/ 193 w 210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0" h="35">
                  <a:moveTo>
                    <a:pt x="193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203" y="0"/>
                    <a:pt x="210" y="8"/>
                    <a:pt x="210" y="18"/>
                  </a:cubicBezTo>
                  <a:cubicBezTo>
                    <a:pt x="210" y="28"/>
                    <a:pt x="203" y="35"/>
                    <a:pt x="193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584200" y="17243425"/>
              <a:ext cx="525463" cy="147638"/>
            </a:xfrm>
            <a:custGeom>
              <a:avLst/>
              <a:gdLst>
                <a:gd name="T0" fmla="*/ 106 w 124"/>
                <a:gd name="T1" fmla="*/ 35 h 35"/>
                <a:gd name="T2" fmla="*/ 17 w 124"/>
                <a:gd name="T3" fmla="*/ 35 h 35"/>
                <a:gd name="T4" fmla="*/ 0 w 124"/>
                <a:gd name="T5" fmla="*/ 18 h 35"/>
                <a:gd name="T6" fmla="*/ 17 w 124"/>
                <a:gd name="T7" fmla="*/ 0 h 35"/>
                <a:gd name="T8" fmla="*/ 106 w 124"/>
                <a:gd name="T9" fmla="*/ 0 h 35"/>
                <a:gd name="T10" fmla="*/ 124 w 124"/>
                <a:gd name="T11" fmla="*/ 18 h 35"/>
                <a:gd name="T12" fmla="*/ 106 w 124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5">
                  <a:moveTo>
                    <a:pt x="106" y="35"/>
                  </a:moveTo>
                  <a:cubicBezTo>
                    <a:pt x="17" y="35"/>
                    <a:pt x="17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cubicBezTo>
                    <a:pt x="0" y="8"/>
                    <a:pt x="7" y="0"/>
                    <a:pt x="17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16" y="0"/>
                    <a:pt x="124" y="8"/>
                    <a:pt x="124" y="18"/>
                  </a:cubicBezTo>
                  <a:cubicBezTo>
                    <a:pt x="124" y="27"/>
                    <a:pt x="116" y="35"/>
                    <a:pt x="10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1993900" y="17243425"/>
              <a:ext cx="525463" cy="147638"/>
            </a:xfrm>
            <a:custGeom>
              <a:avLst/>
              <a:gdLst>
                <a:gd name="T0" fmla="*/ 106 w 124"/>
                <a:gd name="T1" fmla="*/ 35 h 35"/>
                <a:gd name="T2" fmla="*/ 17 w 124"/>
                <a:gd name="T3" fmla="*/ 35 h 35"/>
                <a:gd name="T4" fmla="*/ 0 w 124"/>
                <a:gd name="T5" fmla="*/ 18 h 35"/>
                <a:gd name="T6" fmla="*/ 17 w 124"/>
                <a:gd name="T7" fmla="*/ 0 h 35"/>
                <a:gd name="T8" fmla="*/ 106 w 124"/>
                <a:gd name="T9" fmla="*/ 0 h 35"/>
                <a:gd name="T10" fmla="*/ 124 w 124"/>
                <a:gd name="T11" fmla="*/ 18 h 35"/>
                <a:gd name="T12" fmla="*/ 106 w 124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5">
                  <a:moveTo>
                    <a:pt x="106" y="35"/>
                  </a:moveTo>
                  <a:cubicBezTo>
                    <a:pt x="17" y="35"/>
                    <a:pt x="17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16" y="0"/>
                    <a:pt x="124" y="8"/>
                    <a:pt x="124" y="18"/>
                  </a:cubicBezTo>
                  <a:cubicBezTo>
                    <a:pt x="124" y="27"/>
                    <a:pt x="116" y="35"/>
                    <a:pt x="10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1833563" y="16603663"/>
              <a:ext cx="431800" cy="423863"/>
            </a:xfrm>
            <a:custGeom>
              <a:avLst/>
              <a:gdLst>
                <a:gd name="T0" fmla="*/ 20 w 102"/>
                <a:gd name="T1" fmla="*/ 100 h 100"/>
                <a:gd name="T2" fmla="*/ 7 w 102"/>
                <a:gd name="T3" fmla="*/ 95 h 100"/>
                <a:gd name="T4" fmla="*/ 7 w 102"/>
                <a:gd name="T5" fmla="*/ 70 h 100"/>
                <a:gd name="T6" fmla="*/ 70 w 102"/>
                <a:gd name="T7" fmla="*/ 7 h 100"/>
                <a:gd name="T8" fmla="*/ 95 w 102"/>
                <a:gd name="T9" fmla="*/ 7 h 100"/>
                <a:gd name="T10" fmla="*/ 95 w 102"/>
                <a:gd name="T11" fmla="*/ 32 h 100"/>
                <a:gd name="T12" fmla="*/ 32 w 102"/>
                <a:gd name="T13" fmla="*/ 95 h 100"/>
                <a:gd name="T14" fmla="*/ 20 w 102"/>
                <a:gd name="T1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00">
                  <a:moveTo>
                    <a:pt x="20" y="100"/>
                  </a:moveTo>
                  <a:cubicBezTo>
                    <a:pt x="15" y="100"/>
                    <a:pt x="11" y="98"/>
                    <a:pt x="7" y="95"/>
                  </a:cubicBezTo>
                  <a:cubicBezTo>
                    <a:pt x="0" y="88"/>
                    <a:pt x="0" y="77"/>
                    <a:pt x="7" y="7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7" y="0"/>
                    <a:pt x="88" y="0"/>
                    <a:pt x="95" y="7"/>
                  </a:cubicBezTo>
                  <a:cubicBezTo>
                    <a:pt x="102" y="14"/>
                    <a:pt x="102" y="25"/>
                    <a:pt x="95" y="32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28" y="98"/>
                    <a:pt x="24" y="100"/>
                    <a:pt x="20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1477963" y="16349663"/>
              <a:ext cx="147638" cy="525463"/>
            </a:xfrm>
            <a:custGeom>
              <a:avLst/>
              <a:gdLst>
                <a:gd name="T0" fmla="*/ 17 w 35"/>
                <a:gd name="T1" fmla="*/ 124 h 124"/>
                <a:gd name="T2" fmla="*/ 0 w 35"/>
                <a:gd name="T3" fmla="*/ 107 h 124"/>
                <a:gd name="T4" fmla="*/ 0 w 35"/>
                <a:gd name="T5" fmla="*/ 17 h 124"/>
                <a:gd name="T6" fmla="*/ 17 w 35"/>
                <a:gd name="T7" fmla="*/ 0 h 124"/>
                <a:gd name="T8" fmla="*/ 35 w 35"/>
                <a:gd name="T9" fmla="*/ 17 h 124"/>
                <a:gd name="T10" fmla="*/ 35 w 35"/>
                <a:gd name="T11" fmla="*/ 107 h 124"/>
                <a:gd name="T12" fmla="*/ 17 w 3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24">
                  <a:moveTo>
                    <a:pt x="17" y="124"/>
                  </a:moveTo>
                  <a:cubicBezTo>
                    <a:pt x="8" y="124"/>
                    <a:pt x="0" y="116"/>
                    <a:pt x="0" y="10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35" y="116"/>
                    <a:pt x="27" y="124"/>
                    <a:pt x="17" y="1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838200" y="16603663"/>
              <a:ext cx="428625" cy="423863"/>
            </a:xfrm>
            <a:custGeom>
              <a:avLst/>
              <a:gdLst>
                <a:gd name="T0" fmla="*/ 82 w 101"/>
                <a:gd name="T1" fmla="*/ 100 h 100"/>
                <a:gd name="T2" fmla="*/ 70 w 101"/>
                <a:gd name="T3" fmla="*/ 95 h 100"/>
                <a:gd name="T4" fmla="*/ 7 w 101"/>
                <a:gd name="T5" fmla="*/ 32 h 100"/>
                <a:gd name="T6" fmla="*/ 7 w 101"/>
                <a:gd name="T7" fmla="*/ 7 h 100"/>
                <a:gd name="T8" fmla="*/ 31 w 101"/>
                <a:gd name="T9" fmla="*/ 7 h 100"/>
                <a:gd name="T10" fmla="*/ 94 w 101"/>
                <a:gd name="T11" fmla="*/ 70 h 100"/>
                <a:gd name="T12" fmla="*/ 94 w 101"/>
                <a:gd name="T13" fmla="*/ 95 h 100"/>
                <a:gd name="T14" fmla="*/ 82 w 101"/>
                <a:gd name="T1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100">
                  <a:moveTo>
                    <a:pt x="82" y="100"/>
                  </a:moveTo>
                  <a:cubicBezTo>
                    <a:pt x="77" y="100"/>
                    <a:pt x="73" y="98"/>
                    <a:pt x="70" y="95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0" y="25"/>
                    <a:pt x="0" y="14"/>
                    <a:pt x="7" y="7"/>
                  </a:cubicBezTo>
                  <a:cubicBezTo>
                    <a:pt x="13" y="0"/>
                    <a:pt x="24" y="0"/>
                    <a:pt x="31" y="7"/>
                  </a:cubicBezTo>
                  <a:cubicBezTo>
                    <a:pt x="94" y="70"/>
                    <a:pt x="94" y="70"/>
                    <a:pt x="94" y="70"/>
                  </a:cubicBezTo>
                  <a:cubicBezTo>
                    <a:pt x="101" y="77"/>
                    <a:pt x="101" y="88"/>
                    <a:pt x="94" y="95"/>
                  </a:cubicBezTo>
                  <a:cubicBezTo>
                    <a:pt x="91" y="98"/>
                    <a:pt x="86" y="100"/>
                    <a:pt x="82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153037" y="4290699"/>
            <a:ext cx="396185" cy="565304"/>
            <a:chOff x="33337500" y="3175"/>
            <a:chExt cx="2930525" cy="4181475"/>
          </a:xfrm>
          <a:solidFill>
            <a:srgbClr val="4EADE3"/>
          </a:solidFill>
        </p:grpSpPr>
        <p:sp>
          <p:nvSpPr>
            <p:cNvPr id="27" name="Freeform 25"/>
            <p:cNvSpPr/>
            <p:nvPr/>
          </p:nvSpPr>
          <p:spPr bwMode="auto">
            <a:xfrm>
              <a:off x="35061525" y="2049463"/>
              <a:ext cx="1163638" cy="2033588"/>
            </a:xfrm>
            <a:custGeom>
              <a:avLst/>
              <a:gdLst>
                <a:gd name="T0" fmla="*/ 64 w 275"/>
                <a:gd name="T1" fmla="*/ 480 h 480"/>
                <a:gd name="T2" fmla="*/ 275 w 275"/>
                <a:gd name="T3" fmla="*/ 421 h 480"/>
                <a:gd name="T4" fmla="*/ 258 w 275"/>
                <a:gd name="T5" fmla="*/ 163 h 480"/>
                <a:gd name="T6" fmla="*/ 135 w 275"/>
                <a:gd name="T7" fmla="*/ 52 h 480"/>
                <a:gd name="T8" fmla="*/ 36 w 275"/>
                <a:gd name="T9" fmla="*/ 0 h 480"/>
                <a:gd name="T10" fmla="*/ 0 w 275"/>
                <a:gd name="T11" fmla="*/ 26 h 480"/>
                <a:gd name="T12" fmla="*/ 64 w 275"/>
                <a:gd name="T13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5" h="480">
                  <a:moveTo>
                    <a:pt x="64" y="480"/>
                  </a:moveTo>
                  <a:cubicBezTo>
                    <a:pt x="196" y="460"/>
                    <a:pt x="275" y="421"/>
                    <a:pt x="275" y="421"/>
                  </a:cubicBezTo>
                  <a:cubicBezTo>
                    <a:pt x="275" y="421"/>
                    <a:pt x="268" y="194"/>
                    <a:pt x="258" y="163"/>
                  </a:cubicBezTo>
                  <a:cubicBezTo>
                    <a:pt x="248" y="133"/>
                    <a:pt x="173" y="76"/>
                    <a:pt x="135" y="52"/>
                  </a:cubicBezTo>
                  <a:cubicBezTo>
                    <a:pt x="98" y="29"/>
                    <a:pt x="36" y="0"/>
                    <a:pt x="36" y="0"/>
                  </a:cubicBezTo>
                  <a:cubicBezTo>
                    <a:pt x="36" y="0"/>
                    <a:pt x="21" y="13"/>
                    <a:pt x="0" y="26"/>
                  </a:cubicBezTo>
                  <a:lnTo>
                    <a:pt x="64" y="4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34378900" y="2189163"/>
              <a:ext cx="263525" cy="1931988"/>
            </a:xfrm>
            <a:custGeom>
              <a:avLst/>
              <a:gdLst>
                <a:gd name="T0" fmla="*/ 0 w 62"/>
                <a:gd name="T1" fmla="*/ 453 h 456"/>
                <a:gd name="T2" fmla="*/ 28 w 62"/>
                <a:gd name="T3" fmla="*/ 456 h 456"/>
                <a:gd name="T4" fmla="*/ 62 w 62"/>
                <a:gd name="T5" fmla="*/ 7 h 456"/>
                <a:gd name="T6" fmla="*/ 48 w 62"/>
                <a:gd name="T7" fmla="*/ 0 h 456"/>
                <a:gd name="T8" fmla="*/ 0 w 62"/>
                <a:gd name="T9" fmla="*/ 453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56">
                  <a:moveTo>
                    <a:pt x="0" y="453"/>
                  </a:moveTo>
                  <a:cubicBezTo>
                    <a:pt x="9" y="454"/>
                    <a:pt x="18" y="455"/>
                    <a:pt x="28" y="456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7" y="5"/>
                    <a:pt x="53" y="3"/>
                    <a:pt x="48" y="0"/>
                  </a:cubicBezTo>
                  <a:lnTo>
                    <a:pt x="0" y="4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33396238" y="2032000"/>
              <a:ext cx="1127125" cy="2058988"/>
            </a:xfrm>
            <a:custGeom>
              <a:avLst/>
              <a:gdLst>
                <a:gd name="T0" fmla="*/ 266 w 266"/>
                <a:gd name="T1" fmla="*/ 27 h 486"/>
                <a:gd name="T2" fmla="*/ 235 w 266"/>
                <a:gd name="T3" fmla="*/ 0 h 486"/>
                <a:gd name="T4" fmla="*/ 67 w 266"/>
                <a:gd name="T5" fmla="*/ 101 h 486"/>
                <a:gd name="T6" fmla="*/ 7 w 266"/>
                <a:gd name="T7" fmla="*/ 235 h 486"/>
                <a:gd name="T8" fmla="*/ 0 w 266"/>
                <a:gd name="T9" fmla="*/ 428 h 486"/>
                <a:gd name="T10" fmla="*/ 201 w 266"/>
                <a:gd name="T11" fmla="*/ 486 h 486"/>
                <a:gd name="T12" fmla="*/ 266 w 266"/>
                <a:gd name="T13" fmla="*/ 27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86">
                  <a:moveTo>
                    <a:pt x="266" y="27"/>
                  </a:moveTo>
                  <a:cubicBezTo>
                    <a:pt x="248" y="14"/>
                    <a:pt x="235" y="0"/>
                    <a:pt x="235" y="0"/>
                  </a:cubicBezTo>
                  <a:cubicBezTo>
                    <a:pt x="235" y="0"/>
                    <a:pt x="91" y="70"/>
                    <a:pt x="67" y="101"/>
                  </a:cubicBezTo>
                  <a:cubicBezTo>
                    <a:pt x="43" y="131"/>
                    <a:pt x="9" y="156"/>
                    <a:pt x="7" y="235"/>
                  </a:cubicBezTo>
                  <a:cubicBezTo>
                    <a:pt x="5" y="315"/>
                    <a:pt x="0" y="428"/>
                    <a:pt x="0" y="428"/>
                  </a:cubicBezTo>
                  <a:cubicBezTo>
                    <a:pt x="0" y="428"/>
                    <a:pt x="83" y="467"/>
                    <a:pt x="201" y="486"/>
                  </a:cubicBezTo>
                  <a:lnTo>
                    <a:pt x="266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34947225" y="2197100"/>
              <a:ext cx="254000" cy="1914525"/>
            </a:xfrm>
            <a:custGeom>
              <a:avLst/>
              <a:gdLst>
                <a:gd name="T0" fmla="*/ 12 w 60"/>
                <a:gd name="T1" fmla="*/ 0 h 452"/>
                <a:gd name="T2" fmla="*/ 0 w 60"/>
                <a:gd name="T3" fmla="*/ 6 h 452"/>
                <a:gd name="T4" fmla="*/ 36 w 60"/>
                <a:gd name="T5" fmla="*/ 452 h 452"/>
                <a:gd name="T6" fmla="*/ 60 w 60"/>
                <a:gd name="T7" fmla="*/ 450 h 452"/>
                <a:gd name="T8" fmla="*/ 12 w 60"/>
                <a:gd name="T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452">
                  <a:moveTo>
                    <a:pt x="12" y="0"/>
                  </a:moveTo>
                  <a:cubicBezTo>
                    <a:pt x="8" y="2"/>
                    <a:pt x="4" y="4"/>
                    <a:pt x="0" y="6"/>
                  </a:cubicBezTo>
                  <a:cubicBezTo>
                    <a:pt x="36" y="452"/>
                    <a:pt x="36" y="452"/>
                    <a:pt x="36" y="452"/>
                  </a:cubicBezTo>
                  <a:cubicBezTo>
                    <a:pt x="44" y="452"/>
                    <a:pt x="52" y="451"/>
                    <a:pt x="60" y="450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33337500" y="1981200"/>
              <a:ext cx="2930525" cy="2203450"/>
            </a:xfrm>
            <a:custGeom>
              <a:avLst/>
              <a:gdLst>
                <a:gd name="T0" fmla="*/ 692 w 692"/>
                <a:gd name="T1" fmla="*/ 438 h 520"/>
                <a:gd name="T2" fmla="*/ 681 w 692"/>
                <a:gd name="T3" fmla="*/ 209 h 520"/>
                <a:gd name="T4" fmla="*/ 593 w 692"/>
                <a:gd name="T5" fmla="*/ 86 h 520"/>
                <a:gd name="T6" fmla="*/ 550 w 692"/>
                <a:gd name="T7" fmla="*/ 62 h 520"/>
                <a:gd name="T8" fmla="*/ 456 w 692"/>
                <a:gd name="T9" fmla="*/ 4 h 520"/>
                <a:gd name="T10" fmla="*/ 452 w 692"/>
                <a:gd name="T11" fmla="*/ 0 h 520"/>
                <a:gd name="T12" fmla="*/ 447 w 692"/>
                <a:gd name="T13" fmla="*/ 0 h 520"/>
                <a:gd name="T14" fmla="*/ 424 w 692"/>
                <a:gd name="T15" fmla="*/ 24 h 520"/>
                <a:gd name="T16" fmla="*/ 442 w 692"/>
                <a:gd name="T17" fmla="*/ 24 h 520"/>
                <a:gd name="T18" fmla="*/ 539 w 692"/>
                <a:gd name="T19" fmla="*/ 84 h 520"/>
                <a:gd name="T20" fmla="*/ 580 w 692"/>
                <a:gd name="T21" fmla="*/ 106 h 520"/>
                <a:gd name="T22" fmla="*/ 657 w 692"/>
                <a:gd name="T23" fmla="*/ 211 h 520"/>
                <a:gd name="T24" fmla="*/ 667 w 692"/>
                <a:gd name="T25" fmla="*/ 430 h 520"/>
                <a:gd name="T26" fmla="*/ 343 w 692"/>
                <a:gd name="T27" fmla="*/ 496 h 520"/>
                <a:gd name="T28" fmla="*/ 25 w 692"/>
                <a:gd name="T29" fmla="*/ 431 h 520"/>
                <a:gd name="T30" fmla="*/ 36 w 692"/>
                <a:gd name="T31" fmla="*/ 211 h 520"/>
                <a:gd name="T32" fmla="*/ 112 w 692"/>
                <a:gd name="T33" fmla="*/ 106 h 520"/>
                <a:gd name="T34" fmla="*/ 154 w 692"/>
                <a:gd name="T35" fmla="*/ 84 h 520"/>
                <a:gd name="T36" fmla="*/ 251 w 692"/>
                <a:gd name="T37" fmla="*/ 24 h 520"/>
                <a:gd name="T38" fmla="*/ 260 w 692"/>
                <a:gd name="T39" fmla="*/ 24 h 520"/>
                <a:gd name="T40" fmla="*/ 241 w 692"/>
                <a:gd name="T41" fmla="*/ 0 h 520"/>
                <a:gd name="T42" fmla="*/ 240 w 692"/>
                <a:gd name="T43" fmla="*/ 0 h 520"/>
                <a:gd name="T44" fmla="*/ 237 w 692"/>
                <a:gd name="T45" fmla="*/ 4 h 520"/>
                <a:gd name="T46" fmla="*/ 142 w 692"/>
                <a:gd name="T47" fmla="*/ 62 h 520"/>
                <a:gd name="T48" fmla="*/ 100 w 692"/>
                <a:gd name="T49" fmla="*/ 86 h 520"/>
                <a:gd name="T50" fmla="*/ 12 w 692"/>
                <a:gd name="T51" fmla="*/ 209 h 520"/>
                <a:gd name="T52" fmla="*/ 1 w 692"/>
                <a:gd name="T53" fmla="*/ 438 h 520"/>
                <a:gd name="T54" fmla="*/ 0 w 692"/>
                <a:gd name="T55" fmla="*/ 446 h 520"/>
                <a:gd name="T56" fmla="*/ 8 w 692"/>
                <a:gd name="T57" fmla="*/ 449 h 520"/>
                <a:gd name="T58" fmla="*/ 343 w 692"/>
                <a:gd name="T59" fmla="*/ 520 h 520"/>
                <a:gd name="T60" fmla="*/ 685 w 692"/>
                <a:gd name="T61" fmla="*/ 449 h 520"/>
                <a:gd name="T62" fmla="*/ 692 w 692"/>
                <a:gd name="T63" fmla="*/ 446 h 520"/>
                <a:gd name="T64" fmla="*/ 692 w 692"/>
                <a:gd name="T65" fmla="*/ 438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2" h="520">
                  <a:moveTo>
                    <a:pt x="692" y="438"/>
                  </a:moveTo>
                  <a:cubicBezTo>
                    <a:pt x="692" y="436"/>
                    <a:pt x="685" y="268"/>
                    <a:pt x="681" y="209"/>
                  </a:cubicBezTo>
                  <a:cubicBezTo>
                    <a:pt x="677" y="137"/>
                    <a:pt x="614" y="99"/>
                    <a:pt x="593" y="86"/>
                  </a:cubicBezTo>
                  <a:cubicBezTo>
                    <a:pt x="582" y="80"/>
                    <a:pt x="567" y="72"/>
                    <a:pt x="550" y="62"/>
                  </a:cubicBezTo>
                  <a:cubicBezTo>
                    <a:pt x="516" y="44"/>
                    <a:pt x="469" y="19"/>
                    <a:pt x="456" y="4"/>
                  </a:cubicBezTo>
                  <a:cubicBezTo>
                    <a:pt x="452" y="0"/>
                    <a:pt x="452" y="0"/>
                    <a:pt x="452" y="0"/>
                  </a:cubicBezTo>
                  <a:cubicBezTo>
                    <a:pt x="447" y="0"/>
                    <a:pt x="447" y="0"/>
                    <a:pt x="447" y="0"/>
                  </a:cubicBezTo>
                  <a:cubicBezTo>
                    <a:pt x="441" y="7"/>
                    <a:pt x="433" y="16"/>
                    <a:pt x="424" y="24"/>
                  </a:cubicBezTo>
                  <a:cubicBezTo>
                    <a:pt x="442" y="24"/>
                    <a:pt x="442" y="24"/>
                    <a:pt x="442" y="24"/>
                  </a:cubicBezTo>
                  <a:cubicBezTo>
                    <a:pt x="460" y="42"/>
                    <a:pt x="502" y="64"/>
                    <a:pt x="539" y="84"/>
                  </a:cubicBezTo>
                  <a:cubicBezTo>
                    <a:pt x="555" y="92"/>
                    <a:pt x="570" y="100"/>
                    <a:pt x="580" y="106"/>
                  </a:cubicBezTo>
                  <a:cubicBezTo>
                    <a:pt x="612" y="126"/>
                    <a:pt x="654" y="158"/>
                    <a:pt x="657" y="211"/>
                  </a:cubicBezTo>
                  <a:cubicBezTo>
                    <a:pt x="660" y="262"/>
                    <a:pt x="666" y="396"/>
                    <a:pt x="667" y="430"/>
                  </a:cubicBezTo>
                  <a:cubicBezTo>
                    <a:pt x="634" y="444"/>
                    <a:pt x="496" y="496"/>
                    <a:pt x="343" y="496"/>
                  </a:cubicBezTo>
                  <a:cubicBezTo>
                    <a:pt x="190" y="496"/>
                    <a:pt x="57" y="444"/>
                    <a:pt x="25" y="431"/>
                  </a:cubicBezTo>
                  <a:cubicBezTo>
                    <a:pt x="27" y="396"/>
                    <a:pt x="32" y="262"/>
                    <a:pt x="36" y="211"/>
                  </a:cubicBezTo>
                  <a:cubicBezTo>
                    <a:pt x="39" y="158"/>
                    <a:pt x="81" y="126"/>
                    <a:pt x="112" y="106"/>
                  </a:cubicBezTo>
                  <a:cubicBezTo>
                    <a:pt x="122" y="100"/>
                    <a:pt x="137" y="92"/>
                    <a:pt x="154" y="84"/>
                  </a:cubicBezTo>
                  <a:cubicBezTo>
                    <a:pt x="191" y="64"/>
                    <a:pt x="232" y="42"/>
                    <a:pt x="251" y="24"/>
                  </a:cubicBezTo>
                  <a:cubicBezTo>
                    <a:pt x="260" y="24"/>
                    <a:pt x="260" y="24"/>
                    <a:pt x="260" y="24"/>
                  </a:cubicBezTo>
                  <a:cubicBezTo>
                    <a:pt x="253" y="17"/>
                    <a:pt x="247" y="9"/>
                    <a:pt x="241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37" y="4"/>
                    <a:pt x="237" y="4"/>
                    <a:pt x="237" y="4"/>
                  </a:cubicBezTo>
                  <a:cubicBezTo>
                    <a:pt x="223" y="19"/>
                    <a:pt x="177" y="44"/>
                    <a:pt x="142" y="62"/>
                  </a:cubicBezTo>
                  <a:cubicBezTo>
                    <a:pt x="125" y="72"/>
                    <a:pt x="110" y="80"/>
                    <a:pt x="100" y="86"/>
                  </a:cubicBezTo>
                  <a:cubicBezTo>
                    <a:pt x="79" y="99"/>
                    <a:pt x="16" y="137"/>
                    <a:pt x="12" y="209"/>
                  </a:cubicBezTo>
                  <a:cubicBezTo>
                    <a:pt x="8" y="268"/>
                    <a:pt x="1" y="436"/>
                    <a:pt x="1" y="438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8" y="449"/>
                    <a:pt x="8" y="449"/>
                    <a:pt x="8" y="449"/>
                  </a:cubicBezTo>
                  <a:cubicBezTo>
                    <a:pt x="14" y="452"/>
                    <a:pt x="163" y="520"/>
                    <a:pt x="343" y="520"/>
                  </a:cubicBezTo>
                  <a:cubicBezTo>
                    <a:pt x="522" y="520"/>
                    <a:pt x="678" y="452"/>
                    <a:pt x="685" y="449"/>
                  </a:cubicBezTo>
                  <a:cubicBezTo>
                    <a:pt x="692" y="446"/>
                    <a:pt x="692" y="446"/>
                    <a:pt x="692" y="446"/>
                  </a:cubicBezTo>
                  <a:lnTo>
                    <a:pt x="692" y="4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33951863" y="1265238"/>
              <a:ext cx="258763" cy="482600"/>
            </a:xfrm>
            <a:custGeom>
              <a:avLst/>
              <a:gdLst>
                <a:gd name="T0" fmla="*/ 40 w 61"/>
                <a:gd name="T1" fmla="*/ 7 h 114"/>
                <a:gd name="T2" fmla="*/ 5 w 61"/>
                <a:gd name="T3" fmla="*/ 14 h 114"/>
                <a:gd name="T4" fmla="*/ 17 w 61"/>
                <a:gd name="T5" fmla="*/ 69 h 114"/>
                <a:gd name="T6" fmla="*/ 35 w 61"/>
                <a:gd name="T7" fmla="*/ 93 h 114"/>
                <a:gd name="T8" fmla="*/ 54 w 61"/>
                <a:gd name="T9" fmla="*/ 98 h 114"/>
                <a:gd name="T10" fmla="*/ 40 w 61"/>
                <a:gd name="T11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114">
                  <a:moveTo>
                    <a:pt x="40" y="7"/>
                  </a:moveTo>
                  <a:cubicBezTo>
                    <a:pt x="29" y="0"/>
                    <a:pt x="12" y="0"/>
                    <a:pt x="5" y="14"/>
                  </a:cubicBezTo>
                  <a:cubicBezTo>
                    <a:pt x="0" y="25"/>
                    <a:pt x="7" y="54"/>
                    <a:pt x="17" y="69"/>
                  </a:cubicBezTo>
                  <a:cubicBezTo>
                    <a:pt x="26" y="83"/>
                    <a:pt x="33" y="88"/>
                    <a:pt x="35" y="93"/>
                  </a:cubicBezTo>
                  <a:cubicBezTo>
                    <a:pt x="37" y="100"/>
                    <a:pt x="48" y="114"/>
                    <a:pt x="54" y="98"/>
                  </a:cubicBezTo>
                  <a:cubicBezTo>
                    <a:pt x="61" y="81"/>
                    <a:pt x="40" y="7"/>
                    <a:pt x="4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35399663" y="1252538"/>
              <a:ext cx="258763" cy="482600"/>
            </a:xfrm>
            <a:custGeom>
              <a:avLst/>
              <a:gdLst>
                <a:gd name="T0" fmla="*/ 21 w 61"/>
                <a:gd name="T1" fmla="*/ 7 h 114"/>
                <a:gd name="T2" fmla="*/ 56 w 61"/>
                <a:gd name="T3" fmla="*/ 14 h 114"/>
                <a:gd name="T4" fmla="*/ 44 w 61"/>
                <a:gd name="T5" fmla="*/ 69 h 114"/>
                <a:gd name="T6" fmla="*/ 26 w 61"/>
                <a:gd name="T7" fmla="*/ 93 h 114"/>
                <a:gd name="T8" fmla="*/ 6 w 61"/>
                <a:gd name="T9" fmla="*/ 97 h 114"/>
                <a:gd name="T10" fmla="*/ 21 w 61"/>
                <a:gd name="T11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114">
                  <a:moveTo>
                    <a:pt x="21" y="7"/>
                  </a:moveTo>
                  <a:cubicBezTo>
                    <a:pt x="32" y="0"/>
                    <a:pt x="49" y="0"/>
                    <a:pt x="56" y="14"/>
                  </a:cubicBezTo>
                  <a:cubicBezTo>
                    <a:pt x="61" y="25"/>
                    <a:pt x="54" y="54"/>
                    <a:pt x="44" y="69"/>
                  </a:cubicBezTo>
                  <a:cubicBezTo>
                    <a:pt x="35" y="82"/>
                    <a:pt x="28" y="88"/>
                    <a:pt x="26" y="93"/>
                  </a:cubicBezTo>
                  <a:cubicBezTo>
                    <a:pt x="23" y="100"/>
                    <a:pt x="13" y="114"/>
                    <a:pt x="6" y="97"/>
                  </a:cubicBezTo>
                  <a:cubicBezTo>
                    <a:pt x="0" y="81"/>
                    <a:pt x="21" y="7"/>
                    <a:pt x="2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33977263" y="815975"/>
              <a:ext cx="1630363" cy="1495425"/>
            </a:xfrm>
            <a:custGeom>
              <a:avLst/>
              <a:gdLst>
                <a:gd name="T0" fmla="*/ 201 w 385"/>
                <a:gd name="T1" fmla="*/ 24 h 353"/>
                <a:gd name="T2" fmla="*/ 361 w 385"/>
                <a:gd name="T3" fmla="*/ 24 h 353"/>
                <a:gd name="T4" fmla="*/ 193 w 385"/>
                <a:gd name="T5" fmla="*/ 329 h 353"/>
                <a:gd name="T6" fmla="*/ 24 w 385"/>
                <a:gd name="T7" fmla="*/ 24 h 353"/>
                <a:gd name="T8" fmla="*/ 183 w 385"/>
                <a:gd name="T9" fmla="*/ 24 h 353"/>
                <a:gd name="T10" fmla="*/ 111 w 385"/>
                <a:gd name="T11" fmla="*/ 0 h 353"/>
                <a:gd name="T12" fmla="*/ 0 w 385"/>
                <a:gd name="T13" fmla="*/ 0 h 353"/>
                <a:gd name="T14" fmla="*/ 0 w 385"/>
                <a:gd name="T15" fmla="*/ 12 h 353"/>
                <a:gd name="T16" fmla="*/ 193 w 385"/>
                <a:gd name="T17" fmla="*/ 353 h 353"/>
                <a:gd name="T18" fmla="*/ 385 w 385"/>
                <a:gd name="T19" fmla="*/ 12 h 353"/>
                <a:gd name="T20" fmla="*/ 385 w 385"/>
                <a:gd name="T21" fmla="*/ 0 h 353"/>
                <a:gd name="T22" fmla="*/ 273 w 385"/>
                <a:gd name="T23" fmla="*/ 0 h 353"/>
                <a:gd name="T24" fmla="*/ 201 w 385"/>
                <a:gd name="T25" fmla="*/ 24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" h="353">
                  <a:moveTo>
                    <a:pt x="201" y="24"/>
                  </a:moveTo>
                  <a:cubicBezTo>
                    <a:pt x="361" y="24"/>
                    <a:pt x="361" y="24"/>
                    <a:pt x="361" y="24"/>
                  </a:cubicBezTo>
                  <a:cubicBezTo>
                    <a:pt x="357" y="156"/>
                    <a:pt x="299" y="329"/>
                    <a:pt x="193" y="329"/>
                  </a:cubicBezTo>
                  <a:cubicBezTo>
                    <a:pt x="86" y="329"/>
                    <a:pt x="28" y="156"/>
                    <a:pt x="24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50"/>
                    <a:pt x="61" y="353"/>
                    <a:pt x="193" y="353"/>
                  </a:cubicBezTo>
                  <a:cubicBezTo>
                    <a:pt x="324" y="353"/>
                    <a:pt x="385" y="150"/>
                    <a:pt x="385" y="12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273" y="0"/>
                    <a:pt x="273" y="0"/>
                    <a:pt x="273" y="0"/>
                  </a:cubicBezTo>
                  <a:lnTo>
                    <a:pt x="20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33918525" y="638175"/>
              <a:ext cx="1743075" cy="636588"/>
            </a:xfrm>
            <a:custGeom>
              <a:avLst/>
              <a:gdLst>
                <a:gd name="T0" fmla="*/ 206 w 412"/>
                <a:gd name="T1" fmla="*/ 69 h 150"/>
                <a:gd name="T2" fmla="*/ 0 w 412"/>
                <a:gd name="T3" fmla="*/ 0 h 150"/>
                <a:gd name="T4" fmla="*/ 0 w 412"/>
                <a:gd name="T5" fmla="*/ 98 h 150"/>
                <a:gd name="T6" fmla="*/ 206 w 412"/>
                <a:gd name="T7" fmla="*/ 150 h 150"/>
                <a:gd name="T8" fmla="*/ 412 w 412"/>
                <a:gd name="T9" fmla="*/ 98 h 150"/>
                <a:gd name="T10" fmla="*/ 412 w 412"/>
                <a:gd name="T11" fmla="*/ 0 h 150"/>
                <a:gd name="T12" fmla="*/ 206 w 412"/>
                <a:gd name="T13" fmla="*/ 6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" h="150">
                  <a:moveTo>
                    <a:pt x="206" y="6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8"/>
                    <a:pt x="92" y="150"/>
                    <a:pt x="206" y="150"/>
                  </a:cubicBezTo>
                  <a:cubicBezTo>
                    <a:pt x="320" y="150"/>
                    <a:pt x="412" y="118"/>
                    <a:pt x="412" y="98"/>
                  </a:cubicBezTo>
                  <a:cubicBezTo>
                    <a:pt x="412" y="0"/>
                    <a:pt x="412" y="0"/>
                    <a:pt x="412" y="0"/>
                  </a:cubicBezTo>
                  <a:lnTo>
                    <a:pt x="206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33570863" y="3175"/>
              <a:ext cx="2438400" cy="822325"/>
            </a:xfrm>
            <a:custGeom>
              <a:avLst/>
              <a:gdLst>
                <a:gd name="T0" fmla="*/ 1536 w 1536"/>
                <a:gd name="T1" fmla="*/ 259 h 518"/>
                <a:gd name="T2" fmla="*/ 768 w 1536"/>
                <a:gd name="T3" fmla="*/ 518 h 518"/>
                <a:gd name="T4" fmla="*/ 0 w 1536"/>
                <a:gd name="T5" fmla="*/ 259 h 518"/>
                <a:gd name="T6" fmla="*/ 768 w 1536"/>
                <a:gd name="T7" fmla="*/ 0 h 518"/>
                <a:gd name="T8" fmla="*/ 1536 w 1536"/>
                <a:gd name="T9" fmla="*/ 259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6" h="518">
                  <a:moveTo>
                    <a:pt x="1536" y="259"/>
                  </a:moveTo>
                  <a:lnTo>
                    <a:pt x="768" y="518"/>
                  </a:lnTo>
                  <a:lnTo>
                    <a:pt x="0" y="259"/>
                  </a:lnTo>
                  <a:lnTo>
                    <a:pt x="768" y="0"/>
                  </a:lnTo>
                  <a:lnTo>
                    <a:pt x="1536" y="2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35869563" y="427038"/>
              <a:ext cx="55563" cy="3476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35840988" y="688975"/>
              <a:ext cx="122238" cy="284163"/>
            </a:xfrm>
            <a:custGeom>
              <a:avLst/>
              <a:gdLst>
                <a:gd name="T0" fmla="*/ 29 w 29"/>
                <a:gd name="T1" fmla="*/ 52 h 67"/>
                <a:gd name="T2" fmla="*/ 14 w 29"/>
                <a:gd name="T3" fmla="*/ 67 h 67"/>
                <a:gd name="T4" fmla="*/ 14 w 29"/>
                <a:gd name="T5" fmla="*/ 67 h 67"/>
                <a:gd name="T6" fmla="*/ 0 w 29"/>
                <a:gd name="T7" fmla="*/ 52 h 67"/>
                <a:gd name="T8" fmla="*/ 0 w 29"/>
                <a:gd name="T9" fmla="*/ 15 h 67"/>
                <a:gd name="T10" fmla="*/ 14 w 29"/>
                <a:gd name="T11" fmla="*/ 0 h 67"/>
                <a:gd name="T12" fmla="*/ 14 w 29"/>
                <a:gd name="T13" fmla="*/ 0 h 67"/>
                <a:gd name="T14" fmla="*/ 29 w 29"/>
                <a:gd name="T15" fmla="*/ 15 h 67"/>
                <a:gd name="T16" fmla="*/ 29 w 29"/>
                <a:gd name="T17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67">
                  <a:moveTo>
                    <a:pt x="29" y="52"/>
                  </a:moveTo>
                  <a:cubicBezTo>
                    <a:pt x="29" y="60"/>
                    <a:pt x="23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6" y="67"/>
                    <a:pt x="0" y="60"/>
                    <a:pt x="0" y="5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3" y="0"/>
                    <a:pt x="29" y="7"/>
                    <a:pt x="29" y="15"/>
                  </a:cubicBezTo>
                  <a:lnTo>
                    <a:pt x="29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</p:grpSp>
      <p:sp>
        <p:nvSpPr>
          <p:cNvPr id="39" name="文本框 175"/>
          <p:cNvSpPr txBox="1"/>
          <p:nvPr/>
        </p:nvSpPr>
        <p:spPr>
          <a:xfrm>
            <a:off x="5029845" y="4388685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</a:t>
            </a:r>
            <a:r>
              <a:rPr lang="en-US" altLang="zh-CN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69081" y="2509585"/>
            <a:ext cx="692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THE GRADUATION OF REPORT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  <p:sp>
        <p:nvSpPr>
          <p:cNvPr id="40" name="Freeform 19"/>
          <p:cNvSpPr>
            <a:spLocks noEditPoints="1"/>
          </p:cNvSpPr>
          <p:nvPr/>
        </p:nvSpPr>
        <p:spPr bwMode="auto">
          <a:xfrm>
            <a:off x="262188" y="287211"/>
            <a:ext cx="1522248" cy="639990"/>
          </a:xfrm>
          <a:custGeom>
            <a:avLst/>
            <a:gdLst>
              <a:gd name="T0" fmla="*/ 19 w 2250"/>
              <a:gd name="T1" fmla="*/ 10 h 912"/>
              <a:gd name="T2" fmla="*/ 753 w 2250"/>
              <a:gd name="T3" fmla="*/ 0 h 912"/>
              <a:gd name="T4" fmla="*/ 813 w 2250"/>
              <a:gd name="T5" fmla="*/ 503 h 912"/>
              <a:gd name="T6" fmla="*/ 1601 w 2250"/>
              <a:gd name="T7" fmla="*/ 592 h 912"/>
              <a:gd name="T8" fmla="*/ 1184 w 2250"/>
              <a:gd name="T9" fmla="*/ 85 h 912"/>
              <a:gd name="T10" fmla="*/ 1403 w 2250"/>
              <a:gd name="T11" fmla="*/ 53 h 912"/>
              <a:gd name="T12" fmla="*/ 1446 w 2250"/>
              <a:gd name="T13" fmla="*/ 336 h 912"/>
              <a:gd name="T14" fmla="*/ 1711 w 2250"/>
              <a:gd name="T15" fmla="*/ 294 h 912"/>
              <a:gd name="T16" fmla="*/ 1970 w 2250"/>
              <a:gd name="T17" fmla="*/ 555 h 912"/>
              <a:gd name="T18" fmla="*/ 2250 w 2250"/>
              <a:gd name="T19" fmla="*/ 650 h 912"/>
              <a:gd name="T20" fmla="*/ 186 w 2250"/>
              <a:gd name="T21" fmla="*/ 729 h 912"/>
              <a:gd name="T22" fmla="*/ 147 w 2250"/>
              <a:gd name="T23" fmla="*/ 755 h 912"/>
              <a:gd name="T24" fmla="*/ 150 w 2250"/>
              <a:gd name="T25" fmla="*/ 879 h 912"/>
              <a:gd name="T26" fmla="*/ 234 w 2250"/>
              <a:gd name="T27" fmla="*/ 698 h 912"/>
              <a:gd name="T28" fmla="*/ 234 w 2250"/>
              <a:gd name="T29" fmla="*/ 698 h 912"/>
              <a:gd name="T30" fmla="*/ 346 w 2250"/>
              <a:gd name="T31" fmla="*/ 764 h 912"/>
              <a:gd name="T32" fmla="*/ 318 w 2250"/>
              <a:gd name="T33" fmla="*/ 795 h 912"/>
              <a:gd name="T34" fmla="*/ 206 w 2250"/>
              <a:gd name="T35" fmla="*/ 889 h 912"/>
              <a:gd name="T36" fmla="*/ 336 w 2250"/>
              <a:gd name="T37" fmla="*/ 887 h 912"/>
              <a:gd name="T38" fmla="*/ 416 w 2250"/>
              <a:gd name="T39" fmla="*/ 801 h 912"/>
              <a:gd name="T40" fmla="*/ 417 w 2250"/>
              <a:gd name="T41" fmla="*/ 830 h 912"/>
              <a:gd name="T42" fmla="*/ 416 w 2250"/>
              <a:gd name="T43" fmla="*/ 752 h 912"/>
              <a:gd name="T44" fmla="*/ 541 w 2250"/>
              <a:gd name="T45" fmla="*/ 755 h 912"/>
              <a:gd name="T46" fmla="*/ 531 w 2250"/>
              <a:gd name="T47" fmla="*/ 861 h 912"/>
              <a:gd name="T48" fmla="*/ 371 w 2250"/>
              <a:gd name="T49" fmla="*/ 715 h 912"/>
              <a:gd name="T50" fmla="*/ 702 w 2250"/>
              <a:gd name="T51" fmla="*/ 875 h 912"/>
              <a:gd name="T52" fmla="*/ 702 w 2250"/>
              <a:gd name="T53" fmla="*/ 875 h 912"/>
              <a:gd name="T54" fmla="*/ 804 w 2250"/>
              <a:gd name="T55" fmla="*/ 877 h 912"/>
              <a:gd name="T56" fmla="*/ 1069 w 2250"/>
              <a:gd name="T57" fmla="*/ 786 h 912"/>
              <a:gd name="T58" fmla="*/ 1046 w 2250"/>
              <a:gd name="T59" fmla="*/ 756 h 912"/>
              <a:gd name="T60" fmla="*/ 995 w 2250"/>
              <a:gd name="T61" fmla="*/ 803 h 912"/>
              <a:gd name="T62" fmla="*/ 1177 w 2250"/>
              <a:gd name="T63" fmla="*/ 718 h 912"/>
              <a:gd name="T64" fmla="*/ 1279 w 2250"/>
              <a:gd name="T65" fmla="*/ 704 h 912"/>
              <a:gd name="T66" fmla="*/ 1445 w 2250"/>
              <a:gd name="T67" fmla="*/ 713 h 912"/>
              <a:gd name="T68" fmla="*/ 1432 w 2250"/>
              <a:gd name="T69" fmla="*/ 855 h 912"/>
              <a:gd name="T70" fmla="*/ 1301 w 2250"/>
              <a:gd name="T71" fmla="*/ 750 h 912"/>
              <a:gd name="T72" fmla="*/ 1376 w 2250"/>
              <a:gd name="T73" fmla="*/ 750 h 912"/>
              <a:gd name="T74" fmla="*/ 1382 w 2250"/>
              <a:gd name="T75" fmla="*/ 819 h 912"/>
              <a:gd name="T76" fmla="*/ 1595 w 2250"/>
              <a:gd name="T77" fmla="*/ 745 h 912"/>
              <a:gd name="T78" fmla="*/ 1639 w 2250"/>
              <a:gd name="T79" fmla="*/ 829 h 912"/>
              <a:gd name="T80" fmla="*/ 1585 w 2250"/>
              <a:gd name="T81" fmla="*/ 827 h 912"/>
              <a:gd name="T82" fmla="*/ 1653 w 2250"/>
              <a:gd name="T83" fmla="*/ 692 h 912"/>
              <a:gd name="T84" fmla="*/ 1635 w 2250"/>
              <a:gd name="T85" fmla="*/ 820 h 912"/>
              <a:gd name="T86" fmla="*/ 1863 w 2250"/>
              <a:gd name="T87" fmla="*/ 839 h 912"/>
              <a:gd name="T88" fmla="*/ 1866 w 2250"/>
              <a:gd name="T89" fmla="*/ 885 h 912"/>
              <a:gd name="T90" fmla="*/ 1856 w 2250"/>
              <a:gd name="T91" fmla="*/ 776 h 912"/>
              <a:gd name="T92" fmla="*/ 1770 w 2250"/>
              <a:gd name="T93" fmla="*/ 708 h 912"/>
              <a:gd name="T94" fmla="*/ 1763 w 2250"/>
              <a:gd name="T95" fmla="*/ 880 h 912"/>
              <a:gd name="T96" fmla="*/ 1732 w 2250"/>
              <a:gd name="T97" fmla="*/ 697 h 912"/>
              <a:gd name="T98" fmla="*/ 1732 w 2250"/>
              <a:gd name="T99" fmla="*/ 697 h 912"/>
              <a:gd name="T100" fmla="*/ 1834 w 2250"/>
              <a:gd name="T101" fmla="*/ 697 h 912"/>
              <a:gd name="T102" fmla="*/ 1825 w 2250"/>
              <a:gd name="T103" fmla="*/ 871 h 912"/>
              <a:gd name="T104" fmla="*/ 1790 w 2250"/>
              <a:gd name="T105" fmla="*/ 887 h 912"/>
              <a:gd name="T106" fmla="*/ 1957 w 2250"/>
              <a:gd name="T107" fmla="*/ 888 h 912"/>
              <a:gd name="T108" fmla="*/ 1985 w 2250"/>
              <a:gd name="T109" fmla="*/ 770 h 912"/>
              <a:gd name="T110" fmla="*/ 1990 w 2250"/>
              <a:gd name="T111" fmla="*/ 819 h 912"/>
              <a:gd name="T112" fmla="*/ 2111 w 2250"/>
              <a:gd name="T113" fmla="*/ 755 h 912"/>
              <a:gd name="T114" fmla="*/ 2132 w 2250"/>
              <a:gd name="T115" fmla="*/ 807 h 912"/>
              <a:gd name="T116" fmla="*/ 2055 w 2250"/>
              <a:gd name="T117" fmla="*/ 884 h 912"/>
              <a:gd name="T118" fmla="*/ 2030 w 2250"/>
              <a:gd name="T119" fmla="*/ 822 h 912"/>
              <a:gd name="T120" fmla="*/ 2138 w 2250"/>
              <a:gd name="T121" fmla="*/ 866 h 912"/>
              <a:gd name="T122" fmla="*/ 2143 w 2250"/>
              <a:gd name="T123" fmla="*/ 756 h 912"/>
              <a:gd name="T124" fmla="*/ 2077 w 2250"/>
              <a:gd name="T125" fmla="*/ 688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50" h="912">
                <a:moveTo>
                  <a:pt x="188" y="10"/>
                </a:moveTo>
                <a:lnTo>
                  <a:pt x="188" y="534"/>
                </a:lnTo>
                <a:lnTo>
                  <a:pt x="427" y="534"/>
                </a:lnTo>
                <a:lnTo>
                  <a:pt x="427" y="592"/>
                </a:lnTo>
                <a:lnTo>
                  <a:pt x="19" y="592"/>
                </a:lnTo>
                <a:lnTo>
                  <a:pt x="19" y="10"/>
                </a:lnTo>
                <a:lnTo>
                  <a:pt x="188" y="10"/>
                </a:lnTo>
                <a:close/>
                <a:moveTo>
                  <a:pt x="753" y="0"/>
                </a:moveTo>
                <a:cubicBezTo>
                  <a:pt x="922" y="0"/>
                  <a:pt x="1007" y="100"/>
                  <a:pt x="1007" y="301"/>
                </a:cubicBezTo>
                <a:cubicBezTo>
                  <a:pt x="1007" y="502"/>
                  <a:pt x="921" y="602"/>
                  <a:pt x="748" y="602"/>
                </a:cubicBezTo>
                <a:cubicBezTo>
                  <a:pt x="576" y="602"/>
                  <a:pt x="490" y="499"/>
                  <a:pt x="490" y="294"/>
                </a:cubicBezTo>
                <a:cubicBezTo>
                  <a:pt x="490" y="98"/>
                  <a:pt x="577" y="0"/>
                  <a:pt x="753" y="0"/>
                </a:cubicBezTo>
                <a:close/>
                <a:moveTo>
                  <a:pt x="748" y="46"/>
                </a:moveTo>
                <a:cubicBezTo>
                  <a:pt x="717" y="46"/>
                  <a:pt x="695" y="64"/>
                  <a:pt x="684" y="99"/>
                </a:cubicBezTo>
                <a:cubicBezTo>
                  <a:pt x="673" y="134"/>
                  <a:pt x="667" y="201"/>
                  <a:pt x="667" y="301"/>
                </a:cubicBezTo>
                <a:cubicBezTo>
                  <a:pt x="667" y="400"/>
                  <a:pt x="673" y="468"/>
                  <a:pt x="684" y="503"/>
                </a:cubicBezTo>
                <a:cubicBezTo>
                  <a:pt x="695" y="538"/>
                  <a:pt x="717" y="555"/>
                  <a:pt x="748" y="555"/>
                </a:cubicBezTo>
                <a:cubicBezTo>
                  <a:pt x="780" y="555"/>
                  <a:pt x="802" y="538"/>
                  <a:pt x="813" y="503"/>
                </a:cubicBezTo>
                <a:cubicBezTo>
                  <a:pt x="824" y="468"/>
                  <a:pt x="830" y="400"/>
                  <a:pt x="830" y="301"/>
                </a:cubicBezTo>
                <a:cubicBezTo>
                  <a:pt x="830" y="202"/>
                  <a:pt x="824" y="134"/>
                  <a:pt x="813" y="99"/>
                </a:cubicBezTo>
                <a:cubicBezTo>
                  <a:pt x="802" y="64"/>
                  <a:pt x="780" y="46"/>
                  <a:pt x="748" y="46"/>
                </a:cubicBezTo>
                <a:close/>
                <a:moveTo>
                  <a:pt x="1362" y="278"/>
                </a:moveTo>
                <a:lnTo>
                  <a:pt x="1601" y="278"/>
                </a:lnTo>
                <a:lnTo>
                  <a:pt x="1601" y="592"/>
                </a:lnTo>
                <a:lnTo>
                  <a:pt x="1548" y="592"/>
                </a:lnTo>
                <a:lnTo>
                  <a:pt x="1529" y="552"/>
                </a:lnTo>
                <a:cubicBezTo>
                  <a:pt x="1483" y="585"/>
                  <a:pt x="1433" y="602"/>
                  <a:pt x="1381" y="602"/>
                </a:cubicBezTo>
                <a:cubicBezTo>
                  <a:pt x="1295" y="602"/>
                  <a:pt x="1228" y="576"/>
                  <a:pt x="1180" y="524"/>
                </a:cubicBezTo>
                <a:cubicBezTo>
                  <a:pt x="1132" y="473"/>
                  <a:pt x="1109" y="400"/>
                  <a:pt x="1109" y="306"/>
                </a:cubicBezTo>
                <a:cubicBezTo>
                  <a:pt x="1109" y="215"/>
                  <a:pt x="1134" y="141"/>
                  <a:pt x="1184" y="85"/>
                </a:cubicBezTo>
                <a:cubicBezTo>
                  <a:pt x="1235" y="29"/>
                  <a:pt x="1301" y="0"/>
                  <a:pt x="1382" y="0"/>
                </a:cubicBezTo>
                <a:cubicBezTo>
                  <a:pt x="1490" y="0"/>
                  <a:pt x="1555" y="55"/>
                  <a:pt x="1578" y="165"/>
                </a:cubicBezTo>
                <a:lnTo>
                  <a:pt x="1499" y="201"/>
                </a:lnTo>
                <a:lnTo>
                  <a:pt x="1499" y="187"/>
                </a:lnTo>
                <a:lnTo>
                  <a:pt x="1498" y="156"/>
                </a:lnTo>
                <a:cubicBezTo>
                  <a:pt x="1492" y="87"/>
                  <a:pt x="1461" y="53"/>
                  <a:pt x="1403" y="53"/>
                </a:cubicBezTo>
                <a:cubicBezTo>
                  <a:pt x="1360" y="53"/>
                  <a:pt x="1331" y="71"/>
                  <a:pt x="1315" y="107"/>
                </a:cubicBezTo>
                <a:cubicBezTo>
                  <a:pt x="1300" y="144"/>
                  <a:pt x="1292" y="212"/>
                  <a:pt x="1292" y="311"/>
                </a:cubicBezTo>
                <a:cubicBezTo>
                  <a:pt x="1292" y="403"/>
                  <a:pt x="1298" y="466"/>
                  <a:pt x="1311" y="500"/>
                </a:cubicBezTo>
                <a:cubicBezTo>
                  <a:pt x="1323" y="533"/>
                  <a:pt x="1348" y="549"/>
                  <a:pt x="1383" y="549"/>
                </a:cubicBezTo>
                <a:cubicBezTo>
                  <a:pt x="1425" y="549"/>
                  <a:pt x="1446" y="526"/>
                  <a:pt x="1446" y="479"/>
                </a:cubicBezTo>
                <a:lnTo>
                  <a:pt x="1446" y="336"/>
                </a:lnTo>
                <a:lnTo>
                  <a:pt x="1362" y="336"/>
                </a:lnTo>
                <a:lnTo>
                  <a:pt x="1362" y="278"/>
                </a:lnTo>
                <a:close/>
                <a:moveTo>
                  <a:pt x="1975" y="0"/>
                </a:moveTo>
                <a:cubicBezTo>
                  <a:pt x="2144" y="0"/>
                  <a:pt x="2229" y="100"/>
                  <a:pt x="2229" y="301"/>
                </a:cubicBezTo>
                <a:cubicBezTo>
                  <a:pt x="2229" y="502"/>
                  <a:pt x="2143" y="602"/>
                  <a:pt x="1970" y="602"/>
                </a:cubicBezTo>
                <a:cubicBezTo>
                  <a:pt x="1798" y="602"/>
                  <a:pt x="1711" y="499"/>
                  <a:pt x="1711" y="294"/>
                </a:cubicBezTo>
                <a:cubicBezTo>
                  <a:pt x="1711" y="98"/>
                  <a:pt x="1799" y="0"/>
                  <a:pt x="1975" y="0"/>
                </a:cubicBezTo>
                <a:close/>
                <a:moveTo>
                  <a:pt x="1970" y="46"/>
                </a:moveTo>
                <a:cubicBezTo>
                  <a:pt x="1938" y="46"/>
                  <a:pt x="1917" y="64"/>
                  <a:pt x="1906" y="99"/>
                </a:cubicBezTo>
                <a:cubicBezTo>
                  <a:pt x="1894" y="134"/>
                  <a:pt x="1889" y="201"/>
                  <a:pt x="1889" y="301"/>
                </a:cubicBezTo>
                <a:cubicBezTo>
                  <a:pt x="1889" y="400"/>
                  <a:pt x="1894" y="468"/>
                  <a:pt x="1906" y="503"/>
                </a:cubicBezTo>
                <a:cubicBezTo>
                  <a:pt x="1917" y="538"/>
                  <a:pt x="1938" y="555"/>
                  <a:pt x="1970" y="555"/>
                </a:cubicBezTo>
                <a:cubicBezTo>
                  <a:pt x="2002" y="555"/>
                  <a:pt x="2023" y="538"/>
                  <a:pt x="2035" y="503"/>
                </a:cubicBezTo>
                <a:cubicBezTo>
                  <a:pt x="2046" y="468"/>
                  <a:pt x="2051" y="400"/>
                  <a:pt x="2051" y="301"/>
                </a:cubicBezTo>
                <a:cubicBezTo>
                  <a:pt x="2051" y="202"/>
                  <a:pt x="2046" y="134"/>
                  <a:pt x="2035" y="99"/>
                </a:cubicBezTo>
                <a:cubicBezTo>
                  <a:pt x="2023" y="64"/>
                  <a:pt x="2002" y="46"/>
                  <a:pt x="1970" y="46"/>
                </a:cubicBezTo>
                <a:close/>
                <a:moveTo>
                  <a:pt x="0" y="650"/>
                </a:moveTo>
                <a:lnTo>
                  <a:pt x="2250" y="650"/>
                </a:lnTo>
                <a:lnTo>
                  <a:pt x="2250" y="912"/>
                </a:lnTo>
                <a:lnTo>
                  <a:pt x="0" y="912"/>
                </a:lnTo>
                <a:lnTo>
                  <a:pt x="0" y="650"/>
                </a:lnTo>
                <a:close/>
                <a:moveTo>
                  <a:pt x="162" y="691"/>
                </a:moveTo>
                <a:cubicBezTo>
                  <a:pt x="174" y="701"/>
                  <a:pt x="185" y="710"/>
                  <a:pt x="195" y="719"/>
                </a:cubicBezTo>
                <a:lnTo>
                  <a:pt x="186" y="729"/>
                </a:lnTo>
                <a:cubicBezTo>
                  <a:pt x="175" y="719"/>
                  <a:pt x="165" y="709"/>
                  <a:pt x="154" y="700"/>
                </a:cubicBezTo>
                <a:lnTo>
                  <a:pt x="162" y="691"/>
                </a:lnTo>
                <a:close/>
                <a:moveTo>
                  <a:pt x="155" y="745"/>
                </a:moveTo>
                <a:cubicBezTo>
                  <a:pt x="165" y="753"/>
                  <a:pt x="176" y="762"/>
                  <a:pt x="189" y="772"/>
                </a:cubicBezTo>
                <a:lnTo>
                  <a:pt x="179" y="782"/>
                </a:lnTo>
                <a:cubicBezTo>
                  <a:pt x="168" y="772"/>
                  <a:pt x="157" y="763"/>
                  <a:pt x="147" y="755"/>
                </a:cubicBezTo>
                <a:lnTo>
                  <a:pt x="155" y="745"/>
                </a:lnTo>
                <a:close/>
                <a:moveTo>
                  <a:pt x="150" y="879"/>
                </a:moveTo>
                <a:cubicBezTo>
                  <a:pt x="159" y="858"/>
                  <a:pt x="166" y="833"/>
                  <a:pt x="174" y="804"/>
                </a:cubicBezTo>
                <a:cubicBezTo>
                  <a:pt x="179" y="807"/>
                  <a:pt x="183" y="809"/>
                  <a:pt x="187" y="810"/>
                </a:cubicBezTo>
                <a:cubicBezTo>
                  <a:pt x="177" y="840"/>
                  <a:pt x="170" y="865"/>
                  <a:pt x="165" y="885"/>
                </a:cubicBezTo>
                <a:lnTo>
                  <a:pt x="150" y="879"/>
                </a:lnTo>
                <a:close/>
                <a:moveTo>
                  <a:pt x="244" y="698"/>
                </a:moveTo>
                <a:lnTo>
                  <a:pt x="305" y="698"/>
                </a:lnTo>
                <a:lnTo>
                  <a:pt x="305" y="708"/>
                </a:lnTo>
                <a:lnTo>
                  <a:pt x="244" y="708"/>
                </a:lnTo>
                <a:lnTo>
                  <a:pt x="244" y="698"/>
                </a:lnTo>
                <a:close/>
                <a:moveTo>
                  <a:pt x="234" y="698"/>
                </a:moveTo>
                <a:lnTo>
                  <a:pt x="246" y="698"/>
                </a:lnTo>
                <a:lnTo>
                  <a:pt x="246" y="724"/>
                </a:lnTo>
                <a:cubicBezTo>
                  <a:pt x="246" y="747"/>
                  <a:pt x="236" y="764"/>
                  <a:pt x="216" y="775"/>
                </a:cubicBezTo>
                <a:cubicBezTo>
                  <a:pt x="214" y="772"/>
                  <a:pt x="211" y="769"/>
                  <a:pt x="207" y="765"/>
                </a:cubicBezTo>
                <a:cubicBezTo>
                  <a:pt x="225" y="757"/>
                  <a:pt x="234" y="743"/>
                  <a:pt x="234" y="724"/>
                </a:cubicBezTo>
                <a:lnTo>
                  <a:pt x="234" y="698"/>
                </a:lnTo>
                <a:close/>
                <a:moveTo>
                  <a:pt x="304" y="698"/>
                </a:moveTo>
                <a:lnTo>
                  <a:pt x="316" y="698"/>
                </a:lnTo>
                <a:lnTo>
                  <a:pt x="316" y="742"/>
                </a:lnTo>
                <a:cubicBezTo>
                  <a:pt x="316" y="749"/>
                  <a:pt x="319" y="753"/>
                  <a:pt x="325" y="753"/>
                </a:cubicBezTo>
                <a:lnTo>
                  <a:pt x="349" y="753"/>
                </a:lnTo>
                <a:cubicBezTo>
                  <a:pt x="347" y="756"/>
                  <a:pt x="346" y="760"/>
                  <a:pt x="346" y="764"/>
                </a:cubicBezTo>
                <a:lnTo>
                  <a:pt x="324" y="764"/>
                </a:lnTo>
                <a:cubicBezTo>
                  <a:pt x="310" y="764"/>
                  <a:pt x="304" y="757"/>
                  <a:pt x="304" y="744"/>
                </a:cubicBezTo>
                <a:lnTo>
                  <a:pt x="304" y="698"/>
                </a:lnTo>
                <a:close/>
                <a:moveTo>
                  <a:pt x="218" y="784"/>
                </a:moveTo>
                <a:lnTo>
                  <a:pt x="318" y="784"/>
                </a:lnTo>
                <a:lnTo>
                  <a:pt x="318" y="795"/>
                </a:lnTo>
                <a:lnTo>
                  <a:pt x="218" y="795"/>
                </a:lnTo>
                <a:lnTo>
                  <a:pt x="218" y="784"/>
                </a:lnTo>
                <a:close/>
                <a:moveTo>
                  <a:pt x="313" y="784"/>
                </a:moveTo>
                <a:lnTo>
                  <a:pt x="326" y="784"/>
                </a:lnTo>
                <a:lnTo>
                  <a:pt x="326" y="794"/>
                </a:lnTo>
                <a:cubicBezTo>
                  <a:pt x="308" y="839"/>
                  <a:pt x="268" y="871"/>
                  <a:pt x="206" y="889"/>
                </a:cubicBezTo>
                <a:cubicBezTo>
                  <a:pt x="203" y="886"/>
                  <a:pt x="200" y="883"/>
                  <a:pt x="197" y="879"/>
                </a:cubicBezTo>
                <a:cubicBezTo>
                  <a:pt x="259" y="862"/>
                  <a:pt x="298" y="832"/>
                  <a:pt x="313" y="790"/>
                </a:cubicBezTo>
                <a:lnTo>
                  <a:pt x="313" y="784"/>
                </a:lnTo>
                <a:close/>
                <a:moveTo>
                  <a:pt x="240" y="789"/>
                </a:moveTo>
                <a:cubicBezTo>
                  <a:pt x="253" y="833"/>
                  <a:pt x="289" y="862"/>
                  <a:pt x="347" y="876"/>
                </a:cubicBezTo>
                <a:cubicBezTo>
                  <a:pt x="342" y="881"/>
                  <a:pt x="338" y="884"/>
                  <a:pt x="336" y="887"/>
                </a:cubicBezTo>
                <a:cubicBezTo>
                  <a:pt x="276" y="870"/>
                  <a:pt x="240" y="838"/>
                  <a:pt x="228" y="792"/>
                </a:cubicBezTo>
                <a:lnTo>
                  <a:pt x="240" y="789"/>
                </a:lnTo>
                <a:close/>
                <a:moveTo>
                  <a:pt x="416" y="791"/>
                </a:moveTo>
                <a:lnTo>
                  <a:pt x="535" y="791"/>
                </a:lnTo>
                <a:lnTo>
                  <a:pt x="535" y="801"/>
                </a:lnTo>
                <a:lnTo>
                  <a:pt x="416" y="801"/>
                </a:lnTo>
                <a:lnTo>
                  <a:pt x="416" y="791"/>
                </a:lnTo>
                <a:close/>
                <a:moveTo>
                  <a:pt x="417" y="830"/>
                </a:moveTo>
                <a:lnTo>
                  <a:pt x="537" y="830"/>
                </a:lnTo>
                <a:lnTo>
                  <a:pt x="537" y="841"/>
                </a:lnTo>
                <a:lnTo>
                  <a:pt x="417" y="841"/>
                </a:lnTo>
                <a:lnTo>
                  <a:pt x="417" y="830"/>
                </a:lnTo>
                <a:close/>
                <a:moveTo>
                  <a:pt x="411" y="752"/>
                </a:moveTo>
                <a:lnTo>
                  <a:pt x="421" y="752"/>
                </a:lnTo>
                <a:lnTo>
                  <a:pt x="421" y="886"/>
                </a:lnTo>
                <a:lnTo>
                  <a:pt x="411" y="886"/>
                </a:lnTo>
                <a:lnTo>
                  <a:pt x="411" y="752"/>
                </a:lnTo>
                <a:close/>
                <a:moveTo>
                  <a:pt x="416" y="752"/>
                </a:moveTo>
                <a:lnTo>
                  <a:pt x="541" y="752"/>
                </a:lnTo>
                <a:lnTo>
                  <a:pt x="541" y="762"/>
                </a:lnTo>
                <a:lnTo>
                  <a:pt x="416" y="762"/>
                </a:lnTo>
                <a:lnTo>
                  <a:pt x="416" y="752"/>
                </a:lnTo>
                <a:close/>
                <a:moveTo>
                  <a:pt x="531" y="755"/>
                </a:moveTo>
                <a:lnTo>
                  <a:pt x="541" y="755"/>
                </a:lnTo>
                <a:lnTo>
                  <a:pt x="541" y="863"/>
                </a:lnTo>
                <a:cubicBezTo>
                  <a:pt x="541" y="877"/>
                  <a:pt x="535" y="884"/>
                  <a:pt x="521" y="884"/>
                </a:cubicBezTo>
                <a:cubicBezTo>
                  <a:pt x="514" y="884"/>
                  <a:pt x="506" y="884"/>
                  <a:pt x="496" y="884"/>
                </a:cubicBezTo>
                <a:cubicBezTo>
                  <a:pt x="495" y="880"/>
                  <a:pt x="494" y="876"/>
                  <a:pt x="494" y="872"/>
                </a:cubicBezTo>
                <a:cubicBezTo>
                  <a:pt x="499" y="873"/>
                  <a:pt x="507" y="873"/>
                  <a:pt x="517" y="873"/>
                </a:cubicBezTo>
                <a:cubicBezTo>
                  <a:pt x="526" y="873"/>
                  <a:pt x="531" y="869"/>
                  <a:pt x="531" y="861"/>
                </a:cubicBezTo>
                <a:lnTo>
                  <a:pt x="531" y="755"/>
                </a:lnTo>
                <a:close/>
                <a:moveTo>
                  <a:pt x="371" y="715"/>
                </a:moveTo>
                <a:lnTo>
                  <a:pt x="567" y="715"/>
                </a:lnTo>
                <a:lnTo>
                  <a:pt x="567" y="726"/>
                </a:lnTo>
                <a:lnTo>
                  <a:pt x="371" y="726"/>
                </a:lnTo>
                <a:lnTo>
                  <a:pt x="371" y="715"/>
                </a:lnTo>
                <a:close/>
                <a:moveTo>
                  <a:pt x="445" y="687"/>
                </a:moveTo>
                <a:lnTo>
                  <a:pt x="458" y="691"/>
                </a:lnTo>
                <a:cubicBezTo>
                  <a:pt x="441" y="734"/>
                  <a:pt x="413" y="773"/>
                  <a:pt x="374" y="806"/>
                </a:cubicBezTo>
                <a:cubicBezTo>
                  <a:pt x="372" y="803"/>
                  <a:pt x="369" y="800"/>
                  <a:pt x="365" y="796"/>
                </a:cubicBezTo>
                <a:cubicBezTo>
                  <a:pt x="404" y="764"/>
                  <a:pt x="431" y="728"/>
                  <a:pt x="445" y="687"/>
                </a:cubicBezTo>
                <a:close/>
                <a:moveTo>
                  <a:pt x="702" y="875"/>
                </a:moveTo>
                <a:lnTo>
                  <a:pt x="702" y="859"/>
                </a:lnTo>
                <a:lnTo>
                  <a:pt x="614" y="859"/>
                </a:lnTo>
                <a:lnTo>
                  <a:pt x="614" y="703"/>
                </a:lnTo>
                <a:lnTo>
                  <a:pt x="594" y="703"/>
                </a:lnTo>
                <a:lnTo>
                  <a:pt x="594" y="875"/>
                </a:lnTo>
                <a:lnTo>
                  <a:pt x="702" y="875"/>
                </a:lnTo>
                <a:close/>
                <a:moveTo>
                  <a:pt x="805" y="718"/>
                </a:moveTo>
                <a:cubicBezTo>
                  <a:pt x="767" y="721"/>
                  <a:pt x="746" y="746"/>
                  <a:pt x="742" y="791"/>
                </a:cubicBezTo>
                <a:cubicBezTo>
                  <a:pt x="744" y="835"/>
                  <a:pt x="765" y="858"/>
                  <a:pt x="803" y="862"/>
                </a:cubicBezTo>
                <a:cubicBezTo>
                  <a:pt x="843" y="860"/>
                  <a:pt x="864" y="836"/>
                  <a:pt x="866" y="791"/>
                </a:cubicBezTo>
                <a:cubicBezTo>
                  <a:pt x="863" y="746"/>
                  <a:pt x="842" y="721"/>
                  <a:pt x="805" y="718"/>
                </a:cubicBezTo>
                <a:close/>
                <a:moveTo>
                  <a:pt x="804" y="877"/>
                </a:moveTo>
                <a:cubicBezTo>
                  <a:pt x="752" y="874"/>
                  <a:pt x="725" y="846"/>
                  <a:pt x="722" y="792"/>
                </a:cubicBezTo>
                <a:cubicBezTo>
                  <a:pt x="725" y="734"/>
                  <a:pt x="753" y="704"/>
                  <a:pt x="806" y="701"/>
                </a:cubicBezTo>
                <a:cubicBezTo>
                  <a:pt x="857" y="704"/>
                  <a:pt x="884" y="734"/>
                  <a:pt x="888" y="791"/>
                </a:cubicBezTo>
                <a:cubicBezTo>
                  <a:pt x="885" y="846"/>
                  <a:pt x="857" y="875"/>
                  <a:pt x="804" y="877"/>
                </a:cubicBezTo>
                <a:close/>
                <a:moveTo>
                  <a:pt x="995" y="786"/>
                </a:moveTo>
                <a:lnTo>
                  <a:pt x="1069" y="786"/>
                </a:lnTo>
                <a:lnTo>
                  <a:pt x="1069" y="849"/>
                </a:lnTo>
                <a:cubicBezTo>
                  <a:pt x="1054" y="868"/>
                  <a:pt x="1030" y="877"/>
                  <a:pt x="995" y="877"/>
                </a:cubicBezTo>
                <a:cubicBezTo>
                  <a:pt x="941" y="874"/>
                  <a:pt x="913" y="846"/>
                  <a:pt x="910" y="792"/>
                </a:cubicBezTo>
                <a:cubicBezTo>
                  <a:pt x="912" y="733"/>
                  <a:pt x="939" y="703"/>
                  <a:pt x="991" y="701"/>
                </a:cubicBezTo>
                <a:cubicBezTo>
                  <a:pt x="1030" y="701"/>
                  <a:pt x="1055" y="718"/>
                  <a:pt x="1068" y="751"/>
                </a:cubicBezTo>
                <a:lnTo>
                  <a:pt x="1046" y="756"/>
                </a:lnTo>
                <a:cubicBezTo>
                  <a:pt x="1037" y="731"/>
                  <a:pt x="1019" y="718"/>
                  <a:pt x="991" y="718"/>
                </a:cubicBezTo>
                <a:cubicBezTo>
                  <a:pt x="954" y="721"/>
                  <a:pt x="934" y="746"/>
                  <a:pt x="931" y="791"/>
                </a:cubicBezTo>
                <a:cubicBezTo>
                  <a:pt x="933" y="835"/>
                  <a:pt x="955" y="858"/>
                  <a:pt x="994" y="862"/>
                </a:cubicBezTo>
                <a:cubicBezTo>
                  <a:pt x="1020" y="862"/>
                  <a:pt x="1038" y="855"/>
                  <a:pt x="1050" y="841"/>
                </a:cubicBezTo>
                <a:lnTo>
                  <a:pt x="1050" y="803"/>
                </a:lnTo>
                <a:lnTo>
                  <a:pt x="995" y="803"/>
                </a:lnTo>
                <a:lnTo>
                  <a:pt x="995" y="786"/>
                </a:lnTo>
                <a:close/>
                <a:moveTo>
                  <a:pt x="1177" y="718"/>
                </a:moveTo>
                <a:cubicBezTo>
                  <a:pt x="1139" y="721"/>
                  <a:pt x="1118" y="746"/>
                  <a:pt x="1114" y="791"/>
                </a:cubicBezTo>
                <a:cubicBezTo>
                  <a:pt x="1116" y="835"/>
                  <a:pt x="1137" y="858"/>
                  <a:pt x="1175" y="862"/>
                </a:cubicBezTo>
                <a:cubicBezTo>
                  <a:pt x="1215" y="860"/>
                  <a:pt x="1236" y="836"/>
                  <a:pt x="1238" y="791"/>
                </a:cubicBezTo>
                <a:cubicBezTo>
                  <a:pt x="1235" y="746"/>
                  <a:pt x="1214" y="721"/>
                  <a:pt x="1177" y="718"/>
                </a:cubicBezTo>
                <a:close/>
                <a:moveTo>
                  <a:pt x="1176" y="877"/>
                </a:moveTo>
                <a:cubicBezTo>
                  <a:pt x="1124" y="874"/>
                  <a:pt x="1097" y="846"/>
                  <a:pt x="1094" y="792"/>
                </a:cubicBezTo>
                <a:cubicBezTo>
                  <a:pt x="1097" y="734"/>
                  <a:pt x="1125" y="704"/>
                  <a:pt x="1178" y="701"/>
                </a:cubicBezTo>
                <a:cubicBezTo>
                  <a:pt x="1229" y="704"/>
                  <a:pt x="1256" y="734"/>
                  <a:pt x="1260" y="791"/>
                </a:cubicBezTo>
                <a:cubicBezTo>
                  <a:pt x="1257" y="846"/>
                  <a:pt x="1229" y="875"/>
                  <a:pt x="1176" y="877"/>
                </a:cubicBezTo>
                <a:close/>
                <a:moveTo>
                  <a:pt x="1279" y="704"/>
                </a:moveTo>
                <a:lnTo>
                  <a:pt x="1479" y="704"/>
                </a:lnTo>
                <a:lnTo>
                  <a:pt x="1479" y="716"/>
                </a:lnTo>
                <a:lnTo>
                  <a:pt x="1279" y="716"/>
                </a:lnTo>
                <a:lnTo>
                  <a:pt x="1279" y="704"/>
                </a:lnTo>
                <a:close/>
                <a:moveTo>
                  <a:pt x="1432" y="713"/>
                </a:moveTo>
                <a:lnTo>
                  <a:pt x="1445" y="713"/>
                </a:lnTo>
                <a:lnTo>
                  <a:pt x="1445" y="856"/>
                </a:lnTo>
                <a:cubicBezTo>
                  <a:pt x="1445" y="875"/>
                  <a:pt x="1436" y="884"/>
                  <a:pt x="1418" y="884"/>
                </a:cubicBezTo>
                <a:cubicBezTo>
                  <a:pt x="1410" y="884"/>
                  <a:pt x="1398" y="884"/>
                  <a:pt x="1384" y="883"/>
                </a:cubicBezTo>
                <a:cubicBezTo>
                  <a:pt x="1383" y="878"/>
                  <a:pt x="1382" y="873"/>
                  <a:pt x="1381" y="869"/>
                </a:cubicBezTo>
                <a:cubicBezTo>
                  <a:pt x="1392" y="870"/>
                  <a:pt x="1404" y="870"/>
                  <a:pt x="1416" y="870"/>
                </a:cubicBezTo>
                <a:cubicBezTo>
                  <a:pt x="1426" y="870"/>
                  <a:pt x="1432" y="865"/>
                  <a:pt x="1432" y="855"/>
                </a:cubicBezTo>
                <a:lnTo>
                  <a:pt x="1432" y="713"/>
                </a:lnTo>
                <a:close/>
                <a:moveTo>
                  <a:pt x="1301" y="750"/>
                </a:moveTo>
                <a:lnTo>
                  <a:pt x="1314" y="750"/>
                </a:lnTo>
                <a:lnTo>
                  <a:pt x="1314" y="831"/>
                </a:lnTo>
                <a:lnTo>
                  <a:pt x="1301" y="831"/>
                </a:lnTo>
                <a:lnTo>
                  <a:pt x="1301" y="750"/>
                </a:lnTo>
                <a:close/>
                <a:moveTo>
                  <a:pt x="1308" y="750"/>
                </a:moveTo>
                <a:lnTo>
                  <a:pt x="1382" y="750"/>
                </a:lnTo>
                <a:lnTo>
                  <a:pt x="1382" y="762"/>
                </a:lnTo>
                <a:lnTo>
                  <a:pt x="1308" y="762"/>
                </a:lnTo>
                <a:lnTo>
                  <a:pt x="1308" y="750"/>
                </a:lnTo>
                <a:close/>
                <a:moveTo>
                  <a:pt x="1376" y="750"/>
                </a:moveTo>
                <a:lnTo>
                  <a:pt x="1389" y="750"/>
                </a:lnTo>
                <a:lnTo>
                  <a:pt x="1389" y="831"/>
                </a:lnTo>
                <a:lnTo>
                  <a:pt x="1376" y="831"/>
                </a:lnTo>
                <a:lnTo>
                  <a:pt x="1376" y="750"/>
                </a:lnTo>
                <a:close/>
                <a:moveTo>
                  <a:pt x="1309" y="819"/>
                </a:moveTo>
                <a:lnTo>
                  <a:pt x="1382" y="819"/>
                </a:lnTo>
                <a:lnTo>
                  <a:pt x="1382" y="831"/>
                </a:lnTo>
                <a:lnTo>
                  <a:pt x="1309" y="831"/>
                </a:lnTo>
                <a:lnTo>
                  <a:pt x="1309" y="819"/>
                </a:lnTo>
                <a:close/>
                <a:moveTo>
                  <a:pt x="1577" y="690"/>
                </a:moveTo>
                <a:cubicBezTo>
                  <a:pt x="1588" y="705"/>
                  <a:pt x="1598" y="721"/>
                  <a:pt x="1607" y="738"/>
                </a:cubicBezTo>
                <a:lnTo>
                  <a:pt x="1595" y="745"/>
                </a:lnTo>
                <a:cubicBezTo>
                  <a:pt x="1586" y="729"/>
                  <a:pt x="1577" y="712"/>
                  <a:pt x="1567" y="697"/>
                </a:cubicBezTo>
                <a:lnTo>
                  <a:pt x="1577" y="690"/>
                </a:lnTo>
                <a:close/>
                <a:moveTo>
                  <a:pt x="1649" y="820"/>
                </a:moveTo>
                <a:cubicBezTo>
                  <a:pt x="1666" y="837"/>
                  <a:pt x="1682" y="854"/>
                  <a:pt x="1697" y="871"/>
                </a:cubicBezTo>
                <a:lnTo>
                  <a:pt x="1685" y="881"/>
                </a:lnTo>
                <a:cubicBezTo>
                  <a:pt x="1670" y="863"/>
                  <a:pt x="1655" y="845"/>
                  <a:pt x="1639" y="829"/>
                </a:cubicBezTo>
                <a:lnTo>
                  <a:pt x="1649" y="820"/>
                </a:lnTo>
                <a:close/>
                <a:moveTo>
                  <a:pt x="1514" y="698"/>
                </a:moveTo>
                <a:lnTo>
                  <a:pt x="1527" y="698"/>
                </a:lnTo>
                <a:lnTo>
                  <a:pt x="1527" y="845"/>
                </a:lnTo>
                <a:cubicBezTo>
                  <a:pt x="1545" y="835"/>
                  <a:pt x="1564" y="825"/>
                  <a:pt x="1583" y="814"/>
                </a:cubicBezTo>
                <a:cubicBezTo>
                  <a:pt x="1584" y="820"/>
                  <a:pt x="1584" y="824"/>
                  <a:pt x="1585" y="827"/>
                </a:cubicBezTo>
                <a:cubicBezTo>
                  <a:pt x="1566" y="838"/>
                  <a:pt x="1547" y="848"/>
                  <a:pt x="1528" y="859"/>
                </a:cubicBezTo>
                <a:cubicBezTo>
                  <a:pt x="1524" y="862"/>
                  <a:pt x="1520" y="865"/>
                  <a:pt x="1515" y="869"/>
                </a:cubicBezTo>
                <a:lnTo>
                  <a:pt x="1507" y="855"/>
                </a:lnTo>
                <a:cubicBezTo>
                  <a:pt x="1511" y="851"/>
                  <a:pt x="1514" y="845"/>
                  <a:pt x="1514" y="838"/>
                </a:cubicBezTo>
                <a:lnTo>
                  <a:pt x="1514" y="698"/>
                </a:lnTo>
                <a:close/>
                <a:moveTo>
                  <a:pt x="1653" y="692"/>
                </a:moveTo>
                <a:lnTo>
                  <a:pt x="1666" y="692"/>
                </a:lnTo>
                <a:lnTo>
                  <a:pt x="1666" y="729"/>
                </a:lnTo>
                <a:cubicBezTo>
                  <a:pt x="1666" y="771"/>
                  <a:pt x="1660" y="803"/>
                  <a:pt x="1647" y="826"/>
                </a:cubicBezTo>
                <a:cubicBezTo>
                  <a:pt x="1632" y="852"/>
                  <a:pt x="1607" y="873"/>
                  <a:pt x="1573" y="888"/>
                </a:cubicBezTo>
                <a:cubicBezTo>
                  <a:pt x="1571" y="884"/>
                  <a:pt x="1568" y="880"/>
                  <a:pt x="1565" y="876"/>
                </a:cubicBezTo>
                <a:cubicBezTo>
                  <a:pt x="1598" y="862"/>
                  <a:pt x="1622" y="843"/>
                  <a:pt x="1635" y="820"/>
                </a:cubicBezTo>
                <a:cubicBezTo>
                  <a:pt x="1647" y="800"/>
                  <a:pt x="1653" y="769"/>
                  <a:pt x="1653" y="729"/>
                </a:cubicBezTo>
                <a:lnTo>
                  <a:pt x="1653" y="692"/>
                </a:lnTo>
                <a:close/>
                <a:moveTo>
                  <a:pt x="1863" y="706"/>
                </a:moveTo>
                <a:lnTo>
                  <a:pt x="1874" y="706"/>
                </a:lnTo>
                <a:lnTo>
                  <a:pt x="1874" y="839"/>
                </a:lnTo>
                <a:lnTo>
                  <a:pt x="1863" y="839"/>
                </a:lnTo>
                <a:lnTo>
                  <a:pt x="1863" y="706"/>
                </a:lnTo>
                <a:close/>
                <a:moveTo>
                  <a:pt x="1897" y="689"/>
                </a:moveTo>
                <a:lnTo>
                  <a:pt x="1908" y="689"/>
                </a:lnTo>
                <a:lnTo>
                  <a:pt x="1908" y="862"/>
                </a:lnTo>
                <a:cubicBezTo>
                  <a:pt x="1908" y="878"/>
                  <a:pt x="1902" y="886"/>
                  <a:pt x="1888" y="886"/>
                </a:cubicBezTo>
                <a:cubicBezTo>
                  <a:pt x="1881" y="886"/>
                  <a:pt x="1874" y="886"/>
                  <a:pt x="1866" y="885"/>
                </a:cubicBezTo>
                <a:cubicBezTo>
                  <a:pt x="1865" y="881"/>
                  <a:pt x="1864" y="876"/>
                  <a:pt x="1863" y="872"/>
                </a:cubicBezTo>
                <a:cubicBezTo>
                  <a:pt x="1870" y="873"/>
                  <a:pt x="1877" y="873"/>
                  <a:pt x="1885" y="873"/>
                </a:cubicBezTo>
                <a:cubicBezTo>
                  <a:pt x="1893" y="873"/>
                  <a:pt x="1897" y="869"/>
                  <a:pt x="1897" y="860"/>
                </a:cubicBezTo>
                <a:lnTo>
                  <a:pt x="1897" y="689"/>
                </a:lnTo>
                <a:close/>
                <a:moveTo>
                  <a:pt x="1716" y="776"/>
                </a:moveTo>
                <a:lnTo>
                  <a:pt x="1856" y="776"/>
                </a:lnTo>
                <a:lnTo>
                  <a:pt x="1856" y="787"/>
                </a:lnTo>
                <a:lnTo>
                  <a:pt x="1716" y="787"/>
                </a:lnTo>
                <a:lnTo>
                  <a:pt x="1716" y="776"/>
                </a:lnTo>
                <a:close/>
                <a:moveTo>
                  <a:pt x="1736" y="697"/>
                </a:moveTo>
                <a:lnTo>
                  <a:pt x="1770" y="697"/>
                </a:lnTo>
                <a:lnTo>
                  <a:pt x="1770" y="708"/>
                </a:lnTo>
                <a:lnTo>
                  <a:pt x="1736" y="708"/>
                </a:lnTo>
                <a:lnTo>
                  <a:pt x="1736" y="697"/>
                </a:lnTo>
                <a:close/>
                <a:moveTo>
                  <a:pt x="1766" y="697"/>
                </a:moveTo>
                <a:lnTo>
                  <a:pt x="1776" y="697"/>
                </a:lnTo>
                <a:lnTo>
                  <a:pt x="1776" y="863"/>
                </a:lnTo>
                <a:cubicBezTo>
                  <a:pt x="1776" y="872"/>
                  <a:pt x="1772" y="878"/>
                  <a:pt x="1763" y="880"/>
                </a:cubicBezTo>
                <a:cubicBezTo>
                  <a:pt x="1760" y="881"/>
                  <a:pt x="1754" y="881"/>
                  <a:pt x="1744" y="881"/>
                </a:cubicBezTo>
                <a:cubicBezTo>
                  <a:pt x="1744" y="877"/>
                  <a:pt x="1743" y="873"/>
                  <a:pt x="1742" y="869"/>
                </a:cubicBezTo>
                <a:cubicBezTo>
                  <a:pt x="1749" y="870"/>
                  <a:pt x="1754" y="870"/>
                  <a:pt x="1758" y="870"/>
                </a:cubicBezTo>
                <a:cubicBezTo>
                  <a:pt x="1763" y="870"/>
                  <a:pt x="1766" y="867"/>
                  <a:pt x="1766" y="861"/>
                </a:cubicBezTo>
                <a:lnTo>
                  <a:pt x="1766" y="697"/>
                </a:lnTo>
                <a:close/>
                <a:moveTo>
                  <a:pt x="1732" y="697"/>
                </a:moveTo>
                <a:lnTo>
                  <a:pt x="1743" y="697"/>
                </a:lnTo>
                <a:lnTo>
                  <a:pt x="1743" y="798"/>
                </a:lnTo>
                <a:cubicBezTo>
                  <a:pt x="1743" y="836"/>
                  <a:pt x="1737" y="865"/>
                  <a:pt x="1725" y="886"/>
                </a:cubicBezTo>
                <a:cubicBezTo>
                  <a:pt x="1723" y="884"/>
                  <a:pt x="1720" y="880"/>
                  <a:pt x="1717" y="876"/>
                </a:cubicBezTo>
                <a:cubicBezTo>
                  <a:pt x="1727" y="859"/>
                  <a:pt x="1732" y="832"/>
                  <a:pt x="1732" y="798"/>
                </a:cubicBezTo>
                <a:lnTo>
                  <a:pt x="1732" y="697"/>
                </a:lnTo>
                <a:close/>
                <a:moveTo>
                  <a:pt x="1801" y="697"/>
                </a:moveTo>
                <a:lnTo>
                  <a:pt x="1839" y="697"/>
                </a:lnTo>
                <a:lnTo>
                  <a:pt x="1839" y="708"/>
                </a:lnTo>
                <a:lnTo>
                  <a:pt x="1801" y="708"/>
                </a:lnTo>
                <a:lnTo>
                  <a:pt x="1801" y="697"/>
                </a:lnTo>
                <a:close/>
                <a:moveTo>
                  <a:pt x="1834" y="697"/>
                </a:moveTo>
                <a:lnTo>
                  <a:pt x="1845" y="697"/>
                </a:lnTo>
                <a:lnTo>
                  <a:pt x="1845" y="861"/>
                </a:lnTo>
                <a:cubicBezTo>
                  <a:pt x="1845" y="875"/>
                  <a:pt x="1840" y="882"/>
                  <a:pt x="1828" y="882"/>
                </a:cubicBezTo>
                <a:cubicBezTo>
                  <a:pt x="1822" y="882"/>
                  <a:pt x="1815" y="882"/>
                  <a:pt x="1808" y="882"/>
                </a:cubicBezTo>
                <a:cubicBezTo>
                  <a:pt x="1808" y="879"/>
                  <a:pt x="1807" y="875"/>
                  <a:pt x="1806" y="870"/>
                </a:cubicBezTo>
                <a:cubicBezTo>
                  <a:pt x="1813" y="871"/>
                  <a:pt x="1819" y="871"/>
                  <a:pt x="1825" y="871"/>
                </a:cubicBezTo>
                <a:cubicBezTo>
                  <a:pt x="1831" y="871"/>
                  <a:pt x="1834" y="867"/>
                  <a:pt x="1834" y="859"/>
                </a:cubicBezTo>
                <a:lnTo>
                  <a:pt x="1834" y="697"/>
                </a:lnTo>
                <a:close/>
                <a:moveTo>
                  <a:pt x="1797" y="697"/>
                </a:moveTo>
                <a:lnTo>
                  <a:pt x="1808" y="697"/>
                </a:lnTo>
                <a:lnTo>
                  <a:pt x="1808" y="798"/>
                </a:lnTo>
                <a:cubicBezTo>
                  <a:pt x="1808" y="836"/>
                  <a:pt x="1802" y="865"/>
                  <a:pt x="1790" y="887"/>
                </a:cubicBezTo>
                <a:cubicBezTo>
                  <a:pt x="1788" y="884"/>
                  <a:pt x="1785" y="880"/>
                  <a:pt x="1782" y="876"/>
                </a:cubicBezTo>
                <a:cubicBezTo>
                  <a:pt x="1792" y="859"/>
                  <a:pt x="1797" y="832"/>
                  <a:pt x="1797" y="798"/>
                </a:cubicBezTo>
                <a:lnTo>
                  <a:pt x="1797" y="697"/>
                </a:lnTo>
                <a:close/>
                <a:moveTo>
                  <a:pt x="1946" y="698"/>
                </a:moveTo>
                <a:lnTo>
                  <a:pt x="1957" y="698"/>
                </a:lnTo>
                <a:lnTo>
                  <a:pt x="1957" y="888"/>
                </a:lnTo>
                <a:lnTo>
                  <a:pt x="1946" y="888"/>
                </a:lnTo>
                <a:lnTo>
                  <a:pt x="1946" y="698"/>
                </a:lnTo>
                <a:close/>
                <a:moveTo>
                  <a:pt x="1950" y="698"/>
                </a:moveTo>
                <a:lnTo>
                  <a:pt x="2001" y="698"/>
                </a:lnTo>
                <a:lnTo>
                  <a:pt x="2001" y="710"/>
                </a:lnTo>
                <a:cubicBezTo>
                  <a:pt x="1996" y="728"/>
                  <a:pt x="1991" y="748"/>
                  <a:pt x="1985" y="770"/>
                </a:cubicBezTo>
                <a:cubicBezTo>
                  <a:pt x="1996" y="787"/>
                  <a:pt x="2001" y="803"/>
                  <a:pt x="2001" y="819"/>
                </a:cubicBezTo>
                <a:cubicBezTo>
                  <a:pt x="2001" y="842"/>
                  <a:pt x="1994" y="854"/>
                  <a:pt x="1979" y="854"/>
                </a:cubicBezTo>
                <a:cubicBezTo>
                  <a:pt x="1977" y="854"/>
                  <a:pt x="1973" y="854"/>
                  <a:pt x="1968" y="854"/>
                </a:cubicBezTo>
                <a:cubicBezTo>
                  <a:pt x="1967" y="849"/>
                  <a:pt x="1966" y="845"/>
                  <a:pt x="1965" y="842"/>
                </a:cubicBezTo>
                <a:cubicBezTo>
                  <a:pt x="1969" y="842"/>
                  <a:pt x="1973" y="842"/>
                  <a:pt x="1977" y="842"/>
                </a:cubicBezTo>
                <a:cubicBezTo>
                  <a:pt x="1986" y="842"/>
                  <a:pt x="1990" y="834"/>
                  <a:pt x="1990" y="819"/>
                </a:cubicBezTo>
                <a:cubicBezTo>
                  <a:pt x="1990" y="805"/>
                  <a:pt x="1984" y="790"/>
                  <a:pt x="1973" y="772"/>
                </a:cubicBezTo>
                <a:cubicBezTo>
                  <a:pt x="1979" y="749"/>
                  <a:pt x="1985" y="729"/>
                  <a:pt x="1990" y="710"/>
                </a:cubicBezTo>
                <a:lnTo>
                  <a:pt x="1950" y="710"/>
                </a:lnTo>
                <a:lnTo>
                  <a:pt x="1950" y="698"/>
                </a:lnTo>
                <a:close/>
                <a:moveTo>
                  <a:pt x="2028" y="755"/>
                </a:moveTo>
                <a:lnTo>
                  <a:pt x="2111" y="755"/>
                </a:lnTo>
                <a:lnTo>
                  <a:pt x="2111" y="766"/>
                </a:lnTo>
                <a:lnTo>
                  <a:pt x="2028" y="766"/>
                </a:lnTo>
                <a:lnTo>
                  <a:pt x="2028" y="755"/>
                </a:lnTo>
                <a:close/>
                <a:moveTo>
                  <a:pt x="2007" y="796"/>
                </a:moveTo>
                <a:lnTo>
                  <a:pt x="2132" y="796"/>
                </a:lnTo>
                <a:lnTo>
                  <a:pt x="2132" y="807"/>
                </a:lnTo>
                <a:lnTo>
                  <a:pt x="2007" y="807"/>
                </a:lnTo>
                <a:lnTo>
                  <a:pt x="2007" y="796"/>
                </a:lnTo>
                <a:close/>
                <a:moveTo>
                  <a:pt x="2064" y="758"/>
                </a:moveTo>
                <a:lnTo>
                  <a:pt x="2076" y="758"/>
                </a:lnTo>
                <a:lnTo>
                  <a:pt x="2076" y="862"/>
                </a:lnTo>
                <a:cubicBezTo>
                  <a:pt x="2076" y="877"/>
                  <a:pt x="2069" y="884"/>
                  <a:pt x="2055" y="884"/>
                </a:cubicBezTo>
                <a:cubicBezTo>
                  <a:pt x="2051" y="884"/>
                  <a:pt x="2046" y="884"/>
                  <a:pt x="2040" y="884"/>
                </a:cubicBezTo>
                <a:cubicBezTo>
                  <a:pt x="2040" y="880"/>
                  <a:pt x="2039" y="876"/>
                  <a:pt x="2038" y="871"/>
                </a:cubicBezTo>
                <a:cubicBezTo>
                  <a:pt x="2044" y="872"/>
                  <a:pt x="2049" y="872"/>
                  <a:pt x="2055" y="872"/>
                </a:cubicBezTo>
                <a:cubicBezTo>
                  <a:pt x="2061" y="872"/>
                  <a:pt x="2064" y="869"/>
                  <a:pt x="2064" y="862"/>
                </a:cubicBezTo>
                <a:lnTo>
                  <a:pt x="2064" y="758"/>
                </a:lnTo>
                <a:close/>
                <a:moveTo>
                  <a:pt x="2030" y="822"/>
                </a:moveTo>
                <a:lnTo>
                  <a:pt x="2040" y="829"/>
                </a:lnTo>
                <a:cubicBezTo>
                  <a:pt x="2028" y="846"/>
                  <a:pt x="2016" y="862"/>
                  <a:pt x="2003" y="875"/>
                </a:cubicBezTo>
                <a:cubicBezTo>
                  <a:pt x="2001" y="873"/>
                  <a:pt x="1998" y="870"/>
                  <a:pt x="1994" y="867"/>
                </a:cubicBezTo>
                <a:cubicBezTo>
                  <a:pt x="2008" y="853"/>
                  <a:pt x="2020" y="838"/>
                  <a:pt x="2030" y="822"/>
                </a:cubicBezTo>
                <a:close/>
                <a:moveTo>
                  <a:pt x="2108" y="824"/>
                </a:moveTo>
                <a:cubicBezTo>
                  <a:pt x="2118" y="838"/>
                  <a:pt x="2128" y="852"/>
                  <a:pt x="2138" y="866"/>
                </a:cubicBezTo>
                <a:lnTo>
                  <a:pt x="2127" y="874"/>
                </a:lnTo>
                <a:cubicBezTo>
                  <a:pt x="2118" y="860"/>
                  <a:pt x="2108" y="845"/>
                  <a:pt x="2098" y="831"/>
                </a:cubicBezTo>
                <a:lnTo>
                  <a:pt x="2108" y="824"/>
                </a:lnTo>
                <a:close/>
                <a:moveTo>
                  <a:pt x="2077" y="688"/>
                </a:moveTo>
                <a:lnTo>
                  <a:pt x="2074" y="694"/>
                </a:lnTo>
                <a:cubicBezTo>
                  <a:pt x="2092" y="720"/>
                  <a:pt x="2115" y="740"/>
                  <a:pt x="2143" y="756"/>
                </a:cubicBezTo>
                <a:cubicBezTo>
                  <a:pt x="2141" y="759"/>
                  <a:pt x="2138" y="762"/>
                  <a:pt x="2135" y="767"/>
                </a:cubicBezTo>
                <a:cubicBezTo>
                  <a:pt x="2109" y="750"/>
                  <a:pt x="2087" y="730"/>
                  <a:pt x="2068" y="705"/>
                </a:cubicBezTo>
                <a:cubicBezTo>
                  <a:pt x="2055" y="729"/>
                  <a:pt x="2033" y="750"/>
                  <a:pt x="2004" y="768"/>
                </a:cubicBezTo>
                <a:cubicBezTo>
                  <a:pt x="2002" y="765"/>
                  <a:pt x="1999" y="762"/>
                  <a:pt x="1996" y="759"/>
                </a:cubicBezTo>
                <a:cubicBezTo>
                  <a:pt x="2028" y="740"/>
                  <a:pt x="2051" y="716"/>
                  <a:pt x="2064" y="688"/>
                </a:cubicBezTo>
                <a:lnTo>
                  <a:pt x="2077" y="688"/>
                </a:lnTo>
                <a:close/>
              </a:path>
            </a:pathLst>
          </a:custGeom>
          <a:solidFill>
            <a:srgbClr val="4EAAD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281"/>
          <p:cNvGrpSpPr/>
          <p:nvPr/>
        </p:nvGrpSpPr>
        <p:grpSpPr>
          <a:xfrm rot="16200000" flipV="1">
            <a:off x="5524166" y="2679427"/>
            <a:ext cx="2700487" cy="1180070"/>
            <a:chOff x="1832741" y="1770381"/>
            <a:chExt cx="1685860" cy="736694"/>
          </a:xfrm>
          <a:solidFill>
            <a:schemeClr val="accent1"/>
          </a:solidFill>
          <a:effectLst>
            <a:outerShdw dist="381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9" name="직사각형 290"/>
            <p:cNvSpPr/>
            <p:nvPr/>
          </p:nvSpPr>
          <p:spPr>
            <a:xfrm>
              <a:off x="1832741" y="2387075"/>
              <a:ext cx="1344824" cy="1200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dirty="0">
                  <a:solidFill>
                    <a:prstClr val="white"/>
                  </a:solidFill>
                  <a:latin typeface="Roboto Condensed Light" charset="0"/>
                </a:rPr>
                <a:t> </a:t>
              </a: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10" name="도넛 9"/>
            <p:cNvSpPr/>
            <p:nvPr/>
          </p:nvSpPr>
          <p:spPr>
            <a:xfrm rot="5400000">
              <a:off x="3177563" y="2267074"/>
              <a:ext cx="240000" cy="240000"/>
            </a:xfrm>
            <a:custGeom>
              <a:avLst/>
              <a:gdLst/>
              <a:ahLst/>
              <a:cxnLst/>
              <a:rect l="l" t="t" r="r" b="b"/>
              <a:pathLst>
                <a:path w="900000" h="900000">
                  <a:moveTo>
                    <a:pt x="0" y="0"/>
                  </a:moveTo>
                  <a:cubicBezTo>
                    <a:pt x="497056" y="0"/>
                    <a:pt x="900000" y="402944"/>
                    <a:pt x="900000" y="900000"/>
                  </a:cubicBezTo>
                  <a:lnTo>
                    <a:pt x="450000" y="900000"/>
                  </a:lnTo>
                  <a:cubicBezTo>
                    <a:pt x="450000" y="651472"/>
                    <a:pt x="248528" y="450000"/>
                    <a:pt x="0" y="45000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11" name="직사각형 292"/>
            <p:cNvSpPr/>
            <p:nvPr/>
          </p:nvSpPr>
          <p:spPr>
            <a:xfrm rot="16200000">
              <a:off x="3267563" y="2117074"/>
              <a:ext cx="180000" cy="1200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dirty="0">
                  <a:solidFill>
                    <a:prstClr val="white"/>
                  </a:solidFill>
                  <a:latin typeface="Roboto Condensed Light" charset="0"/>
                </a:rPr>
                <a:t> </a:t>
              </a: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12" name="이등변 삼각형 293"/>
            <p:cNvSpPr/>
            <p:nvPr/>
          </p:nvSpPr>
          <p:spPr>
            <a:xfrm>
              <a:off x="3196525" y="1770381"/>
              <a:ext cx="322076" cy="316693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</p:grpSp>
      <p:grpSp>
        <p:nvGrpSpPr>
          <p:cNvPr id="13" name="그룹 281"/>
          <p:cNvGrpSpPr/>
          <p:nvPr/>
        </p:nvGrpSpPr>
        <p:grpSpPr>
          <a:xfrm rot="16200000" flipV="1">
            <a:off x="6145719" y="3026021"/>
            <a:ext cx="2007304" cy="1180070"/>
            <a:chOff x="2265481" y="1770381"/>
            <a:chExt cx="1253120" cy="736694"/>
          </a:xfrm>
          <a:solidFill>
            <a:srgbClr val="006BB7"/>
          </a:solidFill>
          <a:effectLst>
            <a:outerShdw dist="381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4" name="직사각형 290"/>
            <p:cNvSpPr/>
            <p:nvPr/>
          </p:nvSpPr>
          <p:spPr>
            <a:xfrm>
              <a:off x="2265481" y="2387075"/>
              <a:ext cx="912083" cy="1200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dirty="0">
                  <a:solidFill>
                    <a:prstClr val="white"/>
                  </a:solidFill>
                  <a:latin typeface="Roboto Condensed Light" charset="0"/>
                </a:rPr>
                <a:t> </a:t>
              </a: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15" name="도넛 9"/>
            <p:cNvSpPr/>
            <p:nvPr/>
          </p:nvSpPr>
          <p:spPr>
            <a:xfrm rot="5400000">
              <a:off x="3177563" y="2267074"/>
              <a:ext cx="240000" cy="240000"/>
            </a:xfrm>
            <a:custGeom>
              <a:avLst/>
              <a:gdLst/>
              <a:ahLst/>
              <a:cxnLst/>
              <a:rect l="l" t="t" r="r" b="b"/>
              <a:pathLst>
                <a:path w="900000" h="900000">
                  <a:moveTo>
                    <a:pt x="0" y="0"/>
                  </a:moveTo>
                  <a:cubicBezTo>
                    <a:pt x="497056" y="0"/>
                    <a:pt x="900000" y="402944"/>
                    <a:pt x="900000" y="900000"/>
                  </a:cubicBezTo>
                  <a:lnTo>
                    <a:pt x="450000" y="900000"/>
                  </a:lnTo>
                  <a:cubicBezTo>
                    <a:pt x="450000" y="651472"/>
                    <a:pt x="248528" y="450000"/>
                    <a:pt x="0" y="45000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16" name="직사각형 292"/>
            <p:cNvSpPr/>
            <p:nvPr/>
          </p:nvSpPr>
          <p:spPr>
            <a:xfrm rot="16200000">
              <a:off x="3267563" y="2117074"/>
              <a:ext cx="180000" cy="1200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dirty="0">
                  <a:solidFill>
                    <a:prstClr val="white"/>
                  </a:solidFill>
                  <a:latin typeface="Roboto Condensed Light" charset="0"/>
                </a:rPr>
                <a:t> </a:t>
              </a: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17" name="이등변 삼각형 293"/>
            <p:cNvSpPr/>
            <p:nvPr/>
          </p:nvSpPr>
          <p:spPr>
            <a:xfrm>
              <a:off x="3196525" y="1770381"/>
              <a:ext cx="322076" cy="316693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</p:grpSp>
      <p:grpSp>
        <p:nvGrpSpPr>
          <p:cNvPr id="18" name="그룹 281"/>
          <p:cNvGrpSpPr/>
          <p:nvPr/>
        </p:nvGrpSpPr>
        <p:grpSpPr>
          <a:xfrm rot="16200000" flipV="1">
            <a:off x="6753909" y="3372613"/>
            <a:ext cx="1314120" cy="1180070"/>
            <a:chOff x="2698222" y="1770381"/>
            <a:chExt cx="820379" cy="736694"/>
          </a:xfrm>
          <a:solidFill>
            <a:schemeClr val="accent1"/>
          </a:solidFill>
          <a:effectLst>
            <a:outerShdw dist="381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9" name="직사각형 290"/>
            <p:cNvSpPr/>
            <p:nvPr/>
          </p:nvSpPr>
          <p:spPr>
            <a:xfrm>
              <a:off x="2698222" y="2387075"/>
              <a:ext cx="479342" cy="1200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dirty="0">
                  <a:solidFill>
                    <a:prstClr val="white"/>
                  </a:solidFill>
                  <a:latin typeface="Roboto Condensed Light" charset="0"/>
                </a:rPr>
                <a:t> </a:t>
              </a: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20" name="도넛 9"/>
            <p:cNvSpPr/>
            <p:nvPr/>
          </p:nvSpPr>
          <p:spPr>
            <a:xfrm rot="5400000">
              <a:off x="3177563" y="2267074"/>
              <a:ext cx="240000" cy="240000"/>
            </a:xfrm>
            <a:custGeom>
              <a:avLst/>
              <a:gdLst/>
              <a:ahLst/>
              <a:cxnLst/>
              <a:rect l="l" t="t" r="r" b="b"/>
              <a:pathLst>
                <a:path w="900000" h="900000">
                  <a:moveTo>
                    <a:pt x="0" y="0"/>
                  </a:moveTo>
                  <a:cubicBezTo>
                    <a:pt x="497056" y="0"/>
                    <a:pt x="900000" y="402944"/>
                    <a:pt x="900000" y="900000"/>
                  </a:cubicBezTo>
                  <a:lnTo>
                    <a:pt x="450000" y="900000"/>
                  </a:lnTo>
                  <a:cubicBezTo>
                    <a:pt x="450000" y="651472"/>
                    <a:pt x="248528" y="450000"/>
                    <a:pt x="0" y="45000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21" name="직사각형 292"/>
            <p:cNvSpPr/>
            <p:nvPr/>
          </p:nvSpPr>
          <p:spPr>
            <a:xfrm rot="16200000">
              <a:off x="3267563" y="2117074"/>
              <a:ext cx="180000" cy="1200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dirty="0">
                  <a:solidFill>
                    <a:prstClr val="white"/>
                  </a:solidFill>
                  <a:latin typeface="Roboto Condensed Light" charset="0"/>
                </a:rPr>
                <a:t> </a:t>
              </a: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22" name="이등변 삼각형 293"/>
            <p:cNvSpPr/>
            <p:nvPr/>
          </p:nvSpPr>
          <p:spPr>
            <a:xfrm>
              <a:off x="3196525" y="1770381"/>
              <a:ext cx="322076" cy="316693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</p:grpSp>
      <p:grpSp>
        <p:nvGrpSpPr>
          <p:cNvPr id="23" name="그룹 281"/>
          <p:cNvGrpSpPr/>
          <p:nvPr/>
        </p:nvGrpSpPr>
        <p:grpSpPr>
          <a:xfrm rot="5400000" flipH="1" flipV="1">
            <a:off x="4020970" y="2679428"/>
            <a:ext cx="2700489" cy="1180068"/>
            <a:chOff x="1832740" y="1770381"/>
            <a:chExt cx="1685861" cy="736693"/>
          </a:xfrm>
          <a:solidFill>
            <a:schemeClr val="accent1"/>
          </a:solidFill>
          <a:effectLst>
            <a:outerShdw dist="381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24" name="직사각형 290"/>
            <p:cNvSpPr/>
            <p:nvPr/>
          </p:nvSpPr>
          <p:spPr>
            <a:xfrm>
              <a:off x="1832740" y="2387074"/>
              <a:ext cx="1344825" cy="1200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dirty="0">
                  <a:solidFill>
                    <a:prstClr val="white"/>
                  </a:solidFill>
                  <a:latin typeface="Roboto Condensed Light" charset="0"/>
                </a:rPr>
                <a:t> </a:t>
              </a: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25" name="도넛 9"/>
            <p:cNvSpPr/>
            <p:nvPr/>
          </p:nvSpPr>
          <p:spPr>
            <a:xfrm rot="5400000">
              <a:off x="3177563" y="2267074"/>
              <a:ext cx="240000" cy="240000"/>
            </a:xfrm>
            <a:custGeom>
              <a:avLst/>
              <a:gdLst/>
              <a:ahLst/>
              <a:cxnLst/>
              <a:rect l="l" t="t" r="r" b="b"/>
              <a:pathLst>
                <a:path w="900000" h="900000">
                  <a:moveTo>
                    <a:pt x="0" y="0"/>
                  </a:moveTo>
                  <a:cubicBezTo>
                    <a:pt x="497056" y="0"/>
                    <a:pt x="900000" y="402944"/>
                    <a:pt x="900000" y="900000"/>
                  </a:cubicBezTo>
                  <a:lnTo>
                    <a:pt x="450000" y="900000"/>
                  </a:lnTo>
                  <a:cubicBezTo>
                    <a:pt x="450000" y="651472"/>
                    <a:pt x="248528" y="450000"/>
                    <a:pt x="0" y="45000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26" name="직사각형 292"/>
            <p:cNvSpPr/>
            <p:nvPr/>
          </p:nvSpPr>
          <p:spPr>
            <a:xfrm rot="16200000">
              <a:off x="3267563" y="2117074"/>
              <a:ext cx="180000" cy="1200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dirty="0">
                  <a:solidFill>
                    <a:prstClr val="white"/>
                  </a:solidFill>
                  <a:latin typeface="Roboto Condensed Light" charset="0"/>
                </a:rPr>
                <a:t> </a:t>
              </a: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27" name="이등변 삼각형 293"/>
            <p:cNvSpPr/>
            <p:nvPr/>
          </p:nvSpPr>
          <p:spPr>
            <a:xfrm>
              <a:off x="3196525" y="1770381"/>
              <a:ext cx="322076" cy="316693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</p:grpSp>
      <p:grpSp>
        <p:nvGrpSpPr>
          <p:cNvPr id="28" name="그룹 281"/>
          <p:cNvGrpSpPr/>
          <p:nvPr/>
        </p:nvGrpSpPr>
        <p:grpSpPr>
          <a:xfrm rot="5400000" flipH="1" flipV="1">
            <a:off x="4101094" y="3026021"/>
            <a:ext cx="2007304" cy="1180070"/>
            <a:chOff x="2265481" y="1770381"/>
            <a:chExt cx="1253120" cy="736694"/>
          </a:xfrm>
          <a:solidFill>
            <a:srgbClr val="006BB7"/>
          </a:solidFill>
          <a:effectLst>
            <a:outerShdw dist="381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29" name="직사각형 290"/>
            <p:cNvSpPr/>
            <p:nvPr/>
          </p:nvSpPr>
          <p:spPr>
            <a:xfrm>
              <a:off x="2265481" y="2387075"/>
              <a:ext cx="912083" cy="1200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dirty="0">
                  <a:solidFill>
                    <a:prstClr val="white"/>
                  </a:solidFill>
                  <a:latin typeface="Roboto Condensed Light" charset="0"/>
                </a:rPr>
                <a:t> </a:t>
              </a: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30" name="도넛 9"/>
            <p:cNvSpPr/>
            <p:nvPr/>
          </p:nvSpPr>
          <p:spPr>
            <a:xfrm rot="5400000">
              <a:off x="3177563" y="2267074"/>
              <a:ext cx="240000" cy="240000"/>
            </a:xfrm>
            <a:custGeom>
              <a:avLst/>
              <a:gdLst/>
              <a:ahLst/>
              <a:cxnLst/>
              <a:rect l="l" t="t" r="r" b="b"/>
              <a:pathLst>
                <a:path w="900000" h="900000">
                  <a:moveTo>
                    <a:pt x="0" y="0"/>
                  </a:moveTo>
                  <a:cubicBezTo>
                    <a:pt x="497056" y="0"/>
                    <a:pt x="900000" y="402944"/>
                    <a:pt x="900000" y="900000"/>
                  </a:cubicBezTo>
                  <a:lnTo>
                    <a:pt x="450000" y="900000"/>
                  </a:lnTo>
                  <a:cubicBezTo>
                    <a:pt x="450000" y="651472"/>
                    <a:pt x="248528" y="450000"/>
                    <a:pt x="0" y="45000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31" name="직사각형 292"/>
            <p:cNvSpPr/>
            <p:nvPr/>
          </p:nvSpPr>
          <p:spPr>
            <a:xfrm rot="16200000">
              <a:off x="3267563" y="2117074"/>
              <a:ext cx="180000" cy="1200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dirty="0">
                  <a:solidFill>
                    <a:prstClr val="white"/>
                  </a:solidFill>
                  <a:latin typeface="Roboto Condensed Light" charset="0"/>
                </a:rPr>
                <a:t> </a:t>
              </a: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32" name="이등변 삼각형 293"/>
            <p:cNvSpPr/>
            <p:nvPr/>
          </p:nvSpPr>
          <p:spPr>
            <a:xfrm>
              <a:off x="3196525" y="1770381"/>
              <a:ext cx="322076" cy="316693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</p:grpSp>
      <p:grpSp>
        <p:nvGrpSpPr>
          <p:cNvPr id="33" name="그룹 281"/>
          <p:cNvGrpSpPr/>
          <p:nvPr/>
        </p:nvGrpSpPr>
        <p:grpSpPr>
          <a:xfrm rot="5400000" flipH="1" flipV="1">
            <a:off x="4184658" y="3372613"/>
            <a:ext cx="1314120" cy="1180070"/>
            <a:chOff x="2698222" y="1770381"/>
            <a:chExt cx="820379" cy="736694"/>
          </a:xfrm>
          <a:solidFill>
            <a:schemeClr val="accent1"/>
          </a:solidFill>
          <a:effectLst>
            <a:outerShdw dist="381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34" name="직사각형 290"/>
            <p:cNvSpPr/>
            <p:nvPr/>
          </p:nvSpPr>
          <p:spPr>
            <a:xfrm>
              <a:off x="2698222" y="2387075"/>
              <a:ext cx="479342" cy="1200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dirty="0">
                  <a:solidFill>
                    <a:prstClr val="white"/>
                  </a:solidFill>
                  <a:latin typeface="Roboto Condensed Light" charset="0"/>
                </a:rPr>
                <a:t> </a:t>
              </a: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35" name="도넛 9"/>
            <p:cNvSpPr/>
            <p:nvPr/>
          </p:nvSpPr>
          <p:spPr>
            <a:xfrm rot="5400000">
              <a:off x="3177563" y="2267074"/>
              <a:ext cx="240000" cy="240000"/>
            </a:xfrm>
            <a:custGeom>
              <a:avLst/>
              <a:gdLst/>
              <a:ahLst/>
              <a:cxnLst/>
              <a:rect l="l" t="t" r="r" b="b"/>
              <a:pathLst>
                <a:path w="900000" h="900000">
                  <a:moveTo>
                    <a:pt x="0" y="0"/>
                  </a:moveTo>
                  <a:cubicBezTo>
                    <a:pt x="497056" y="0"/>
                    <a:pt x="900000" y="402944"/>
                    <a:pt x="900000" y="900000"/>
                  </a:cubicBezTo>
                  <a:lnTo>
                    <a:pt x="450000" y="900000"/>
                  </a:lnTo>
                  <a:cubicBezTo>
                    <a:pt x="450000" y="651472"/>
                    <a:pt x="248528" y="450000"/>
                    <a:pt x="0" y="45000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36" name="직사각형 292"/>
            <p:cNvSpPr/>
            <p:nvPr/>
          </p:nvSpPr>
          <p:spPr>
            <a:xfrm rot="16200000">
              <a:off x="3267563" y="2117074"/>
              <a:ext cx="180000" cy="1200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dirty="0">
                  <a:solidFill>
                    <a:prstClr val="white"/>
                  </a:solidFill>
                  <a:latin typeface="Roboto Condensed Light" charset="0"/>
                </a:rPr>
                <a:t> </a:t>
              </a: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  <p:sp>
          <p:nvSpPr>
            <p:cNvPr id="37" name="이등변 삼각형 293"/>
            <p:cNvSpPr/>
            <p:nvPr/>
          </p:nvSpPr>
          <p:spPr>
            <a:xfrm>
              <a:off x="3196525" y="1770381"/>
              <a:ext cx="322076" cy="316693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dirty="0">
                <a:solidFill>
                  <a:prstClr val="white"/>
                </a:solidFill>
                <a:latin typeface="Roboto Condensed Light" charset="0"/>
              </a:endParaRPr>
            </a:p>
          </p:txBody>
        </p:sp>
      </p:grpSp>
      <p:grpSp>
        <p:nvGrpSpPr>
          <p:cNvPr id="38" name="그룹 28"/>
          <p:cNvGrpSpPr/>
          <p:nvPr/>
        </p:nvGrpSpPr>
        <p:grpSpPr>
          <a:xfrm>
            <a:off x="4881638" y="3528629"/>
            <a:ext cx="2440661" cy="2901109"/>
            <a:chOff x="5001761" y="2576825"/>
            <a:chExt cx="1495013" cy="2217799"/>
          </a:xfrm>
          <a:effectLst>
            <a:outerShdw dist="381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39" name="사다리꼴 144"/>
            <p:cNvSpPr/>
            <p:nvPr/>
          </p:nvSpPr>
          <p:spPr>
            <a:xfrm rot="10800000">
              <a:off x="5001761" y="3501559"/>
              <a:ext cx="1495012" cy="80825"/>
            </a:xfrm>
            <a:prstGeom prst="trapezoid">
              <a:avLst>
                <a:gd name="adj" fmla="val 75086"/>
              </a:avLst>
            </a:prstGeom>
            <a:pattFill prst="dkDnDiag">
              <a:fgClr>
                <a:schemeClr val="accent1">
                  <a:lumMod val="50000"/>
                </a:schemeClr>
              </a:fgClr>
              <a:bgClr>
                <a:schemeClr val="accent1">
                  <a:lumMod val="75000"/>
                </a:schemeClr>
              </a:bgClr>
            </a:pattFill>
            <a:ln w="3175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sz="2000" dirty="0">
                <a:solidFill>
                  <a:prstClr val="black"/>
                </a:solidFill>
                <a:latin typeface="Roboto Condensed Light" charset="0"/>
              </a:endParaRPr>
            </a:p>
          </p:txBody>
        </p:sp>
        <p:sp>
          <p:nvSpPr>
            <p:cNvPr id="40" name="사다리꼴 145"/>
            <p:cNvSpPr/>
            <p:nvPr/>
          </p:nvSpPr>
          <p:spPr>
            <a:xfrm rot="10800000">
              <a:off x="5280088" y="4713799"/>
              <a:ext cx="945991" cy="80825"/>
            </a:xfrm>
            <a:prstGeom prst="trapezoid">
              <a:avLst>
                <a:gd name="adj" fmla="val 75086"/>
              </a:avLst>
            </a:prstGeom>
            <a:pattFill prst="dkDnDiag">
              <a:fgClr>
                <a:schemeClr val="accent1">
                  <a:lumMod val="50000"/>
                </a:schemeClr>
              </a:fgClr>
              <a:bgClr>
                <a:schemeClr val="accent1">
                  <a:lumMod val="75000"/>
                </a:schemeClr>
              </a:bgClr>
            </a:pattFill>
            <a:ln w="3175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ko-KR" altLang="en-US" sz="2000" dirty="0">
                <a:solidFill>
                  <a:prstClr val="black"/>
                </a:solidFill>
                <a:latin typeface="Roboto Condensed Light" charset="0"/>
              </a:endParaRPr>
            </a:p>
          </p:txBody>
        </p:sp>
        <p:sp>
          <p:nvSpPr>
            <p:cNvPr id="41" name="위쪽 화살표 77"/>
            <p:cNvSpPr/>
            <p:nvPr/>
          </p:nvSpPr>
          <p:spPr>
            <a:xfrm>
              <a:off x="5001762" y="2576825"/>
              <a:ext cx="1495012" cy="2134839"/>
            </a:xfrm>
            <a:prstGeom prst="upArrow">
              <a:avLst>
                <a:gd name="adj1" fmla="val 63377"/>
                <a:gd name="adj2" fmla="val 50000"/>
              </a:avLst>
            </a:prstGeom>
            <a:solidFill>
              <a:schemeClr val="accent1"/>
            </a:solidFill>
            <a:ln w="3175" cap="flat" cmpd="sng" algn="ctr">
              <a:noFill/>
              <a:prstDash val="solid"/>
            </a:ln>
            <a:effectLst>
              <a:outerShdw dist="25400" dir="5400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457200" numCol="1" spcCol="0" rtlCol="0" fromWordArt="0" anchor="ctr" anchorCtr="0" forceAA="0" compatLnSpc="1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zh-CN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zh-CN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zh-CN" sz="1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3934913" y="2015937"/>
            <a:ext cx="1819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r>
              <a:rPr lang="en-US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665207" y="2693046"/>
            <a:ext cx="1819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r>
              <a:rPr lang="en-US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455658" y="3404826"/>
            <a:ext cx="1819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r>
              <a:rPr lang="en-US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550709" y="2007898"/>
            <a:ext cx="1819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r>
              <a:rPr lang="en-US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7893609" y="2693046"/>
            <a:ext cx="1819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r>
              <a:rPr lang="en-US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186854" y="3404826"/>
            <a:ext cx="1819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r>
              <a:rPr lang="en-US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132221" y="4435813"/>
            <a:ext cx="1939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altLang="zh-CN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345953" y="5146467"/>
            <a:ext cx="15120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本模版所有图形线条及其相应素材均可自由编辑、改色、替换。</a:t>
            </a:r>
            <a:endParaRPr lang="en-US" altLang="zh-CN" sz="1400" dirty="0">
              <a:solidFill>
                <a:prstClr val="white"/>
              </a:solidFill>
              <a:latin typeface="Roboto Condensed Light" charset="0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51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10592571" y="241252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9" name="Freeform 20"/>
          <p:cNvSpPr/>
          <p:nvPr/>
        </p:nvSpPr>
        <p:spPr bwMode="auto">
          <a:xfrm>
            <a:off x="6507787" y="3020832"/>
            <a:ext cx="851505" cy="693649"/>
          </a:xfrm>
          <a:custGeom>
            <a:avLst/>
            <a:gdLst>
              <a:gd name="T0" fmla="*/ 280 w 280"/>
              <a:gd name="T1" fmla="*/ 27 h 228"/>
              <a:gd name="T2" fmla="*/ 247 w 280"/>
              <a:gd name="T3" fmla="*/ 36 h 228"/>
              <a:gd name="T4" fmla="*/ 272 w 280"/>
              <a:gd name="T5" fmla="*/ 5 h 228"/>
              <a:gd name="T6" fmla="*/ 236 w 280"/>
              <a:gd name="T7" fmla="*/ 19 h 228"/>
              <a:gd name="T8" fmla="*/ 194 w 280"/>
              <a:gd name="T9" fmla="*/ 0 h 228"/>
              <a:gd name="T10" fmla="*/ 136 w 280"/>
              <a:gd name="T11" fmla="*/ 58 h 228"/>
              <a:gd name="T12" fmla="*/ 138 w 280"/>
              <a:gd name="T13" fmla="*/ 71 h 228"/>
              <a:gd name="T14" fmla="*/ 19 w 280"/>
              <a:gd name="T15" fmla="*/ 11 h 228"/>
              <a:gd name="T16" fmla="*/ 12 w 280"/>
              <a:gd name="T17" fmla="*/ 40 h 228"/>
              <a:gd name="T18" fmla="*/ 37 w 280"/>
              <a:gd name="T19" fmla="*/ 88 h 228"/>
              <a:gd name="T20" fmla="*/ 11 w 280"/>
              <a:gd name="T21" fmla="*/ 80 h 228"/>
              <a:gd name="T22" fmla="*/ 11 w 280"/>
              <a:gd name="T23" fmla="*/ 81 h 228"/>
              <a:gd name="T24" fmla="*/ 57 w 280"/>
              <a:gd name="T25" fmla="*/ 138 h 228"/>
              <a:gd name="T26" fmla="*/ 42 w 280"/>
              <a:gd name="T27" fmla="*/ 140 h 228"/>
              <a:gd name="T28" fmla="*/ 31 w 280"/>
              <a:gd name="T29" fmla="*/ 139 h 228"/>
              <a:gd name="T30" fmla="*/ 85 w 280"/>
              <a:gd name="T31" fmla="*/ 178 h 228"/>
              <a:gd name="T32" fmla="*/ 14 w 280"/>
              <a:gd name="T33" fmla="*/ 203 h 228"/>
              <a:gd name="T34" fmla="*/ 0 w 280"/>
              <a:gd name="T35" fmla="*/ 202 h 228"/>
              <a:gd name="T36" fmla="*/ 88 w 280"/>
              <a:gd name="T37" fmla="*/ 228 h 228"/>
              <a:gd name="T38" fmla="*/ 251 w 280"/>
              <a:gd name="T39" fmla="*/ 65 h 228"/>
              <a:gd name="T40" fmla="*/ 251 w 280"/>
              <a:gd name="T41" fmla="*/ 57 h 228"/>
              <a:gd name="T42" fmla="*/ 280 w 280"/>
              <a:gd name="T43" fmla="*/ 27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0" h="228">
                <a:moveTo>
                  <a:pt x="280" y="27"/>
                </a:moveTo>
                <a:cubicBezTo>
                  <a:pt x="270" y="32"/>
                  <a:pt x="259" y="35"/>
                  <a:pt x="247" y="36"/>
                </a:cubicBezTo>
                <a:cubicBezTo>
                  <a:pt x="259" y="29"/>
                  <a:pt x="268" y="18"/>
                  <a:pt x="272" y="5"/>
                </a:cubicBezTo>
                <a:cubicBezTo>
                  <a:pt x="261" y="11"/>
                  <a:pt x="249" y="16"/>
                  <a:pt x="236" y="19"/>
                </a:cubicBezTo>
                <a:cubicBezTo>
                  <a:pt x="225" y="7"/>
                  <a:pt x="210" y="0"/>
                  <a:pt x="194" y="0"/>
                </a:cubicBezTo>
                <a:cubicBezTo>
                  <a:pt x="162" y="0"/>
                  <a:pt x="136" y="26"/>
                  <a:pt x="136" y="58"/>
                </a:cubicBezTo>
                <a:cubicBezTo>
                  <a:pt x="136" y="62"/>
                  <a:pt x="137" y="67"/>
                  <a:pt x="138" y="71"/>
                </a:cubicBezTo>
                <a:cubicBezTo>
                  <a:pt x="90" y="69"/>
                  <a:pt x="48" y="46"/>
                  <a:pt x="19" y="11"/>
                </a:cubicBezTo>
                <a:cubicBezTo>
                  <a:pt x="14" y="19"/>
                  <a:pt x="12" y="29"/>
                  <a:pt x="12" y="40"/>
                </a:cubicBezTo>
                <a:cubicBezTo>
                  <a:pt x="12" y="60"/>
                  <a:pt x="22" y="77"/>
                  <a:pt x="37" y="88"/>
                </a:cubicBezTo>
                <a:cubicBezTo>
                  <a:pt x="28" y="87"/>
                  <a:pt x="19" y="85"/>
                  <a:pt x="11" y="80"/>
                </a:cubicBezTo>
                <a:cubicBezTo>
                  <a:pt x="11" y="81"/>
                  <a:pt x="11" y="81"/>
                  <a:pt x="11" y="81"/>
                </a:cubicBezTo>
                <a:cubicBezTo>
                  <a:pt x="11" y="109"/>
                  <a:pt x="31" y="132"/>
                  <a:pt x="57" y="138"/>
                </a:cubicBezTo>
                <a:cubicBezTo>
                  <a:pt x="52" y="139"/>
                  <a:pt x="47" y="140"/>
                  <a:pt x="42" y="140"/>
                </a:cubicBezTo>
                <a:cubicBezTo>
                  <a:pt x="38" y="140"/>
                  <a:pt x="35" y="139"/>
                  <a:pt x="31" y="139"/>
                </a:cubicBezTo>
                <a:cubicBezTo>
                  <a:pt x="39" y="161"/>
                  <a:pt x="60" y="178"/>
                  <a:pt x="85" y="178"/>
                </a:cubicBezTo>
                <a:cubicBezTo>
                  <a:pt x="65" y="194"/>
                  <a:pt x="40" y="203"/>
                  <a:pt x="14" y="203"/>
                </a:cubicBezTo>
                <a:cubicBezTo>
                  <a:pt x="9" y="203"/>
                  <a:pt x="4" y="203"/>
                  <a:pt x="0" y="202"/>
                </a:cubicBezTo>
                <a:cubicBezTo>
                  <a:pt x="25" y="219"/>
                  <a:pt x="55" y="228"/>
                  <a:pt x="88" y="228"/>
                </a:cubicBezTo>
                <a:cubicBezTo>
                  <a:pt x="194" y="228"/>
                  <a:pt x="251" y="140"/>
                  <a:pt x="251" y="65"/>
                </a:cubicBezTo>
                <a:cubicBezTo>
                  <a:pt x="251" y="62"/>
                  <a:pt x="251" y="60"/>
                  <a:pt x="251" y="57"/>
                </a:cubicBezTo>
                <a:cubicBezTo>
                  <a:pt x="263" y="49"/>
                  <a:pt x="272" y="39"/>
                  <a:pt x="280" y="27"/>
                </a:cubicBez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10" name="Freeform 37"/>
          <p:cNvSpPr/>
          <p:nvPr/>
        </p:nvSpPr>
        <p:spPr bwMode="auto">
          <a:xfrm>
            <a:off x="7906414" y="2797564"/>
            <a:ext cx="2363514" cy="4060436"/>
          </a:xfrm>
          <a:custGeom>
            <a:avLst/>
            <a:gdLst>
              <a:gd name="T0" fmla="*/ 470 w 588"/>
              <a:gd name="T1" fmla="*/ 274 h 1010"/>
              <a:gd name="T2" fmla="*/ 543 w 588"/>
              <a:gd name="T3" fmla="*/ 164 h 1010"/>
              <a:gd name="T4" fmla="*/ 588 w 588"/>
              <a:gd name="T5" fmla="*/ 13 h 1010"/>
              <a:gd name="T6" fmla="*/ 580 w 588"/>
              <a:gd name="T7" fmla="*/ 9 h 1010"/>
              <a:gd name="T8" fmla="*/ 531 w 588"/>
              <a:gd name="T9" fmla="*/ 143 h 1010"/>
              <a:gd name="T10" fmla="*/ 456 w 588"/>
              <a:gd name="T11" fmla="*/ 237 h 1010"/>
              <a:gd name="T12" fmla="*/ 454 w 588"/>
              <a:gd name="T13" fmla="*/ 238 h 1010"/>
              <a:gd name="T14" fmla="*/ 310 w 588"/>
              <a:gd name="T15" fmla="*/ 0 h 1010"/>
              <a:gd name="T16" fmla="*/ 272 w 588"/>
              <a:gd name="T17" fmla="*/ 25 h 1010"/>
              <a:gd name="T18" fmla="*/ 401 w 588"/>
              <a:gd name="T19" fmla="*/ 434 h 1010"/>
              <a:gd name="T20" fmla="*/ 234 w 588"/>
              <a:gd name="T21" fmla="*/ 365 h 1010"/>
              <a:gd name="T22" fmla="*/ 106 w 588"/>
              <a:gd name="T23" fmla="*/ 257 h 1010"/>
              <a:gd name="T24" fmla="*/ 12 w 588"/>
              <a:gd name="T25" fmla="*/ 95 h 1010"/>
              <a:gd name="T26" fmla="*/ 0 w 588"/>
              <a:gd name="T27" fmla="*/ 101 h 1010"/>
              <a:gd name="T28" fmla="*/ 90 w 588"/>
              <a:gd name="T29" fmla="*/ 284 h 1010"/>
              <a:gd name="T30" fmla="*/ 218 w 588"/>
              <a:gd name="T31" fmla="*/ 413 h 1010"/>
              <a:gd name="T32" fmla="*/ 406 w 588"/>
              <a:gd name="T33" fmla="*/ 511 h 1010"/>
              <a:gd name="T34" fmla="*/ 331 w 588"/>
              <a:gd name="T35" fmla="*/ 1010 h 1010"/>
              <a:gd name="T36" fmla="*/ 557 w 588"/>
              <a:gd name="T37" fmla="*/ 1010 h 1010"/>
              <a:gd name="T38" fmla="*/ 546 w 588"/>
              <a:gd name="T39" fmla="*/ 509 h 1010"/>
              <a:gd name="T40" fmla="*/ 470 w 588"/>
              <a:gd name="T41" fmla="*/ 274 h 1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88" h="1010">
                <a:moveTo>
                  <a:pt x="470" y="274"/>
                </a:moveTo>
                <a:cubicBezTo>
                  <a:pt x="498" y="243"/>
                  <a:pt x="523" y="207"/>
                  <a:pt x="543" y="164"/>
                </a:cubicBezTo>
                <a:cubicBezTo>
                  <a:pt x="564" y="120"/>
                  <a:pt x="581" y="71"/>
                  <a:pt x="588" y="13"/>
                </a:cubicBezTo>
                <a:cubicBezTo>
                  <a:pt x="580" y="9"/>
                  <a:pt x="580" y="9"/>
                  <a:pt x="580" y="9"/>
                </a:cubicBezTo>
                <a:cubicBezTo>
                  <a:pt x="571" y="60"/>
                  <a:pt x="552" y="106"/>
                  <a:pt x="531" y="143"/>
                </a:cubicBezTo>
                <a:cubicBezTo>
                  <a:pt x="509" y="181"/>
                  <a:pt x="483" y="212"/>
                  <a:pt x="456" y="237"/>
                </a:cubicBezTo>
                <a:cubicBezTo>
                  <a:pt x="455" y="238"/>
                  <a:pt x="455" y="238"/>
                  <a:pt x="454" y="238"/>
                </a:cubicBezTo>
                <a:cubicBezTo>
                  <a:pt x="415" y="153"/>
                  <a:pt x="366" y="73"/>
                  <a:pt x="310" y="0"/>
                </a:cubicBezTo>
                <a:cubicBezTo>
                  <a:pt x="272" y="25"/>
                  <a:pt x="272" y="25"/>
                  <a:pt x="272" y="25"/>
                </a:cubicBezTo>
                <a:cubicBezTo>
                  <a:pt x="346" y="158"/>
                  <a:pt x="386" y="295"/>
                  <a:pt x="401" y="434"/>
                </a:cubicBezTo>
                <a:cubicBezTo>
                  <a:pt x="344" y="419"/>
                  <a:pt x="287" y="397"/>
                  <a:pt x="234" y="365"/>
                </a:cubicBezTo>
                <a:cubicBezTo>
                  <a:pt x="188" y="337"/>
                  <a:pt x="145" y="301"/>
                  <a:pt x="106" y="257"/>
                </a:cubicBezTo>
                <a:cubicBezTo>
                  <a:pt x="68" y="212"/>
                  <a:pt x="32" y="157"/>
                  <a:pt x="12" y="95"/>
                </a:cubicBezTo>
                <a:cubicBezTo>
                  <a:pt x="0" y="101"/>
                  <a:pt x="0" y="101"/>
                  <a:pt x="0" y="101"/>
                </a:cubicBezTo>
                <a:cubicBezTo>
                  <a:pt x="18" y="172"/>
                  <a:pt x="52" y="232"/>
                  <a:pt x="90" y="284"/>
                </a:cubicBezTo>
                <a:cubicBezTo>
                  <a:pt x="128" y="335"/>
                  <a:pt x="172" y="378"/>
                  <a:pt x="218" y="413"/>
                </a:cubicBezTo>
                <a:cubicBezTo>
                  <a:pt x="278" y="457"/>
                  <a:pt x="341" y="489"/>
                  <a:pt x="406" y="511"/>
                </a:cubicBezTo>
                <a:cubicBezTo>
                  <a:pt x="412" y="679"/>
                  <a:pt x="383" y="847"/>
                  <a:pt x="331" y="1010"/>
                </a:cubicBezTo>
                <a:cubicBezTo>
                  <a:pt x="557" y="1010"/>
                  <a:pt x="557" y="1010"/>
                  <a:pt x="557" y="1010"/>
                </a:cubicBezTo>
                <a:cubicBezTo>
                  <a:pt x="583" y="820"/>
                  <a:pt x="587" y="695"/>
                  <a:pt x="546" y="509"/>
                </a:cubicBezTo>
                <a:cubicBezTo>
                  <a:pt x="528" y="428"/>
                  <a:pt x="503" y="349"/>
                  <a:pt x="470" y="274"/>
                </a:cubicBezTo>
                <a:close/>
              </a:path>
            </a:pathLst>
          </a:custGeom>
          <a:solidFill>
            <a:srgbClr val="006BB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11" name="Freeform 32"/>
          <p:cNvSpPr>
            <a:spLocks noEditPoints="1"/>
          </p:cNvSpPr>
          <p:nvPr/>
        </p:nvSpPr>
        <p:spPr bwMode="auto">
          <a:xfrm>
            <a:off x="10346023" y="2207066"/>
            <a:ext cx="459615" cy="458092"/>
          </a:xfrm>
          <a:custGeom>
            <a:avLst/>
            <a:gdLst>
              <a:gd name="T0" fmla="*/ 106 w 114"/>
              <a:gd name="T1" fmla="*/ 0 h 114"/>
              <a:gd name="T2" fmla="*/ 8 w 114"/>
              <a:gd name="T3" fmla="*/ 0 h 114"/>
              <a:gd name="T4" fmla="*/ 0 w 114"/>
              <a:gd name="T5" fmla="*/ 8 h 114"/>
              <a:gd name="T6" fmla="*/ 0 w 114"/>
              <a:gd name="T7" fmla="*/ 106 h 114"/>
              <a:gd name="T8" fmla="*/ 8 w 114"/>
              <a:gd name="T9" fmla="*/ 114 h 114"/>
              <a:gd name="T10" fmla="*/ 106 w 114"/>
              <a:gd name="T11" fmla="*/ 114 h 114"/>
              <a:gd name="T12" fmla="*/ 114 w 114"/>
              <a:gd name="T13" fmla="*/ 106 h 114"/>
              <a:gd name="T14" fmla="*/ 114 w 114"/>
              <a:gd name="T15" fmla="*/ 8 h 114"/>
              <a:gd name="T16" fmla="*/ 106 w 114"/>
              <a:gd name="T17" fmla="*/ 0 h 114"/>
              <a:gd name="T18" fmla="*/ 35 w 114"/>
              <a:gd name="T19" fmla="*/ 96 h 114"/>
              <a:gd name="T20" fmla="*/ 17 w 114"/>
              <a:gd name="T21" fmla="*/ 96 h 114"/>
              <a:gd name="T22" fmla="*/ 17 w 114"/>
              <a:gd name="T23" fmla="*/ 44 h 114"/>
              <a:gd name="T24" fmla="*/ 35 w 114"/>
              <a:gd name="T25" fmla="*/ 44 h 114"/>
              <a:gd name="T26" fmla="*/ 35 w 114"/>
              <a:gd name="T27" fmla="*/ 96 h 114"/>
              <a:gd name="T28" fmla="*/ 26 w 114"/>
              <a:gd name="T29" fmla="*/ 37 h 114"/>
              <a:gd name="T30" fmla="*/ 26 w 114"/>
              <a:gd name="T31" fmla="*/ 37 h 114"/>
              <a:gd name="T32" fmla="*/ 16 w 114"/>
              <a:gd name="T33" fmla="*/ 28 h 114"/>
              <a:gd name="T34" fmla="*/ 26 w 114"/>
              <a:gd name="T35" fmla="*/ 19 h 114"/>
              <a:gd name="T36" fmla="*/ 36 w 114"/>
              <a:gd name="T37" fmla="*/ 28 h 114"/>
              <a:gd name="T38" fmla="*/ 26 w 114"/>
              <a:gd name="T39" fmla="*/ 37 h 114"/>
              <a:gd name="T40" fmla="*/ 97 w 114"/>
              <a:gd name="T41" fmla="*/ 96 h 114"/>
              <a:gd name="T42" fmla="*/ 80 w 114"/>
              <a:gd name="T43" fmla="*/ 96 h 114"/>
              <a:gd name="T44" fmla="*/ 80 w 114"/>
              <a:gd name="T45" fmla="*/ 68 h 114"/>
              <a:gd name="T46" fmla="*/ 71 w 114"/>
              <a:gd name="T47" fmla="*/ 56 h 114"/>
              <a:gd name="T48" fmla="*/ 62 w 114"/>
              <a:gd name="T49" fmla="*/ 63 h 114"/>
              <a:gd name="T50" fmla="*/ 61 w 114"/>
              <a:gd name="T51" fmla="*/ 67 h 114"/>
              <a:gd name="T52" fmla="*/ 61 w 114"/>
              <a:gd name="T53" fmla="*/ 96 h 114"/>
              <a:gd name="T54" fmla="*/ 44 w 114"/>
              <a:gd name="T55" fmla="*/ 96 h 114"/>
              <a:gd name="T56" fmla="*/ 44 w 114"/>
              <a:gd name="T57" fmla="*/ 44 h 114"/>
              <a:gd name="T58" fmla="*/ 61 w 114"/>
              <a:gd name="T59" fmla="*/ 44 h 114"/>
              <a:gd name="T60" fmla="*/ 61 w 114"/>
              <a:gd name="T61" fmla="*/ 51 h 114"/>
              <a:gd name="T62" fmla="*/ 77 w 114"/>
              <a:gd name="T63" fmla="*/ 43 h 114"/>
              <a:gd name="T64" fmla="*/ 97 w 114"/>
              <a:gd name="T65" fmla="*/ 66 h 114"/>
              <a:gd name="T66" fmla="*/ 97 w 114"/>
              <a:gd name="T67" fmla="*/ 9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" h="114">
                <a:moveTo>
                  <a:pt x="10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11"/>
                  <a:pt x="4" y="114"/>
                  <a:pt x="8" y="114"/>
                </a:cubicBezTo>
                <a:cubicBezTo>
                  <a:pt x="106" y="114"/>
                  <a:pt x="106" y="114"/>
                  <a:pt x="106" y="114"/>
                </a:cubicBezTo>
                <a:cubicBezTo>
                  <a:pt x="110" y="114"/>
                  <a:pt x="114" y="111"/>
                  <a:pt x="114" y="106"/>
                </a:cubicBezTo>
                <a:cubicBezTo>
                  <a:pt x="114" y="8"/>
                  <a:pt x="114" y="8"/>
                  <a:pt x="114" y="8"/>
                </a:cubicBezTo>
                <a:cubicBezTo>
                  <a:pt x="114" y="3"/>
                  <a:pt x="110" y="0"/>
                  <a:pt x="106" y="0"/>
                </a:cubicBezTo>
                <a:close/>
                <a:moveTo>
                  <a:pt x="35" y="96"/>
                </a:moveTo>
                <a:cubicBezTo>
                  <a:pt x="17" y="96"/>
                  <a:pt x="17" y="96"/>
                  <a:pt x="17" y="96"/>
                </a:cubicBezTo>
                <a:cubicBezTo>
                  <a:pt x="17" y="44"/>
                  <a:pt x="17" y="44"/>
                  <a:pt x="17" y="44"/>
                </a:cubicBezTo>
                <a:cubicBezTo>
                  <a:pt x="35" y="44"/>
                  <a:pt x="35" y="44"/>
                  <a:pt x="35" y="44"/>
                </a:cubicBezTo>
                <a:lnTo>
                  <a:pt x="35" y="96"/>
                </a:lnTo>
                <a:close/>
                <a:moveTo>
                  <a:pt x="26" y="37"/>
                </a:moveTo>
                <a:cubicBezTo>
                  <a:pt x="26" y="37"/>
                  <a:pt x="26" y="37"/>
                  <a:pt x="26" y="37"/>
                </a:cubicBezTo>
                <a:cubicBezTo>
                  <a:pt x="20" y="37"/>
                  <a:pt x="16" y="33"/>
                  <a:pt x="16" y="28"/>
                </a:cubicBezTo>
                <a:cubicBezTo>
                  <a:pt x="16" y="23"/>
                  <a:pt x="20" y="19"/>
                  <a:pt x="26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6" y="37"/>
                </a:cubicBezTo>
                <a:close/>
                <a:moveTo>
                  <a:pt x="97" y="96"/>
                </a:moveTo>
                <a:cubicBezTo>
                  <a:pt x="80" y="96"/>
                  <a:pt x="80" y="96"/>
                  <a:pt x="80" y="96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61"/>
                  <a:pt x="77" y="56"/>
                  <a:pt x="71" y="56"/>
                </a:cubicBezTo>
                <a:cubicBezTo>
                  <a:pt x="66" y="56"/>
                  <a:pt x="63" y="59"/>
                  <a:pt x="62" y="63"/>
                </a:cubicBezTo>
                <a:cubicBezTo>
                  <a:pt x="61" y="64"/>
                  <a:pt x="61" y="65"/>
                  <a:pt x="61" y="67"/>
                </a:cubicBezTo>
                <a:cubicBezTo>
                  <a:pt x="61" y="96"/>
                  <a:pt x="61" y="96"/>
                  <a:pt x="61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96"/>
                  <a:pt x="44" y="49"/>
                  <a:pt x="44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51"/>
                  <a:pt x="61" y="51"/>
                  <a:pt x="61" y="51"/>
                </a:cubicBezTo>
                <a:cubicBezTo>
                  <a:pt x="64" y="48"/>
                  <a:pt x="68" y="43"/>
                  <a:pt x="77" y="43"/>
                </a:cubicBezTo>
                <a:cubicBezTo>
                  <a:pt x="88" y="43"/>
                  <a:pt x="97" y="50"/>
                  <a:pt x="97" y="66"/>
                </a:cubicBezTo>
                <a:lnTo>
                  <a:pt x="97" y="96"/>
                </a:ln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12" name="Group 33"/>
          <p:cNvGrpSpPr/>
          <p:nvPr/>
        </p:nvGrpSpPr>
        <p:grpSpPr>
          <a:xfrm>
            <a:off x="10254709" y="4173364"/>
            <a:ext cx="872050" cy="872049"/>
            <a:chOff x="4127501" y="4194175"/>
            <a:chExt cx="909638" cy="909637"/>
          </a:xfrm>
          <a:solidFill>
            <a:srgbClr val="0092D6"/>
          </a:solidFill>
        </p:grpSpPr>
        <p:sp>
          <p:nvSpPr>
            <p:cNvPr id="13" name="Freeform 11"/>
            <p:cNvSpPr/>
            <p:nvPr/>
          </p:nvSpPr>
          <p:spPr bwMode="auto">
            <a:xfrm>
              <a:off x="4386263" y="4659313"/>
              <a:ext cx="96838" cy="192087"/>
            </a:xfrm>
            <a:custGeom>
              <a:avLst/>
              <a:gdLst>
                <a:gd name="T0" fmla="*/ 0 w 61"/>
                <a:gd name="T1" fmla="*/ 18 h 121"/>
                <a:gd name="T2" fmla="*/ 22 w 61"/>
                <a:gd name="T3" fmla="*/ 18 h 121"/>
                <a:gd name="T4" fmla="*/ 22 w 61"/>
                <a:gd name="T5" fmla="*/ 121 h 121"/>
                <a:gd name="T6" fmla="*/ 40 w 61"/>
                <a:gd name="T7" fmla="*/ 121 h 121"/>
                <a:gd name="T8" fmla="*/ 40 w 61"/>
                <a:gd name="T9" fmla="*/ 18 h 121"/>
                <a:gd name="T10" fmla="*/ 61 w 61"/>
                <a:gd name="T11" fmla="*/ 18 h 121"/>
                <a:gd name="T12" fmla="*/ 61 w 61"/>
                <a:gd name="T13" fmla="*/ 0 h 121"/>
                <a:gd name="T14" fmla="*/ 0 w 61"/>
                <a:gd name="T15" fmla="*/ 0 h 121"/>
                <a:gd name="T16" fmla="*/ 0 w 61"/>
                <a:gd name="T17" fmla="*/ 1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1">
                  <a:moveTo>
                    <a:pt x="0" y="18"/>
                  </a:moveTo>
                  <a:lnTo>
                    <a:pt x="22" y="18"/>
                  </a:lnTo>
                  <a:lnTo>
                    <a:pt x="22" y="121"/>
                  </a:lnTo>
                  <a:lnTo>
                    <a:pt x="40" y="121"/>
                  </a:lnTo>
                  <a:lnTo>
                    <a:pt x="40" y="18"/>
                  </a:lnTo>
                  <a:lnTo>
                    <a:pt x="61" y="18"/>
                  </a:lnTo>
                  <a:lnTo>
                    <a:pt x="61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4572001" y="4440238"/>
              <a:ext cx="25400" cy="109537"/>
            </a:xfrm>
            <a:custGeom>
              <a:avLst/>
              <a:gdLst>
                <a:gd name="T0" fmla="*/ 3 w 6"/>
                <a:gd name="T1" fmla="*/ 26 h 26"/>
                <a:gd name="T2" fmla="*/ 5 w 6"/>
                <a:gd name="T3" fmla="*/ 25 h 26"/>
                <a:gd name="T4" fmla="*/ 6 w 6"/>
                <a:gd name="T5" fmla="*/ 23 h 26"/>
                <a:gd name="T6" fmla="*/ 6 w 6"/>
                <a:gd name="T7" fmla="*/ 3 h 26"/>
                <a:gd name="T8" fmla="*/ 5 w 6"/>
                <a:gd name="T9" fmla="*/ 1 h 26"/>
                <a:gd name="T10" fmla="*/ 3 w 6"/>
                <a:gd name="T11" fmla="*/ 0 h 26"/>
                <a:gd name="T12" fmla="*/ 0 w 6"/>
                <a:gd name="T13" fmla="*/ 1 h 26"/>
                <a:gd name="T14" fmla="*/ 0 w 6"/>
                <a:gd name="T15" fmla="*/ 3 h 26"/>
                <a:gd name="T16" fmla="*/ 0 w 6"/>
                <a:gd name="T17" fmla="*/ 23 h 26"/>
                <a:gd name="T18" fmla="*/ 0 w 6"/>
                <a:gd name="T19" fmla="*/ 25 h 26"/>
                <a:gd name="T20" fmla="*/ 3 w 6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26">
                  <a:moveTo>
                    <a:pt x="3" y="26"/>
                  </a:moveTo>
                  <a:cubicBezTo>
                    <a:pt x="4" y="26"/>
                    <a:pt x="5" y="26"/>
                    <a:pt x="5" y="25"/>
                  </a:cubicBezTo>
                  <a:cubicBezTo>
                    <a:pt x="6" y="25"/>
                    <a:pt x="6" y="24"/>
                    <a:pt x="6" y="2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1"/>
                    <a:pt x="5" y="1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1" y="26"/>
                    <a:pt x="2" y="26"/>
                    <a:pt x="3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4600576" y="4659313"/>
              <a:ext cx="79375" cy="192087"/>
            </a:xfrm>
            <a:custGeom>
              <a:avLst/>
              <a:gdLst>
                <a:gd name="T0" fmla="*/ 13 w 19"/>
                <a:gd name="T1" fmla="*/ 12 h 46"/>
                <a:gd name="T2" fmla="*/ 9 w 19"/>
                <a:gd name="T3" fmla="*/ 12 h 46"/>
                <a:gd name="T4" fmla="*/ 6 w 19"/>
                <a:gd name="T5" fmla="*/ 15 h 46"/>
                <a:gd name="T6" fmla="*/ 6 w 19"/>
                <a:gd name="T7" fmla="*/ 0 h 46"/>
                <a:gd name="T8" fmla="*/ 0 w 19"/>
                <a:gd name="T9" fmla="*/ 0 h 46"/>
                <a:gd name="T10" fmla="*/ 0 w 19"/>
                <a:gd name="T11" fmla="*/ 46 h 46"/>
                <a:gd name="T12" fmla="*/ 6 w 19"/>
                <a:gd name="T13" fmla="*/ 46 h 46"/>
                <a:gd name="T14" fmla="*/ 6 w 19"/>
                <a:gd name="T15" fmla="*/ 43 h 46"/>
                <a:gd name="T16" fmla="*/ 9 w 19"/>
                <a:gd name="T17" fmla="*/ 45 h 46"/>
                <a:gd name="T18" fmla="*/ 13 w 19"/>
                <a:gd name="T19" fmla="*/ 46 h 46"/>
                <a:gd name="T20" fmla="*/ 18 w 19"/>
                <a:gd name="T21" fmla="*/ 44 h 46"/>
                <a:gd name="T22" fmla="*/ 19 w 19"/>
                <a:gd name="T23" fmla="*/ 39 h 46"/>
                <a:gd name="T24" fmla="*/ 19 w 19"/>
                <a:gd name="T25" fmla="*/ 20 h 46"/>
                <a:gd name="T26" fmla="*/ 17 w 19"/>
                <a:gd name="T27" fmla="*/ 14 h 46"/>
                <a:gd name="T28" fmla="*/ 13 w 19"/>
                <a:gd name="T29" fmla="*/ 12 h 46"/>
                <a:gd name="T30" fmla="*/ 12 w 19"/>
                <a:gd name="T31" fmla="*/ 38 h 46"/>
                <a:gd name="T32" fmla="*/ 12 w 19"/>
                <a:gd name="T33" fmla="*/ 40 h 46"/>
                <a:gd name="T34" fmla="*/ 10 w 19"/>
                <a:gd name="T35" fmla="*/ 41 h 46"/>
                <a:gd name="T36" fmla="*/ 8 w 19"/>
                <a:gd name="T37" fmla="*/ 41 h 46"/>
                <a:gd name="T38" fmla="*/ 6 w 19"/>
                <a:gd name="T39" fmla="*/ 39 h 46"/>
                <a:gd name="T40" fmla="*/ 6 w 19"/>
                <a:gd name="T41" fmla="*/ 18 h 46"/>
                <a:gd name="T42" fmla="*/ 8 w 19"/>
                <a:gd name="T43" fmla="*/ 17 h 46"/>
                <a:gd name="T44" fmla="*/ 9 w 19"/>
                <a:gd name="T45" fmla="*/ 17 h 46"/>
                <a:gd name="T46" fmla="*/ 11 w 19"/>
                <a:gd name="T47" fmla="*/ 18 h 46"/>
                <a:gd name="T48" fmla="*/ 12 w 19"/>
                <a:gd name="T49" fmla="*/ 20 h 46"/>
                <a:gd name="T50" fmla="*/ 12 w 19"/>
                <a:gd name="T51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" h="46">
                  <a:moveTo>
                    <a:pt x="13" y="12"/>
                  </a:moveTo>
                  <a:cubicBezTo>
                    <a:pt x="11" y="12"/>
                    <a:pt x="10" y="12"/>
                    <a:pt x="9" y="12"/>
                  </a:cubicBezTo>
                  <a:cubicBezTo>
                    <a:pt x="8" y="13"/>
                    <a:pt x="7" y="14"/>
                    <a:pt x="6" y="1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" y="44"/>
                    <a:pt x="8" y="45"/>
                    <a:pt x="9" y="45"/>
                  </a:cubicBezTo>
                  <a:cubicBezTo>
                    <a:pt x="10" y="46"/>
                    <a:pt x="12" y="46"/>
                    <a:pt x="13" y="46"/>
                  </a:cubicBezTo>
                  <a:cubicBezTo>
                    <a:pt x="15" y="46"/>
                    <a:pt x="16" y="46"/>
                    <a:pt x="18" y="44"/>
                  </a:cubicBezTo>
                  <a:cubicBezTo>
                    <a:pt x="19" y="43"/>
                    <a:pt x="19" y="41"/>
                    <a:pt x="19" y="39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7"/>
                    <a:pt x="19" y="15"/>
                    <a:pt x="17" y="14"/>
                  </a:cubicBezTo>
                  <a:cubicBezTo>
                    <a:pt x="16" y="12"/>
                    <a:pt x="15" y="12"/>
                    <a:pt x="13" y="12"/>
                  </a:cubicBezTo>
                  <a:close/>
                  <a:moveTo>
                    <a:pt x="12" y="38"/>
                  </a:moveTo>
                  <a:cubicBezTo>
                    <a:pt x="12" y="39"/>
                    <a:pt x="12" y="40"/>
                    <a:pt x="12" y="40"/>
                  </a:cubicBezTo>
                  <a:cubicBezTo>
                    <a:pt x="11" y="41"/>
                    <a:pt x="11" y="41"/>
                    <a:pt x="10" y="41"/>
                  </a:cubicBezTo>
                  <a:cubicBezTo>
                    <a:pt x="9" y="41"/>
                    <a:pt x="9" y="41"/>
                    <a:pt x="8" y="41"/>
                  </a:cubicBezTo>
                  <a:cubicBezTo>
                    <a:pt x="8" y="40"/>
                    <a:pt x="7" y="40"/>
                    <a:pt x="6" y="3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7" y="18"/>
                    <a:pt x="7" y="17"/>
                    <a:pt x="8" y="17"/>
                  </a:cubicBezTo>
                  <a:cubicBezTo>
                    <a:pt x="8" y="17"/>
                    <a:pt x="9" y="17"/>
                    <a:pt x="9" y="17"/>
                  </a:cubicBezTo>
                  <a:cubicBezTo>
                    <a:pt x="10" y="17"/>
                    <a:pt x="11" y="17"/>
                    <a:pt x="11" y="18"/>
                  </a:cubicBezTo>
                  <a:cubicBezTo>
                    <a:pt x="12" y="18"/>
                    <a:pt x="12" y="19"/>
                    <a:pt x="12" y="20"/>
                  </a:cubicBezTo>
                  <a:lnTo>
                    <a:pt x="12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4495801" y="4710113"/>
              <a:ext cx="84138" cy="141287"/>
            </a:xfrm>
            <a:custGeom>
              <a:avLst/>
              <a:gdLst>
                <a:gd name="T0" fmla="*/ 13 w 20"/>
                <a:gd name="T1" fmla="*/ 26 h 34"/>
                <a:gd name="T2" fmla="*/ 11 w 20"/>
                <a:gd name="T3" fmla="*/ 27 h 34"/>
                <a:gd name="T4" fmla="*/ 9 w 20"/>
                <a:gd name="T5" fmla="*/ 28 h 34"/>
                <a:gd name="T6" fmla="*/ 7 w 20"/>
                <a:gd name="T7" fmla="*/ 28 h 34"/>
                <a:gd name="T8" fmla="*/ 7 w 20"/>
                <a:gd name="T9" fmla="*/ 26 h 34"/>
                <a:gd name="T10" fmla="*/ 7 w 20"/>
                <a:gd name="T11" fmla="*/ 0 h 34"/>
                <a:gd name="T12" fmla="*/ 0 w 20"/>
                <a:gd name="T13" fmla="*/ 0 h 34"/>
                <a:gd name="T14" fmla="*/ 0 w 20"/>
                <a:gd name="T15" fmla="*/ 28 h 34"/>
                <a:gd name="T16" fmla="*/ 1 w 20"/>
                <a:gd name="T17" fmla="*/ 33 h 34"/>
                <a:gd name="T18" fmla="*/ 5 w 20"/>
                <a:gd name="T19" fmla="*/ 34 h 34"/>
                <a:gd name="T20" fmla="*/ 9 w 20"/>
                <a:gd name="T21" fmla="*/ 33 h 34"/>
                <a:gd name="T22" fmla="*/ 13 w 20"/>
                <a:gd name="T23" fmla="*/ 30 h 34"/>
                <a:gd name="T24" fmla="*/ 13 w 20"/>
                <a:gd name="T25" fmla="*/ 34 h 34"/>
                <a:gd name="T26" fmla="*/ 20 w 20"/>
                <a:gd name="T27" fmla="*/ 34 h 34"/>
                <a:gd name="T28" fmla="*/ 20 w 20"/>
                <a:gd name="T29" fmla="*/ 0 h 34"/>
                <a:gd name="T30" fmla="*/ 13 w 20"/>
                <a:gd name="T31" fmla="*/ 0 h 34"/>
                <a:gd name="T32" fmla="*/ 13 w 20"/>
                <a:gd name="T33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34">
                  <a:moveTo>
                    <a:pt x="13" y="26"/>
                  </a:moveTo>
                  <a:cubicBezTo>
                    <a:pt x="12" y="26"/>
                    <a:pt x="11" y="27"/>
                    <a:pt x="11" y="27"/>
                  </a:cubicBezTo>
                  <a:cubicBezTo>
                    <a:pt x="10" y="28"/>
                    <a:pt x="9" y="28"/>
                    <a:pt x="9" y="28"/>
                  </a:cubicBezTo>
                  <a:cubicBezTo>
                    <a:pt x="8" y="28"/>
                    <a:pt x="8" y="28"/>
                    <a:pt x="7" y="28"/>
                  </a:cubicBezTo>
                  <a:cubicBezTo>
                    <a:pt x="7" y="27"/>
                    <a:pt x="7" y="27"/>
                    <a:pt x="7" y="2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1" y="32"/>
                    <a:pt x="1" y="33"/>
                  </a:cubicBezTo>
                  <a:cubicBezTo>
                    <a:pt x="2" y="34"/>
                    <a:pt x="3" y="34"/>
                    <a:pt x="5" y="34"/>
                  </a:cubicBezTo>
                  <a:cubicBezTo>
                    <a:pt x="6" y="34"/>
                    <a:pt x="8" y="34"/>
                    <a:pt x="9" y="33"/>
                  </a:cubicBezTo>
                  <a:cubicBezTo>
                    <a:pt x="10" y="32"/>
                    <a:pt x="12" y="31"/>
                    <a:pt x="13" y="30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1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 noEditPoints="1"/>
            </p:cNvSpPr>
            <p:nvPr/>
          </p:nvSpPr>
          <p:spPr bwMode="auto">
            <a:xfrm>
              <a:off x="4127501" y="4194175"/>
              <a:ext cx="909638" cy="909637"/>
            </a:xfrm>
            <a:custGeom>
              <a:avLst/>
              <a:gdLst>
                <a:gd name="T0" fmla="*/ 108 w 217"/>
                <a:gd name="T1" fmla="*/ 0 h 217"/>
                <a:gd name="T2" fmla="*/ 0 w 217"/>
                <a:gd name="T3" fmla="*/ 108 h 217"/>
                <a:gd name="T4" fmla="*/ 108 w 217"/>
                <a:gd name="T5" fmla="*/ 217 h 217"/>
                <a:gd name="T6" fmla="*/ 217 w 217"/>
                <a:gd name="T7" fmla="*/ 108 h 217"/>
                <a:gd name="T8" fmla="*/ 108 w 217"/>
                <a:gd name="T9" fmla="*/ 0 h 217"/>
                <a:gd name="T10" fmla="*/ 126 w 217"/>
                <a:gd name="T11" fmla="*/ 53 h 217"/>
                <a:gd name="T12" fmla="*/ 134 w 217"/>
                <a:gd name="T13" fmla="*/ 53 h 217"/>
                <a:gd name="T14" fmla="*/ 134 w 217"/>
                <a:gd name="T15" fmla="*/ 82 h 217"/>
                <a:gd name="T16" fmla="*/ 134 w 217"/>
                <a:gd name="T17" fmla="*/ 84 h 217"/>
                <a:gd name="T18" fmla="*/ 136 w 217"/>
                <a:gd name="T19" fmla="*/ 84 h 217"/>
                <a:gd name="T20" fmla="*/ 138 w 217"/>
                <a:gd name="T21" fmla="*/ 84 h 217"/>
                <a:gd name="T22" fmla="*/ 140 w 217"/>
                <a:gd name="T23" fmla="*/ 82 h 217"/>
                <a:gd name="T24" fmla="*/ 140 w 217"/>
                <a:gd name="T25" fmla="*/ 53 h 217"/>
                <a:gd name="T26" fmla="*/ 148 w 217"/>
                <a:gd name="T27" fmla="*/ 53 h 217"/>
                <a:gd name="T28" fmla="*/ 148 w 217"/>
                <a:gd name="T29" fmla="*/ 91 h 217"/>
                <a:gd name="T30" fmla="*/ 140 w 217"/>
                <a:gd name="T31" fmla="*/ 91 h 217"/>
                <a:gd name="T32" fmla="*/ 140 w 217"/>
                <a:gd name="T33" fmla="*/ 86 h 217"/>
                <a:gd name="T34" fmla="*/ 136 w 217"/>
                <a:gd name="T35" fmla="*/ 90 h 217"/>
                <a:gd name="T36" fmla="*/ 131 w 217"/>
                <a:gd name="T37" fmla="*/ 91 h 217"/>
                <a:gd name="T38" fmla="*/ 127 w 217"/>
                <a:gd name="T39" fmla="*/ 89 h 217"/>
                <a:gd name="T40" fmla="*/ 126 w 217"/>
                <a:gd name="T41" fmla="*/ 84 h 217"/>
                <a:gd name="T42" fmla="*/ 126 w 217"/>
                <a:gd name="T43" fmla="*/ 53 h 217"/>
                <a:gd name="T44" fmla="*/ 98 w 217"/>
                <a:gd name="T45" fmla="*/ 62 h 217"/>
                <a:gd name="T46" fmla="*/ 101 w 217"/>
                <a:gd name="T47" fmla="*/ 55 h 217"/>
                <a:gd name="T48" fmla="*/ 109 w 217"/>
                <a:gd name="T49" fmla="*/ 52 h 217"/>
                <a:gd name="T50" fmla="*/ 117 w 217"/>
                <a:gd name="T51" fmla="*/ 55 h 217"/>
                <a:gd name="T52" fmla="*/ 120 w 217"/>
                <a:gd name="T53" fmla="*/ 62 h 217"/>
                <a:gd name="T54" fmla="*/ 120 w 217"/>
                <a:gd name="T55" fmla="*/ 81 h 217"/>
                <a:gd name="T56" fmla="*/ 117 w 217"/>
                <a:gd name="T57" fmla="*/ 89 h 217"/>
                <a:gd name="T58" fmla="*/ 109 w 217"/>
                <a:gd name="T59" fmla="*/ 91 h 217"/>
                <a:gd name="T60" fmla="*/ 101 w 217"/>
                <a:gd name="T61" fmla="*/ 89 h 217"/>
                <a:gd name="T62" fmla="*/ 98 w 217"/>
                <a:gd name="T63" fmla="*/ 81 h 217"/>
                <a:gd name="T64" fmla="*/ 98 w 217"/>
                <a:gd name="T65" fmla="*/ 62 h 217"/>
                <a:gd name="T66" fmla="*/ 77 w 217"/>
                <a:gd name="T67" fmla="*/ 40 h 217"/>
                <a:gd name="T68" fmla="*/ 83 w 217"/>
                <a:gd name="T69" fmla="*/ 60 h 217"/>
                <a:gd name="T70" fmla="*/ 83 w 217"/>
                <a:gd name="T71" fmla="*/ 60 h 217"/>
                <a:gd name="T72" fmla="*/ 88 w 217"/>
                <a:gd name="T73" fmla="*/ 40 h 217"/>
                <a:gd name="T74" fmla="*/ 97 w 217"/>
                <a:gd name="T75" fmla="*/ 40 h 217"/>
                <a:gd name="T76" fmla="*/ 87 w 217"/>
                <a:gd name="T77" fmla="*/ 70 h 217"/>
                <a:gd name="T78" fmla="*/ 87 w 217"/>
                <a:gd name="T79" fmla="*/ 91 h 217"/>
                <a:gd name="T80" fmla="*/ 79 w 217"/>
                <a:gd name="T81" fmla="*/ 91 h 217"/>
                <a:gd name="T82" fmla="*/ 79 w 217"/>
                <a:gd name="T83" fmla="*/ 71 h 217"/>
                <a:gd name="T84" fmla="*/ 68 w 217"/>
                <a:gd name="T85" fmla="*/ 40 h 217"/>
                <a:gd name="T86" fmla="*/ 77 w 217"/>
                <a:gd name="T87" fmla="*/ 40 h 217"/>
                <a:gd name="T88" fmla="*/ 177 w 217"/>
                <a:gd name="T89" fmla="*/ 146 h 217"/>
                <a:gd name="T90" fmla="*/ 152 w 217"/>
                <a:gd name="T91" fmla="*/ 171 h 217"/>
                <a:gd name="T92" fmla="*/ 68 w 217"/>
                <a:gd name="T93" fmla="*/ 171 h 217"/>
                <a:gd name="T94" fmla="*/ 43 w 217"/>
                <a:gd name="T95" fmla="*/ 146 h 217"/>
                <a:gd name="T96" fmla="*/ 43 w 217"/>
                <a:gd name="T97" fmla="*/ 127 h 217"/>
                <a:gd name="T98" fmla="*/ 68 w 217"/>
                <a:gd name="T99" fmla="*/ 102 h 217"/>
                <a:gd name="T100" fmla="*/ 152 w 217"/>
                <a:gd name="T101" fmla="*/ 102 h 217"/>
                <a:gd name="T102" fmla="*/ 177 w 217"/>
                <a:gd name="T103" fmla="*/ 127 h 217"/>
                <a:gd name="T104" fmla="*/ 177 w 217"/>
                <a:gd name="T105" fmla="*/ 14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7" h="217">
                  <a:moveTo>
                    <a:pt x="108" y="0"/>
                  </a:moveTo>
                  <a:cubicBezTo>
                    <a:pt x="48" y="0"/>
                    <a:pt x="0" y="48"/>
                    <a:pt x="0" y="108"/>
                  </a:cubicBezTo>
                  <a:cubicBezTo>
                    <a:pt x="0" y="169"/>
                    <a:pt x="48" y="217"/>
                    <a:pt x="108" y="217"/>
                  </a:cubicBezTo>
                  <a:cubicBezTo>
                    <a:pt x="169" y="217"/>
                    <a:pt x="217" y="169"/>
                    <a:pt x="217" y="108"/>
                  </a:cubicBezTo>
                  <a:cubicBezTo>
                    <a:pt x="217" y="48"/>
                    <a:pt x="169" y="0"/>
                    <a:pt x="108" y="0"/>
                  </a:cubicBezTo>
                  <a:close/>
                  <a:moveTo>
                    <a:pt x="126" y="53"/>
                  </a:moveTo>
                  <a:cubicBezTo>
                    <a:pt x="134" y="53"/>
                    <a:pt x="134" y="53"/>
                    <a:pt x="134" y="53"/>
                  </a:cubicBezTo>
                  <a:cubicBezTo>
                    <a:pt x="134" y="82"/>
                    <a:pt x="134" y="82"/>
                    <a:pt x="134" y="82"/>
                  </a:cubicBezTo>
                  <a:cubicBezTo>
                    <a:pt x="134" y="83"/>
                    <a:pt x="134" y="83"/>
                    <a:pt x="134" y="84"/>
                  </a:cubicBezTo>
                  <a:cubicBezTo>
                    <a:pt x="134" y="84"/>
                    <a:pt x="135" y="84"/>
                    <a:pt x="136" y="84"/>
                  </a:cubicBezTo>
                  <a:cubicBezTo>
                    <a:pt x="136" y="84"/>
                    <a:pt x="137" y="84"/>
                    <a:pt x="138" y="84"/>
                  </a:cubicBezTo>
                  <a:cubicBezTo>
                    <a:pt x="139" y="83"/>
                    <a:pt x="139" y="82"/>
                    <a:pt x="140" y="82"/>
                  </a:cubicBezTo>
                  <a:cubicBezTo>
                    <a:pt x="140" y="53"/>
                    <a:pt x="140" y="53"/>
                    <a:pt x="140" y="53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48" y="91"/>
                    <a:pt x="148" y="91"/>
                    <a:pt x="148" y="91"/>
                  </a:cubicBezTo>
                  <a:cubicBezTo>
                    <a:pt x="140" y="91"/>
                    <a:pt x="140" y="91"/>
                    <a:pt x="140" y="91"/>
                  </a:cubicBezTo>
                  <a:cubicBezTo>
                    <a:pt x="140" y="86"/>
                    <a:pt x="140" y="86"/>
                    <a:pt x="140" y="86"/>
                  </a:cubicBezTo>
                  <a:cubicBezTo>
                    <a:pt x="139" y="88"/>
                    <a:pt x="137" y="89"/>
                    <a:pt x="136" y="90"/>
                  </a:cubicBezTo>
                  <a:cubicBezTo>
                    <a:pt x="134" y="91"/>
                    <a:pt x="133" y="91"/>
                    <a:pt x="131" y="91"/>
                  </a:cubicBezTo>
                  <a:cubicBezTo>
                    <a:pt x="130" y="91"/>
                    <a:pt x="128" y="91"/>
                    <a:pt x="127" y="89"/>
                  </a:cubicBezTo>
                  <a:cubicBezTo>
                    <a:pt x="126" y="88"/>
                    <a:pt x="126" y="87"/>
                    <a:pt x="126" y="84"/>
                  </a:cubicBezTo>
                  <a:lnTo>
                    <a:pt x="126" y="53"/>
                  </a:lnTo>
                  <a:close/>
                  <a:moveTo>
                    <a:pt x="98" y="62"/>
                  </a:moveTo>
                  <a:cubicBezTo>
                    <a:pt x="98" y="59"/>
                    <a:pt x="99" y="57"/>
                    <a:pt x="101" y="55"/>
                  </a:cubicBezTo>
                  <a:cubicBezTo>
                    <a:pt x="103" y="53"/>
                    <a:pt x="106" y="52"/>
                    <a:pt x="109" y="52"/>
                  </a:cubicBezTo>
                  <a:cubicBezTo>
                    <a:pt x="112" y="52"/>
                    <a:pt x="115" y="53"/>
                    <a:pt x="117" y="55"/>
                  </a:cubicBezTo>
                  <a:cubicBezTo>
                    <a:pt x="119" y="57"/>
                    <a:pt x="120" y="59"/>
                    <a:pt x="120" y="62"/>
                  </a:cubicBezTo>
                  <a:cubicBezTo>
                    <a:pt x="120" y="81"/>
                    <a:pt x="120" y="81"/>
                    <a:pt x="120" y="81"/>
                  </a:cubicBezTo>
                  <a:cubicBezTo>
                    <a:pt x="120" y="84"/>
                    <a:pt x="119" y="87"/>
                    <a:pt x="117" y="89"/>
                  </a:cubicBezTo>
                  <a:cubicBezTo>
                    <a:pt x="115" y="91"/>
                    <a:pt x="112" y="91"/>
                    <a:pt x="109" y="91"/>
                  </a:cubicBezTo>
                  <a:cubicBezTo>
                    <a:pt x="105" y="91"/>
                    <a:pt x="103" y="91"/>
                    <a:pt x="101" y="89"/>
                  </a:cubicBezTo>
                  <a:cubicBezTo>
                    <a:pt x="99" y="87"/>
                    <a:pt x="98" y="84"/>
                    <a:pt x="98" y="81"/>
                  </a:cubicBezTo>
                  <a:lnTo>
                    <a:pt x="98" y="62"/>
                  </a:lnTo>
                  <a:close/>
                  <a:moveTo>
                    <a:pt x="77" y="40"/>
                  </a:move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8" y="40"/>
                    <a:pt x="88" y="40"/>
                    <a:pt x="88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91"/>
                    <a:pt x="87" y="91"/>
                    <a:pt x="87" y="91"/>
                  </a:cubicBezTo>
                  <a:cubicBezTo>
                    <a:pt x="79" y="91"/>
                    <a:pt x="79" y="91"/>
                    <a:pt x="79" y="91"/>
                  </a:cubicBezTo>
                  <a:cubicBezTo>
                    <a:pt x="79" y="71"/>
                    <a:pt x="79" y="71"/>
                    <a:pt x="79" y="71"/>
                  </a:cubicBezTo>
                  <a:cubicBezTo>
                    <a:pt x="68" y="40"/>
                    <a:pt x="68" y="40"/>
                    <a:pt x="68" y="40"/>
                  </a:cubicBezTo>
                  <a:lnTo>
                    <a:pt x="77" y="40"/>
                  </a:lnTo>
                  <a:close/>
                  <a:moveTo>
                    <a:pt x="177" y="146"/>
                  </a:moveTo>
                  <a:cubicBezTo>
                    <a:pt x="177" y="160"/>
                    <a:pt x="166" y="171"/>
                    <a:pt x="152" y="171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54" y="171"/>
                    <a:pt x="43" y="160"/>
                    <a:pt x="43" y="146"/>
                  </a:cubicBezTo>
                  <a:cubicBezTo>
                    <a:pt x="43" y="127"/>
                    <a:pt x="43" y="127"/>
                    <a:pt x="43" y="127"/>
                  </a:cubicBezTo>
                  <a:cubicBezTo>
                    <a:pt x="43" y="113"/>
                    <a:pt x="54" y="102"/>
                    <a:pt x="68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66" y="102"/>
                    <a:pt x="177" y="113"/>
                    <a:pt x="177" y="127"/>
                  </a:cubicBezTo>
                  <a:lnTo>
                    <a:pt x="177" y="1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4697413" y="4705350"/>
              <a:ext cx="84138" cy="150812"/>
            </a:xfrm>
            <a:custGeom>
              <a:avLst/>
              <a:gdLst>
                <a:gd name="T0" fmla="*/ 10 w 20"/>
                <a:gd name="T1" fmla="*/ 0 h 36"/>
                <a:gd name="T2" fmla="*/ 3 w 20"/>
                <a:gd name="T3" fmla="*/ 3 h 36"/>
                <a:gd name="T4" fmla="*/ 0 w 20"/>
                <a:gd name="T5" fmla="*/ 10 h 36"/>
                <a:gd name="T6" fmla="*/ 0 w 20"/>
                <a:gd name="T7" fmla="*/ 25 h 36"/>
                <a:gd name="T8" fmla="*/ 2 w 20"/>
                <a:gd name="T9" fmla="*/ 33 h 36"/>
                <a:gd name="T10" fmla="*/ 9 w 20"/>
                <a:gd name="T11" fmla="*/ 36 h 36"/>
                <a:gd name="T12" fmla="*/ 17 w 20"/>
                <a:gd name="T13" fmla="*/ 33 h 36"/>
                <a:gd name="T14" fmla="*/ 20 w 20"/>
                <a:gd name="T15" fmla="*/ 25 h 36"/>
                <a:gd name="T16" fmla="*/ 20 w 20"/>
                <a:gd name="T17" fmla="*/ 23 h 36"/>
                <a:gd name="T18" fmla="*/ 13 w 20"/>
                <a:gd name="T19" fmla="*/ 23 h 36"/>
                <a:gd name="T20" fmla="*/ 13 w 20"/>
                <a:gd name="T21" fmla="*/ 25 h 36"/>
                <a:gd name="T22" fmla="*/ 12 w 20"/>
                <a:gd name="T23" fmla="*/ 29 h 36"/>
                <a:gd name="T24" fmla="*/ 10 w 20"/>
                <a:gd name="T25" fmla="*/ 30 h 36"/>
                <a:gd name="T26" fmla="*/ 7 w 20"/>
                <a:gd name="T27" fmla="*/ 29 h 36"/>
                <a:gd name="T28" fmla="*/ 7 w 20"/>
                <a:gd name="T29" fmla="*/ 25 h 36"/>
                <a:gd name="T30" fmla="*/ 7 w 20"/>
                <a:gd name="T31" fmla="*/ 19 h 36"/>
                <a:gd name="T32" fmla="*/ 20 w 20"/>
                <a:gd name="T33" fmla="*/ 19 h 36"/>
                <a:gd name="T34" fmla="*/ 20 w 20"/>
                <a:gd name="T35" fmla="*/ 10 h 36"/>
                <a:gd name="T36" fmla="*/ 17 w 20"/>
                <a:gd name="T37" fmla="*/ 3 h 36"/>
                <a:gd name="T38" fmla="*/ 10 w 20"/>
                <a:gd name="T39" fmla="*/ 0 h 36"/>
                <a:gd name="T40" fmla="*/ 13 w 20"/>
                <a:gd name="T41" fmla="*/ 13 h 36"/>
                <a:gd name="T42" fmla="*/ 7 w 20"/>
                <a:gd name="T43" fmla="*/ 13 h 36"/>
                <a:gd name="T44" fmla="*/ 7 w 20"/>
                <a:gd name="T45" fmla="*/ 10 h 36"/>
                <a:gd name="T46" fmla="*/ 7 w 20"/>
                <a:gd name="T47" fmla="*/ 7 h 36"/>
                <a:gd name="T48" fmla="*/ 10 w 20"/>
                <a:gd name="T49" fmla="*/ 6 h 36"/>
                <a:gd name="T50" fmla="*/ 12 w 20"/>
                <a:gd name="T51" fmla="*/ 7 h 36"/>
                <a:gd name="T52" fmla="*/ 13 w 20"/>
                <a:gd name="T53" fmla="*/ 10 h 36"/>
                <a:gd name="T54" fmla="*/ 13 w 20"/>
                <a:gd name="T55" fmla="*/ 1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" h="36">
                  <a:moveTo>
                    <a:pt x="10" y="0"/>
                  </a:moveTo>
                  <a:cubicBezTo>
                    <a:pt x="7" y="0"/>
                    <a:pt x="4" y="1"/>
                    <a:pt x="3" y="3"/>
                  </a:cubicBezTo>
                  <a:cubicBezTo>
                    <a:pt x="1" y="5"/>
                    <a:pt x="0" y="7"/>
                    <a:pt x="0" y="1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8"/>
                    <a:pt x="1" y="31"/>
                    <a:pt x="2" y="33"/>
                  </a:cubicBezTo>
                  <a:cubicBezTo>
                    <a:pt x="4" y="35"/>
                    <a:pt x="6" y="36"/>
                    <a:pt x="9" y="36"/>
                  </a:cubicBezTo>
                  <a:cubicBezTo>
                    <a:pt x="13" y="36"/>
                    <a:pt x="15" y="35"/>
                    <a:pt x="17" y="33"/>
                  </a:cubicBezTo>
                  <a:cubicBezTo>
                    <a:pt x="19" y="31"/>
                    <a:pt x="20" y="29"/>
                    <a:pt x="20" y="25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7"/>
                    <a:pt x="12" y="28"/>
                    <a:pt x="12" y="29"/>
                  </a:cubicBezTo>
                  <a:cubicBezTo>
                    <a:pt x="11" y="29"/>
                    <a:pt x="11" y="30"/>
                    <a:pt x="10" y="30"/>
                  </a:cubicBezTo>
                  <a:cubicBezTo>
                    <a:pt x="8" y="30"/>
                    <a:pt x="8" y="29"/>
                    <a:pt x="7" y="29"/>
                  </a:cubicBezTo>
                  <a:cubicBezTo>
                    <a:pt x="7" y="28"/>
                    <a:pt x="7" y="27"/>
                    <a:pt x="7" y="25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7"/>
                    <a:pt x="19" y="4"/>
                    <a:pt x="17" y="3"/>
                  </a:cubicBezTo>
                  <a:cubicBezTo>
                    <a:pt x="15" y="1"/>
                    <a:pt x="13" y="0"/>
                    <a:pt x="10" y="0"/>
                  </a:cubicBezTo>
                  <a:close/>
                  <a:moveTo>
                    <a:pt x="13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9"/>
                    <a:pt x="7" y="8"/>
                    <a:pt x="7" y="7"/>
                  </a:cubicBezTo>
                  <a:cubicBezTo>
                    <a:pt x="8" y="6"/>
                    <a:pt x="9" y="6"/>
                    <a:pt x="10" y="6"/>
                  </a:cubicBezTo>
                  <a:cubicBezTo>
                    <a:pt x="11" y="6"/>
                    <a:pt x="11" y="6"/>
                    <a:pt x="12" y="7"/>
                  </a:cubicBezTo>
                  <a:cubicBezTo>
                    <a:pt x="12" y="8"/>
                    <a:pt x="13" y="9"/>
                    <a:pt x="13" y="10"/>
                  </a:cubicBezTo>
                  <a:lnTo>
                    <a:pt x="13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oup 34"/>
          <p:cNvGrpSpPr/>
          <p:nvPr/>
        </p:nvGrpSpPr>
        <p:grpSpPr>
          <a:xfrm>
            <a:off x="10861947" y="1773325"/>
            <a:ext cx="534188" cy="534188"/>
            <a:chOff x="11395868" y="1690688"/>
            <a:chExt cx="557213" cy="557212"/>
          </a:xfrm>
          <a:solidFill>
            <a:srgbClr val="0092D6"/>
          </a:solidFill>
        </p:grpSpPr>
        <p:sp>
          <p:nvSpPr>
            <p:cNvPr id="20" name="Freeform 17"/>
            <p:cNvSpPr/>
            <p:nvPr/>
          </p:nvSpPr>
          <p:spPr bwMode="auto">
            <a:xfrm>
              <a:off x="11580018" y="1857375"/>
              <a:ext cx="71438" cy="93662"/>
            </a:xfrm>
            <a:custGeom>
              <a:avLst/>
              <a:gdLst>
                <a:gd name="T0" fmla="*/ 10 w 17"/>
                <a:gd name="T1" fmla="*/ 22 h 22"/>
                <a:gd name="T2" fmla="*/ 14 w 17"/>
                <a:gd name="T3" fmla="*/ 20 h 22"/>
                <a:gd name="T4" fmla="*/ 16 w 17"/>
                <a:gd name="T5" fmla="*/ 11 h 22"/>
                <a:gd name="T6" fmla="*/ 6 w 17"/>
                <a:gd name="T7" fmla="*/ 0 h 22"/>
                <a:gd name="T8" fmla="*/ 6 w 17"/>
                <a:gd name="T9" fmla="*/ 0 h 22"/>
                <a:gd name="T10" fmla="*/ 2 w 17"/>
                <a:gd name="T11" fmla="*/ 2 h 22"/>
                <a:gd name="T12" fmla="*/ 0 w 17"/>
                <a:gd name="T13" fmla="*/ 10 h 22"/>
                <a:gd name="T14" fmla="*/ 10 w 17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2">
                  <a:moveTo>
                    <a:pt x="10" y="22"/>
                  </a:moveTo>
                  <a:cubicBezTo>
                    <a:pt x="12" y="22"/>
                    <a:pt x="13" y="21"/>
                    <a:pt x="14" y="20"/>
                  </a:cubicBezTo>
                  <a:cubicBezTo>
                    <a:pt x="16" y="18"/>
                    <a:pt x="17" y="15"/>
                    <a:pt x="16" y="11"/>
                  </a:cubicBezTo>
                  <a:cubicBezTo>
                    <a:pt x="15" y="5"/>
                    <a:pt x="11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0" y="4"/>
                    <a:pt x="0" y="7"/>
                    <a:pt x="0" y="10"/>
                  </a:cubicBezTo>
                  <a:cubicBezTo>
                    <a:pt x="1" y="16"/>
                    <a:pt x="5" y="22"/>
                    <a:pt x="10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11559381" y="2020888"/>
              <a:ext cx="107950" cy="76200"/>
            </a:xfrm>
            <a:custGeom>
              <a:avLst/>
              <a:gdLst>
                <a:gd name="T0" fmla="*/ 20 w 26"/>
                <a:gd name="T1" fmla="*/ 1 h 18"/>
                <a:gd name="T2" fmla="*/ 19 w 26"/>
                <a:gd name="T3" fmla="*/ 0 h 18"/>
                <a:gd name="T4" fmla="*/ 14 w 26"/>
                <a:gd name="T5" fmla="*/ 0 h 18"/>
                <a:gd name="T6" fmla="*/ 14 w 26"/>
                <a:gd name="T7" fmla="*/ 0 h 18"/>
                <a:gd name="T8" fmla="*/ 0 w 26"/>
                <a:gd name="T9" fmla="*/ 9 h 18"/>
                <a:gd name="T10" fmla="*/ 13 w 26"/>
                <a:gd name="T11" fmla="*/ 18 h 18"/>
                <a:gd name="T12" fmla="*/ 26 w 26"/>
                <a:gd name="T13" fmla="*/ 9 h 18"/>
                <a:gd name="T14" fmla="*/ 26 w 26"/>
                <a:gd name="T15" fmla="*/ 7 h 18"/>
                <a:gd name="T16" fmla="*/ 20 w 26"/>
                <a:gd name="T1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8">
                  <a:moveTo>
                    <a:pt x="20" y="1"/>
                  </a:moveTo>
                  <a:cubicBezTo>
                    <a:pt x="19" y="1"/>
                    <a:pt x="19" y="1"/>
                    <a:pt x="19" y="0"/>
                  </a:cubicBezTo>
                  <a:cubicBezTo>
                    <a:pt x="17" y="0"/>
                    <a:pt x="1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0" y="4"/>
                    <a:pt x="0" y="9"/>
                  </a:cubicBezTo>
                  <a:cubicBezTo>
                    <a:pt x="0" y="14"/>
                    <a:pt x="6" y="18"/>
                    <a:pt x="13" y="18"/>
                  </a:cubicBezTo>
                  <a:cubicBezTo>
                    <a:pt x="22" y="18"/>
                    <a:pt x="26" y="15"/>
                    <a:pt x="26" y="9"/>
                  </a:cubicBezTo>
                  <a:cubicBezTo>
                    <a:pt x="26" y="9"/>
                    <a:pt x="26" y="8"/>
                    <a:pt x="26" y="7"/>
                  </a:cubicBezTo>
                  <a:cubicBezTo>
                    <a:pt x="25" y="5"/>
                    <a:pt x="23" y="4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11395868" y="1690688"/>
              <a:ext cx="557213" cy="557212"/>
            </a:xfrm>
            <a:custGeom>
              <a:avLst/>
              <a:gdLst>
                <a:gd name="T0" fmla="*/ 66 w 133"/>
                <a:gd name="T1" fmla="*/ 0 h 133"/>
                <a:gd name="T2" fmla="*/ 0 w 133"/>
                <a:gd name="T3" fmla="*/ 67 h 133"/>
                <a:gd name="T4" fmla="*/ 66 w 133"/>
                <a:gd name="T5" fmla="*/ 133 h 133"/>
                <a:gd name="T6" fmla="*/ 133 w 133"/>
                <a:gd name="T7" fmla="*/ 67 h 133"/>
                <a:gd name="T8" fmla="*/ 66 w 133"/>
                <a:gd name="T9" fmla="*/ 0 h 133"/>
                <a:gd name="T10" fmla="*/ 60 w 133"/>
                <a:gd name="T11" fmla="*/ 103 h 133"/>
                <a:gd name="T12" fmla="*/ 52 w 133"/>
                <a:gd name="T13" fmla="*/ 104 h 133"/>
                <a:gd name="T14" fmla="*/ 42 w 133"/>
                <a:gd name="T15" fmla="*/ 103 h 133"/>
                <a:gd name="T16" fmla="*/ 30 w 133"/>
                <a:gd name="T17" fmla="*/ 95 h 133"/>
                <a:gd name="T18" fmla="*/ 29 w 133"/>
                <a:gd name="T19" fmla="*/ 90 h 133"/>
                <a:gd name="T20" fmla="*/ 30 w 133"/>
                <a:gd name="T21" fmla="*/ 85 h 133"/>
                <a:gd name="T22" fmla="*/ 51 w 133"/>
                <a:gd name="T23" fmla="*/ 74 h 133"/>
                <a:gd name="T24" fmla="*/ 51 w 133"/>
                <a:gd name="T25" fmla="*/ 74 h 133"/>
                <a:gd name="T26" fmla="*/ 50 w 133"/>
                <a:gd name="T27" fmla="*/ 69 h 133"/>
                <a:gd name="T28" fmla="*/ 50 w 133"/>
                <a:gd name="T29" fmla="*/ 67 h 133"/>
                <a:gd name="T30" fmla="*/ 33 w 133"/>
                <a:gd name="T31" fmla="*/ 50 h 133"/>
                <a:gd name="T32" fmla="*/ 46 w 133"/>
                <a:gd name="T33" fmla="*/ 35 h 133"/>
                <a:gd name="T34" fmla="*/ 53 w 133"/>
                <a:gd name="T35" fmla="*/ 33 h 133"/>
                <a:gd name="T36" fmla="*/ 74 w 133"/>
                <a:gd name="T37" fmla="*/ 33 h 133"/>
                <a:gd name="T38" fmla="*/ 75 w 133"/>
                <a:gd name="T39" fmla="*/ 35 h 133"/>
                <a:gd name="T40" fmla="*/ 75 w 133"/>
                <a:gd name="T41" fmla="*/ 36 h 133"/>
                <a:gd name="T42" fmla="*/ 70 w 133"/>
                <a:gd name="T43" fmla="*/ 40 h 133"/>
                <a:gd name="T44" fmla="*/ 69 w 133"/>
                <a:gd name="T45" fmla="*/ 40 h 133"/>
                <a:gd name="T46" fmla="*/ 68 w 133"/>
                <a:gd name="T47" fmla="*/ 40 h 133"/>
                <a:gd name="T48" fmla="*/ 71 w 133"/>
                <a:gd name="T49" fmla="*/ 50 h 133"/>
                <a:gd name="T50" fmla="*/ 64 w 133"/>
                <a:gd name="T51" fmla="*/ 63 h 133"/>
                <a:gd name="T52" fmla="*/ 61 w 133"/>
                <a:gd name="T53" fmla="*/ 67 h 133"/>
                <a:gd name="T54" fmla="*/ 66 w 133"/>
                <a:gd name="T55" fmla="*/ 73 h 133"/>
                <a:gd name="T56" fmla="*/ 74 w 133"/>
                <a:gd name="T57" fmla="*/ 87 h 133"/>
                <a:gd name="T58" fmla="*/ 60 w 133"/>
                <a:gd name="T59" fmla="*/ 103 h 133"/>
                <a:gd name="T60" fmla="*/ 107 w 133"/>
                <a:gd name="T61" fmla="*/ 67 h 133"/>
                <a:gd name="T62" fmla="*/ 106 w 133"/>
                <a:gd name="T63" fmla="*/ 69 h 133"/>
                <a:gd name="T64" fmla="*/ 94 w 133"/>
                <a:gd name="T65" fmla="*/ 69 h 133"/>
                <a:gd name="T66" fmla="*/ 94 w 133"/>
                <a:gd name="T67" fmla="*/ 81 h 133"/>
                <a:gd name="T68" fmla="*/ 92 w 133"/>
                <a:gd name="T69" fmla="*/ 82 h 133"/>
                <a:gd name="T70" fmla="*/ 89 w 133"/>
                <a:gd name="T71" fmla="*/ 82 h 133"/>
                <a:gd name="T72" fmla="*/ 87 w 133"/>
                <a:gd name="T73" fmla="*/ 81 h 133"/>
                <a:gd name="T74" fmla="*/ 87 w 133"/>
                <a:gd name="T75" fmla="*/ 69 h 133"/>
                <a:gd name="T76" fmla="*/ 75 w 133"/>
                <a:gd name="T77" fmla="*/ 69 h 133"/>
                <a:gd name="T78" fmla="*/ 74 w 133"/>
                <a:gd name="T79" fmla="*/ 67 h 133"/>
                <a:gd name="T80" fmla="*/ 74 w 133"/>
                <a:gd name="T81" fmla="*/ 64 h 133"/>
                <a:gd name="T82" fmla="*/ 75 w 133"/>
                <a:gd name="T83" fmla="*/ 62 h 133"/>
                <a:gd name="T84" fmla="*/ 87 w 133"/>
                <a:gd name="T85" fmla="*/ 62 h 133"/>
                <a:gd name="T86" fmla="*/ 87 w 133"/>
                <a:gd name="T87" fmla="*/ 50 h 133"/>
                <a:gd name="T88" fmla="*/ 89 w 133"/>
                <a:gd name="T89" fmla="*/ 49 h 133"/>
                <a:gd name="T90" fmla="*/ 92 w 133"/>
                <a:gd name="T91" fmla="*/ 49 h 133"/>
                <a:gd name="T92" fmla="*/ 94 w 133"/>
                <a:gd name="T93" fmla="*/ 50 h 133"/>
                <a:gd name="T94" fmla="*/ 94 w 133"/>
                <a:gd name="T95" fmla="*/ 62 h 133"/>
                <a:gd name="T96" fmla="*/ 106 w 133"/>
                <a:gd name="T97" fmla="*/ 62 h 133"/>
                <a:gd name="T98" fmla="*/ 107 w 133"/>
                <a:gd name="T99" fmla="*/ 64 h 133"/>
                <a:gd name="T100" fmla="*/ 107 w 133"/>
                <a:gd name="T101" fmla="*/ 6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3" h="133">
                  <a:moveTo>
                    <a:pt x="66" y="0"/>
                  </a:moveTo>
                  <a:cubicBezTo>
                    <a:pt x="29" y="0"/>
                    <a:pt x="0" y="30"/>
                    <a:pt x="0" y="67"/>
                  </a:cubicBezTo>
                  <a:cubicBezTo>
                    <a:pt x="0" y="103"/>
                    <a:pt x="29" y="133"/>
                    <a:pt x="66" y="133"/>
                  </a:cubicBezTo>
                  <a:cubicBezTo>
                    <a:pt x="103" y="133"/>
                    <a:pt x="133" y="103"/>
                    <a:pt x="133" y="67"/>
                  </a:cubicBezTo>
                  <a:cubicBezTo>
                    <a:pt x="133" y="30"/>
                    <a:pt x="103" y="0"/>
                    <a:pt x="66" y="0"/>
                  </a:cubicBezTo>
                  <a:close/>
                  <a:moveTo>
                    <a:pt x="60" y="103"/>
                  </a:moveTo>
                  <a:cubicBezTo>
                    <a:pt x="58" y="104"/>
                    <a:pt x="55" y="104"/>
                    <a:pt x="52" y="104"/>
                  </a:cubicBezTo>
                  <a:cubicBezTo>
                    <a:pt x="48" y="104"/>
                    <a:pt x="45" y="104"/>
                    <a:pt x="42" y="103"/>
                  </a:cubicBezTo>
                  <a:cubicBezTo>
                    <a:pt x="36" y="101"/>
                    <a:pt x="32" y="99"/>
                    <a:pt x="30" y="95"/>
                  </a:cubicBezTo>
                  <a:cubicBezTo>
                    <a:pt x="29" y="94"/>
                    <a:pt x="29" y="92"/>
                    <a:pt x="29" y="90"/>
                  </a:cubicBezTo>
                  <a:cubicBezTo>
                    <a:pt x="29" y="88"/>
                    <a:pt x="29" y="87"/>
                    <a:pt x="30" y="85"/>
                  </a:cubicBezTo>
                  <a:cubicBezTo>
                    <a:pt x="33" y="78"/>
                    <a:pt x="42" y="74"/>
                    <a:pt x="51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0" y="72"/>
                    <a:pt x="50" y="71"/>
                    <a:pt x="50" y="69"/>
                  </a:cubicBezTo>
                  <a:cubicBezTo>
                    <a:pt x="50" y="69"/>
                    <a:pt x="50" y="68"/>
                    <a:pt x="50" y="67"/>
                  </a:cubicBezTo>
                  <a:cubicBezTo>
                    <a:pt x="40" y="67"/>
                    <a:pt x="33" y="60"/>
                    <a:pt x="33" y="50"/>
                  </a:cubicBezTo>
                  <a:cubicBezTo>
                    <a:pt x="33" y="44"/>
                    <a:pt x="39" y="37"/>
                    <a:pt x="46" y="35"/>
                  </a:cubicBezTo>
                  <a:cubicBezTo>
                    <a:pt x="48" y="34"/>
                    <a:pt x="51" y="33"/>
                    <a:pt x="53" y="33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5" y="33"/>
                    <a:pt x="75" y="34"/>
                    <a:pt x="75" y="35"/>
                  </a:cubicBezTo>
                  <a:cubicBezTo>
                    <a:pt x="76" y="35"/>
                    <a:pt x="75" y="36"/>
                    <a:pt x="75" y="36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69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70" y="43"/>
                    <a:pt x="71" y="46"/>
                    <a:pt x="71" y="50"/>
                  </a:cubicBezTo>
                  <a:cubicBezTo>
                    <a:pt x="71" y="55"/>
                    <a:pt x="69" y="59"/>
                    <a:pt x="64" y="63"/>
                  </a:cubicBezTo>
                  <a:cubicBezTo>
                    <a:pt x="61" y="65"/>
                    <a:pt x="61" y="66"/>
                    <a:pt x="61" y="67"/>
                  </a:cubicBezTo>
                  <a:cubicBezTo>
                    <a:pt x="61" y="68"/>
                    <a:pt x="63" y="71"/>
                    <a:pt x="66" y="73"/>
                  </a:cubicBezTo>
                  <a:cubicBezTo>
                    <a:pt x="72" y="77"/>
                    <a:pt x="74" y="81"/>
                    <a:pt x="74" y="87"/>
                  </a:cubicBezTo>
                  <a:cubicBezTo>
                    <a:pt x="74" y="94"/>
                    <a:pt x="69" y="101"/>
                    <a:pt x="60" y="103"/>
                  </a:cubicBezTo>
                  <a:close/>
                  <a:moveTo>
                    <a:pt x="107" y="67"/>
                  </a:moveTo>
                  <a:cubicBezTo>
                    <a:pt x="107" y="68"/>
                    <a:pt x="107" y="69"/>
                    <a:pt x="106" y="69"/>
                  </a:cubicBezTo>
                  <a:cubicBezTo>
                    <a:pt x="94" y="69"/>
                    <a:pt x="94" y="69"/>
                    <a:pt x="94" y="69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4" y="82"/>
                    <a:pt x="93" y="82"/>
                    <a:pt x="92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8" y="82"/>
                    <a:pt x="87" y="82"/>
                    <a:pt x="87" y="81"/>
                  </a:cubicBezTo>
                  <a:cubicBezTo>
                    <a:pt x="87" y="69"/>
                    <a:pt x="87" y="69"/>
                    <a:pt x="87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4" y="69"/>
                    <a:pt x="74" y="68"/>
                    <a:pt x="74" y="67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4" y="63"/>
                    <a:pt x="74" y="62"/>
                    <a:pt x="7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49"/>
                    <a:pt x="88" y="49"/>
                    <a:pt x="89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3" y="49"/>
                    <a:pt x="94" y="49"/>
                    <a:pt x="94" y="50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6" y="62"/>
                    <a:pt x="106" y="62"/>
                    <a:pt x="106" y="62"/>
                  </a:cubicBezTo>
                  <a:cubicBezTo>
                    <a:pt x="107" y="62"/>
                    <a:pt x="107" y="63"/>
                    <a:pt x="107" y="64"/>
                  </a:cubicBezTo>
                  <a:lnTo>
                    <a:pt x="107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23" name="Freeform 32"/>
          <p:cNvSpPr>
            <a:spLocks noEditPoints="1"/>
          </p:cNvSpPr>
          <p:nvPr/>
        </p:nvSpPr>
        <p:spPr bwMode="auto">
          <a:xfrm>
            <a:off x="8002294" y="2797565"/>
            <a:ext cx="957277" cy="479399"/>
          </a:xfrm>
          <a:custGeom>
            <a:avLst/>
            <a:gdLst>
              <a:gd name="T0" fmla="*/ 101 w 238"/>
              <a:gd name="T1" fmla="*/ 35 h 119"/>
              <a:gd name="T2" fmla="*/ 190 w 238"/>
              <a:gd name="T3" fmla="*/ 50 h 119"/>
              <a:gd name="T4" fmla="*/ 157 w 238"/>
              <a:gd name="T5" fmla="*/ 59 h 119"/>
              <a:gd name="T6" fmla="*/ 147 w 238"/>
              <a:gd name="T7" fmla="*/ 41 h 119"/>
              <a:gd name="T8" fmla="*/ 116 w 238"/>
              <a:gd name="T9" fmla="*/ 41 h 119"/>
              <a:gd name="T10" fmla="*/ 139 w 238"/>
              <a:gd name="T11" fmla="*/ 87 h 119"/>
              <a:gd name="T12" fmla="*/ 238 w 238"/>
              <a:gd name="T13" fmla="*/ 59 h 119"/>
              <a:gd name="T14" fmla="*/ 95 w 238"/>
              <a:gd name="T15" fmla="*/ 21 h 119"/>
              <a:gd name="T16" fmla="*/ 93 w 238"/>
              <a:gd name="T17" fmla="*/ 21 h 119"/>
              <a:gd name="T18" fmla="*/ 83 w 238"/>
              <a:gd name="T19" fmla="*/ 0 h 119"/>
              <a:gd name="T20" fmla="*/ 52 w 238"/>
              <a:gd name="T21" fmla="*/ 4 h 119"/>
              <a:gd name="T22" fmla="*/ 65 w 238"/>
              <a:gd name="T23" fmla="*/ 29 h 119"/>
              <a:gd name="T24" fmla="*/ 29 w 238"/>
              <a:gd name="T25" fmla="*/ 119 h 119"/>
              <a:gd name="T26" fmla="*/ 128 w 238"/>
              <a:gd name="T27" fmla="*/ 91 h 119"/>
              <a:gd name="T28" fmla="*/ 101 w 238"/>
              <a:gd name="T29" fmla="*/ 35 h 119"/>
              <a:gd name="T30" fmla="*/ 56 w 238"/>
              <a:gd name="T31" fmla="*/ 86 h 119"/>
              <a:gd name="T32" fmla="*/ 74 w 238"/>
              <a:gd name="T33" fmla="*/ 47 h 119"/>
              <a:gd name="T34" fmla="*/ 89 w 238"/>
              <a:gd name="T35" fmla="*/ 78 h 119"/>
              <a:gd name="T36" fmla="*/ 56 w 238"/>
              <a:gd name="T37" fmla="*/ 8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38" h="119">
                <a:moveTo>
                  <a:pt x="101" y="35"/>
                </a:moveTo>
                <a:cubicBezTo>
                  <a:pt x="149" y="21"/>
                  <a:pt x="190" y="50"/>
                  <a:pt x="190" y="50"/>
                </a:cubicBezTo>
                <a:cubicBezTo>
                  <a:pt x="157" y="59"/>
                  <a:pt x="157" y="59"/>
                  <a:pt x="157" y="59"/>
                </a:cubicBezTo>
                <a:cubicBezTo>
                  <a:pt x="147" y="41"/>
                  <a:pt x="147" y="41"/>
                  <a:pt x="147" y="41"/>
                </a:cubicBezTo>
                <a:cubicBezTo>
                  <a:pt x="138" y="40"/>
                  <a:pt x="127" y="39"/>
                  <a:pt x="116" y="41"/>
                </a:cubicBezTo>
                <a:cubicBezTo>
                  <a:pt x="139" y="87"/>
                  <a:pt x="139" y="87"/>
                  <a:pt x="139" y="87"/>
                </a:cubicBezTo>
                <a:cubicBezTo>
                  <a:pt x="238" y="59"/>
                  <a:pt x="238" y="59"/>
                  <a:pt x="238" y="59"/>
                </a:cubicBezTo>
                <a:cubicBezTo>
                  <a:pt x="238" y="59"/>
                  <a:pt x="202" y="3"/>
                  <a:pt x="95" y="21"/>
                </a:cubicBezTo>
                <a:cubicBezTo>
                  <a:pt x="95" y="21"/>
                  <a:pt x="94" y="21"/>
                  <a:pt x="93" y="21"/>
                </a:cubicBezTo>
                <a:cubicBezTo>
                  <a:pt x="83" y="0"/>
                  <a:pt x="83" y="0"/>
                  <a:pt x="83" y="0"/>
                </a:cubicBezTo>
                <a:cubicBezTo>
                  <a:pt x="52" y="4"/>
                  <a:pt x="52" y="4"/>
                  <a:pt x="52" y="4"/>
                </a:cubicBezTo>
                <a:cubicBezTo>
                  <a:pt x="65" y="29"/>
                  <a:pt x="65" y="29"/>
                  <a:pt x="65" y="29"/>
                </a:cubicBezTo>
                <a:cubicBezTo>
                  <a:pt x="0" y="56"/>
                  <a:pt x="29" y="119"/>
                  <a:pt x="29" y="119"/>
                </a:cubicBezTo>
                <a:cubicBezTo>
                  <a:pt x="128" y="91"/>
                  <a:pt x="128" y="91"/>
                  <a:pt x="128" y="91"/>
                </a:cubicBezTo>
                <a:lnTo>
                  <a:pt x="101" y="35"/>
                </a:lnTo>
                <a:close/>
                <a:moveTo>
                  <a:pt x="56" y="86"/>
                </a:moveTo>
                <a:cubicBezTo>
                  <a:pt x="56" y="86"/>
                  <a:pt x="46" y="65"/>
                  <a:pt x="74" y="47"/>
                </a:cubicBezTo>
                <a:cubicBezTo>
                  <a:pt x="89" y="78"/>
                  <a:pt x="89" y="78"/>
                  <a:pt x="89" y="78"/>
                </a:cubicBezTo>
                <a:lnTo>
                  <a:pt x="56" y="86"/>
                </a:ln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24" name="Group 36"/>
          <p:cNvGrpSpPr/>
          <p:nvPr/>
        </p:nvGrpSpPr>
        <p:grpSpPr>
          <a:xfrm>
            <a:off x="10049252" y="3710706"/>
            <a:ext cx="590498" cy="369823"/>
            <a:chOff x="3913188" y="3711575"/>
            <a:chExt cx="615950" cy="385763"/>
          </a:xfrm>
          <a:solidFill>
            <a:srgbClr val="0092D6"/>
          </a:solidFill>
        </p:grpSpPr>
        <p:sp>
          <p:nvSpPr>
            <p:cNvPr id="25" name="Freeform 33"/>
            <p:cNvSpPr>
              <a:spLocks noEditPoints="1"/>
            </p:cNvSpPr>
            <p:nvPr/>
          </p:nvSpPr>
          <p:spPr bwMode="auto">
            <a:xfrm>
              <a:off x="3913188" y="3711575"/>
              <a:ext cx="314325" cy="377825"/>
            </a:xfrm>
            <a:custGeom>
              <a:avLst/>
              <a:gdLst>
                <a:gd name="T0" fmla="*/ 57 w 75"/>
                <a:gd name="T1" fmla="*/ 41 h 90"/>
                <a:gd name="T2" fmla="*/ 71 w 75"/>
                <a:gd name="T3" fmla="*/ 24 h 90"/>
                <a:gd name="T4" fmla="*/ 46 w 75"/>
                <a:gd name="T5" fmla="*/ 0 h 90"/>
                <a:gd name="T6" fmla="*/ 20 w 75"/>
                <a:gd name="T7" fmla="*/ 0 h 90"/>
                <a:gd name="T8" fmla="*/ 19 w 75"/>
                <a:gd name="T9" fmla="*/ 0 h 90"/>
                <a:gd name="T10" fmla="*/ 0 w 75"/>
                <a:gd name="T11" fmla="*/ 0 h 90"/>
                <a:gd name="T12" fmla="*/ 0 w 75"/>
                <a:gd name="T13" fmla="*/ 89 h 90"/>
                <a:gd name="T14" fmla="*/ 19 w 75"/>
                <a:gd name="T15" fmla="*/ 89 h 90"/>
                <a:gd name="T16" fmla="*/ 20 w 75"/>
                <a:gd name="T17" fmla="*/ 89 h 90"/>
                <a:gd name="T18" fmla="*/ 46 w 75"/>
                <a:gd name="T19" fmla="*/ 89 h 90"/>
                <a:gd name="T20" fmla="*/ 74 w 75"/>
                <a:gd name="T21" fmla="*/ 63 h 90"/>
                <a:gd name="T22" fmla="*/ 57 w 75"/>
                <a:gd name="T23" fmla="*/ 41 h 90"/>
                <a:gd name="T24" fmla="*/ 20 w 75"/>
                <a:gd name="T25" fmla="*/ 16 h 90"/>
                <a:gd name="T26" fmla="*/ 42 w 75"/>
                <a:gd name="T27" fmla="*/ 16 h 90"/>
                <a:gd name="T28" fmla="*/ 46 w 75"/>
                <a:gd name="T29" fmla="*/ 16 h 90"/>
                <a:gd name="T30" fmla="*/ 52 w 75"/>
                <a:gd name="T31" fmla="*/ 25 h 90"/>
                <a:gd name="T32" fmla="*/ 44 w 75"/>
                <a:gd name="T33" fmla="*/ 36 h 90"/>
                <a:gd name="T34" fmla="*/ 20 w 75"/>
                <a:gd name="T35" fmla="*/ 36 h 90"/>
                <a:gd name="T36" fmla="*/ 20 w 75"/>
                <a:gd name="T37" fmla="*/ 16 h 90"/>
                <a:gd name="T38" fmla="*/ 44 w 75"/>
                <a:gd name="T39" fmla="*/ 73 h 90"/>
                <a:gd name="T40" fmla="*/ 43 w 75"/>
                <a:gd name="T41" fmla="*/ 73 h 90"/>
                <a:gd name="T42" fmla="*/ 20 w 75"/>
                <a:gd name="T43" fmla="*/ 73 h 90"/>
                <a:gd name="T44" fmla="*/ 20 w 75"/>
                <a:gd name="T45" fmla="*/ 49 h 90"/>
                <a:gd name="T46" fmla="*/ 46 w 75"/>
                <a:gd name="T47" fmla="*/ 49 h 90"/>
                <a:gd name="T48" fmla="*/ 55 w 75"/>
                <a:gd name="T49" fmla="*/ 62 h 90"/>
                <a:gd name="T50" fmla="*/ 44 w 75"/>
                <a:gd name="T5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5" h="90">
                  <a:moveTo>
                    <a:pt x="57" y="41"/>
                  </a:moveTo>
                  <a:cubicBezTo>
                    <a:pt x="57" y="41"/>
                    <a:pt x="71" y="40"/>
                    <a:pt x="71" y="24"/>
                  </a:cubicBezTo>
                  <a:cubicBezTo>
                    <a:pt x="71" y="8"/>
                    <a:pt x="60" y="0"/>
                    <a:pt x="46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6" y="89"/>
                    <a:pt x="74" y="90"/>
                    <a:pt x="74" y="63"/>
                  </a:cubicBezTo>
                  <a:cubicBezTo>
                    <a:pt x="74" y="63"/>
                    <a:pt x="75" y="41"/>
                    <a:pt x="57" y="41"/>
                  </a:cubicBezTo>
                  <a:close/>
                  <a:moveTo>
                    <a:pt x="20" y="16"/>
                  </a:moveTo>
                  <a:cubicBezTo>
                    <a:pt x="42" y="16"/>
                    <a:pt x="42" y="16"/>
                    <a:pt x="42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52" y="16"/>
                    <a:pt x="52" y="25"/>
                  </a:cubicBezTo>
                  <a:cubicBezTo>
                    <a:pt x="52" y="34"/>
                    <a:pt x="48" y="36"/>
                    <a:pt x="44" y="36"/>
                  </a:cubicBezTo>
                  <a:cubicBezTo>
                    <a:pt x="20" y="36"/>
                    <a:pt x="20" y="36"/>
                    <a:pt x="20" y="36"/>
                  </a:cubicBezTo>
                  <a:lnTo>
                    <a:pt x="20" y="16"/>
                  </a:lnTo>
                  <a:close/>
                  <a:moveTo>
                    <a:pt x="44" y="73"/>
                  </a:moveTo>
                  <a:cubicBezTo>
                    <a:pt x="44" y="73"/>
                    <a:pt x="43" y="73"/>
                    <a:pt x="43" y="73"/>
                  </a:cubicBezTo>
                  <a:cubicBezTo>
                    <a:pt x="20" y="73"/>
                    <a:pt x="20" y="73"/>
                    <a:pt x="20" y="73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55" y="49"/>
                    <a:pt x="55" y="62"/>
                  </a:cubicBezTo>
                  <a:cubicBezTo>
                    <a:pt x="55" y="72"/>
                    <a:pt x="48" y="73"/>
                    <a:pt x="44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34"/>
            <p:cNvSpPr>
              <a:spLocks noEditPoints="1"/>
            </p:cNvSpPr>
            <p:nvPr/>
          </p:nvSpPr>
          <p:spPr bwMode="auto">
            <a:xfrm>
              <a:off x="4227513" y="3808413"/>
              <a:ext cx="301625" cy="288925"/>
            </a:xfrm>
            <a:custGeom>
              <a:avLst/>
              <a:gdLst>
                <a:gd name="T0" fmla="*/ 36 w 72"/>
                <a:gd name="T1" fmla="*/ 0 h 69"/>
                <a:gd name="T2" fmla="*/ 2 w 72"/>
                <a:gd name="T3" fmla="*/ 34 h 69"/>
                <a:gd name="T4" fmla="*/ 36 w 72"/>
                <a:gd name="T5" fmla="*/ 68 h 69"/>
                <a:gd name="T6" fmla="*/ 66 w 72"/>
                <a:gd name="T7" fmla="*/ 44 h 69"/>
                <a:gd name="T8" fmla="*/ 51 w 72"/>
                <a:gd name="T9" fmla="*/ 44 h 69"/>
                <a:gd name="T10" fmla="*/ 37 w 72"/>
                <a:gd name="T11" fmla="*/ 54 h 69"/>
                <a:gd name="T12" fmla="*/ 21 w 72"/>
                <a:gd name="T13" fmla="*/ 38 h 69"/>
                <a:gd name="T14" fmla="*/ 67 w 72"/>
                <a:gd name="T15" fmla="*/ 38 h 69"/>
                <a:gd name="T16" fmla="*/ 36 w 72"/>
                <a:gd name="T17" fmla="*/ 0 h 69"/>
                <a:gd name="T18" fmla="*/ 21 w 72"/>
                <a:gd name="T19" fmla="*/ 26 h 69"/>
                <a:gd name="T20" fmla="*/ 37 w 72"/>
                <a:gd name="T21" fmla="*/ 13 h 69"/>
                <a:gd name="T22" fmla="*/ 50 w 72"/>
                <a:gd name="T23" fmla="*/ 26 h 69"/>
                <a:gd name="T24" fmla="*/ 21 w 72"/>
                <a:gd name="T25" fmla="*/ 2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69">
                  <a:moveTo>
                    <a:pt x="36" y="0"/>
                  </a:moveTo>
                  <a:cubicBezTo>
                    <a:pt x="2" y="0"/>
                    <a:pt x="2" y="34"/>
                    <a:pt x="2" y="34"/>
                  </a:cubicBezTo>
                  <a:cubicBezTo>
                    <a:pt x="2" y="34"/>
                    <a:pt x="0" y="68"/>
                    <a:pt x="36" y="68"/>
                  </a:cubicBezTo>
                  <a:cubicBezTo>
                    <a:pt x="36" y="68"/>
                    <a:pt x="66" y="69"/>
                    <a:pt x="66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54"/>
                    <a:pt x="37" y="54"/>
                  </a:cubicBezTo>
                  <a:cubicBezTo>
                    <a:pt x="37" y="54"/>
                    <a:pt x="21" y="55"/>
                    <a:pt x="21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72" y="0"/>
                    <a:pt x="36" y="0"/>
                  </a:cubicBezTo>
                  <a:close/>
                  <a:moveTo>
                    <a:pt x="21" y="26"/>
                  </a:moveTo>
                  <a:cubicBezTo>
                    <a:pt x="21" y="26"/>
                    <a:pt x="23" y="13"/>
                    <a:pt x="37" y="13"/>
                  </a:cubicBezTo>
                  <a:cubicBezTo>
                    <a:pt x="50" y="13"/>
                    <a:pt x="50" y="26"/>
                    <a:pt x="50" y="26"/>
                  </a:cubicBezTo>
                  <a:lnTo>
                    <a:pt x="21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7" name="Rectangle 35"/>
            <p:cNvSpPr>
              <a:spLocks noChangeArrowheads="1"/>
            </p:cNvSpPr>
            <p:nvPr/>
          </p:nvSpPr>
          <p:spPr bwMode="auto">
            <a:xfrm>
              <a:off x="4298951" y="3736975"/>
              <a:ext cx="155575" cy="412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28" name="Freeform 37"/>
          <p:cNvSpPr/>
          <p:nvPr/>
        </p:nvSpPr>
        <p:spPr bwMode="auto">
          <a:xfrm>
            <a:off x="9329393" y="2449050"/>
            <a:ext cx="837046" cy="806608"/>
          </a:xfrm>
          <a:custGeom>
            <a:avLst/>
            <a:gdLst>
              <a:gd name="T0" fmla="*/ 0 w 208"/>
              <a:gd name="T1" fmla="*/ 68 h 201"/>
              <a:gd name="T2" fmla="*/ 8 w 208"/>
              <a:gd name="T3" fmla="*/ 78 h 201"/>
              <a:gd name="T4" fmla="*/ 31 w 208"/>
              <a:gd name="T5" fmla="*/ 72 h 201"/>
              <a:gd name="T6" fmla="*/ 64 w 208"/>
              <a:gd name="T7" fmla="*/ 172 h 201"/>
              <a:gd name="T8" fmla="*/ 106 w 208"/>
              <a:gd name="T9" fmla="*/ 189 h 201"/>
              <a:gd name="T10" fmla="*/ 197 w 208"/>
              <a:gd name="T11" fmla="*/ 62 h 201"/>
              <a:gd name="T12" fmla="*/ 114 w 208"/>
              <a:gd name="T13" fmla="*/ 67 h 201"/>
              <a:gd name="T14" fmla="*/ 137 w 208"/>
              <a:gd name="T15" fmla="*/ 94 h 201"/>
              <a:gd name="T16" fmla="*/ 109 w 208"/>
              <a:gd name="T17" fmla="*/ 130 h 201"/>
              <a:gd name="T18" fmla="*/ 93 w 208"/>
              <a:gd name="T19" fmla="*/ 90 h 201"/>
              <a:gd name="T20" fmla="*/ 60 w 208"/>
              <a:gd name="T21" fmla="*/ 22 h 201"/>
              <a:gd name="T22" fmla="*/ 0 w 208"/>
              <a:gd name="T23" fmla="*/ 68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" h="201">
                <a:moveTo>
                  <a:pt x="0" y="68"/>
                </a:moveTo>
                <a:cubicBezTo>
                  <a:pt x="8" y="78"/>
                  <a:pt x="8" y="78"/>
                  <a:pt x="8" y="78"/>
                </a:cubicBezTo>
                <a:cubicBezTo>
                  <a:pt x="8" y="78"/>
                  <a:pt x="25" y="65"/>
                  <a:pt x="31" y="72"/>
                </a:cubicBezTo>
                <a:cubicBezTo>
                  <a:pt x="36" y="78"/>
                  <a:pt x="57" y="157"/>
                  <a:pt x="64" y="172"/>
                </a:cubicBezTo>
                <a:cubicBezTo>
                  <a:pt x="70" y="184"/>
                  <a:pt x="87" y="201"/>
                  <a:pt x="106" y="189"/>
                </a:cubicBezTo>
                <a:cubicBezTo>
                  <a:pt x="125" y="177"/>
                  <a:pt x="186" y="124"/>
                  <a:pt x="197" y="62"/>
                </a:cubicBezTo>
                <a:cubicBezTo>
                  <a:pt x="208" y="0"/>
                  <a:pt x="123" y="13"/>
                  <a:pt x="114" y="67"/>
                </a:cubicBezTo>
                <a:cubicBezTo>
                  <a:pt x="137" y="54"/>
                  <a:pt x="149" y="73"/>
                  <a:pt x="137" y="94"/>
                </a:cubicBezTo>
                <a:cubicBezTo>
                  <a:pt x="126" y="116"/>
                  <a:pt x="115" y="130"/>
                  <a:pt x="109" y="130"/>
                </a:cubicBezTo>
                <a:cubicBezTo>
                  <a:pt x="104" y="130"/>
                  <a:pt x="100" y="116"/>
                  <a:pt x="93" y="90"/>
                </a:cubicBezTo>
                <a:cubicBezTo>
                  <a:pt x="87" y="64"/>
                  <a:pt x="87" y="17"/>
                  <a:pt x="60" y="22"/>
                </a:cubicBezTo>
                <a:cubicBezTo>
                  <a:pt x="34" y="27"/>
                  <a:pt x="0" y="68"/>
                  <a:pt x="0" y="68"/>
                </a:cubicBez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29" name="Group 38"/>
          <p:cNvGrpSpPr/>
          <p:nvPr/>
        </p:nvGrpSpPr>
        <p:grpSpPr>
          <a:xfrm>
            <a:off x="7407230" y="1217830"/>
            <a:ext cx="905533" cy="905531"/>
            <a:chOff x="1157288" y="1111250"/>
            <a:chExt cx="944563" cy="944562"/>
          </a:xfrm>
          <a:solidFill>
            <a:srgbClr val="0092D6"/>
          </a:solidFill>
        </p:grpSpPr>
        <p:sp>
          <p:nvSpPr>
            <p:cNvPr id="30" name="Freeform 45"/>
            <p:cNvSpPr/>
            <p:nvPr/>
          </p:nvSpPr>
          <p:spPr bwMode="auto">
            <a:xfrm>
              <a:off x="1463676" y="1111250"/>
              <a:ext cx="360363" cy="357187"/>
            </a:xfrm>
            <a:custGeom>
              <a:avLst/>
              <a:gdLst>
                <a:gd name="T0" fmla="*/ 86 w 86"/>
                <a:gd name="T1" fmla="*/ 10 h 85"/>
                <a:gd name="T2" fmla="*/ 40 w 86"/>
                <a:gd name="T3" fmla="*/ 0 h 85"/>
                <a:gd name="T4" fmla="*/ 0 w 86"/>
                <a:gd name="T5" fmla="*/ 8 h 85"/>
                <a:gd name="T6" fmla="*/ 86 w 86"/>
                <a:gd name="T7" fmla="*/ 85 h 85"/>
                <a:gd name="T8" fmla="*/ 86 w 86"/>
                <a:gd name="T9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5">
                  <a:moveTo>
                    <a:pt x="86" y="10"/>
                  </a:moveTo>
                  <a:cubicBezTo>
                    <a:pt x="71" y="4"/>
                    <a:pt x="56" y="0"/>
                    <a:pt x="40" y="0"/>
                  </a:cubicBezTo>
                  <a:cubicBezTo>
                    <a:pt x="26" y="0"/>
                    <a:pt x="13" y="3"/>
                    <a:pt x="0" y="8"/>
                  </a:cubicBezTo>
                  <a:cubicBezTo>
                    <a:pt x="3" y="10"/>
                    <a:pt x="82" y="82"/>
                    <a:pt x="86" y="85"/>
                  </a:cubicBezTo>
                  <a:cubicBezTo>
                    <a:pt x="86" y="80"/>
                    <a:pt x="86" y="12"/>
                    <a:pt x="86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1" name="Freeform 46"/>
            <p:cNvSpPr/>
            <p:nvPr/>
          </p:nvSpPr>
          <p:spPr bwMode="auto">
            <a:xfrm>
              <a:off x="1190626" y="1581150"/>
              <a:ext cx="196850" cy="406400"/>
            </a:xfrm>
            <a:custGeom>
              <a:avLst/>
              <a:gdLst>
                <a:gd name="T0" fmla="*/ 47 w 47"/>
                <a:gd name="T1" fmla="*/ 97 h 97"/>
                <a:gd name="T2" fmla="*/ 47 w 47"/>
                <a:gd name="T3" fmla="*/ 0 h 97"/>
                <a:gd name="T4" fmla="*/ 0 w 47"/>
                <a:gd name="T5" fmla="*/ 42 h 97"/>
                <a:gd name="T6" fmla="*/ 47 w 47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97">
                  <a:moveTo>
                    <a:pt x="47" y="97"/>
                  </a:moveTo>
                  <a:cubicBezTo>
                    <a:pt x="47" y="92"/>
                    <a:pt x="47" y="5"/>
                    <a:pt x="47" y="0"/>
                  </a:cubicBezTo>
                  <a:cubicBezTo>
                    <a:pt x="43" y="3"/>
                    <a:pt x="2" y="41"/>
                    <a:pt x="0" y="42"/>
                  </a:cubicBezTo>
                  <a:cubicBezTo>
                    <a:pt x="9" y="65"/>
                    <a:pt x="26" y="84"/>
                    <a:pt x="47" y="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2" name="Freeform 47"/>
            <p:cNvSpPr/>
            <p:nvPr/>
          </p:nvSpPr>
          <p:spPr bwMode="auto">
            <a:xfrm>
              <a:off x="1157288" y="1166813"/>
              <a:ext cx="436563" cy="539750"/>
            </a:xfrm>
            <a:custGeom>
              <a:avLst/>
              <a:gdLst>
                <a:gd name="T0" fmla="*/ 0 w 104"/>
                <a:gd name="T1" fmla="*/ 100 h 129"/>
                <a:gd name="T2" fmla="*/ 4 w 104"/>
                <a:gd name="T3" fmla="*/ 129 h 129"/>
                <a:gd name="T4" fmla="*/ 104 w 104"/>
                <a:gd name="T5" fmla="*/ 38 h 129"/>
                <a:gd name="T6" fmla="*/ 61 w 104"/>
                <a:gd name="T7" fmla="*/ 0 h 129"/>
                <a:gd name="T8" fmla="*/ 0 w 104"/>
                <a:gd name="T9" fmla="*/ 10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29">
                  <a:moveTo>
                    <a:pt x="0" y="100"/>
                  </a:moveTo>
                  <a:cubicBezTo>
                    <a:pt x="0" y="109"/>
                    <a:pt x="2" y="119"/>
                    <a:pt x="4" y="129"/>
                  </a:cubicBezTo>
                  <a:cubicBezTo>
                    <a:pt x="7" y="126"/>
                    <a:pt x="102" y="40"/>
                    <a:pt x="104" y="38"/>
                  </a:cubicBezTo>
                  <a:cubicBezTo>
                    <a:pt x="102" y="37"/>
                    <a:pt x="63" y="1"/>
                    <a:pt x="61" y="0"/>
                  </a:cubicBezTo>
                  <a:cubicBezTo>
                    <a:pt x="24" y="19"/>
                    <a:pt x="0" y="57"/>
                    <a:pt x="0" y="1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3" name="Freeform 48"/>
            <p:cNvSpPr/>
            <p:nvPr/>
          </p:nvSpPr>
          <p:spPr bwMode="auto">
            <a:xfrm>
              <a:off x="1438276" y="1790700"/>
              <a:ext cx="615950" cy="265112"/>
            </a:xfrm>
            <a:custGeom>
              <a:avLst/>
              <a:gdLst>
                <a:gd name="T0" fmla="*/ 0 w 147"/>
                <a:gd name="T1" fmla="*/ 0 h 63"/>
                <a:gd name="T2" fmla="*/ 0 w 147"/>
                <a:gd name="T3" fmla="*/ 53 h 63"/>
                <a:gd name="T4" fmla="*/ 35 w 147"/>
                <a:gd name="T5" fmla="*/ 63 h 63"/>
                <a:gd name="T6" fmla="*/ 56 w 147"/>
                <a:gd name="T7" fmla="*/ 63 h 63"/>
                <a:gd name="T8" fmla="*/ 147 w 147"/>
                <a:gd name="T9" fmla="*/ 0 h 63"/>
                <a:gd name="T10" fmla="*/ 0 w 147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63">
                  <a:moveTo>
                    <a:pt x="0" y="0"/>
                  </a:moveTo>
                  <a:cubicBezTo>
                    <a:pt x="0" y="2"/>
                    <a:pt x="0" y="52"/>
                    <a:pt x="0" y="53"/>
                  </a:cubicBezTo>
                  <a:cubicBezTo>
                    <a:pt x="11" y="58"/>
                    <a:pt x="23" y="62"/>
                    <a:pt x="35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95" y="59"/>
                    <a:pt x="129" y="35"/>
                    <a:pt x="147" y="0"/>
                  </a:cubicBezTo>
                  <a:cubicBezTo>
                    <a:pt x="143" y="0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4" name="Freeform 49"/>
            <p:cNvSpPr/>
            <p:nvPr/>
          </p:nvSpPr>
          <p:spPr bwMode="auto">
            <a:xfrm>
              <a:off x="1874838" y="1182688"/>
              <a:ext cx="227013" cy="558800"/>
            </a:xfrm>
            <a:custGeom>
              <a:avLst/>
              <a:gdLst>
                <a:gd name="T0" fmla="*/ 0 w 54"/>
                <a:gd name="T1" fmla="*/ 0 h 133"/>
                <a:gd name="T2" fmla="*/ 0 w 54"/>
                <a:gd name="T3" fmla="*/ 133 h 133"/>
                <a:gd name="T4" fmla="*/ 48 w 54"/>
                <a:gd name="T5" fmla="*/ 133 h 133"/>
                <a:gd name="T6" fmla="*/ 54 w 54"/>
                <a:gd name="T7" fmla="*/ 96 h 133"/>
                <a:gd name="T8" fmla="*/ 0 w 54"/>
                <a:gd name="T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33">
                  <a:moveTo>
                    <a:pt x="0" y="0"/>
                  </a:moveTo>
                  <a:cubicBezTo>
                    <a:pt x="0" y="4"/>
                    <a:pt x="0" y="130"/>
                    <a:pt x="0" y="133"/>
                  </a:cubicBezTo>
                  <a:cubicBezTo>
                    <a:pt x="2" y="133"/>
                    <a:pt x="46" y="133"/>
                    <a:pt x="48" y="133"/>
                  </a:cubicBezTo>
                  <a:cubicBezTo>
                    <a:pt x="52" y="121"/>
                    <a:pt x="54" y="108"/>
                    <a:pt x="54" y="96"/>
                  </a:cubicBezTo>
                  <a:cubicBezTo>
                    <a:pt x="54" y="57"/>
                    <a:pt x="3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35" name="Freeform 5"/>
          <p:cNvSpPr>
            <a:spLocks noEditPoints="1"/>
          </p:cNvSpPr>
          <p:nvPr/>
        </p:nvSpPr>
        <p:spPr bwMode="auto">
          <a:xfrm>
            <a:off x="10881732" y="2427743"/>
            <a:ext cx="703118" cy="700075"/>
          </a:xfrm>
          <a:custGeom>
            <a:avLst/>
            <a:gdLst>
              <a:gd name="T0" fmla="*/ 168 w 175"/>
              <a:gd name="T1" fmla="*/ 53 h 174"/>
              <a:gd name="T2" fmla="*/ 149 w 175"/>
              <a:gd name="T3" fmla="*/ 25 h 174"/>
              <a:gd name="T4" fmla="*/ 121 w 175"/>
              <a:gd name="T5" fmla="*/ 6 h 174"/>
              <a:gd name="T6" fmla="*/ 87 w 175"/>
              <a:gd name="T7" fmla="*/ 0 h 174"/>
              <a:gd name="T8" fmla="*/ 53 w 175"/>
              <a:gd name="T9" fmla="*/ 6 h 174"/>
              <a:gd name="T10" fmla="*/ 26 w 175"/>
              <a:gd name="T11" fmla="*/ 25 h 174"/>
              <a:gd name="T12" fmla="*/ 7 w 175"/>
              <a:gd name="T13" fmla="*/ 53 h 174"/>
              <a:gd name="T14" fmla="*/ 0 w 175"/>
              <a:gd name="T15" fmla="*/ 87 h 174"/>
              <a:gd name="T16" fmla="*/ 7 w 175"/>
              <a:gd name="T17" fmla="*/ 121 h 174"/>
              <a:gd name="T18" fmla="*/ 26 w 175"/>
              <a:gd name="T19" fmla="*/ 149 h 174"/>
              <a:gd name="T20" fmla="*/ 53 w 175"/>
              <a:gd name="T21" fmla="*/ 167 h 174"/>
              <a:gd name="T22" fmla="*/ 87 w 175"/>
              <a:gd name="T23" fmla="*/ 174 h 174"/>
              <a:gd name="T24" fmla="*/ 121 w 175"/>
              <a:gd name="T25" fmla="*/ 167 h 174"/>
              <a:gd name="T26" fmla="*/ 149 w 175"/>
              <a:gd name="T27" fmla="*/ 149 h 174"/>
              <a:gd name="T28" fmla="*/ 168 w 175"/>
              <a:gd name="T29" fmla="*/ 121 h 174"/>
              <a:gd name="T30" fmla="*/ 175 w 175"/>
              <a:gd name="T31" fmla="*/ 87 h 174"/>
              <a:gd name="T32" fmla="*/ 162 w 175"/>
              <a:gd name="T33" fmla="*/ 86 h 174"/>
              <a:gd name="T34" fmla="*/ 108 w 175"/>
              <a:gd name="T35" fmla="*/ 80 h 174"/>
              <a:gd name="T36" fmla="*/ 145 w 175"/>
              <a:gd name="T37" fmla="*/ 40 h 174"/>
              <a:gd name="T38" fmla="*/ 137 w 175"/>
              <a:gd name="T39" fmla="*/ 31 h 174"/>
              <a:gd name="T40" fmla="*/ 70 w 175"/>
              <a:gd name="T41" fmla="*/ 14 h 174"/>
              <a:gd name="T42" fmla="*/ 137 w 175"/>
              <a:gd name="T43" fmla="*/ 31 h 174"/>
              <a:gd name="T44" fmla="*/ 70 w 175"/>
              <a:gd name="T45" fmla="*/ 14 h 174"/>
              <a:gd name="T46" fmla="*/ 70 w 175"/>
              <a:gd name="T47" fmla="*/ 14 h 174"/>
              <a:gd name="T48" fmla="*/ 83 w 175"/>
              <a:gd name="T49" fmla="*/ 62 h 174"/>
              <a:gd name="T50" fmla="*/ 56 w 175"/>
              <a:gd name="T51" fmla="*/ 19 h 174"/>
              <a:gd name="T52" fmla="*/ 13 w 175"/>
              <a:gd name="T53" fmla="*/ 85 h 174"/>
              <a:gd name="T54" fmla="*/ 96 w 175"/>
              <a:gd name="T55" fmla="*/ 87 h 174"/>
              <a:gd name="T56" fmla="*/ 32 w 175"/>
              <a:gd name="T57" fmla="*/ 137 h 174"/>
              <a:gd name="T58" fmla="*/ 13 w 175"/>
              <a:gd name="T59" fmla="*/ 87 h 174"/>
              <a:gd name="T60" fmla="*/ 40 w 175"/>
              <a:gd name="T61" fmla="*/ 144 h 174"/>
              <a:gd name="T62" fmla="*/ 100 w 175"/>
              <a:gd name="T63" fmla="*/ 99 h 174"/>
              <a:gd name="T64" fmla="*/ 117 w 175"/>
              <a:gd name="T65" fmla="*/ 156 h 174"/>
              <a:gd name="T66" fmla="*/ 129 w 175"/>
              <a:gd name="T67" fmla="*/ 149 h 174"/>
              <a:gd name="T68" fmla="*/ 161 w 175"/>
              <a:gd name="T69" fmla="*/ 99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5" h="174">
                <a:moveTo>
                  <a:pt x="173" y="69"/>
                </a:moveTo>
                <a:cubicBezTo>
                  <a:pt x="172" y="64"/>
                  <a:pt x="170" y="58"/>
                  <a:pt x="168" y="53"/>
                </a:cubicBezTo>
                <a:cubicBezTo>
                  <a:pt x="166" y="48"/>
                  <a:pt x="163" y="43"/>
                  <a:pt x="160" y="38"/>
                </a:cubicBezTo>
                <a:cubicBezTo>
                  <a:pt x="157" y="33"/>
                  <a:pt x="153" y="29"/>
                  <a:pt x="149" y="25"/>
                </a:cubicBezTo>
                <a:cubicBezTo>
                  <a:pt x="145" y="21"/>
                  <a:pt x="141" y="18"/>
                  <a:pt x="136" y="14"/>
                </a:cubicBezTo>
                <a:cubicBezTo>
                  <a:pt x="132" y="11"/>
                  <a:pt x="127" y="9"/>
                  <a:pt x="121" y="6"/>
                </a:cubicBezTo>
                <a:cubicBezTo>
                  <a:pt x="116" y="4"/>
                  <a:pt x="111" y="2"/>
                  <a:pt x="105" y="1"/>
                </a:cubicBezTo>
                <a:cubicBezTo>
                  <a:pt x="99" y="0"/>
                  <a:pt x="93" y="0"/>
                  <a:pt x="87" y="0"/>
                </a:cubicBezTo>
                <a:cubicBezTo>
                  <a:pt x="82" y="0"/>
                  <a:pt x="76" y="0"/>
                  <a:pt x="70" y="1"/>
                </a:cubicBezTo>
                <a:cubicBezTo>
                  <a:pt x="64" y="2"/>
                  <a:pt x="59" y="4"/>
                  <a:pt x="53" y="6"/>
                </a:cubicBezTo>
                <a:cubicBezTo>
                  <a:pt x="48" y="9"/>
                  <a:pt x="43" y="11"/>
                  <a:pt x="39" y="14"/>
                </a:cubicBezTo>
                <a:cubicBezTo>
                  <a:pt x="34" y="18"/>
                  <a:pt x="30" y="21"/>
                  <a:pt x="26" y="25"/>
                </a:cubicBezTo>
                <a:cubicBezTo>
                  <a:pt x="22" y="29"/>
                  <a:pt x="18" y="33"/>
                  <a:pt x="15" y="38"/>
                </a:cubicBezTo>
                <a:cubicBezTo>
                  <a:pt x="12" y="43"/>
                  <a:pt x="9" y="48"/>
                  <a:pt x="7" y="53"/>
                </a:cubicBezTo>
                <a:cubicBezTo>
                  <a:pt x="5" y="58"/>
                  <a:pt x="3" y="64"/>
                  <a:pt x="2" y="69"/>
                </a:cubicBezTo>
                <a:cubicBezTo>
                  <a:pt x="1" y="75"/>
                  <a:pt x="0" y="81"/>
                  <a:pt x="0" y="87"/>
                </a:cubicBezTo>
                <a:cubicBezTo>
                  <a:pt x="0" y="93"/>
                  <a:pt x="1" y="99"/>
                  <a:pt x="2" y="105"/>
                </a:cubicBezTo>
                <a:cubicBezTo>
                  <a:pt x="3" y="110"/>
                  <a:pt x="5" y="116"/>
                  <a:pt x="7" y="121"/>
                </a:cubicBezTo>
                <a:cubicBezTo>
                  <a:pt x="9" y="126"/>
                  <a:pt x="12" y="131"/>
                  <a:pt x="15" y="136"/>
                </a:cubicBezTo>
                <a:cubicBezTo>
                  <a:pt x="18" y="140"/>
                  <a:pt x="22" y="145"/>
                  <a:pt x="26" y="149"/>
                </a:cubicBezTo>
                <a:cubicBezTo>
                  <a:pt x="30" y="153"/>
                  <a:pt x="34" y="156"/>
                  <a:pt x="39" y="159"/>
                </a:cubicBezTo>
                <a:cubicBezTo>
                  <a:pt x="43" y="163"/>
                  <a:pt x="48" y="165"/>
                  <a:pt x="53" y="167"/>
                </a:cubicBezTo>
                <a:cubicBezTo>
                  <a:pt x="59" y="170"/>
                  <a:pt x="64" y="171"/>
                  <a:pt x="70" y="173"/>
                </a:cubicBezTo>
                <a:cubicBezTo>
                  <a:pt x="76" y="174"/>
                  <a:pt x="82" y="174"/>
                  <a:pt x="87" y="174"/>
                </a:cubicBezTo>
                <a:cubicBezTo>
                  <a:pt x="93" y="174"/>
                  <a:pt x="99" y="174"/>
                  <a:pt x="105" y="173"/>
                </a:cubicBezTo>
                <a:cubicBezTo>
                  <a:pt x="111" y="171"/>
                  <a:pt x="116" y="170"/>
                  <a:pt x="121" y="167"/>
                </a:cubicBezTo>
                <a:cubicBezTo>
                  <a:pt x="127" y="165"/>
                  <a:pt x="132" y="163"/>
                  <a:pt x="136" y="159"/>
                </a:cubicBezTo>
                <a:cubicBezTo>
                  <a:pt x="141" y="156"/>
                  <a:pt x="145" y="153"/>
                  <a:pt x="149" y="149"/>
                </a:cubicBezTo>
                <a:cubicBezTo>
                  <a:pt x="153" y="145"/>
                  <a:pt x="157" y="140"/>
                  <a:pt x="160" y="136"/>
                </a:cubicBezTo>
                <a:cubicBezTo>
                  <a:pt x="163" y="131"/>
                  <a:pt x="166" y="126"/>
                  <a:pt x="168" y="121"/>
                </a:cubicBezTo>
                <a:cubicBezTo>
                  <a:pt x="170" y="116"/>
                  <a:pt x="172" y="110"/>
                  <a:pt x="173" y="105"/>
                </a:cubicBezTo>
                <a:cubicBezTo>
                  <a:pt x="174" y="99"/>
                  <a:pt x="175" y="93"/>
                  <a:pt x="175" y="87"/>
                </a:cubicBezTo>
                <a:cubicBezTo>
                  <a:pt x="175" y="81"/>
                  <a:pt x="174" y="75"/>
                  <a:pt x="173" y="69"/>
                </a:cubicBezTo>
                <a:close/>
                <a:moveTo>
                  <a:pt x="162" y="86"/>
                </a:moveTo>
                <a:cubicBezTo>
                  <a:pt x="161" y="86"/>
                  <a:pt x="136" y="81"/>
                  <a:pt x="110" y="84"/>
                </a:cubicBezTo>
                <a:cubicBezTo>
                  <a:pt x="110" y="82"/>
                  <a:pt x="109" y="81"/>
                  <a:pt x="108" y="80"/>
                </a:cubicBezTo>
                <a:cubicBezTo>
                  <a:pt x="107" y="76"/>
                  <a:pt x="105" y="73"/>
                  <a:pt x="104" y="69"/>
                </a:cubicBezTo>
                <a:cubicBezTo>
                  <a:pt x="133" y="57"/>
                  <a:pt x="145" y="40"/>
                  <a:pt x="145" y="40"/>
                </a:cubicBezTo>
                <a:cubicBezTo>
                  <a:pt x="156" y="52"/>
                  <a:pt x="162" y="68"/>
                  <a:pt x="162" y="86"/>
                </a:cubicBezTo>
                <a:close/>
                <a:moveTo>
                  <a:pt x="137" y="31"/>
                </a:moveTo>
                <a:cubicBezTo>
                  <a:pt x="137" y="31"/>
                  <a:pt x="126" y="47"/>
                  <a:pt x="98" y="58"/>
                </a:cubicBezTo>
                <a:cubicBezTo>
                  <a:pt x="85" y="35"/>
                  <a:pt x="71" y="16"/>
                  <a:pt x="70" y="14"/>
                </a:cubicBezTo>
                <a:cubicBezTo>
                  <a:pt x="76" y="13"/>
                  <a:pt x="81" y="12"/>
                  <a:pt x="87" y="12"/>
                </a:cubicBezTo>
                <a:cubicBezTo>
                  <a:pt x="106" y="12"/>
                  <a:pt x="124" y="19"/>
                  <a:pt x="137" y="31"/>
                </a:cubicBezTo>
                <a:close/>
                <a:moveTo>
                  <a:pt x="70" y="14"/>
                </a:moveTo>
                <a:cubicBezTo>
                  <a:pt x="70" y="14"/>
                  <a:pt x="70" y="14"/>
                  <a:pt x="70" y="14"/>
                </a:cubicBezTo>
                <a:cubicBezTo>
                  <a:pt x="70" y="14"/>
                  <a:pt x="69" y="15"/>
                  <a:pt x="69" y="15"/>
                </a:cubicBezTo>
                <a:cubicBezTo>
                  <a:pt x="69" y="15"/>
                  <a:pt x="70" y="15"/>
                  <a:pt x="70" y="14"/>
                </a:cubicBezTo>
                <a:close/>
                <a:moveTo>
                  <a:pt x="56" y="19"/>
                </a:moveTo>
                <a:cubicBezTo>
                  <a:pt x="57" y="21"/>
                  <a:pt x="70" y="39"/>
                  <a:pt x="83" y="62"/>
                </a:cubicBezTo>
                <a:cubicBezTo>
                  <a:pt x="47" y="72"/>
                  <a:pt x="16" y="72"/>
                  <a:pt x="14" y="72"/>
                </a:cubicBezTo>
                <a:cubicBezTo>
                  <a:pt x="19" y="48"/>
                  <a:pt x="35" y="29"/>
                  <a:pt x="56" y="19"/>
                </a:cubicBezTo>
                <a:close/>
                <a:moveTo>
                  <a:pt x="13" y="87"/>
                </a:moveTo>
                <a:cubicBezTo>
                  <a:pt x="13" y="86"/>
                  <a:pt x="13" y="85"/>
                  <a:pt x="13" y="85"/>
                </a:cubicBezTo>
                <a:cubicBezTo>
                  <a:pt x="14" y="85"/>
                  <a:pt x="51" y="85"/>
                  <a:pt x="90" y="74"/>
                </a:cubicBezTo>
                <a:cubicBezTo>
                  <a:pt x="92" y="78"/>
                  <a:pt x="94" y="82"/>
                  <a:pt x="96" y="87"/>
                </a:cubicBezTo>
                <a:cubicBezTo>
                  <a:pt x="95" y="87"/>
                  <a:pt x="94" y="87"/>
                  <a:pt x="93" y="88"/>
                </a:cubicBezTo>
                <a:cubicBezTo>
                  <a:pt x="52" y="101"/>
                  <a:pt x="32" y="137"/>
                  <a:pt x="32" y="137"/>
                </a:cubicBezTo>
                <a:cubicBezTo>
                  <a:pt x="32" y="137"/>
                  <a:pt x="32" y="137"/>
                  <a:pt x="32" y="137"/>
                </a:cubicBezTo>
                <a:cubicBezTo>
                  <a:pt x="20" y="124"/>
                  <a:pt x="13" y="106"/>
                  <a:pt x="13" y="87"/>
                </a:cubicBezTo>
                <a:close/>
                <a:moveTo>
                  <a:pt x="87" y="162"/>
                </a:moveTo>
                <a:cubicBezTo>
                  <a:pt x="69" y="162"/>
                  <a:pt x="53" y="155"/>
                  <a:pt x="40" y="144"/>
                </a:cubicBezTo>
                <a:cubicBezTo>
                  <a:pt x="41" y="145"/>
                  <a:pt x="42" y="146"/>
                  <a:pt x="42" y="146"/>
                </a:cubicBezTo>
                <a:cubicBezTo>
                  <a:pt x="42" y="146"/>
                  <a:pt x="56" y="115"/>
                  <a:pt x="100" y="99"/>
                </a:cubicBezTo>
                <a:cubicBezTo>
                  <a:pt x="100" y="99"/>
                  <a:pt x="100" y="99"/>
                  <a:pt x="101" y="99"/>
                </a:cubicBezTo>
                <a:cubicBezTo>
                  <a:pt x="111" y="126"/>
                  <a:pt x="115" y="149"/>
                  <a:pt x="117" y="156"/>
                </a:cubicBezTo>
                <a:cubicBezTo>
                  <a:pt x="108" y="159"/>
                  <a:pt x="98" y="162"/>
                  <a:pt x="87" y="162"/>
                </a:cubicBezTo>
                <a:close/>
                <a:moveTo>
                  <a:pt x="129" y="149"/>
                </a:moveTo>
                <a:cubicBezTo>
                  <a:pt x="128" y="144"/>
                  <a:pt x="124" y="122"/>
                  <a:pt x="115" y="96"/>
                </a:cubicBezTo>
                <a:cubicBezTo>
                  <a:pt x="139" y="92"/>
                  <a:pt x="160" y="98"/>
                  <a:pt x="161" y="99"/>
                </a:cubicBezTo>
                <a:cubicBezTo>
                  <a:pt x="158" y="120"/>
                  <a:pt x="146" y="138"/>
                  <a:pt x="129" y="149"/>
                </a:cubicBez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36" name="Freeform 21"/>
          <p:cNvSpPr/>
          <p:nvPr/>
        </p:nvSpPr>
        <p:spPr bwMode="auto">
          <a:xfrm>
            <a:off x="10708235" y="3228263"/>
            <a:ext cx="917708" cy="913141"/>
          </a:xfrm>
          <a:custGeom>
            <a:avLst/>
            <a:gdLst>
              <a:gd name="T0" fmla="*/ 114 w 228"/>
              <a:gd name="T1" fmla="*/ 0 h 227"/>
              <a:gd name="T2" fmla="*/ 0 w 228"/>
              <a:gd name="T3" fmla="*/ 114 h 227"/>
              <a:gd name="T4" fmla="*/ 68 w 228"/>
              <a:gd name="T5" fmla="*/ 218 h 227"/>
              <a:gd name="T6" fmla="*/ 70 w 228"/>
              <a:gd name="T7" fmla="*/ 192 h 227"/>
              <a:gd name="T8" fmla="*/ 85 w 228"/>
              <a:gd name="T9" fmla="*/ 130 h 227"/>
              <a:gd name="T10" fmla="*/ 81 w 228"/>
              <a:gd name="T11" fmla="*/ 112 h 227"/>
              <a:gd name="T12" fmla="*/ 103 w 228"/>
              <a:gd name="T13" fmla="*/ 82 h 227"/>
              <a:gd name="T14" fmla="*/ 119 w 228"/>
              <a:gd name="T15" fmla="*/ 99 h 227"/>
              <a:gd name="T16" fmla="*/ 109 w 228"/>
              <a:gd name="T17" fmla="*/ 140 h 227"/>
              <a:gd name="T18" fmla="*/ 127 w 228"/>
              <a:gd name="T19" fmla="*/ 162 h 227"/>
              <a:gd name="T20" fmla="*/ 163 w 228"/>
              <a:gd name="T21" fmla="*/ 101 h 227"/>
              <a:gd name="T22" fmla="*/ 115 w 228"/>
              <a:gd name="T23" fmla="*/ 57 h 227"/>
              <a:gd name="T24" fmla="*/ 59 w 228"/>
              <a:gd name="T25" fmla="*/ 112 h 227"/>
              <a:gd name="T26" fmla="*/ 67 w 228"/>
              <a:gd name="T27" fmla="*/ 134 h 227"/>
              <a:gd name="T28" fmla="*/ 68 w 228"/>
              <a:gd name="T29" fmla="*/ 141 h 227"/>
              <a:gd name="T30" fmla="*/ 66 w 228"/>
              <a:gd name="T31" fmla="*/ 150 h 227"/>
              <a:gd name="T32" fmla="*/ 60 w 228"/>
              <a:gd name="T33" fmla="*/ 153 h 227"/>
              <a:gd name="T34" fmla="*/ 37 w 228"/>
              <a:gd name="T35" fmla="*/ 109 h 227"/>
              <a:gd name="T36" fmla="*/ 118 w 228"/>
              <a:gd name="T37" fmla="*/ 38 h 227"/>
              <a:gd name="T38" fmla="*/ 191 w 228"/>
              <a:gd name="T39" fmla="*/ 103 h 227"/>
              <a:gd name="T40" fmla="*/ 129 w 228"/>
              <a:gd name="T41" fmla="*/ 181 h 227"/>
              <a:gd name="T42" fmla="*/ 101 w 228"/>
              <a:gd name="T43" fmla="*/ 167 h 227"/>
              <a:gd name="T44" fmla="*/ 93 w 228"/>
              <a:gd name="T45" fmla="*/ 198 h 227"/>
              <a:gd name="T46" fmla="*/ 82 w 228"/>
              <a:gd name="T47" fmla="*/ 223 h 227"/>
              <a:gd name="T48" fmla="*/ 114 w 228"/>
              <a:gd name="T49" fmla="*/ 227 h 227"/>
              <a:gd name="T50" fmla="*/ 228 w 228"/>
              <a:gd name="T51" fmla="*/ 114 h 227"/>
              <a:gd name="T52" fmla="*/ 114 w 228"/>
              <a:gd name="T53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28" h="227">
                <a:moveTo>
                  <a:pt x="114" y="0"/>
                </a:moveTo>
                <a:cubicBezTo>
                  <a:pt x="51" y="0"/>
                  <a:pt x="0" y="51"/>
                  <a:pt x="0" y="114"/>
                </a:cubicBezTo>
                <a:cubicBezTo>
                  <a:pt x="0" y="160"/>
                  <a:pt x="28" y="200"/>
                  <a:pt x="68" y="218"/>
                </a:cubicBezTo>
                <a:cubicBezTo>
                  <a:pt x="68" y="210"/>
                  <a:pt x="68" y="200"/>
                  <a:pt x="70" y="192"/>
                </a:cubicBezTo>
                <a:cubicBezTo>
                  <a:pt x="73" y="183"/>
                  <a:pt x="85" y="130"/>
                  <a:pt x="85" y="130"/>
                </a:cubicBezTo>
                <a:cubicBezTo>
                  <a:pt x="85" y="130"/>
                  <a:pt x="81" y="122"/>
                  <a:pt x="81" y="112"/>
                </a:cubicBezTo>
                <a:cubicBezTo>
                  <a:pt x="81" y="95"/>
                  <a:pt x="91" y="82"/>
                  <a:pt x="103" y="82"/>
                </a:cubicBezTo>
                <a:cubicBezTo>
                  <a:pt x="114" y="82"/>
                  <a:pt x="119" y="90"/>
                  <a:pt x="119" y="99"/>
                </a:cubicBezTo>
                <a:cubicBezTo>
                  <a:pt x="119" y="110"/>
                  <a:pt x="112" y="125"/>
                  <a:pt x="109" y="140"/>
                </a:cubicBezTo>
                <a:cubicBezTo>
                  <a:pt x="106" y="152"/>
                  <a:pt x="115" y="162"/>
                  <a:pt x="127" y="162"/>
                </a:cubicBezTo>
                <a:cubicBezTo>
                  <a:pt x="148" y="162"/>
                  <a:pt x="163" y="134"/>
                  <a:pt x="163" y="101"/>
                </a:cubicBezTo>
                <a:cubicBezTo>
                  <a:pt x="163" y="76"/>
                  <a:pt x="146" y="57"/>
                  <a:pt x="115" y="57"/>
                </a:cubicBezTo>
                <a:cubicBezTo>
                  <a:pt x="81" y="57"/>
                  <a:pt x="59" y="83"/>
                  <a:pt x="59" y="112"/>
                </a:cubicBezTo>
                <a:cubicBezTo>
                  <a:pt x="59" y="122"/>
                  <a:pt x="62" y="129"/>
                  <a:pt x="67" y="134"/>
                </a:cubicBezTo>
                <a:cubicBezTo>
                  <a:pt x="69" y="137"/>
                  <a:pt x="69" y="138"/>
                  <a:pt x="68" y="141"/>
                </a:cubicBezTo>
                <a:cubicBezTo>
                  <a:pt x="68" y="143"/>
                  <a:pt x="67" y="148"/>
                  <a:pt x="66" y="150"/>
                </a:cubicBezTo>
                <a:cubicBezTo>
                  <a:pt x="65" y="153"/>
                  <a:pt x="63" y="154"/>
                  <a:pt x="60" y="153"/>
                </a:cubicBezTo>
                <a:cubicBezTo>
                  <a:pt x="44" y="146"/>
                  <a:pt x="37" y="129"/>
                  <a:pt x="37" y="109"/>
                </a:cubicBezTo>
                <a:cubicBezTo>
                  <a:pt x="37" y="77"/>
                  <a:pt x="64" y="38"/>
                  <a:pt x="118" y="38"/>
                </a:cubicBezTo>
                <a:cubicBezTo>
                  <a:pt x="162" y="38"/>
                  <a:pt x="191" y="70"/>
                  <a:pt x="191" y="103"/>
                </a:cubicBezTo>
                <a:cubicBezTo>
                  <a:pt x="191" y="148"/>
                  <a:pt x="166" y="181"/>
                  <a:pt x="129" y="181"/>
                </a:cubicBezTo>
                <a:cubicBezTo>
                  <a:pt x="117" y="181"/>
                  <a:pt x="105" y="175"/>
                  <a:pt x="101" y="167"/>
                </a:cubicBezTo>
                <a:cubicBezTo>
                  <a:pt x="101" y="167"/>
                  <a:pt x="95" y="193"/>
                  <a:pt x="93" y="198"/>
                </a:cubicBezTo>
                <a:cubicBezTo>
                  <a:pt x="91" y="207"/>
                  <a:pt x="86" y="216"/>
                  <a:pt x="82" y="223"/>
                </a:cubicBezTo>
                <a:cubicBezTo>
                  <a:pt x="92" y="226"/>
                  <a:pt x="103" y="227"/>
                  <a:pt x="114" y="227"/>
                </a:cubicBezTo>
                <a:cubicBezTo>
                  <a:pt x="177" y="227"/>
                  <a:pt x="228" y="176"/>
                  <a:pt x="228" y="114"/>
                </a:cubicBezTo>
                <a:cubicBezTo>
                  <a:pt x="228" y="51"/>
                  <a:pt x="177" y="0"/>
                  <a:pt x="114" y="0"/>
                </a:cubicBez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37" name="Freeform 22"/>
          <p:cNvSpPr>
            <a:spLocks noEditPoints="1"/>
          </p:cNvSpPr>
          <p:nvPr/>
        </p:nvSpPr>
        <p:spPr bwMode="auto">
          <a:xfrm>
            <a:off x="8384291" y="1853986"/>
            <a:ext cx="820306" cy="818784"/>
          </a:xfrm>
          <a:custGeom>
            <a:avLst/>
            <a:gdLst>
              <a:gd name="T0" fmla="*/ 164 w 204"/>
              <a:gd name="T1" fmla="*/ 0 h 204"/>
              <a:gd name="T2" fmla="*/ 39 w 204"/>
              <a:gd name="T3" fmla="*/ 0 h 204"/>
              <a:gd name="T4" fmla="*/ 0 w 204"/>
              <a:gd name="T5" fmla="*/ 39 h 204"/>
              <a:gd name="T6" fmla="*/ 0 w 204"/>
              <a:gd name="T7" fmla="*/ 81 h 204"/>
              <a:gd name="T8" fmla="*/ 0 w 204"/>
              <a:gd name="T9" fmla="*/ 164 h 204"/>
              <a:gd name="T10" fmla="*/ 39 w 204"/>
              <a:gd name="T11" fmla="*/ 204 h 204"/>
              <a:gd name="T12" fmla="*/ 164 w 204"/>
              <a:gd name="T13" fmla="*/ 204 h 204"/>
              <a:gd name="T14" fmla="*/ 204 w 204"/>
              <a:gd name="T15" fmla="*/ 164 h 204"/>
              <a:gd name="T16" fmla="*/ 204 w 204"/>
              <a:gd name="T17" fmla="*/ 81 h 204"/>
              <a:gd name="T18" fmla="*/ 204 w 204"/>
              <a:gd name="T19" fmla="*/ 39 h 204"/>
              <a:gd name="T20" fmla="*/ 164 w 204"/>
              <a:gd name="T21" fmla="*/ 0 h 204"/>
              <a:gd name="T22" fmla="*/ 176 w 204"/>
              <a:gd name="T23" fmla="*/ 23 h 204"/>
              <a:gd name="T24" fmla="*/ 180 w 204"/>
              <a:gd name="T25" fmla="*/ 23 h 204"/>
              <a:gd name="T26" fmla="*/ 180 w 204"/>
              <a:gd name="T27" fmla="*/ 28 h 204"/>
              <a:gd name="T28" fmla="*/ 180 w 204"/>
              <a:gd name="T29" fmla="*/ 58 h 204"/>
              <a:gd name="T30" fmla="*/ 146 w 204"/>
              <a:gd name="T31" fmla="*/ 58 h 204"/>
              <a:gd name="T32" fmla="*/ 146 w 204"/>
              <a:gd name="T33" fmla="*/ 24 h 204"/>
              <a:gd name="T34" fmla="*/ 176 w 204"/>
              <a:gd name="T35" fmla="*/ 23 h 204"/>
              <a:gd name="T36" fmla="*/ 73 w 204"/>
              <a:gd name="T37" fmla="*/ 81 h 204"/>
              <a:gd name="T38" fmla="*/ 102 w 204"/>
              <a:gd name="T39" fmla="*/ 66 h 204"/>
              <a:gd name="T40" fmla="*/ 131 w 204"/>
              <a:gd name="T41" fmla="*/ 81 h 204"/>
              <a:gd name="T42" fmla="*/ 138 w 204"/>
              <a:gd name="T43" fmla="*/ 102 h 204"/>
              <a:gd name="T44" fmla="*/ 102 w 204"/>
              <a:gd name="T45" fmla="*/ 138 h 204"/>
              <a:gd name="T46" fmla="*/ 66 w 204"/>
              <a:gd name="T47" fmla="*/ 102 h 204"/>
              <a:gd name="T48" fmla="*/ 73 w 204"/>
              <a:gd name="T49" fmla="*/ 81 h 204"/>
              <a:gd name="T50" fmla="*/ 184 w 204"/>
              <a:gd name="T51" fmla="*/ 164 h 204"/>
              <a:gd name="T52" fmla="*/ 164 w 204"/>
              <a:gd name="T53" fmla="*/ 184 h 204"/>
              <a:gd name="T54" fmla="*/ 39 w 204"/>
              <a:gd name="T55" fmla="*/ 184 h 204"/>
              <a:gd name="T56" fmla="*/ 20 w 204"/>
              <a:gd name="T57" fmla="*/ 164 h 204"/>
              <a:gd name="T58" fmla="*/ 20 w 204"/>
              <a:gd name="T59" fmla="*/ 81 h 204"/>
              <a:gd name="T60" fmla="*/ 50 w 204"/>
              <a:gd name="T61" fmla="*/ 81 h 204"/>
              <a:gd name="T62" fmla="*/ 46 w 204"/>
              <a:gd name="T63" fmla="*/ 102 h 204"/>
              <a:gd name="T64" fmla="*/ 102 w 204"/>
              <a:gd name="T65" fmla="*/ 158 h 204"/>
              <a:gd name="T66" fmla="*/ 157 w 204"/>
              <a:gd name="T67" fmla="*/ 102 h 204"/>
              <a:gd name="T68" fmla="*/ 153 w 204"/>
              <a:gd name="T69" fmla="*/ 81 h 204"/>
              <a:gd name="T70" fmla="*/ 184 w 204"/>
              <a:gd name="T71" fmla="*/ 81 h 204"/>
              <a:gd name="T72" fmla="*/ 184 w 204"/>
              <a:gd name="T73" fmla="*/ 16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4" h="204">
                <a:moveTo>
                  <a:pt x="164" y="0"/>
                </a:moveTo>
                <a:cubicBezTo>
                  <a:pt x="39" y="0"/>
                  <a:pt x="39" y="0"/>
                  <a:pt x="39" y="0"/>
                </a:cubicBezTo>
                <a:cubicBezTo>
                  <a:pt x="17" y="0"/>
                  <a:pt x="0" y="18"/>
                  <a:pt x="0" y="39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86"/>
                  <a:pt x="17" y="204"/>
                  <a:pt x="39" y="204"/>
                </a:cubicBezTo>
                <a:cubicBezTo>
                  <a:pt x="164" y="204"/>
                  <a:pt x="164" y="204"/>
                  <a:pt x="164" y="204"/>
                </a:cubicBezTo>
                <a:cubicBezTo>
                  <a:pt x="186" y="204"/>
                  <a:pt x="204" y="186"/>
                  <a:pt x="204" y="164"/>
                </a:cubicBezTo>
                <a:cubicBezTo>
                  <a:pt x="204" y="81"/>
                  <a:pt x="204" y="81"/>
                  <a:pt x="204" y="81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4" y="18"/>
                  <a:pt x="186" y="0"/>
                  <a:pt x="164" y="0"/>
                </a:cubicBezTo>
                <a:close/>
                <a:moveTo>
                  <a:pt x="176" y="23"/>
                </a:moveTo>
                <a:cubicBezTo>
                  <a:pt x="180" y="23"/>
                  <a:pt x="180" y="23"/>
                  <a:pt x="180" y="23"/>
                </a:cubicBezTo>
                <a:cubicBezTo>
                  <a:pt x="180" y="28"/>
                  <a:pt x="180" y="28"/>
                  <a:pt x="180" y="28"/>
                </a:cubicBezTo>
                <a:cubicBezTo>
                  <a:pt x="180" y="58"/>
                  <a:pt x="180" y="58"/>
                  <a:pt x="180" y="58"/>
                </a:cubicBezTo>
                <a:cubicBezTo>
                  <a:pt x="146" y="58"/>
                  <a:pt x="146" y="58"/>
                  <a:pt x="146" y="58"/>
                </a:cubicBezTo>
                <a:cubicBezTo>
                  <a:pt x="146" y="24"/>
                  <a:pt x="146" y="24"/>
                  <a:pt x="146" y="24"/>
                </a:cubicBezTo>
                <a:lnTo>
                  <a:pt x="176" y="23"/>
                </a:lnTo>
                <a:close/>
                <a:moveTo>
                  <a:pt x="73" y="81"/>
                </a:moveTo>
                <a:cubicBezTo>
                  <a:pt x="79" y="72"/>
                  <a:pt x="90" y="66"/>
                  <a:pt x="102" y="66"/>
                </a:cubicBezTo>
                <a:cubicBezTo>
                  <a:pt x="114" y="66"/>
                  <a:pt x="124" y="72"/>
                  <a:pt x="131" y="81"/>
                </a:cubicBezTo>
                <a:cubicBezTo>
                  <a:pt x="135" y="87"/>
                  <a:pt x="138" y="94"/>
                  <a:pt x="138" y="102"/>
                </a:cubicBezTo>
                <a:cubicBezTo>
                  <a:pt x="138" y="122"/>
                  <a:pt x="121" y="138"/>
                  <a:pt x="102" y="138"/>
                </a:cubicBezTo>
                <a:cubicBezTo>
                  <a:pt x="82" y="138"/>
                  <a:pt x="66" y="122"/>
                  <a:pt x="66" y="102"/>
                </a:cubicBezTo>
                <a:cubicBezTo>
                  <a:pt x="66" y="94"/>
                  <a:pt x="68" y="87"/>
                  <a:pt x="73" y="81"/>
                </a:cubicBezTo>
                <a:close/>
                <a:moveTo>
                  <a:pt x="184" y="164"/>
                </a:moveTo>
                <a:cubicBezTo>
                  <a:pt x="184" y="175"/>
                  <a:pt x="175" y="184"/>
                  <a:pt x="164" y="184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28" y="184"/>
                  <a:pt x="20" y="175"/>
                  <a:pt x="20" y="164"/>
                </a:cubicBezTo>
                <a:cubicBezTo>
                  <a:pt x="20" y="81"/>
                  <a:pt x="20" y="81"/>
                  <a:pt x="20" y="81"/>
                </a:cubicBezTo>
                <a:cubicBezTo>
                  <a:pt x="50" y="81"/>
                  <a:pt x="50" y="81"/>
                  <a:pt x="50" y="81"/>
                </a:cubicBezTo>
                <a:cubicBezTo>
                  <a:pt x="47" y="87"/>
                  <a:pt x="46" y="95"/>
                  <a:pt x="46" y="102"/>
                </a:cubicBezTo>
                <a:cubicBezTo>
                  <a:pt x="46" y="133"/>
                  <a:pt x="71" y="158"/>
                  <a:pt x="102" y="158"/>
                </a:cubicBezTo>
                <a:cubicBezTo>
                  <a:pt x="132" y="158"/>
                  <a:pt x="157" y="133"/>
                  <a:pt x="157" y="102"/>
                </a:cubicBezTo>
                <a:cubicBezTo>
                  <a:pt x="157" y="95"/>
                  <a:pt x="156" y="87"/>
                  <a:pt x="153" y="81"/>
                </a:cubicBezTo>
                <a:cubicBezTo>
                  <a:pt x="184" y="81"/>
                  <a:pt x="184" y="81"/>
                  <a:pt x="184" y="81"/>
                </a:cubicBezTo>
                <a:lnTo>
                  <a:pt x="184" y="164"/>
                </a:ln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38" name="Group 22"/>
          <p:cNvGrpSpPr/>
          <p:nvPr/>
        </p:nvGrpSpPr>
        <p:grpSpPr>
          <a:xfrm>
            <a:off x="9498323" y="820615"/>
            <a:ext cx="739645" cy="687899"/>
            <a:chOff x="3338513" y="696913"/>
            <a:chExt cx="771525" cy="717550"/>
          </a:xfrm>
          <a:solidFill>
            <a:srgbClr val="0092D6"/>
          </a:solidFill>
        </p:grpSpPr>
        <p:sp>
          <p:nvSpPr>
            <p:cNvPr id="39" name="Freeform 23"/>
            <p:cNvSpPr/>
            <p:nvPr/>
          </p:nvSpPr>
          <p:spPr bwMode="auto">
            <a:xfrm>
              <a:off x="3586163" y="696913"/>
              <a:ext cx="523875" cy="717550"/>
            </a:xfrm>
            <a:custGeom>
              <a:avLst/>
              <a:gdLst>
                <a:gd name="T0" fmla="*/ 115 w 125"/>
                <a:gd name="T1" fmla="*/ 63 h 171"/>
                <a:gd name="T2" fmla="*/ 69 w 125"/>
                <a:gd name="T3" fmla="*/ 63 h 171"/>
                <a:gd name="T4" fmla="*/ 85 w 125"/>
                <a:gd name="T5" fmla="*/ 32 h 171"/>
                <a:gd name="T6" fmla="*/ 74 w 125"/>
                <a:gd name="T7" fmla="*/ 0 h 171"/>
                <a:gd name="T8" fmla="*/ 61 w 125"/>
                <a:gd name="T9" fmla="*/ 21 h 171"/>
                <a:gd name="T10" fmla="*/ 37 w 125"/>
                <a:gd name="T11" fmla="*/ 53 h 171"/>
                <a:gd name="T12" fmla="*/ 0 w 125"/>
                <a:gd name="T13" fmla="*/ 70 h 171"/>
                <a:gd name="T14" fmla="*/ 0 w 125"/>
                <a:gd name="T15" fmla="*/ 71 h 171"/>
                <a:gd name="T16" fmla="*/ 0 w 125"/>
                <a:gd name="T17" fmla="*/ 148 h 171"/>
                <a:gd name="T18" fmla="*/ 26 w 125"/>
                <a:gd name="T19" fmla="*/ 155 h 171"/>
                <a:gd name="T20" fmla="*/ 76 w 125"/>
                <a:gd name="T21" fmla="*/ 171 h 171"/>
                <a:gd name="T22" fmla="*/ 91 w 125"/>
                <a:gd name="T23" fmla="*/ 147 h 171"/>
                <a:gd name="T24" fmla="*/ 103 w 125"/>
                <a:gd name="T25" fmla="*/ 121 h 171"/>
                <a:gd name="T26" fmla="*/ 107 w 125"/>
                <a:gd name="T27" fmla="*/ 91 h 171"/>
                <a:gd name="T28" fmla="*/ 115 w 125"/>
                <a:gd name="T29" fmla="*/ 6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" h="171">
                  <a:moveTo>
                    <a:pt x="115" y="63"/>
                  </a:moveTo>
                  <a:cubicBezTo>
                    <a:pt x="105" y="57"/>
                    <a:pt x="69" y="63"/>
                    <a:pt x="69" y="63"/>
                  </a:cubicBezTo>
                  <a:cubicBezTo>
                    <a:pt x="75" y="59"/>
                    <a:pt x="85" y="38"/>
                    <a:pt x="85" y="32"/>
                  </a:cubicBezTo>
                  <a:cubicBezTo>
                    <a:pt x="86" y="19"/>
                    <a:pt x="83" y="0"/>
                    <a:pt x="74" y="0"/>
                  </a:cubicBezTo>
                  <a:cubicBezTo>
                    <a:pt x="64" y="0"/>
                    <a:pt x="62" y="16"/>
                    <a:pt x="61" y="21"/>
                  </a:cubicBezTo>
                  <a:cubicBezTo>
                    <a:pt x="59" y="35"/>
                    <a:pt x="46" y="48"/>
                    <a:pt x="37" y="53"/>
                  </a:cubicBezTo>
                  <a:cubicBezTo>
                    <a:pt x="25" y="60"/>
                    <a:pt x="16" y="66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9" y="148"/>
                    <a:pt x="18" y="150"/>
                    <a:pt x="26" y="155"/>
                  </a:cubicBezTo>
                  <a:cubicBezTo>
                    <a:pt x="43" y="164"/>
                    <a:pt x="56" y="171"/>
                    <a:pt x="76" y="171"/>
                  </a:cubicBezTo>
                  <a:cubicBezTo>
                    <a:pt x="106" y="171"/>
                    <a:pt x="103" y="148"/>
                    <a:pt x="91" y="147"/>
                  </a:cubicBezTo>
                  <a:cubicBezTo>
                    <a:pt x="115" y="148"/>
                    <a:pt x="117" y="128"/>
                    <a:pt x="103" y="121"/>
                  </a:cubicBezTo>
                  <a:cubicBezTo>
                    <a:pt x="125" y="121"/>
                    <a:pt x="122" y="93"/>
                    <a:pt x="107" y="91"/>
                  </a:cubicBezTo>
                  <a:cubicBezTo>
                    <a:pt x="124" y="92"/>
                    <a:pt x="125" y="70"/>
                    <a:pt x="115" y="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0" name="Rectangle 24"/>
            <p:cNvSpPr>
              <a:spLocks noChangeArrowheads="1"/>
            </p:cNvSpPr>
            <p:nvPr/>
          </p:nvSpPr>
          <p:spPr bwMode="auto">
            <a:xfrm>
              <a:off x="3338513" y="960438"/>
              <a:ext cx="163513" cy="3905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41" name="Freeform 23"/>
          <p:cNvSpPr>
            <a:spLocks noEditPoints="1"/>
          </p:cNvSpPr>
          <p:nvPr/>
        </p:nvSpPr>
        <p:spPr bwMode="auto">
          <a:xfrm>
            <a:off x="8448210" y="4477744"/>
            <a:ext cx="334819" cy="289161"/>
          </a:xfrm>
          <a:custGeom>
            <a:avLst/>
            <a:gdLst>
              <a:gd name="T0" fmla="*/ 42 w 83"/>
              <a:gd name="T1" fmla="*/ 0 h 72"/>
              <a:gd name="T2" fmla="*/ 0 w 83"/>
              <a:gd name="T3" fmla="*/ 31 h 72"/>
              <a:gd name="T4" fmla="*/ 14 w 83"/>
              <a:gd name="T5" fmla="*/ 54 h 72"/>
              <a:gd name="T6" fmla="*/ 4 w 83"/>
              <a:gd name="T7" fmla="*/ 72 h 72"/>
              <a:gd name="T8" fmla="*/ 24 w 83"/>
              <a:gd name="T9" fmla="*/ 59 h 72"/>
              <a:gd name="T10" fmla="*/ 42 w 83"/>
              <a:gd name="T11" fmla="*/ 62 h 72"/>
              <a:gd name="T12" fmla="*/ 83 w 83"/>
              <a:gd name="T13" fmla="*/ 31 h 72"/>
              <a:gd name="T14" fmla="*/ 42 w 83"/>
              <a:gd name="T15" fmla="*/ 0 h 72"/>
              <a:gd name="T16" fmla="*/ 42 w 83"/>
              <a:gd name="T17" fmla="*/ 12 h 72"/>
              <a:gd name="T18" fmla="*/ 9 w 83"/>
              <a:gd name="T19" fmla="*/ 23 h 72"/>
              <a:gd name="T20" fmla="*/ 42 w 83"/>
              <a:gd name="T21" fmla="*/ 7 h 72"/>
              <a:gd name="T22" fmla="*/ 75 w 83"/>
              <a:gd name="T23" fmla="*/ 23 h 72"/>
              <a:gd name="T24" fmla="*/ 42 w 83"/>
              <a:gd name="T25" fmla="*/ 1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3" h="72">
                <a:moveTo>
                  <a:pt x="42" y="0"/>
                </a:moveTo>
                <a:cubicBezTo>
                  <a:pt x="19" y="0"/>
                  <a:pt x="0" y="14"/>
                  <a:pt x="0" y="31"/>
                </a:cubicBezTo>
                <a:cubicBezTo>
                  <a:pt x="0" y="40"/>
                  <a:pt x="6" y="48"/>
                  <a:pt x="14" y="54"/>
                </a:cubicBezTo>
                <a:cubicBezTo>
                  <a:pt x="4" y="72"/>
                  <a:pt x="4" y="72"/>
                  <a:pt x="4" y="72"/>
                </a:cubicBezTo>
                <a:cubicBezTo>
                  <a:pt x="24" y="59"/>
                  <a:pt x="24" y="59"/>
                  <a:pt x="24" y="59"/>
                </a:cubicBezTo>
                <a:cubicBezTo>
                  <a:pt x="29" y="61"/>
                  <a:pt x="35" y="62"/>
                  <a:pt x="42" y="62"/>
                </a:cubicBezTo>
                <a:cubicBezTo>
                  <a:pt x="64" y="62"/>
                  <a:pt x="83" y="48"/>
                  <a:pt x="83" y="31"/>
                </a:cubicBezTo>
                <a:cubicBezTo>
                  <a:pt x="83" y="14"/>
                  <a:pt x="64" y="0"/>
                  <a:pt x="42" y="0"/>
                </a:cubicBezTo>
                <a:close/>
                <a:moveTo>
                  <a:pt x="42" y="12"/>
                </a:moveTo>
                <a:cubicBezTo>
                  <a:pt x="28" y="12"/>
                  <a:pt x="16" y="16"/>
                  <a:pt x="9" y="23"/>
                </a:cubicBezTo>
                <a:cubicBezTo>
                  <a:pt x="12" y="14"/>
                  <a:pt x="26" y="7"/>
                  <a:pt x="42" y="7"/>
                </a:cubicBezTo>
                <a:cubicBezTo>
                  <a:pt x="58" y="7"/>
                  <a:pt x="72" y="14"/>
                  <a:pt x="75" y="23"/>
                </a:cubicBezTo>
                <a:cubicBezTo>
                  <a:pt x="68" y="16"/>
                  <a:pt x="55" y="12"/>
                  <a:pt x="42" y="12"/>
                </a:cubicBez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42" name="Group 24"/>
          <p:cNvGrpSpPr/>
          <p:nvPr/>
        </p:nvGrpSpPr>
        <p:grpSpPr>
          <a:xfrm>
            <a:off x="6819775" y="3311968"/>
            <a:ext cx="1270788" cy="1190127"/>
            <a:chOff x="544513" y="3295650"/>
            <a:chExt cx="1325563" cy="1241425"/>
          </a:xfrm>
          <a:solidFill>
            <a:srgbClr val="0092D6"/>
          </a:solidFill>
        </p:grpSpPr>
        <p:sp>
          <p:nvSpPr>
            <p:cNvPr id="43" name="Freeform 26"/>
            <p:cNvSpPr/>
            <p:nvPr/>
          </p:nvSpPr>
          <p:spPr bwMode="auto">
            <a:xfrm>
              <a:off x="692151" y="3351213"/>
              <a:ext cx="1077913" cy="1185862"/>
            </a:xfrm>
            <a:custGeom>
              <a:avLst/>
              <a:gdLst>
                <a:gd name="T0" fmla="*/ 55 w 257"/>
                <a:gd name="T1" fmla="*/ 128 h 283"/>
                <a:gd name="T2" fmla="*/ 49 w 257"/>
                <a:gd name="T3" fmla="*/ 128 h 283"/>
                <a:gd name="T4" fmla="*/ 43 w 257"/>
                <a:gd name="T5" fmla="*/ 129 h 283"/>
                <a:gd name="T6" fmla="*/ 36 w 257"/>
                <a:gd name="T7" fmla="*/ 133 h 283"/>
                <a:gd name="T8" fmla="*/ 9 w 257"/>
                <a:gd name="T9" fmla="*/ 145 h 283"/>
                <a:gd name="T10" fmla="*/ 4 w 257"/>
                <a:gd name="T11" fmla="*/ 167 h 283"/>
                <a:gd name="T12" fmla="*/ 26 w 257"/>
                <a:gd name="T13" fmla="*/ 218 h 283"/>
                <a:gd name="T14" fmla="*/ 46 w 257"/>
                <a:gd name="T15" fmla="*/ 229 h 283"/>
                <a:gd name="T16" fmla="*/ 61 w 257"/>
                <a:gd name="T17" fmla="*/ 223 h 283"/>
                <a:gd name="T18" fmla="*/ 73 w 257"/>
                <a:gd name="T19" fmla="*/ 243 h 283"/>
                <a:gd name="T20" fmla="*/ 77 w 257"/>
                <a:gd name="T21" fmla="*/ 240 h 283"/>
                <a:gd name="T22" fmla="*/ 106 w 257"/>
                <a:gd name="T23" fmla="*/ 273 h 283"/>
                <a:gd name="T24" fmla="*/ 139 w 257"/>
                <a:gd name="T25" fmla="*/ 275 h 283"/>
                <a:gd name="T26" fmla="*/ 141 w 257"/>
                <a:gd name="T27" fmla="*/ 242 h 283"/>
                <a:gd name="T28" fmla="*/ 138 w 257"/>
                <a:gd name="T29" fmla="*/ 239 h 283"/>
                <a:gd name="T30" fmla="*/ 138 w 257"/>
                <a:gd name="T31" fmla="*/ 239 h 283"/>
                <a:gd name="T32" fmla="*/ 112 w 257"/>
                <a:gd name="T33" fmla="*/ 209 h 283"/>
                <a:gd name="T34" fmla="*/ 128 w 257"/>
                <a:gd name="T35" fmla="*/ 194 h 283"/>
                <a:gd name="T36" fmla="*/ 131 w 257"/>
                <a:gd name="T37" fmla="*/ 193 h 283"/>
                <a:gd name="T38" fmla="*/ 257 w 257"/>
                <a:gd name="T39" fmla="*/ 188 h 283"/>
                <a:gd name="T40" fmla="*/ 174 w 257"/>
                <a:gd name="T41" fmla="*/ 0 h 283"/>
                <a:gd name="T42" fmla="*/ 55 w 257"/>
                <a:gd name="T43" fmla="*/ 128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7" h="283">
                  <a:moveTo>
                    <a:pt x="55" y="128"/>
                  </a:moveTo>
                  <a:cubicBezTo>
                    <a:pt x="53" y="127"/>
                    <a:pt x="51" y="127"/>
                    <a:pt x="49" y="128"/>
                  </a:cubicBezTo>
                  <a:cubicBezTo>
                    <a:pt x="47" y="128"/>
                    <a:pt x="45" y="128"/>
                    <a:pt x="43" y="129"/>
                  </a:cubicBezTo>
                  <a:cubicBezTo>
                    <a:pt x="41" y="130"/>
                    <a:pt x="38" y="131"/>
                    <a:pt x="36" y="133"/>
                  </a:cubicBezTo>
                  <a:cubicBezTo>
                    <a:pt x="9" y="145"/>
                    <a:pt x="9" y="145"/>
                    <a:pt x="9" y="145"/>
                  </a:cubicBezTo>
                  <a:cubicBezTo>
                    <a:pt x="2" y="148"/>
                    <a:pt x="0" y="158"/>
                    <a:pt x="4" y="167"/>
                  </a:cubicBezTo>
                  <a:cubicBezTo>
                    <a:pt x="26" y="218"/>
                    <a:pt x="26" y="218"/>
                    <a:pt x="26" y="218"/>
                  </a:cubicBezTo>
                  <a:cubicBezTo>
                    <a:pt x="30" y="227"/>
                    <a:pt x="39" y="232"/>
                    <a:pt x="46" y="229"/>
                  </a:cubicBezTo>
                  <a:cubicBezTo>
                    <a:pt x="61" y="223"/>
                    <a:pt x="61" y="223"/>
                    <a:pt x="61" y="223"/>
                  </a:cubicBezTo>
                  <a:cubicBezTo>
                    <a:pt x="73" y="243"/>
                    <a:pt x="73" y="243"/>
                    <a:pt x="73" y="243"/>
                  </a:cubicBezTo>
                  <a:cubicBezTo>
                    <a:pt x="77" y="240"/>
                    <a:pt x="77" y="240"/>
                    <a:pt x="77" y="240"/>
                  </a:cubicBezTo>
                  <a:cubicBezTo>
                    <a:pt x="106" y="273"/>
                    <a:pt x="106" y="273"/>
                    <a:pt x="106" y="273"/>
                  </a:cubicBezTo>
                  <a:cubicBezTo>
                    <a:pt x="115" y="282"/>
                    <a:pt x="129" y="283"/>
                    <a:pt x="139" y="275"/>
                  </a:cubicBezTo>
                  <a:cubicBezTo>
                    <a:pt x="149" y="266"/>
                    <a:pt x="149" y="251"/>
                    <a:pt x="141" y="242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12" y="209"/>
                    <a:pt x="112" y="209"/>
                    <a:pt x="112" y="209"/>
                  </a:cubicBezTo>
                  <a:cubicBezTo>
                    <a:pt x="128" y="194"/>
                    <a:pt x="128" y="194"/>
                    <a:pt x="128" y="194"/>
                  </a:cubicBezTo>
                  <a:cubicBezTo>
                    <a:pt x="129" y="194"/>
                    <a:pt x="130" y="193"/>
                    <a:pt x="131" y="193"/>
                  </a:cubicBezTo>
                  <a:cubicBezTo>
                    <a:pt x="197" y="178"/>
                    <a:pt x="257" y="188"/>
                    <a:pt x="257" y="188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61" y="54"/>
                    <a:pt x="86" y="108"/>
                    <a:pt x="55" y="1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4" name="Freeform 27"/>
            <p:cNvSpPr/>
            <p:nvPr/>
          </p:nvSpPr>
          <p:spPr bwMode="auto">
            <a:xfrm>
              <a:off x="1446213" y="3295650"/>
              <a:ext cx="423863" cy="865187"/>
            </a:xfrm>
            <a:custGeom>
              <a:avLst/>
              <a:gdLst>
                <a:gd name="T0" fmla="*/ 0 w 267"/>
                <a:gd name="T1" fmla="*/ 16 h 545"/>
                <a:gd name="T2" fmla="*/ 233 w 267"/>
                <a:gd name="T3" fmla="*/ 545 h 545"/>
                <a:gd name="T4" fmla="*/ 267 w 267"/>
                <a:gd name="T5" fmla="*/ 531 h 545"/>
                <a:gd name="T6" fmla="*/ 32 w 267"/>
                <a:gd name="T7" fmla="*/ 0 h 545"/>
                <a:gd name="T8" fmla="*/ 0 w 267"/>
                <a:gd name="T9" fmla="*/ 16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545">
                  <a:moveTo>
                    <a:pt x="0" y="16"/>
                  </a:moveTo>
                  <a:lnTo>
                    <a:pt x="233" y="545"/>
                  </a:lnTo>
                  <a:lnTo>
                    <a:pt x="267" y="531"/>
                  </a:lnTo>
                  <a:lnTo>
                    <a:pt x="32" y="0"/>
                  </a:lnTo>
                  <a:lnTo>
                    <a:pt x="0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5" name="Freeform 28"/>
            <p:cNvSpPr/>
            <p:nvPr/>
          </p:nvSpPr>
          <p:spPr bwMode="auto">
            <a:xfrm>
              <a:off x="544513" y="4021138"/>
              <a:ext cx="257175" cy="339725"/>
            </a:xfrm>
            <a:custGeom>
              <a:avLst/>
              <a:gdLst>
                <a:gd name="T0" fmla="*/ 30 w 61"/>
                <a:gd name="T1" fmla="*/ 10 h 81"/>
                <a:gd name="T2" fmla="*/ 28 w 61"/>
                <a:gd name="T3" fmla="*/ 0 h 81"/>
                <a:gd name="T4" fmla="*/ 17 w 61"/>
                <a:gd name="T5" fmla="*/ 5 h 81"/>
                <a:gd name="T6" fmla="*/ 1 w 61"/>
                <a:gd name="T7" fmla="*/ 32 h 81"/>
                <a:gd name="T8" fmla="*/ 15 w 61"/>
                <a:gd name="T9" fmla="*/ 26 h 81"/>
                <a:gd name="T10" fmla="*/ 21 w 61"/>
                <a:gd name="T11" fmla="*/ 28 h 81"/>
                <a:gd name="T12" fmla="*/ 21 w 61"/>
                <a:gd name="T13" fmla="*/ 29 h 81"/>
                <a:gd name="T14" fmla="*/ 22 w 61"/>
                <a:gd name="T15" fmla="*/ 29 h 81"/>
                <a:gd name="T16" fmla="*/ 19 w 61"/>
                <a:gd name="T17" fmla="*/ 35 h 81"/>
                <a:gd name="T18" fmla="*/ 4 w 61"/>
                <a:gd name="T19" fmla="*/ 42 h 81"/>
                <a:gd name="T20" fmla="*/ 6 w 61"/>
                <a:gd name="T21" fmla="*/ 47 h 81"/>
                <a:gd name="T22" fmla="*/ 21 w 61"/>
                <a:gd name="T23" fmla="*/ 40 h 81"/>
                <a:gd name="T24" fmla="*/ 27 w 61"/>
                <a:gd name="T25" fmla="*/ 42 h 81"/>
                <a:gd name="T26" fmla="*/ 28 w 61"/>
                <a:gd name="T27" fmla="*/ 43 h 81"/>
                <a:gd name="T28" fmla="*/ 28 w 61"/>
                <a:gd name="T29" fmla="*/ 43 h 81"/>
                <a:gd name="T30" fmla="*/ 25 w 61"/>
                <a:gd name="T31" fmla="*/ 49 h 81"/>
                <a:gd name="T32" fmla="*/ 10 w 61"/>
                <a:gd name="T33" fmla="*/ 56 h 81"/>
                <a:gd name="T34" fmla="*/ 12 w 61"/>
                <a:gd name="T35" fmla="*/ 61 h 81"/>
                <a:gd name="T36" fmla="*/ 28 w 61"/>
                <a:gd name="T37" fmla="*/ 54 h 81"/>
                <a:gd name="T38" fmla="*/ 34 w 61"/>
                <a:gd name="T39" fmla="*/ 56 h 81"/>
                <a:gd name="T40" fmla="*/ 34 w 61"/>
                <a:gd name="T41" fmla="*/ 56 h 81"/>
                <a:gd name="T42" fmla="*/ 34 w 61"/>
                <a:gd name="T43" fmla="*/ 57 h 81"/>
                <a:gd name="T44" fmla="*/ 31 w 61"/>
                <a:gd name="T45" fmla="*/ 63 h 81"/>
                <a:gd name="T46" fmla="*/ 17 w 61"/>
                <a:gd name="T47" fmla="*/ 69 h 81"/>
                <a:gd name="T48" fmla="*/ 48 w 61"/>
                <a:gd name="T49" fmla="*/ 76 h 81"/>
                <a:gd name="T50" fmla="*/ 61 w 61"/>
                <a:gd name="T51" fmla="*/ 71 h 81"/>
                <a:gd name="T52" fmla="*/ 53 w 61"/>
                <a:gd name="T53" fmla="*/ 61 h 81"/>
                <a:gd name="T54" fmla="*/ 30 w 61"/>
                <a:gd name="T55" fmla="*/ 1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1" h="81">
                  <a:moveTo>
                    <a:pt x="30" y="10"/>
                  </a:moveTo>
                  <a:cubicBezTo>
                    <a:pt x="29" y="6"/>
                    <a:pt x="28" y="3"/>
                    <a:pt x="28" y="0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6" y="10"/>
                    <a:pt x="0" y="21"/>
                    <a:pt x="1" y="32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8" y="25"/>
                    <a:pt x="20" y="26"/>
                    <a:pt x="21" y="28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2" y="29"/>
                    <a:pt x="22" y="29"/>
                  </a:cubicBezTo>
                  <a:cubicBezTo>
                    <a:pt x="23" y="31"/>
                    <a:pt x="22" y="34"/>
                    <a:pt x="19" y="35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4" y="39"/>
                    <a:pt x="26" y="40"/>
                    <a:pt x="27" y="42"/>
                  </a:cubicBezTo>
                  <a:cubicBezTo>
                    <a:pt x="27" y="42"/>
                    <a:pt x="27" y="43"/>
                    <a:pt x="28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9" y="45"/>
                    <a:pt x="28" y="48"/>
                    <a:pt x="25" y="49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30" y="53"/>
                    <a:pt x="33" y="54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5" y="59"/>
                    <a:pt x="34" y="62"/>
                    <a:pt x="31" y="63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24" y="78"/>
                    <a:pt x="37" y="81"/>
                    <a:pt x="48" y="76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58" y="68"/>
                    <a:pt x="55" y="65"/>
                    <a:pt x="53" y="61"/>
                  </a:cubicBezTo>
                  <a:lnTo>
                    <a:pt x="30" y="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46" name="Freeform 52"/>
          <p:cNvSpPr/>
          <p:nvPr/>
        </p:nvSpPr>
        <p:spPr bwMode="auto">
          <a:xfrm>
            <a:off x="6707155" y="1949866"/>
            <a:ext cx="587454" cy="707684"/>
          </a:xfrm>
          <a:custGeom>
            <a:avLst/>
            <a:gdLst>
              <a:gd name="T0" fmla="*/ 60 w 146"/>
              <a:gd name="T1" fmla="*/ 173 h 176"/>
              <a:gd name="T2" fmla="*/ 40 w 146"/>
              <a:gd name="T3" fmla="*/ 173 h 176"/>
              <a:gd name="T4" fmla="*/ 38 w 146"/>
              <a:gd name="T5" fmla="*/ 172 h 176"/>
              <a:gd name="T6" fmla="*/ 17 w 146"/>
              <a:gd name="T7" fmla="*/ 122 h 176"/>
              <a:gd name="T8" fmla="*/ 40 w 146"/>
              <a:gd name="T9" fmla="*/ 62 h 176"/>
              <a:gd name="T10" fmla="*/ 55 w 146"/>
              <a:gd name="T11" fmla="*/ 24 h 176"/>
              <a:gd name="T12" fmla="*/ 103 w 146"/>
              <a:gd name="T13" fmla="*/ 9 h 176"/>
              <a:gd name="T14" fmla="*/ 141 w 146"/>
              <a:gd name="T15" fmla="*/ 53 h 176"/>
              <a:gd name="T16" fmla="*/ 108 w 146"/>
              <a:gd name="T17" fmla="*/ 142 h 176"/>
              <a:gd name="T18" fmla="*/ 98 w 146"/>
              <a:gd name="T19" fmla="*/ 146 h 176"/>
              <a:gd name="T20" fmla="*/ 94 w 146"/>
              <a:gd name="T21" fmla="*/ 137 h 176"/>
              <a:gd name="T22" fmla="*/ 127 w 146"/>
              <a:gd name="T23" fmla="*/ 49 h 176"/>
              <a:gd name="T24" fmla="*/ 98 w 146"/>
              <a:gd name="T25" fmla="*/ 23 h 176"/>
              <a:gd name="T26" fmla="*/ 69 w 146"/>
              <a:gd name="T27" fmla="*/ 30 h 176"/>
              <a:gd name="T28" fmla="*/ 54 w 146"/>
              <a:gd name="T29" fmla="*/ 67 h 176"/>
              <a:gd name="T30" fmla="*/ 30 w 146"/>
              <a:gd name="T31" fmla="*/ 127 h 176"/>
              <a:gd name="T32" fmla="*/ 44 w 146"/>
              <a:gd name="T33" fmla="*/ 159 h 176"/>
              <a:gd name="T34" fmla="*/ 45 w 146"/>
              <a:gd name="T35" fmla="*/ 159 h 176"/>
              <a:gd name="T36" fmla="*/ 61 w 146"/>
              <a:gd name="T37" fmla="*/ 151 h 176"/>
              <a:gd name="T38" fmla="*/ 67 w 146"/>
              <a:gd name="T39" fmla="*/ 135 h 176"/>
              <a:gd name="T40" fmla="*/ 93 w 146"/>
              <a:gd name="T41" fmla="*/ 68 h 176"/>
              <a:gd name="T42" fmla="*/ 91 w 146"/>
              <a:gd name="T43" fmla="*/ 58 h 176"/>
              <a:gd name="T44" fmla="*/ 82 w 146"/>
              <a:gd name="T45" fmla="*/ 67 h 176"/>
              <a:gd name="T46" fmla="*/ 57 w 146"/>
              <a:gd name="T47" fmla="*/ 130 h 176"/>
              <a:gd name="T48" fmla="*/ 48 w 146"/>
              <a:gd name="T49" fmla="*/ 134 h 176"/>
              <a:gd name="T50" fmla="*/ 44 w 146"/>
              <a:gd name="T51" fmla="*/ 124 h 176"/>
              <a:gd name="T52" fmla="*/ 68 w 146"/>
              <a:gd name="T53" fmla="*/ 62 h 176"/>
              <a:gd name="T54" fmla="*/ 96 w 146"/>
              <a:gd name="T55" fmla="*/ 44 h 176"/>
              <a:gd name="T56" fmla="*/ 107 w 146"/>
              <a:gd name="T57" fmla="*/ 72 h 176"/>
              <a:gd name="T58" fmla="*/ 80 w 146"/>
              <a:gd name="T59" fmla="*/ 141 h 176"/>
              <a:gd name="T60" fmla="*/ 74 w 146"/>
              <a:gd name="T61" fmla="*/ 156 h 176"/>
              <a:gd name="T62" fmla="*/ 60 w 146"/>
              <a:gd name="T63" fmla="*/ 17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76">
                <a:moveTo>
                  <a:pt x="60" y="173"/>
                </a:moveTo>
                <a:cubicBezTo>
                  <a:pt x="54" y="176"/>
                  <a:pt x="47" y="176"/>
                  <a:pt x="40" y="173"/>
                </a:cubicBezTo>
                <a:cubicBezTo>
                  <a:pt x="38" y="172"/>
                  <a:pt x="38" y="172"/>
                  <a:pt x="38" y="172"/>
                </a:cubicBezTo>
                <a:cubicBezTo>
                  <a:pt x="31" y="169"/>
                  <a:pt x="0" y="160"/>
                  <a:pt x="17" y="122"/>
                </a:cubicBezTo>
                <a:cubicBezTo>
                  <a:pt x="24" y="106"/>
                  <a:pt x="31" y="84"/>
                  <a:pt x="40" y="62"/>
                </a:cubicBezTo>
                <a:cubicBezTo>
                  <a:pt x="45" y="50"/>
                  <a:pt x="50" y="37"/>
                  <a:pt x="55" y="24"/>
                </a:cubicBezTo>
                <a:cubicBezTo>
                  <a:pt x="64" y="1"/>
                  <a:pt x="78" y="0"/>
                  <a:pt x="103" y="9"/>
                </a:cubicBezTo>
                <a:cubicBezTo>
                  <a:pt x="133" y="20"/>
                  <a:pt x="146" y="39"/>
                  <a:pt x="141" y="53"/>
                </a:cubicBezTo>
                <a:cubicBezTo>
                  <a:pt x="135" y="73"/>
                  <a:pt x="109" y="139"/>
                  <a:pt x="108" y="142"/>
                </a:cubicBezTo>
                <a:cubicBezTo>
                  <a:pt x="106" y="146"/>
                  <a:pt x="102" y="148"/>
                  <a:pt x="98" y="146"/>
                </a:cubicBezTo>
                <a:cubicBezTo>
                  <a:pt x="95" y="145"/>
                  <a:pt x="93" y="141"/>
                  <a:pt x="94" y="137"/>
                </a:cubicBezTo>
                <a:cubicBezTo>
                  <a:pt x="94" y="136"/>
                  <a:pt x="121" y="68"/>
                  <a:pt x="127" y="49"/>
                </a:cubicBezTo>
                <a:cubicBezTo>
                  <a:pt x="129" y="45"/>
                  <a:pt x="124" y="32"/>
                  <a:pt x="98" y="23"/>
                </a:cubicBezTo>
                <a:cubicBezTo>
                  <a:pt x="83" y="17"/>
                  <a:pt x="76" y="10"/>
                  <a:pt x="69" y="30"/>
                </a:cubicBezTo>
                <a:cubicBezTo>
                  <a:pt x="64" y="42"/>
                  <a:pt x="59" y="55"/>
                  <a:pt x="54" y="67"/>
                </a:cubicBezTo>
                <a:cubicBezTo>
                  <a:pt x="45" y="90"/>
                  <a:pt x="37" y="111"/>
                  <a:pt x="30" y="127"/>
                </a:cubicBezTo>
                <a:cubicBezTo>
                  <a:pt x="20" y="152"/>
                  <a:pt x="36" y="155"/>
                  <a:pt x="44" y="159"/>
                </a:cubicBezTo>
                <a:cubicBezTo>
                  <a:pt x="45" y="159"/>
                  <a:pt x="45" y="159"/>
                  <a:pt x="45" y="159"/>
                </a:cubicBezTo>
                <a:cubicBezTo>
                  <a:pt x="52" y="162"/>
                  <a:pt x="56" y="161"/>
                  <a:pt x="61" y="151"/>
                </a:cubicBezTo>
                <a:cubicBezTo>
                  <a:pt x="62" y="148"/>
                  <a:pt x="64" y="142"/>
                  <a:pt x="67" y="135"/>
                </a:cubicBezTo>
                <a:cubicBezTo>
                  <a:pt x="75" y="115"/>
                  <a:pt x="91" y="77"/>
                  <a:pt x="93" y="68"/>
                </a:cubicBezTo>
                <a:cubicBezTo>
                  <a:pt x="94" y="65"/>
                  <a:pt x="94" y="59"/>
                  <a:pt x="91" y="58"/>
                </a:cubicBezTo>
                <a:cubicBezTo>
                  <a:pt x="87" y="56"/>
                  <a:pt x="83" y="65"/>
                  <a:pt x="82" y="67"/>
                </a:cubicBezTo>
                <a:cubicBezTo>
                  <a:pt x="72" y="95"/>
                  <a:pt x="58" y="130"/>
                  <a:pt x="57" y="130"/>
                </a:cubicBezTo>
                <a:cubicBezTo>
                  <a:pt x="56" y="134"/>
                  <a:pt x="52" y="135"/>
                  <a:pt x="48" y="134"/>
                </a:cubicBezTo>
                <a:cubicBezTo>
                  <a:pt x="44" y="132"/>
                  <a:pt x="42" y="128"/>
                  <a:pt x="44" y="124"/>
                </a:cubicBezTo>
                <a:cubicBezTo>
                  <a:pt x="44" y="124"/>
                  <a:pt x="58" y="90"/>
                  <a:pt x="68" y="62"/>
                </a:cubicBezTo>
                <a:cubicBezTo>
                  <a:pt x="75" y="45"/>
                  <a:pt x="87" y="41"/>
                  <a:pt x="96" y="44"/>
                </a:cubicBezTo>
                <a:cubicBezTo>
                  <a:pt x="106" y="47"/>
                  <a:pt x="110" y="62"/>
                  <a:pt x="107" y="72"/>
                </a:cubicBezTo>
                <a:cubicBezTo>
                  <a:pt x="105" y="81"/>
                  <a:pt x="93" y="111"/>
                  <a:pt x="80" y="141"/>
                </a:cubicBezTo>
                <a:cubicBezTo>
                  <a:pt x="78" y="148"/>
                  <a:pt x="75" y="154"/>
                  <a:pt x="74" y="156"/>
                </a:cubicBezTo>
                <a:cubicBezTo>
                  <a:pt x="71" y="165"/>
                  <a:pt x="66" y="171"/>
                  <a:pt x="60" y="173"/>
                </a:cubicBez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47" name="Freeform 52"/>
          <p:cNvSpPr/>
          <p:nvPr/>
        </p:nvSpPr>
        <p:spPr bwMode="auto">
          <a:xfrm>
            <a:off x="10195390" y="1259683"/>
            <a:ext cx="587454" cy="707684"/>
          </a:xfrm>
          <a:custGeom>
            <a:avLst/>
            <a:gdLst>
              <a:gd name="T0" fmla="*/ 60 w 146"/>
              <a:gd name="T1" fmla="*/ 173 h 176"/>
              <a:gd name="T2" fmla="*/ 40 w 146"/>
              <a:gd name="T3" fmla="*/ 173 h 176"/>
              <a:gd name="T4" fmla="*/ 38 w 146"/>
              <a:gd name="T5" fmla="*/ 172 h 176"/>
              <a:gd name="T6" fmla="*/ 17 w 146"/>
              <a:gd name="T7" fmla="*/ 122 h 176"/>
              <a:gd name="T8" fmla="*/ 40 w 146"/>
              <a:gd name="T9" fmla="*/ 62 h 176"/>
              <a:gd name="T10" fmla="*/ 55 w 146"/>
              <a:gd name="T11" fmla="*/ 24 h 176"/>
              <a:gd name="T12" fmla="*/ 103 w 146"/>
              <a:gd name="T13" fmla="*/ 9 h 176"/>
              <a:gd name="T14" fmla="*/ 141 w 146"/>
              <a:gd name="T15" fmla="*/ 53 h 176"/>
              <a:gd name="T16" fmla="*/ 108 w 146"/>
              <a:gd name="T17" fmla="*/ 142 h 176"/>
              <a:gd name="T18" fmla="*/ 98 w 146"/>
              <a:gd name="T19" fmla="*/ 146 h 176"/>
              <a:gd name="T20" fmla="*/ 94 w 146"/>
              <a:gd name="T21" fmla="*/ 137 h 176"/>
              <a:gd name="T22" fmla="*/ 127 w 146"/>
              <a:gd name="T23" fmla="*/ 49 h 176"/>
              <a:gd name="T24" fmla="*/ 98 w 146"/>
              <a:gd name="T25" fmla="*/ 23 h 176"/>
              <a:gd name="T26" fmla="*/ 69 w 146"/>
              <a:gd name="T27" fmla="*/ 30 h 176"/>
              <a:gd name="T28" fmla="*/ 54 w 146"/>
              <a:gd name="T29" fmla="*/ 67 h 176"/>
              <a:gd name="T30" fmla="*/ 30 w 146"/>
              <a:gd name="T31" fmla="*/ 127 h 176"/>
              <a:gd name="T32" fmla="*/ 44 w 146"/>
              <a:gd name="T33" fmla="*/ 159 h 176"/>
              <a:gd name="T34" fmla="*/ 45 w 146"/>
              <a:gd name="T35" fmla="*/ 159 h 176"/>
              <a:gd name="T36" fmla="*/ 61 w 146"/>
              <a:gd name="T37" fmla="*/ 151 h 176"/>
              <a:gd name="T38" fmla="*/ 67 w 146"/>
              <a:gd name="T39" fmla="*/ 135 h 176"/>
              <a:gd name="T40" fmla="*/ 93 w 146"/>
              <a:gd name="T41" fmla="*/ 68 h 176"/>
              <a:gd name="T42" fmla="*/ 91 w 146"/>
              <a:gd name="T43" fmla="*/ 58 h 176"/>
              <a:gd name="T44" fmla="*/ 82 w 146"/>
              <a:gd name="T45" fmla="*/ 67 h 176"/>
              <a:gd name="T46" fmla="*/ 57 w 146"/>
              <a:gd name="T47" fmla="*/ 130 h 176"/>
              <a:gd name="T48" fmla="*/ 48 w 146"/>
              <a:gd name="T49" fmla="*/ 134 h 176"/>
              <a:gd name="T50" fmla="*/ 44 w 146"/>
              <a:gd name="T51" fmla="*/ 124 h 176"/>
              <a:gd name="T52" fmla="*/ 68 w 146"/>
              <a:gd name="T53" fmla="*/ 62 h 176"/>
              <a:gd name="T54" fmla="*/ 96 w 146"/>
              <a:gd name="T55" fmla="*/ 44 h 176"/>
              <a:gd name="T56" fmla="*/ 107 w 146"/>
              <a:gd name="T57" fmla="*/ 72 h 176"/>
              <a:gd name="T58" fmla="*/ 80 w 146"/>
              <a:gd name="T59" fmla="*/ 141 h 176"/>
              <a:gd name="T60" fmla="*/ 74 w 146"/>
              <a:gd name="T61" fmla="*/ 156 h 176"/>
              <a:gd name="T62" fmla="*/ 60 w 146"/>
              <a:gd name="T63" fmla="*/ 17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76">
                <a:moveTo>
                  <a:pt x="60" y="173"/>
                </a:moveTo>
                <a:cubicBezTo>
                  <a:pt x="54" y="176"/>
                  <a:pt x="47" y="176"/>
                  <a:pt x="40" y="173"/>
                </a:cubicBezTo>
                <a:cubicBezTo>
                  <a:pt x="38" y="172"/>
                  <a:pt x="38" y="172"/>
                  <a:pt x="38" y="172"/>
                </a:cubicBezTo>
                <a:cubicBezTo>
                  <a:pt x="31" y="169"/>
                  <a:pt x="0" y="160"/>
                  <a:pt x="17" y="122"/>
                </a:cubicBezTo>
                <a:cubicBezTo>
                  <a:pt x="24" y="106"/>
                  <a:pt x="31" y="84"/>
                  <a:pt x="40" y="62"/>
                </a:cubicBezTo>
                <a:cubicBezTo>
                  <a:pt x="45" y="50"/>
                  <a:pt x="50" y="37"/>
                  <a:pt x="55" y="24"/>
                </a:cubicBezTo>
                <a:cubicBezTo>
                  <a:pt x="64" y="1"/>
                  <a:pt x="78" y="0"/>
                  <a:pt x="103" y="9"/>
                </a:cubicBezTo>
                <a:cubicBezTo>
                  <a:pt x="133" y="20"/>
                  <a:pt x="146" y="39"/>
                  <a:pt x="141" y="53"/>
                </a:cubicBezTo>
                <a:cubicBezTo>
                  <a:pt x="135" y="73"/>
                  <a:pt x="109" y="139"/>
                  <a:pt x="108" y="142"/>
                </a:cubicBezTo>
                <a:cubicBezTo>
                  <a:pt x="106" y="146"/>
                  <a:pt x="102" y="148"/>
                  <a:pt x="98" y="146"/>
                </a:cubicBezTo>
                <a:cubicBezTo>
                  <a:pt x="95" y="145"/>
                  <a:pt x="93" y="141"/>
                  <a:pt x="94" y="137"/>
                </a:cubicBezTo>
                <a:cubicBezTo>
                  <a:pt x="94" y="136"/>
                  <a:pt x="121" y="68"/>
                  <a:pt x="127" y="49"/>
                </a:cubicBezTo>
                <a:cubicBezTo>
                  <a:pt x="129" y="45"/>
                  <a:pt x="124" y="32"/>
                  <a:pt x="98" y="23"/>
                </a:cubicBezTo>
                <a:cubicBezTo>
                  <a:pt x="83" y="17"/>
                  <a:pt x="76" y="10"/>
                  <a:pt x="69" y="30"/>
                </a:cubicBezTo>
                <a:cubicBezTo>
                  <a:pt x="64" y="42"/>
                  <a:pt x="59" y="55"/>
                  <a:pt x="54" y="67"/>
                </a:cubicBezTo>
                <a:cubicBezTo>
                  <a:pt x="45" y="90"/>
                  <a:pt x="37" y="111"/>
                  <a:pt x="30" y="127"/>
                </a:cubicBezTo>
                <a:cubicBezTo>
                  <a:pt x="20" y="152"/>
                  <a:pt x="36" y="155"/>
                  <a:pt x="44" y="159"/>
                </a:cubicBezTo>
                <a:cubicBezTo>
                  <a:pt x="45" y="159"/>
                  <a:pt x="45" y="159"/>
                  <a:pt x="45" y="159"/>
                </a:cubicBezTo>
                <a:cubicBezTo>
                  <a:pt x="52" y="162"/>
                  <a:pt x="56" y="161"/>
                  <a:pt x="61" y="151"/>
                </a:cubicBezTo>
                <a:cubicBezTo>
                  <a:pt x="62" y="148"/>
                  <a:pt x="64" y="142"/>
                  <a:pt x="67" y="135"/>
                </a:cubicBezTo>
                <a:cubicBezTo>
                  <a:pt x="75" y="115"/>
                  <a:pt x="91" y="77"/>
                  <a:pt x="93" y="68"/>
                </a:cubicBezTo>
                <a:cubicBezTo>
                  <a:pt x="94" y="65"/>
                  <a:pt x="94" y="59"/>
                  <a:pt x="91" y="58"/>
                </a:cubicBezTo>
                <a:cubicBezTo>
                  <a:pt x="87" y="56"/>
                  <a:pt x="83" y="65"/>
                  <a:pt x="82" y="67"/>
                </a:cubicBezTo>
                <a:cubicBezTo>
                  <a:pt x="72" y="95"/>
                  <a:pt x="58" y="130"/>
                  <a:pt x="57" y="130"/>
                </a:cubicBezTo>
                <a:cubicBezTo>
                  <a:pt x="56" y="134"/>
                  <a:pt x="52" y="135"/>
                  <a:pt x="48" y="134"/>
                </a:cubicBezTo>
                <a:cubicBezTo>
                  <a:pt x="44" y="132"/>
                  <a:pt x="42" y="128"/>
                  <a:pt x="44" y="124"/>
                </a:cubicBezTo>
                <a:cubicBezTo>
                  <a:pt x="44" y="124"/>
                  <a:pt x="58" y="90"/>
                  <a:pt x="68" y="62"/>
                </a:cubicBezTo>
                <a:cubicBezTo>
                  <a:pt x="75" y="45"/>
                  <a:pt x="87" y="41"/>
                  <a:pt x="96" y="44"/>
                </a:cubicBezTo>
                <a:cubicBezTo>
                  <a:pt x="106" y="47"/>
                  <a:pt x="110" y="62"/>
                  <a:pt x="107" y="72"/>
                </a:cubicBezTo>
                <a:cubicBezTo>
                  <a:pt x="105" y="81"/>
                  <a:pt x="93" y="111"/>
                  <a:pt x="80" y="141"/>
                </a:cubicBezTo>
                <a:cubicBezTo>
                  <a:pt x="78" y="148"/>
                  <a:pt x="75" y="154"/>
                  <a:pt x="74" y="156"/>
                </a:cubicBezTo>
                <a:cubicBezTo>
                  <a:pt x="71" y="165"/>
                  <a:pt x="66" y="171"/>
                  <a:pt x="60" y="173"/>
                </a:cubicBez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48" name="Freeform 9"/>
          <p:cNvSpPr>
            <a:spLocks noEditPoints="1"/>
          </p:cNvSpPr>
          <p:nvPr/>
        </p:nvSpPr>
        <p:spPr bwMode="auto">
          <a:xfrm>
            <a:off x="8445167" y="4763862"/>
            <a:ext cx="977061" cy="977061"/>
          </a:xfrm>
          <a:custGeom>
            <a:avLst/>
            <a:gdLst>
              <a:gd name="T0" fmla="*/ 122 w 243"/>
              <a:gd name="T1" fmla="*/ 0 h 243"/>
              <a:gd name="T2" fmla="*/ 0 w 243"/>
              <a:gd name="T3" fmla="*/ 121 h 243"/>
              <a:gd name="T4" fmla="*/ 122 w 243"/>
              <a:gd name="T5" fmla="*/ 243 h 243"/>
              <a:gd name="T6" fmla="*/ 243 w 243"/>
              <a:gd name="T7" fmla="*/ 121 h 243"/>
              <a:gd name="T8" fmla="*/ 122 w 243"/>
              <a:gd name="T9" fmla="*/ 0 h 243"/>
              <a:gd name="T10" fmla="*/ 154 w 243"/>
              <a:gd name="T11" fmla="*/ 121 h 243"/>
              <a:gd name="T12" fmla="*/ 133 w 243"/>
              <a:gd name="T13" fmla="*/ 121 h 243"/>
              <a:gd name="T14" fmla="*/ 133 w 243"/>
              <a:gd name="T15" fmla="*/ 196 h 243"/>
              <a:gd name="T16" fmla="*/ 102 w 243"/>
              <a:gd name="T17" fmla="*/ 196 h 243"/>
              <a:gd name="T18" fmla="*/ 102 w 243"/>
              <a:gd name="T19" fmla="*/ 121 h 243"/>
              <a:gd name="T20" fmla="*/ 87 w 243"/>
              <a:gd name="T21" fmla="*/ 121 h 243"/>
              <a:gd name="T22" fmla="*/ 87 w 243"/>
              <a:gd name="T23" fmla="*/ 94 h 243"/>
              <a:gd name="T24" fmla="*/ 102 w 243"/>
              <a:gd name="T25" fmla="*/ 94 h 243"/>
              <a:gd name="T26" fmla="*/ 102 w 243"/>
              <a:gd name="T27" fmla="*/ 77 h 243"/>
              <a:gd name="T28" fmla="*/ 133 w 243"/>
              <a:gd name="T29" fmla="*/ 46 h 243"/>
              <a:gd name="T30" fmla="*/ 156 w 243"/>
              <a:gd name="T31" fmla="*/ 46 h 243"/>
              <a:gd name="T32" fmla="*/ 156 w 243"/>
              <a:gd name="T33" fmla="*/ 72 h 243"/>
              <a:gd name="T34" fmla="*/ 140 w 243"/>
              <a:gd name="T35" fmla="*/ 72 h 243"/>
              <a:gd name="T36" fmla="*/ 133 w 243"/>
              <a:gd name="T37" fmla="*/ 79 h 243"/>
              <a:gd name="T38" fmla="*/ 133 w 243"/>
              <a:gd name="T39" fmla="*/ 94 h 243"/>
              <a:gd name="T40" fmla="*/ 157 w 243"/>
              <a:gd name="T41" fmla="*/ 94 h 243"/>
              <a:gd name="T42" fmla="*/ 154 w 243"/>
              <a:gd name="T43" fmla="*/ 121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3" h="243">
                <a:moveTo>
                  <a:pt x="122" y="0"/>
                </a:moveTo>
                <a:cubicBezTo>
                  <a:pt x="55" y="0"/>
                  <a:pt x="0" y="54"/>
                  <a:pt x="0" y="121"/>
                </a:cubicBezTo>
                <a:cubicBezTo>
                  <a:pt x="0" y="188"/>
                  <a:pt x="55" y="243"/>
                  <a:pt x="122" y="243"/>
                </a:cubicBezTo>
                <a:cubicBezTo>
                  <a:pt x="189" y="243"/>
                  <a:pt x="243" y="188"/>
                  <a:pt x="243" y="121"/>
                </a:cubicBezTo>
                <a:cubicBezTo>
                  <a:pt x="243" y="54"/>
                  <a:pt x="189" y="0"/>
                  <a:pt x="122" y="0"/>
                </a:cubicBezTo>
                <a:close/>
                <a:moveTo>
                  <a:pt x="154" y="121"/>
                </a:moveTo>
                <a:cubicBezTo>
                  <a:pt x="133" y="121"/>
                  <a:pt x="133" y="121"/>
                  <a:pt x="133" y="121"/>
                </a:cubicBezTo>
                <a:cubicBezTo>
                  <a:pt x="133" y="154"/>
                  <a:pt x="133" y="196"/>
                  <a:pt x="133" y="196"/>
                </a:cubicBezTo>
                <a:cubicBezTo>
                  <a:pt x="102" y="196"/>
                  <a:pt x="102" y="196"/>
                  <a:pt x="102" y="196"/>
                </a:cubicBezTo>
                <a:cubicBezTo>
                  <a:pt x="102" y="196"/>
                  <a:pt x="102" y="155"/>
                  <a:pt x="102" y="121"/>
                </a:cubicBezTo>
                <a:cubicBezTo>
                  <a:pt x="87" y="121"/>
                  <a:pt x="87" y="121"/>
                  <a:pt x="87" y="121"/>
                </a:cubicBezTo>
                <a:cubicBezTo>
                  <a:pt x="87" y="94"/>
                  <a:pt x="87" y="94"/>
                  <a:pt x="87" y="94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2" y="77"/>
                  <a:pt x="102" y="77"/>
                  <a:pt x="102" y="77"/>
                </a:cubicBezTo>
                <a:cubicBezTo>
                  <a:pt x="102" y="65"/>
                  <a:pt x="108" y="46"/>
                  <a:pt x="133" y="46"/>
                </a:cubicBezTo>
                <a:cubicBezTo>
                  <a:pt x="156" y="46"/>
                  <a:pt x="156" y="46"/>
                  <a:pt x="156" y="46"/>
                </a:cubicBezTo>
                <a:cubicBezTo>
                  <a:pt x="156" y="72"/>
                  <a:pt x="156" y="72"/>
                  <a:pt x="156" y="72"/>
                </a:cubicBezTo>
                <a:cubicBezTo>
                  <a:pt x="156" y="72"/>
                  <a:pt x="142" y="72"/>
                  <a:pt x="140" y="72"/>
                </a:cubicBezTo>
                <a:cubicBezTo>
                  <a:pt x="137" y="72"/>
                  <a:pt x="133" y="73"/>
                  <a:pt x="133" y="79"/>
                </a:cubicBezTo>
                <a:cubicBezTo>
                  <a:pt x="133" y="94"/>
                  <a:pt x="133" y="94"/>
                  <a:pt x="133" y="94"/>
                </a:cubicBezTo>
                <a:cubicBezTo>
                  <a:pt x="157" y="94"/>
                  <a:pt x="157" y="94"/>
                  <a:pt x="157" y="94"/>
                </a:cubicBezTo>
                <a:lnTo>
                  <a:pt x="154" y="121"/>
                </a:ln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49" name="Freeform 36"/>
          <p:cNvSpPr/>
          <p:nvPr/>
        </p:nvSpPr>
        <p:spPr bwMode="auto">
          <a:xfrm>
            <a:off x="10218184" y="2794520"/>
            <a:ext cx="566148" cy="751820"/>
          </a:xfrm>
          <a:custGeom>
            <a:avLst/>
            <a:gdLst>
              <a:gd name="T0" fmla="*/ 3 w 141"/>
              <a:gd name="T1" fmla="*/ 157 h 187"/>
              <a:gd name="T2" fmla="*/ 3 w 141"/>
              <a:gd name="T3" fmla="*/ 155 h 187"/>
              <a:gd name="T4" fmla="*/ 36 w 141"/>
              <a:gd name="T5" fmla="*/ 131 h 187"/>
              <a:gd name="T6" fmla="*/ 38 w 141"/>
              <a:gd name="T7" fmla="*/ 130 h 187"/>
              <a:gd name="T8" fmla="*/ 60 w 141"/>
              <a:gd name="T9" fmla="*/ 139 h 187"/>
              <a:gd name="T10" fmla="*/ 87 w 141"/>
              <a:gd name="T11" fmla="*/ 105 h 187"/>
              <a:gd name="T12" fmla="*/ 99 w 141"/>
              <a:gd name="T13" fmla="*/ 65 h 187"/>
              <a:gd name="T14" fmla="*/ 79 w 141"/>
              <a:gd name="T15" fmla="*/ 50 h 187"/>
              <a:gd name="T16" fmla="*/ 80 w 141"/>
              <a:gd name="T17" fmla="*/ 10 h 187"/>
              <a:gd name="T18" fmla="*/ 82 w 141"/>
              <a:gd name="T19" fmla="*/ 8 h 187"/>
              <a:gd name="T20" fmla="*/ 96 w 141"/>
              <a:gd name="T21" fmla="*/ 0 h 187"/>
              <a:gd name="T22" fmla="*/ 100 w 141"/>
              <a:gd name="T23" fmla="*/ 1 h 187"/>
              <a:gd name="T24" fmla="*/ 123 w 141"/>
              <a:gd name="T25" fmla="*/ 15 h 187"/>
              <a:gd name="T26" fmla="*/ 113 w 141"/>
              <a:gd name="T27" fmla="*/ 123 h 187"/>
              <a:gd name="T28" fmla="*/ 32 w 141"/>
              <a:gd name="T29" fmla="*/ 187 h 187"/>
              <a:gd name="T30" fmla="*/ 32 w 141"/>
              <a:gd name="T31" fmla="*/ 187 h 187"/>
              <a:gd name="T32" fmla="*/ 31 w 141"/>
              <a:gd name="T33" fmla="*/ 187 h 187"/>
              <a:gd name="T34" fmla="*/ 7 w 141"/>
              <a:gd name="T35" fmla="*/ 176 h 187"/>
              <a:gd name="T36" fmla="*/ 3 w 141"/>
              <a:gd name="T37" fmla="*/ 15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1" h="187">
                <a:moveTo>
                  <a:pt x="3" y="157"/>
                </a:moveTo>
                <a:cubicBezTo>
                  <a:pt x="3" y="155"/>
                  <a:pt x="3" y="155"/>
                  <a:pt x="3" y="155"/>
                </a:cubicBezTo>
                <a:cubicBezTo>
                  <a:pt x="4" y="148"/>
                  <a:pt x="33" y="131"/>
                  <a:pt x="36" y="131"/>
                </a:cubicBezTo>
                <a:cubicBezTo>
                  <a:pt x="38" y="130"/>
                  <a:pt x="38" y="130"/>
                  <a:pt x="38" y="130"/>
                </a:cubicBezTo>
                <a:cubicBezTo>
                  <a:pt x="42" y="130"/>
                  <a:pt x="48" y="133"/>
                  <a:pt x="60" y="139"/>
                </a:cubicBezTo>
                <a:cubicBezTo>
                  <a:pt x="70" y="132"/>
                  <a:pt x="82" y="114"/>
                  <a:pt x="87" y="105"/>
                </a:cubicBezTo>
                <a:cubicBezTo>
                  <a:pt x="92" y="94"/>
                  <a:pt x="99" y="77"/>
                  <a:pt x="99" y="65"/>
                </a:cubicBezTo>
                <a:cubicBezTo>
                  <a:pt x="86" y="58"/>
                  <a:pt x="80" y="55"/>
                  <a:pt x="79" y="50"/>
                </a:cubicBezTo>
                <a:cubicBezTo>
                  <a:pt x="78" y="48"/>
                  <a:pt x="76" y="14"/>
                  <a:pt x="80" y="10"/>
                </a:cubicBezTo>
                <a:cubicBezTo>
                  <a:pt x="82" y="8"/>
                  <a:pt x="82" y="8"/>
                  <a:pt x="82" y="8"/>
                </a:cubicBezTo>
                <a:cubicBezTo>
                  <a:pt x="85" y="5"/>
                  <a:pt x="89" y="0"/>
                  <a:pt x="96" y="0"/>
                </a:cubicBezTo>
                <a:cubicBezTo>
                  <a:pt x="97" y="0"/>
                  <a:pt x="99" y="0"/>
                  <a:pt x="100" y="1"/>
                </a:cubicBezTo>
                <a:cubicBezTo>
                  <a:pt x="105" y="2"/>
                  <a:pt x="117" y="7"/>
                  <a:pt x="123" y="15"/>
                </a:cubicBezTo>
                <a:cubicBezTo>
                  <a:pt x="127" y="20"/>
                  <a:pt x="141" y="70"/>
                  <a:pt x="113" y="123"/>
                </a:cubicBezTo>
                <a:cubicBezTo>
                  <a:pt x="85" y="174"/>
                  <a:pt x="39" y="187"/>
                  <a:pt x="32" y="187"/>
                </a:cubicBezTo>
                <a:cubicBezTo>
                  <a:pt x="32" y="187"/>
                  <a:pt x="32" y="187"/>
                  <a:pt x="32" y="187"/>
                </a:cubicBezTo>
                <a:cubicBezTo>
                  <a:pt x="31" y="187"/>
                  <a:pt x="31" y="187"/>
                  <a:pt x="31" y="187"/>
                </a:cubicBezTo>
                <a:cubicBezTo>
                  <a:pt x="21" y="186"/>
                  <a:pt x="11" y="179"/>
                  <a:pt x="7" y="176"/>
                </a:cubicBezTo>
                <a:cubicBezTo>
                  <a:pt x="0" y="171"/>
                  <a:pt x="2" y="162"/>
                  <a:pt x="3" y="157"/>
                </a:cubicBez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50" name="Freeform 38"/>
          <p:cNvSpPr>
            <a:spLocks noEditPoints="1"/>
          </p:cNvSpPr>
          <p:nvPr/>
        </p:nvSpPr>
        <p:spPr bwMode="auto">
          <a:xfrm>
            <a:off x="8477128" y="3316534"/>
            <a:ext cx="783780" cy="795954"/>
          </a:xfrm>
          <a:custGeom>
            <a:avLst/>
            <a:gdLst>
              <a:gd name="T0" fmla="*/ 190 w 195"/>
              <a:gd name="T1" fmla="*/ 120 h 198"/>
              <a:gd name="T2" fmla="*/ 192 w 195"/>
              <a:gd name="T3" fmla="*/ 100 h 198"/>
              <a:gd name="T4" fmla="*/ 99 w 195"/>
              <a:gd name="T5" fmla="*/ 7 h 198"/>
              <a:gd name="T6" fmla="*/ 83 w 195"/>
              <a:gd name="T7" fmla="*/ 8 h 198"/>
              <a:gd name="T8" fmla="*/ 54 w 195"/>
              <a:gd name="T9" fmla="*/ 0 h 198"/>
              <a:gd name="T10" fmla="*/ 0 w 195"/>
              <a:gd name="T11" fmla="*/ 54 h 198"/>
              <a:gd name="T12" fmla="*/ 7 w 195"/>
              <a:gd name="T13" fmla="*/ 81 h 198"/>
              <a:gd name="T14" fmla="*/ 5 w 195"/>
              <a:gd name="T15" fmla="*/ 100 h 198"/>
              <a:gd name="T16" fmla="*/ 99 w 195"/>
              <a:gd name="T17" fmla="*/ 193 h 198"/>
              <a:gd name="T18" fmla="*/ 116 w 195"/>
              <a:gd name="T19" fmla="*/ 192 h 198"/>
              <a:gd name="T20" fmla="*/ 141 w 195"/>
              <a:gd name="T21" fmla="*/ 198 h 198"/>
              <a:gd name="T22" fmla="*/ 195 w 195"/>
              <a:gd name="T23" fmla="*/ 144 h 198"/>
              <a:gd name="T24" fmla="*/ 190 w 195"/>
              <a:gd name="T25" fmla="*/ 120 h 198"/>
              <a:gd name="T26" fmla="*/ 146 w 195"/>
              <a:gd name="T27" fmla="*/ 145 h 198"/>
              <a:gd name="T28" fmla="*/ 127 w 195"/>
              <a:gd name="T29" fmla="*/ 159 h 198"/>
              <a:gd name="T30" fmla="*/ 98 w 195"/>
              <a:gd name="T31" fmla="*/ 164 h 198"/>
              <a:gd name="T32" fmla="*/ 65 w 195"/>
              <a:gd name="T33" fmla="*/ 157 h 198"/>
              <a:gd name="T34" fmla="*/ 49 w 195"/>
              <a:gd name="T35" fmla="*/ 144 h 198"/>
              <a:gd name="T36" fmla="*/ 44 w 195"/>
              <a:gd name="T37" fmla="*/ 127 h 198"/>
              <a:gd name="T38" fmla="*/ 47 w 195"/>
              <a:gd name="T39" fmla="*/ 118 h 198"/>
              <a:gd name="T40" fmla="*/ 57 w 195"/>
              <a:gd name="T41" fmla="*/ 114 h 198"/>
              <a:gd name="T42" fmla="*/ 65 w 195"/>
              <a:gd name="T43" fmla="*/ 117 h 198"/>
              <a:gd name="T44" fmla="*/ 71 w 195"/>
              <a:gd name="T45" fmla="*/ 125 h 198"/>
              <a:gd name="T46" fmla="*/ 76 w 195"/>
              <a:gd name="T47" fmla="*/ 135 h 198"/>
              <a:gd name="T48" fmla="*/ 84 w 195"/>
              <a:gd name="T49" fmla="*/ 141 h 198"/>
              <a:gd name="T50" fmla="*/ 98 w 195"/>
              <a:gd name="T51" fmla="*/ 143 h 198"/>
              <a:gd name="T52" fmla="*/ 116 w 195"/>
              <a:gd name="T53" fmla="*/ 138 h 198"/>
              <a:gd name="T54" fmla="*/ 123 w 195"/>
              <a:gd name="T55" fmla="*/ 127 h 198"/>
              <a:gd name="T56" fmla="*/ 120 w 195"/>
              <a:gd name="T57" fmla="*/ 118 h 198"/>
              <a:gd name="T58" fmla="*/ 110 w 195"/>
              <a:gd name="T59" fmla="*/ 112 h 198"/>
              <a:gd name="T60" fmla="*/ 93 w 195"/>
              <a:gd name="T61" fmla="*/ 108 h 198"/>
              <a:gd name="T62" fmla="*/ 68 w 195"/>
              <a:gd name="T63" fmla="*/ 101 h 198"/>
              <a:gd name="T64" fmla="*/ 52 w 195"/>
              <a:gd name="T65" fmla="*/ 89 h 198"/>
              <a:gd name="T66" fmla="*/ 46 w 195"/>
              <a:gd name="T67" fmla="*/ 70 h 198"/>
              <a:gd name="T68" fmla="*/ 52 w 195"/>
              <a:gd name="T69" fmla="*/ 51 h 198"/>
              <a:gd name="T70" fmla="*/ 71 w 195"/>
              <a:gd name="T71" fmla="*/ 39 h 198"/>
              <a:gd name="T72" fmla="*/ 98 w 195"/>
              <a:gd name="T73" fmla="*/ 35 h 198"/>
              <a:gd name="T74" fmla="*/ 120 w 195"/>
              <a:gd name="T75" fmla="*/ 37 h 198"/>
              <a:gd name="T76" fmla="*/ 135 w 195"/>
              <a:gd name="T77" fmla="*/ 45 h 198"/>
              <a:gd name="T78" fmla="*/ 144 w 195"/>
              <a:gd name="T79" fmla="*/ 55 h 198"/>
              <a:gd name="T80" fmla="*/ 147 w 195"/>
              <a:gd name="T81" fmla="*/ 66 h 198"/>
              <a:gd name="T82" fmla="*/ 143 w 195"/>
              <a:gd name="T83" fmla="*/ 75 h 198"/>
              <a:gd name="T84" fmla="*/ 134 w 195"/>
              <a:gd name="T85" fmla="*/ 79 h 198"/>
              <a:gd name="T86" fmla="*/ 126 w 195"/>
              <a:gd name="T87" fmla="*/ 76 h 198"/>
              <a:gd name="T88" fmla="*/ 120 w 195"/>
              <a:gd name="T89" fmla="*/ 69 h 198"/>
              <a:gd name="T90" fmla="*/ 112 w 195"/>
              <a:gd name="T91" fmla="*/ 59 h 198"/>
              <a:gd name="T92" fmla="*/ 96 w 195"/>
              <a:gd name="T93" fmla="*/ 55 h 198"/>
              <a:gd name="T94" fmla="*/ 80 w 195"/>
              <a:gd name="T95" fmla="*/ 59 h 198"/>
              <a:gd name="T96" fmla="*/ 74 w 195"/>
              <a:gd name="T97" fmla="*/ 68 h 198"/>
              <a:gd name="T98" fmla="*/ 76 w 195"/>
              <a:gd name="T99" fmla="*/ 73 h 198"/>
              <a:gd name="T100" fmla="*/ 82 w 195"/>
              <a:gd name="T101" fmla="*/ 78 h 198"/>
              <a:gd name="T102" fmla="*/ 89 w 195"/>
              <a:gd name="T103" fmla="*/ 81 h 198"/>
              <a:gd name="T104" fmla="*/ 102 w 195"/>
              <a:gd name="T105" fmla="*/ 84 h 198"/>
              <a:gd name="T106" fmla="*/ 123 w 195"/>
              <a:gd name="T107" fmla="*/ 89 h 198"/>
              <a:gd name="T108" fmla="*/ 139 w 195"/>
              <a:gd name="T109" fmla="*/ 96 h 198"/>
              <a:gd name="T110" fmla="*/ 149 w 195"/>
              <a:gd name="T111" fmla="*/ 108 h 198"/>
              <a:gd name="T112" fmla="*/ 153 w 195"/>
              <a:gd name="T113" fmla="*/ 124 h 198"/>
              <a:gd name="T114" fmla="*/ 146 w 195"/>
              <a:gd name="T115" fmla="*/ 14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95" h="198">
                <a:moveTo>
                  <a:pt x="190" y="120"/>
                </a:moveTo>
                <a:cubicBezTo>
                  <a:pt x="191" y="114"/>
                  <a:pt x="192" y="107"/>
                  <a:pt x="192" y="100"/>
                </a:cubicBezTo>
                <a:cubicBezTo>
                  <a:pt x="192" y="49"/>
                  <a:pt x="150" y="7"/>
                  <a:pt x="99" y="7"/>
                </a:cubicBezTo>
                <a:cubicBezTo>
                  <a:pt x="93" y="7"/>
                  <a:pt x="88" y="7"/>
                  <a:pt x="83" y="8"/>
                </a:cubicBezTo>
                <a:cubicBezTo>
                  <a:pt x="74" y="3"/>
                  <a:pt x="64" y="0"/>
                  <a:pt x="54" y="0"/>
                </a:cubicBezTo>
                <a:cubicBezTo>
                  <a:pt x="24" y="0"/>
                  <a:pt x="0" y="24"/>
                  <a:pt x="0" y="54"/>
                </a:cubicBezTo>
                <a:cubicBezTo>
                  <a:pt x="0" y="64"/>
                  <a:pt x="2" y="73"/>
                  <a:pt x="7" y="81"/>
                </a:cubicBezTo>
                <a:cubicBezTo>
                  <a:pt x="6" y="87"/>
                  <a:pt x="5" y="94"/>
                  <a:pt x="5" y="100"/>
                </a:cubicBezTo>
                <a:cubicBezTo>
                  <a:pt x="5" y="152"/>
                  <a:pt x="47" y="193"/>
                  <a:pt x="99" y="193"/>
                </a:cubicBezTo>
                <a:cubicBezTo>
                  <a:pt x="104" y="193"/>
                  <a:pt x="110" y="193"/>
                  <a:pt x="116" y="192"/>
                </a:cubicBezTo>
                <a:cubicBezTo>
                  <a:pt x="123" y="196"/>
                  <a:pt x="132" y="198"/>
                  <a:pt x="141" y="198"/>
                </a:cubicBezTo>
                <a:cubicBezTo>
                  <a:pt x="171" y="198"/>
                  <a:pt x="195" y="174"/>
                  <a:pt x="195" y="144"/>
                </a:cubicBezTo>
                <a:cubicBezTo>
                  <a:pt x="195" y="136"/>
                  <a:pt x="193" y="127"/>
                  <a:pt x="190" y="120"/>
                </a:cubicBezTo>
                <a:close/>
                <a:moveTo>
                  <a:pt x="146" y="145"/>
                </a:moveTo>
                <a:cubicBezTo>
                  <a:pt x="142" y="151"/>
                  <a:pt x="136" y="156"/>
                  <a:pt x="127" y="159"/>
                </a:cubicBezTo>
                <a:cubicBezTo>
                  <a:pt x="119" y="163"/>
                  <a:pt x="109" y="164"/>
                  <a:pt x="98" y="164"/>
                </a:cubicBezTo>
                <a:cubicBezTo>
                  <a:pt x="85" y="164"/>
                  <a:pt x="74" y="162"/>
                  <a:pt x="65" y="157"/>
                </a:cubicBezTo>
                <a:cubicBezTo>
                  <a:pt x="59" y="154"/>
                  <a:pt x="53" y="149"/>
                  <a:pt x="49" y="144"/>
                </a:cubicBezTo>
                <a:cubicBezTo>
                  <a:pt x="46" y="138"/>
                  <a:pt x="44" y="132"/>
                  <a:pt x="44" y="127"/>
                </a:cubicBezTo>
                <a:cubicBezTo>
                  <a:pt x="44" y="123"/>
                  <a:pt x="45" y="120"/>
                  <a:pt x="47" y="118"/>
                </a:cubicBezTo>
                <a:cubicBezTo>
                  <a:pt x="50" y="116"/>
                  <a:pt x="53" y="114"/>
                  <a:pt x="57" y="114"/>
                </a:cubicBezTo>
                <a:cubicBezTo>
                  <a:pt x="60" y="114"/>
                  <a:pt x="63" y="115"/>
                  <a:pt x="65" y="117"/>
                </a:cubicBezTo>
                <a:cubicBezTo>
                  <a:pt x="68" y="119"/>
                  <a:pt x="69" y="122"/>
                  <a:pt x="71" y="125"/>
                </a:cubicBezTo>
                <a:cubicBezTo>
                  <a:pt x="72" y="129"/>
                  <a:pt x="74" y="132"/>
                  <a:pt x="76" y="135"/>
                </a:cubicBezTo>
                <a:cubicBezTo>
                  <a:pt x="78" y="137"/>
                  <a:pt x="81" y="139"/>
                  <a:pt x="84" y="141"/>
                </a:cubicBezTo>
                <a:cubicBezTo>
                  <a:pt x="87" y="142"/>
                  <a:pt x="92" y="143"/>
                  <a:pt x="98" y="143"/>
                </a:cubicBezTo>
                <a:cubicBezTo>
                  <a:pt x="105" y="143"/>
                  <a:pt x="112" y="142"/>
                  <a:pt x="116" y="138"/>
                </a:cubicBezTo>
                <a:cubicBezTo>
                  <a:pt x="121" y="135"/>
                  <a:pt x="123" y="131"/>
                  <a:pt x="123" y="127"/>
                </a:cubicBezTo>
                <a:cubicBezTo>
                  <a:pt x="123" y="123"/>
                  <a:pt x="122" y="120"/>
                  <a:pt x="120" y="118"/>
                </a:cubicBezTo>
                <a:cubicBezTo>
                  <a:pt x="117" y="115"/>
                  <a:pt x="114" y="114"/>
                  <a:pt x="110" y="112"/>
                </a:cubicBezTo>
                <a:cubicBezTo>
                  <a:pt x="105" y="111"/>
                  <a:pt x="100" y="110"/>
                  <a:pt x="93" y="108"/>
                </a:cubicBezTo>
                <a:cubicBezTo>
                  <a:pt x="83" y="106"/>
                  <a:pt x="75" y="104"/>
                  <a:pt x="68" y="101"/>
                </a:cubicBezTo>
                <a:cubicBezTo>
                  <a:pt x="61" y="98"/>
                  <a:pt x="56" y="94"/>
                  <a:pt x="52" y="89"/>
                </a:cubicBezTo>
                <a:cubicBezTo>
                  <a:pt x="48" y="84"/>
                  <a:pt x="46" y="78"/>
                  <a:pt x="46" y="70"/>
                </a:cubicBezTo>
                <a:cubicBezTo>
                  <a:pt x="46" y="63"/>
                  <a:pt x="48" y="57"/>
                  <a:pt x="52" y="51"/>
                </a:cubicBezTo>
                <a:cubicBezTo>
                  <a:pt x="57" y="46"/>
                  <a:pt x="63" y="42"/>
                  <a:pt x="71" y="39"/>
                </a:cubicBezTo>
                <a:cubicBezTo>
                  <a:pt x="78" y="36"/>
                  <a:pt x="87" y="35"/>
                  <a:pt x="98" y="35"/>
                </a:cubicBezTo>
                <a:cubicBezTo>
                  <a:pt x="106" y="35"/>
                  <a:pt x="114" y="35"/>
                  <a:pt x="120" y="37"/>
                </a:cubicBezTo>
                <a:cubicBezTo>
                  <a:pt x="126" y="39"/>
                  <a:pt x="131" y="42"/>
                  <a:pt x="135" y="45"/>
                </a:cubicBezTo>
                <a:cubicBezTo>
                  <a:pt x="139" y="48"/>
                  <a:pt x="142" y="52"/>
                  <a:pt x="144" y="55"/>
                </a:cubicBezTo>
                <a:cubicBezTo>
                  <a:pt x="146" y="59"/>
                  <a:pt x="147" y="62"/>
                  <a:pt x="147" y="66"/>
                </a:cubicBezTo>
                <a:cubicBezTo>
                  <a:pt x="147" y="69"/>
                  <a:pt x="146" y="72"/>
                  <a:pt x="143" y="75"/>
                </a:cubicBezTo>
                <a:cubicBezTo>
                  <a:pt x="141" y="78"/>
                  <a:pt x="137" y="79"/>
                  <a:pt x="134" y="79"/>
                </a:cubicBezTo>
                <a:cubicBezTo>
                  <a:pt x="130" y="79"/>
                  <a:pt x="128" y="78"/>
                  <a:pt x="126" y="76"/>
                </a:cubicBezTo>
                <a:cubicBezTo>
                  <a:pt x="124" y="75"/>
                  <a:pt x="122" y="72"/>
                  <a:pt x="120" y="69"/>
                </a:cubicBezTo>
                <a:cubicBezTo>
                  <a:pt x="118" y="65"/>
                  <a:pt x="115" y="61"/>
                  <a:pt x="112" y="59"/>
                </a:cubicBezTo>
                <a:cubicBezTo>
                  <a:pt x="109" y="56"/>
                  <a:pt x="103" y="55"/>
                  <a:pt x="96" y="55"/>
                </a:cubicBezTo>
                <a:cubicBezTo>
                  <a:pt x="89" y="55"/>
                  <a:pt x="84" y="56"/>
                  <a:pt x="80" y="59"/>
                </a:cubicBezTo>
                <a:cubicBezTo>
                  <a:pt x="76" y="62"/>
                  <a:pt x="74" y="65"/>
                  <a:pt x="74" y="68"/>
                </a:cubicBezTo>
                <a:cubicBezTo>
                  <a:pt x="74" y="70"/>
                  <a:pt x="75" y="72"/>
                  <a:pt x="76" y="73"/>
                </a:cubicBezTo>
                <a:cubicBezTo>
                  <a:pt x="77" y="75"/>
                  <a:pt x="79" y="76"/>
                  <a:pt x="82" y="78"/>
                </a:cubicBezTo>
                <a:cubicBezTo>
                  <a:pt x="84" y="79"/>
                  <a:pt x="87" y="80"/>
                  <a:pt x="89" y="81"/>
                </a:cubicBezTo>
                <a:cubicBezTo>
                  <a:pt x="92" y="81"/>
                  <a:pt x="96" y="82"/>
                  <a:pt x="102" y="84"/>
                </a:cubicBezTo>
                <a:cubicBezTo>
                  <a:pt x="110" y="85"/>
                  <a:pt x="117" y="87"/>
                  <a:pt x="123" y="89"/>
                </a:cubicBezTo>
                <a:cubicBezTo>
                  <a:pt x="129" y="91"/>
                  <a:pt x="134" y="94"/>
                  <a:pt x="139" y="96"/>
                </a:cubicBezTo>
                <a:cubicBezTo>
                  <a:pt x="143" y="99"/>
                  <a:pt x="147" y="103"/>
                  <a:pt x="149" y="108"/>
                </a:cubicBezTo>
                <a:cubicBezTo>
                  <a:pt x="152" y="112"/>
                  <a:pt x="153" y="118"/>
                  <a:pt x="153" y="124"/>
                </a:cubicBezTo>
                <a:cubicBezTo>
                  <a:pt x="153" y="132"/>
                  <a:pt x="151" y="139"/>
                  <a:pt x="146" y="145"/>
                </a:cubicBez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51" name="Freeform 44"/>
          <p:cNvSpPr>
            <a:spLocks noEditPoints="1"/>
          </p:cNvSpPr>
          <p:nvPr/>
        </p:nvSpPr>
        <p:spPr bwMode="auto">
          <a:xfrm>
            <a:off x="7294610" y="2211632"/>
            <a:ext cx="776170" cy="779214"/>
          </a:xfrm>
          <a:custGeom>
            <a:avLst/>
            <a:gdLst>
              <a:gd name="T0" fmla="*/ 192 w 193"/>
              <a:gd name="T1" fmla="*/ 81 h 194"/>
              <a:gd name="T2" fmla="*/ 191 w 193"/>
              <a:gd name="T3" fmla="*/ 77 h 194"/>
              <a:gd name="T4" fmla="*/ 188 w 193"/>
              <a:gd name="T5" fmla="*/ 75 h 194"/>
              <a:gd name="T6" fmla="*/ 162 w 193"/>
              <a:gd name="T7" fmla="*/ 71 h 194"/>
              <a:gd name="T8" fmla="*/ 157 w 193"/>
              <a:gd name="T9" fmla="*/ 54 h 194"/>
              <a:gd name="T10" fmla="*/ 151 w 193"/>
              <a:gd name="T11" fmla="*/ 34 h 194"/>
              <a:gd name="T12" fmla="*/ 104 w 193"/>
              <a:gd name="T13" fmla="*/ 0 h 194"/>
              <a:gd name="T14" fmla="*/ 61 w 193"/>
              <a:gd name="T15" fmla="*/ 0 h 194"/>
              <a:gd name="T16" fmla="*/ 0 w 193"/>
              <a:gd name="T17" fmla="*/ 61 h 194"/>
              <a:gd name="T18" fmla="*/ 0 w 193"/>
              <a:gd name="T19" fmla="*/ 133 h 194"/>
              <a:gd name="T20" fmla="*/ 61 w 193"/>
              <a:gd name="T21" fmla="*/ 194 h 194"/>
              <a:gd name="T22" fmla="*/ 131 w 193"/>
              <a:gd name="T23" fmla="*/ 194 h 194"/>
              <a:gd name="T24" fmla="*/ 192 w 193"/>
              <a:gd name="T25" fmla="*/ 133 h 194"/>
              <a:gd name="T26" fmla="*/ 193 w 193"/>
              <a:gd name="T27" fmla="*/ 83 h 194"/>
              <a:gd name="T28" fmla="*/ 192 w 193"/>
              <a:gd name="T29" fmla="*/ 81 h 194"/>
              <a:gd name="T30" fmla="*/ 62 w 193"/>
              <a:gd name="T31" fmla="*/ 50 h 194"/>
              <a:gd name="T32" fmla="*/ 96 w 193"/>
              <a:gd name="T33" fmla="*/ 50 h 194"/>
              <a:gd name="T34" fmla="*/ 108 w 193"/>
              <a:gd name="T35" fmla="*/ 62 h 194"/>
              <a:gd name="T36" fmla="*/ 96 w 193"/>
              <a:gd name="T37" fmla="*/ 73 h 194"/>
              <a:gd name="T38" fmla="*/ 62 w 193"/>
              <a:gd name="T39" fmla="*/ 73 h 194"/>
              <a:gd name="T40" fmla="*/ 50 w 193"/>
              <a:gd name="T41" fmla="*/ 62 h 194"/>
              <a:gd name="T42" fmla="*/ 62 w 193"/>
              <a:gd name="T43" fmla="*/ 50 h 194"/>
              <a:gd name="T44" fmla="*/ 131 w 193"/>
              <a:gd name="T45" fmla="*/ 143 h 194"/>
              <a:gd name="T46" fmla="*/ 62 w 193"/>
              <a:gd name="T47" fmla="*/ 143 h 194"/>
              <a:gd name="T48" fmla="*/ 50 w 193"/>
              <a:gd name="T49" fmla="*/ 132 h 194"/>
              <a:gd name="T50" fmla="*/ 62 w 193"/>
              <a:gd name="T51" fmla="*/ 120 h 194"/>
              <a:gd name="T52" fmla="*/ 131 w 193"/>
              <a:gd name="T53" fmla="*/ 120 h 194"/>
              <a:gd name="T54" fmla="*/ 142 w 193"/>
              <a:gd name="T55" fmla="*/ 132 h 194"/>
              <a:gd name="T56" fmla="*/ 131 w 193"/>
              <a:gd name="T57" fmla="*/ 143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3" h="194">
                <a:moveTo>
                  <a:pt x="192" y="81"/>
                </a:moveTo>
                <a:cubicBezTo>
                  <a:pt x="191" y="77"/>
                  <a:pt x="191" y="77"/>
                  <a:pt x="191" y="77"/>
                </a:cubicBezTo>
                <a:cubicBezTo>
                  <a:pt x="188" y="75"/>
                  <a:pt x="188" y="75"/>
                  <a:pt x="188" y="75"/>
                </a:cubicBezTo>
                <a:cubicBezTo>
                  <a:pt x="184" y="72"/>
                  <a:pt x="166" y="75"/>
                  <a:pt x="162" y="71"/>
                </a:cubicBezTo>
                <a:cubicBezTo>
                  <a:pt x="158" y="68"/>
                  <a:pt x="158" y="62"/>
                  <a:pt x="157" y="54"/>
                </a:cubicBezTo>
                <a:cubicBezTo>
                  <a:pt x="155" y="39"/>
                  <a:pt x="153" y="39"/>
                  <a:pt x="151" y="34"/>
                </a:cubicBezTo>
                <a:cubicBezTo>
                  <a:pt x="143" y="16"/>
                  <a:pt x="120" y="2"/>
                  <a:pt x="10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28" y="0"/>
                  <a:pt x="0" y="28"/>
                  <a:pt x="0" y="61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66"/>
                  <a:pt x="28" y="194"/>
                  <a:pt x="61" y="194"/>
                </a:cubicBezTo>
                <a:cubicBezTo>
                  <a:pt x="131" y="194"/>
                  <a:pt x="131" y="194"/>
                  <a:pt x="131" y="194"/>
                </a:cubicBezTo>
                <a:cubicBezTo>
                  <a:pt x="165" y="194"/>
                  <a:pt x="192" y="166"/>
                  <a:pt x="192" y="133"/>
                </a:cubicBezTo>
                <a:cubicBezTo>
                  <a:pt x="193" y="83"/>
                  <a:pt x="193" y="83"/>
                  <a:pt x="193" y="83"/>
                </a:cubicBezTo>
                <a:lnTo>
                  <a:pt x="192" y="81"/>
                </a:lnTo>
                <a:close/>
                <a:moveTo>
                  <a:pt x="62" y="50"/>
                </a:moveTo>
                <a:cubicBezTo>
                  <a:pt x="96" y="50"/>
                  <a:pt x="96" y="50"/>
                  <a:pt x="96" y="50"/>
                </a:cubicBezTo>
                <a:cubicBezTo>
                  <a:pt x="102" y="50"/>
                  <a:pt x="108" y="55"/>
                  <a:pt x="108" y="62"/>
                </a:cubicBezTo>
                <a:cubicBezTo>
                  <a:pt x="108" y="68"/>
                  <a:pt x="102" y="73"/>
                  <a:pt x="96" y="73"/>
                </a:cubicBezTo>
                <a:cubicBezTo>
                  <a:pt x="62" y="73"/>
                  <a:pt x="62" y="73"/>
                  <a:pt x="62" y="73"/>
                </a:cubicBezTo>
                <a:cubicBezTo>
                  <a:pt x="56" y="73"/>
                  <a:pt x="50" y="68"/>
                  <a:pt x="50" y="62"/>
                </a:cubicBezTo>
                <a:cubicBezTo>
                  <a:pt x="50" y="55"/>
                  <a:pt x="56" y="50"/>
                  <a:pt x="62" y="50"/>
                </a:cubicBezTo>
                <a:close/>
                <a:moveTo>
                  <a:pt x="131" y="143"/>
                </a:moveTo>
                <a:cubicBezTo>
                  <a:pt x="62" y="143"/>
                  <a:pt x="62" y="143"/>
                  <a:pt x="62" y="143"/>
                </a:cubicBezTo>
                <a:cubicBezTo>
                  <a:pt x="56" y="143"/>
                  <a:pt x="50" y="138"/>
                  <a:pt x="50" y="132"/>
                </a:cubicBezTo>
                <a:cubicBezTo>
                  <a:pt x="50" y="125"/>
                  <a:pt x="56" y="120"/>
                  <a:pt x="62" y="120"/>
                </a:cubicBezTo>
                <a:cubicBezTo>
                  <a:pt x="131" y="120"/>
                  <a:pt x="131" y="120"/>
                  <a:pt x="131" y="120"/>
                </a:cubicBezTo>
                <a:cubicBezTo>
                  <a:pt x="137" y="120"/>
                  <a:pt x="142" y="125"/>
                  <a:pt x="142" y="132"/>
                </a:cubicBezTo>
                <a:cubicBezTo>
                  <a:pt x="142" y="138"/>
                  <a:pt x="137" y="143"/>
                  <a:pt x="131" y="143"/>
                </a:cubicBez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52" name="Group 12"/>
          <p:cNvGrpSpPr/>
          <p:nvPr/>
        </p:nvGrpSpPr>
        <p:grpSpPr>
          <a:xfrm>
            <a:off x="8396467" y="668424"/>
            <a:ext cx="937492" cy="931403"/>
            <a:chOff x="2189163" y="538163"/>
            <a:chExt cx="977900" cy="971549"/>
          </a:xfrm>
          <a:solidFill>
            <a:srgbClr val="0092D6"/>
          </a:solidFill>
        </p:grpSpPr>
        <p:sp>
          <p:nvSpPr>
            <p:cNvPr id="53" name="Freeform 50"/>
            <p:cNvSpPr/>
            <p:nvPr/>
          </p:nvSpPr>
          <p:spPr bwMode="auto">
            <a:xfrm>
              <a:off x="2189163" y="538163"/>
              <a:ext cx="733425" cy="677862"/>
            </a:xfrm>
            <a:custGeom>
              <a:avLst/>
              <a:gdLst>
                <a:gd name="T0" fmla="*/ 75 w 175"/>
                <a:gd name="T1" fmla="*/ 162 h 162"/>
                <a:gd name="T2" fmla="*/ 87 w 175"/>
                <a:gd name="T3" fmla="*/ 152 h 162"/>
                <a:gd name="T4" fmla="*/ 76 w 175"/>
                <a:gd name="T5" fmla="*/ 142 h 162"/>
                <a:gd name="T6" fmla="*/ 69 w 175"/>
                <a:gd name="T7" fmla="*/ 142 h 162"/>
                <a:gd name="T8" fmla="*/ 37 w 175"/>
                <a:gd name="T9" fmla="*/ 109 h 162"/>
                <a:gd name="T10" fmla="*/ 70 w 175"/>
                <a:gd name="T11" fmla="*/ 78 h 162"/>
                <a:gd name="T12" fmla="*/ 114 w 175"/>
                <a:gd name="T13" fmla="*/ 78 h 162"/>
                <a:gd name="T14" fmla="*/ 146 w 175"/>
                <a:gd name="T15" fmla="*/ 110 h 162"/>
                <a:gd name="T16" fmla="*/ 146 w 175"/>
                <a:gd name="T17" fmla="*/ 151 h 162"/>
                <a:gd name="T18" fmla="*/ 158 w 175"/>
                <a:gd name="T19" fmla="*/ 162 h 162"/>
                <a:gd name="T20" fmla="*/ 163 w 175"/>
                <a:gd name="T21" fmla="*/ 162 h 162"/>
                <a:gd name="T22" fmla="*/ 175 w 175"/>
                <a:gd name="T23" fmla="*/ 151 h 162"/>
                <a:gd name="T24" fmla="*/ 175 w 175"/>
                <a:gd name="T25" fmla="*/ 15 h 162"/>
                <a:gd name="T26" fmla="*/ 117 w 175"/>
                <a:gd name="T27" fmla="*/ 0 h 162"/>
                <a:gd name="T28" fmla="*/ 0 w 175"/>
                <a:gd name="T29" fmla="*/ 116 h 162"/>
                <a:gd name="T30" fmla="*/ 10 w 175"/>
                <a:gd name="T31" fmla="*/ 162 h 162"/>
                <a:gd name="T32" fmla="*/ 75 w 175"/>
                <a:gd name="T33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2">
                  <a:moveTo>
                    <a:pt x="75" y="162"/>
                  </a:moveTo>
                  <a:cubicBezTo>
                    <a:pt x="82" y="162"/>
                    <a:pt x="87" y="158"/>
                    <a:pt x="87" y="152"/>
                  </a:cubicBezTo>
                  <a:cubicBezTo>
                    <a:pt x="87" y="147"/>
                    <a:pt x="82" y="143"/>
                    <a:pt x="76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52" y="141"/>
                    <a:pt x="37" y="126"/>
                    <a:pt x="37" y="109"/>
                  </a:cubicBezTo>
                  <a:cubicBezTo>
                    <a:pt x="37" y="92"/>
                    <a:pt x="52" y="78"/>
                    <a:pt x="70" y="78"/>
                  </a:cubicBezTo>
                  <a:cubicBezTo>
                    <a:pt x="114" y="78"/>
                    <a:pt x="114" y="78"/>
                    <a:pt x="114" y="78"/>
                  </a:cubicBezTo>
                  <a:cubicBezTo>
                    <a:pt x="132" y="78"/>
                    <a:pt x="146" y="92"/>
                    <a:pt x="146" y="110"/>
                  </a:cubicBezTo>
                  <a:cubicBezTo>
                    <a:pt x="146" y="151"/>
                    <a:pt x="146" y="151"/>
                    <a:pt x="146" y="151"/>
                  </a:cubicBezTo>
                  <a:cubicBezTo>
                    <a:pt x="146" y="157"/>
                    <a:pt x="152" y="162"/>
                    <a:pt x="158" y="162"/>
                  </a:cubicBezTo>
                  <a:cubicBezTo>
                    <a:pt x="163" y="162"/>
                    <a:pt x="163" y="162"/>
                    <a:pt x="163" y="162"/>
                  </a:cubicBezTo>
                  <a:cubicBezTo>
                    <a:pt x="169" y="162"/>
                    <a:pt x="175" y="157"/>
                    <a:pt x="175" y="151"/>
                  </a:cubicBezTo>
                  <a:cubicBezTo>
                    <a:pt x="175" y="15"/>
                    <a:pt x="175" y="15"/>
                    <a:pt x="175" y="15"/>
                  </a:cubicBezTo>
                  <a:cubicBezTo>
                    <a:pt x="158" y="5"/>
                    <a:pt x="138" y="0"/>
                    <a:pt x="117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32"/>
                    <a:pt x="4" y="148"/>
                    <a:pt x="10" y="162"/>
                  </a:cubicBezTo>
                  <a:lnTo>
                    <a:pt x="75" y="16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4" name="Freeform 51"/>
            <p:cNvSpPr/>
            <p:nvPr/>
          </p:nvSpPr>
          <p:spPr bwMode="auto">
            <a:xfrm>
              <a:off x="2281238" y="666750"/>
              <a:ext cx="885825" cy="842962"/>
            </a:xfrm>
            <a:custGeom>
              <a:avLst/>
              <a:gdLst>
                <a:gd name="T0" fmla="*/ 174 w 211"/>
                <a:gd name="T1" fmla="*/ 0 h 201"/>
                <a:gd name="T2" fmla="*/ 174 w 211"/>
                <a:gd name="T3" fmla="*/ 120 h 201"/>
                <a:gd name="T4" fmla="*/ 141 w 211"/>
                <a:gd name="T5" fmla="*/ 152 h 201"/>
                <a:gd name="T6" fmla="*/ 136 w 211"/>
                <a:gd name="T7" fmla="*/ 152 h 201"/>
                <a:gd name="T8" fmla="*/ 103 w 211"/>
                <a:gd name="T9" fmla="*/ 120 h 201"/>
                <a:gd name="T10" fmla="*/ 103 w 211"/>
                <a:gd name="T11" fmla="*/ 79 h 201"/>
                <a:gd name="T12" fmla="*/ 92 w 211"/>
                <a:gd name="T13" fmla="*/ 67 h 201"/>
                <a:gd name="T14" fmla="*/ 48 w 211"/>
                <a:gd name="T15" fmla="*/ 67 h 201"/>
                <a:gd name="T16" fmla="*/ 36 w 211"/>
                <a:gd name="T17" fmla="*/ 78 h 201"/>
                <a:gd name="T18" fmla="*/ 48 w 211"/>
                <a:gd name="T19" fmla="*/ 90 h 201"/>
                <a:gd name="T20" fmla="*/ 55 w 211"/>
                <a:gd name="T21" fmla="*/ 90 h 201"/>
                <a:gd name="T22" fmla="*/ 86 w 211"/>
                <a:gd name="T23" fmla="*/ 122 h 201"/>
                <a:gd name="T24" fmla="*/ 53 w 211"/>
                <a:gd name="T25" fmla="*/ 152 h 201"/>
                <a:gd name="T26" fmla="*/ 0 w 211"/>
                <a:gd name="T27" fmla="*/ 152 h 201"/>
                <a:gd name="T28" fmla="*/ 95 w 211"/>
                <a:gd name="T29" fmla="*/ 201 h 201"/>
                <a:gd name="T30" fmla="*/ 211 w 211"/>
                <a:gd name="T31" fmla="*/ 85 h 201"/>
                <a:gd name="T32" fmla="*/ 174 w 211"/>
                <a:gd name="T3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1" h="201">
                  <a:moveTo>
                    <a:pt x="174" y="0"/>
                  </a:moveTo>
                  <a:cubicBezTo>
                    <a:pt x="174" y="120"/>
                    <a:pt x="174" y="120"/>
                    <a:pt x="174" y="120"/>
                  </a:cubicBezTo>
                  <a:cubicBezTo>
                    <a:pt x="174" y="138"/>
                    <a:pt x="159" y="152"/>
                    <a:pt x="141" y="152"/>
                  </a:cubicBezTo>
                  <a:cubicBezTo>
                    <a:pt x="136" y="152"/>
                    <a:pt x="136" y="152"/>
                    <a:pt x="136" y="152"/>
                  </a:cubicBezTo>
                  <a:cubicBezTo>
                    <a:pt x="118" y="152"/>
                    <a:pt x="103" y="138"/>
                    <a:pt x="103" y="120"/>
                  </a:cubicBezTo>
                  <a:cubicBezTo>
                    <a:pt x="103" y="79"/>
                    <a:pt x="103" y="79"/>
                    <a:pt x="103" y="79"/>
                  </a:cubicBezTo>
                  <a:cubicBezTo>
                    <a:pt x="103" y="73"/>
                    <a:pt x="98" y="67"/>
                    <a:pt x="92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2" y="67"/>
                    <a:pt x="36" y="72"/>
                    <a:pt x="36" y="78"/>
                  </a:cubicBezTo>
                  <a:cubicBezTo>
                    <a:pt x="36" y="84"/>
                    <a:pt x="42" y="90"/>
                    <a:pt x="48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73" y="91"/>
                    <a:pt x="87" y="106"/>
                    <a:pt x="86" y="122"/>
                  </a:cubicBezTo>
                  <a:cubicBezTo>
                    <a:pt x="86" y="139"/>
                    <a:pt x="71" y="152"/>
                    <a:pt x="53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21" y="182"/>
                    <a:pt x="55" y="201"/>
                    <a:pt x="95" y="201"/>
                  </a:cubicBezTo>
                  <a:cubicBezTo>
                    <a:pt x="159" y="201"/>
                    <a:pt x="211" y="149"/>
                    <a:pt x="211" y="85"/>
                  </a:cubicBezTo>
                  <a:cubicBezTo>
                    <a:pt x="211" y="51"/>
                    <a:pt x="197" y="21"/>
                    <a:pt x="17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oup 13"/>
          <p:cNvGrpSpPr/>
          <p:nvPr/>
        </p:nvGrpSpPr>
        <p:grpSpPr>
          <a:xfrm>
            <a:off x="7684216" y="4511744"/>
            <a:ext cx="600555" cy="562067"/>
            <a:chOff x="7904163" y="-96838"/>
            <a:chExt cx="1436687" cy="1344613"/>
          </a:xfrm>
          <a:solidFill>
            <a:srgbClr val="0092D6"/>
          </a:solidFill>
        </p:grpSpPr>
        <p:sp>
          <p:nvSpPr>
            <p:cNvPr id="56" name="Freeform 31"/>
            <p:cNvSpPr/>
            <p:nvPr/>
          </p:nvSpPr>
          <p:spPr bwMode="auto">
            <a:xfrm>
              <a:off x="8097838" y="1054100"/>
              <a:ext cx="1050925" cy="193675"/>
            </a:xfrm>
            <a:custGeom>
              <a:avLst/>
              <a:gdLst>
                <a:gd name="T0" fmla="*/ 273 w 278"/>
                <a:gd name="T1" fmla="*/ 0 h 51"/>
                <a:gd name="T2" fmla="*/ 5 w 278"/>
                <a:gd name="T3" fmla="*/ 0 h 51"/>
                <a:gd name="T4" fmla="*/ 0 w 278"/>
                <a:gd name="T5" fmla="*/ 5 h 51"/>
                <a:gd name="T6" fmla="*/ 0 w 278"/>
                <a:gd name="T7" fmla="*/ 46 h 51"/>
                <a:gd name="T8" fmla="*/ 5 w 278"/>
                <a:gd name="T9" fmla="*/ 51 h 51"/>
                <a:gd name="T10" fmla="*/ 273 w 278"/>
                <a:gd name="T11" fmla="*/ 51 h 51"/>
                <a:gd name="T12" fmla="*/ 278 w 278"/>
                <a:gd name="T13" fmla="*/ 46 h 51"/>
                <a:gd name="T14" fmla="*/ 278 w 278"/>
                <a:gd name="T15" fmla="*/ 5 h 51"/>
                <a:gd name="T16" fmla="*/ 273 w 278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51">
                  <a:moveTo>
                    <a:pt x="273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8"/>
                    <a:pt x="2" y="51"/>
                    <a:pt x="5" y="51"/>
                  </a:cubicBezTo>
                  <a:cubicBezTo>
                    <a:pt x="273" y="51"/>
                    <a:pt x="273" y="51"/>
                    <a:pt x="273" y="51"/>
                  </a:cubicBezTo>
                  <a:cubicBezTo>
                    <a:pt x="276" y="51"/>
                    <a:pt x="278" y="48"/>
                    <a:pt x="278" y="46"/>
                  </a:cubicBezTo>
                  <a:cubicBezTo>
                    <a:pt x="278" y="5"/>
                    <a:pt x="278" y="5"/>
                    <a:pt x="278" y="5"/>
                  </a:cubicBezTo>
                  <a:cubicBezTo>
                    <a:pt x="278" y="2"/>
                    <a:pt x="276" y="0"/>
                    <a:pt x="2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7" name="Freeform 32"/>
            <p:cNvSpPr/>
            <p:nvPr/>
          </p:nvSpPr>
          <p:spPr bwMode="auto">
            <a:xfrm>
              <a:off x="7904163" y="-96838"/>
              <a:ext cx="1436687" cy="1055688"/>
            </a:xfrm>
            <a:custGeom>
              <a:avLst/>
              <a:gdLst>
                <a:gd name="T0" fmla="*/ 380 w 380"/>
                <a:gd name="T1" fmla="*/ 38 h 279"/>
                <a:gd name="T2" fmla="*/ 342 w 380"/>
                <a:gd name="T3" fmla="*/ 0 h 279"/>
                <a:gd name="T4" fmla="*/ 304 w 380"/>
                <a:gd name="T5" fmla="*/ 38 h 279"/>
                <a:gd name="T6" fmla="*/ 320 w 380"/>
                <a:gd name="T7" fmla="*/ 69 h 279"/>
                <a:gd name="T8" fmla="*/ 253 w 380"/>
                <a:gd name="T9" fmla="*/ 203 h 279"/>
                <a:gd name="T10" fmla="*/ 209 w 380"/>
                <a:gd name="T11" fmla="*/ 71 h 279"/>
                <a:gd name="T12" fmla="*/ 228 w 380"/>
                <a:gd name="T13" fmla="*/ 38 h 279"/>
                <a:gd name="T14" fmla="*/ 190 w 380"/>
                <a:gd name="T15" fmla="*/ 0 h 279"/>
                <a:gd name="T16" fmla="*/ 152 w 380"/>
                <a:gd name="T17" fmla="*/ 38 h 279"/>
                <a:gd name="T18" fmla="*/ 171 w 380"/>
                <a:gd name="T19" fmla="*/ 71 h 279"/>
                <a:gd name="T20" fmla="*/ 127 w 380"/>
                <a:gd name="T21" fmla="*/ 203 h 279"/>
                <a:gd name="T22" fmla="*/ 60 w 380"/>
                <a:gd name="T23" fmla="*/ 69 h 279"/>
                <a:gd name="T24" fmla="*/ 76 w 380"/>
                <a:gd name="T25" fmla="*/ 38 h 279"/>
                <a:gd name="T26" fmla="*/ 38 w 380"/>
                <a:gd name="T27" fmla="*/ 0 h 279"/>
                <a:gd name="T28" fmla="*/ 0 w 380"/>
                <a:gd name="T29" fmla="*/ 38 h 279"/>
                <a:gd name="T30" fmla="*/ 28 w 380"/>
                <a:gd name="T31" fmla="*/ 74 h 279"/>
                <a:gd name="T32" fmla="*/ 51 w 380"/>
                <a:gd name="T33" fmla="*/ 279 h 279"/>
                <a:gd name="T34" fmla="*/ 329 w 380"/>
                <a:gd name="T35" fmla="*/ 279 h 279"/>
                <a:gd name="T36" fmla="*/ 352 w 380"/>
                <a:gd name="T37" fmla="*/ 74 h 279"/>
                <a:gd name="T38" fmla="*/ 380 w 380"/>
                <a:gd name="T39" fmla="*/ 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0" h="279">
                  <a:moveTo>
                    <a:pt x="380" y="38"/>
                  </a:moveTo>
                  <a:cubicBezTo>
                    <a:pt x="380" y="17"/>
                    <a:pt x="363" y="0"/>
                    <a:pt x="342" y="0"/>
                  </a:cubicBezTo>
                  <a:cubicBezTo>
                    <a:pt x="321" y="0"/>
                    <a:pt x="304" y="17"/>
                    <a:pt x="304" y="38"/>
                  </a:cubicBezTo>
                  <a:cubicBezTo>
                    <a:pt x="304" y="51"/>
                    <a:pt x="310" y="62"/>
                    <a:pt x="320" y="69"/>
                  </a:cubicBezTo>
                  <a:cubicBezTo>
                    <a:pt x="253" y="203"/>
                    <a:pt x="253" y="203"/>
                    <a:pt x="253" y="203"/>
                  </a:cubicBezTo>
                  <a:cubicBezTo>
                    <a:pt x="209" y="71"/>
                    <a:pt x="209" y="71"/>
                    <a:pt x="209" y="71"/>
                  </a:cubicBezTo>
                  <a:cubicBezTo>
                    <a:pt x="220" y="64"/>
                    <a:pt x="228" y="52"/>
                    <a:pt x="228" y="38"/>
                  </a:cubicBezTo>
                  <a:cubicBezTo>
                    <a:pt x="228" y="17"/>
                    <a:pt x="211" y="0"/>
                    <a:pt x="190" y="0"/>
                  </a:cubicBezTo>
                  <a:cubicBezTo>
                    <a:pt x="169" y="0"/>
                    <a:pt x="152" y="17"/>
                    <a:pt x="152" y="38"/>
                  </a:cubicBezTo>
                  <a:cubicBezTo>
                    <a:pt x="152" y="52"/>
                    <a:pt x="160" y="64"/>
                    <a:pt x="171" y="71"/>
                  </a:cubicBezTo>
                  <a:cubicBezTo>
                    <a:pt x="127" y="203"/>
                    <a:pt x="127" y="203"/>
                    <a:pt x="127" y="203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70" y="62"/>
                    <a:pt x="76" y="51"/>
                    <a:pt x="76" y="38"/>
                  </a:cubicBezTo>
                  <a:cubicBezTo>
                    <a:pt x="76" y="17"/>
                    <a:pt x="59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55"/>
                    <a:pt x="12" y="70"/>
                    <a:pt x="28" y="74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329" y="279"/>
                    <a:pt x="329" y="279"/>
                    <a:pt x="329" y="279"/>
                  </a:cubicBezTo>
                  <a:cubicBezTo>
                    <a:pt x="352" y="74"/>
                    <a:pt x="352" y="74"/>
                    <a:pt x="352" y="74"/>
                  </a:cubicBezTo>
                  <a:cubicBezTo>
                    <a:pt x="368" y="70"/>
                    <a:pt x="380" y="55"/>
                    <a:pt x="380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58" name="Freeform 36"/>
          <p:cNvSpPr/>
          <p:nvPr/>
        </p:nvSpPr>
        <p:spPr bwMode="auto">
          <a:xfrm>
            <a:off x="9389896" y="1811869"/>
            <a:ext cx="737351" cy="672183"/>
          </a:xfrm>
          <a:custGeom>
            <a:avLst/>
            <a:gdLst>
              <a:gd name="T0" fmla="*/ 189 w 255"/>
              <a:gd name="T1" fmla="*/ 10 h 233"/>
              <a:gd name="T2" fmla="*/ 104 w 255"/>
              <a:gd name="T3" fmla="*/ 16 h 233"/>
              <a:gd name="T4" fmla="*/ 18 w 255"/>
              <a:gd name="T5" fmla="*/ 30 h 233"/>
              <a:gd name="T6" fmla="*/ 6 w 255"/>
              <a:gd name="T7" fmla="*/ 30 h 233"/>
              <a:gd name="T8" fmla="*/ 3 w 255"/>
              <a:gd name="T9" fmla="*/ 46 h 233"/>
              <a:gd name="T10" fmla="*/ 115 w 255"/>
              <a:gd name="T11" fmla="*/ 228 h 233"/>
              <a:gd name="T12" fmla="*/ 124 w 255"/>
              <a:gd name="T13" fmla="*/ 233 h 233"/>
              <a:gd name="T14" fmla="*/ 130 w 255"/>
              <a:gd name="T15" fmla="*/ 231 h 233"/>
              <a:gd name="T16" fmla="*/ 134 w 255"/>
              <a:gd name="T17" fmla="*/ 216 h 233"/>
              <a:gd name="T18" fmla="*/ 84 w 255"/>
              <a:gd name="T19" fmla="*/ 135 h 233"/>
              <a:gd name="T20" fmla="*/ 170 w 255"/>
              <a:gd name="T21" fmla="*/ 121 h 233"/>
              <a:gd name="T22" fmla="*/ 255 w 255"/>
              <a:gd name="T23" fmla="*/ 115 h 233"/>
              <a:gd name="T24" fmla="*/ 189 w 255"/>
              <a:gd name="T25" fmla="*/ 1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5" h="233">
                <a:moveTo>
                  <a:pt x="189" y="10"/>
                </a:moveTo>
                <a:cubicBezTo>
                  <a:pt x="189" y="10"/>
                  <a:pt x="146" y="31"/>
                  <a:pt x="104" y="16"/>
                </a:cubicBezTo>
                <a:cubicBezTo>
                  <a:pt x="58" y="0"/>
                  <a:pt x="37" y="6"/>
                  <a:pt x="18" y="30"/>
                </a:cubicBezTo>
                <a:cubicBezTo>
                  <a:pt x="14" y="28"/>
                  <a:pt x="10" y="28"/>
                  <a:pt x="6" y="30"/>
                </a:cubicBezTo>
                <a:cubicBezTo>
                  <a:pt x="1" y="33"/>
                  <a:pt x="0" y="40"/>
                  <a:pt x="3" y="46"/>
                </a:cubicBezTo>
                <a:cubicBezTo>
                  <a:pt x="115" y="228"/>
                  <a:pt x="115" y="228"/>
                  <a:pt x="115" y="228"/>
                </a:cubicBezTo>
                <a:cubicBezTo>
                  <a:pt x="117" y="231"/>
                  <a:pt x="121" y="233"/>
                  <a:pt x="124" y="233"/>
                </a:cubicBezTo>
                <a:cubicBezTo>
                  <a:pt x="126" y="233"/>
                  <a:pt x="128" y="232"/>
                  <a:pt x="130" y="231"/>
                </a:cubicBezTo>
                <a:cubicBezTo>
                  <a:pt x="135" y="228"/>
                  <a:pt x="137" y="221"/>
                  <a:pt x="134" y="216"/>
                </a:cubicBezTo>
                <a:cubicBezTo>
                  <a:pt x="84" y="135"/>
                  <a:pt x="84" y="135"/>
                  <a:pt x="84" y="135"/>
                </a:cubicBezTo>
                <a:cubicBezTo>
                  <a:pt x="104" y="111"/>
                  <a:pt x="124" y="105"/>
                  <a:pt x="170" y="121"/>
                </a:cubicBezTo>
                <a:cubicBezTo>
                  <a:pt x="213" y="135"/>
                  <a:pt x="255" y="115"/>
                  <a:pt x="255" y="115"/>
                </a:cubicBezTo>
                <a:lnTo>
                  <a:pt x="189" y="10"/>
                </a:lnTo>
                <a:close/>
              </a:path>
            </a:pathLst>
          </a:custGeom>
          <a:solidFill>
            <a:srgbClr val="0092D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prstClr val="black"/>
              </a:solidFill>
            </a:endParaRPr>
          </a:p>
        </p:txBody>
      </p:sp>
      <p:cxnSp>
        <p:nvCxnSpPr>
          <p:cNvPr id="59" name="Straight Connector 56"/>
          <p:cNvCxnSpPr/>
          <p:nvPr/>
        </p:nvCxnSpPr>
        <p:spPr>
          <a:xfrm>
            <a:off x="1031188" y="2448475"/>
            <a:ext cx="4840160" cy="0"/>
          </a:xfrm>
          <a:prstGeom prst="line">
            <a:avLst/>
          </a:prstGeom>
          <a:ln>
            <a:solidFill>
              <a:schemeClr val="accent1"/>
            </a:solidFill>
            <a:prstDash val="solid"/>
            <a:headEnd type="oval" w="med" len="med"/>
            <a:tailEnd type="oval" w="med" len="med"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8"/>
          <p:cNvSpPr/>
          <p:nvPr/>
        </p:nvSpPr>
        <p:spPr>
          <a:xfrm>
            <a:off x="2845566" y="1892781"/>
            <a:ext cx="1171954" cy="1171955"/>
          </a:xfrm>
          <a:prstGeom prst="ellipse">
            <a:avLst/>
          </a:prstGeom>
          <a:solidFill>
            <a:srgbClr val="006BB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61" name="TextBox 59"/>
          <p:cNvSpPr txBox="1"/>
          <p:nvPr/>
        </p:nvSpPr>
        <p:spPr>
          <a:xfrm>
            <a:off x="2723658" y="3087154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id-ID" sz="1600" b="1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2858195" y="1886661"/>
            <a:ext cx="351513" cy="351513"/>
          </a:xfrm>
          <a:prstGeom prst="ellipse">
            <a:avLst/>
          </a:prstGeom>
          <a:solidFill>
            <a:srgbClr val="0092D6"/>
          </a:solidFill>
          <a:ln>
            <a:noFill/>
          </a:ln>
          <a:effectLst>
            <a:innerShdw dist="25400" dir="5400000">
              <a:schemeClr val="tx1">
                <a:alpha val="15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80669" y="1894567"/>
            <a:ext cx="322837" cy="27391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</a:pPr>
            <a:r>
              <a:rPr lang="en-US" altLang="ko-KR" sz="16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01</a:t>
            </a:r>
          </a:p>
        </p:txBody>
      </p:sp>
      <p:sp>
        <p:nvSpPr>
          <p:cNvPr id="65" name="Oval 65"/>
          <p:cNvSpPr/>
          <p:nvPr/>
        </p:nvSpPr>
        <p:spPr>
          <a:xfrm>
            <a:off x="4668335" y="2020300"/>
            <a:ext cx="911573" cy="911573"/>
          </a:xfrm>
          <a:prstGeom prst="ellipse">
            <a:avLst/>
          </a:prstGeom>
          <a:solidFill>
            <a:srgbClr val="006BB7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66" name="TextBox 66"/>
          <p:cNvSpPr txBox="1"/>
          <p:nvPr/>
        </p:nvSpPr>
        <p:spPr>
          <a:xfrm>
            <a:off x="4385458" y="2917957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id-ID" sz="1600" b="1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Oval 69"/>
          <p:cNvSpPr/>
          <p:nvPr/>
        </p:nvSpPr>
        <p:spPr>
          <a:xfrm>
            <a:off x="4616654" y="2005749"/>
            <a:ext cx="351513" cy="351513"/>
          </a:xfrm>
          <a:prstGeom prst="ellipse">
            <a:avLst/>
          </a:prstGeom>
          <a:solidFill>
            <a:srgbClr val="0092D6"/>
          </a:solidFill>
          <a:ln>
            <a:noFill/>
          </a:ln>
          <a:effectLst>
            <a:innerShdw dist="25400" dir="5400000">
              <a:schemeClr val="tx1">
                <a:alpha val="15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69" name="TextBox 70"/>
          <p:cNvSpPr txBox="1"/>
          <p:nvPr/>
        </p:nvSpPr>
        <p:spPr>
          <a:xfrm>
            <a:off x="4639128" y="2013655"/>
            <a:ext cx="322837" cy="27391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</a:pPr>
            <a:r>
              <a:rPr lang="en-US" altLang="ko-KR" sz="16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03</a:t>
            </a:r>
          </a:p>
        </p:txBody>
      </p:sp>
      <p:sp>
        <p:nvSpPr>
          <p:cNvPr id="70" name="Rectangle 74"/>
          <p:cNvSpPr/>
          <p:nvPr/>
        </p:nvSpPr>
        <p:spPr>
          <a:xfrm>
            <a:off x="1357711" y="4423158"/>
            <a:ext cx="5279304" cy="301621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r>
              <a: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建议您在展示时采用微软雅黑字体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Condensed Light" charset="0"/>
            </a:endParaRPr>
          </a:p>
        </p:txBody>
      </p:sp>
      <p:sp>
        <p:nvSpPr>
          <p:cNvPr id="71" name="Oval 78"/>
          <p:cNvSpPr/>
          <p:nvPr/>
        </p:nvSpPr>
        <p:spPr>
          <a:xfrm>
            <a:off x="1377518" y="2020300"/>
            <a:ext cx="911573" cy="911573"/>
          </a:xfrm>
          <a:prstGeom prst="ellipse">
            <a:avLst/>
          </a:prstGeom>
          <a:solidFill>
            <a:srgbClr val="006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72" name="TextBox 79"/>
          <p:cNvSpPr txBox="1"/>
          <p:nvPr/>
        </p:nvSpPr>
        <p:spPr>
          <a:xfrm>
            <a:off x="1115207" y="293523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id-ID" sz="1600" b="1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74" name="Oval 81"/>
          <p:cNvSpPr/>
          <p:nvPr/>
        </p:nvSpPr>
        <p:spPr>
          <a:xfrm>
            <a:off x="1274154" y="2022309"/>
            <a:ext cx="351513" cy="351513"/>
          </a:xfrm>
          <a:prstGeom prst="ellipse">
            <a:avLst/>
          </a:prstGeom>
          <a:solidFill>
            <a:srgbClr val="0092D6"/>
          </a:solidFill>
          <a:ln>
            <a:noFill/>
          </a:ln>
          <a:effectLst>
            <a:innerShdw dist="25400" dir="5400000">
              <a:schemeClr val="tx1">
                <a:alpha val="15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75" name="TextBox 82"/>
          <p:cNvSpPr txBox="1"/>
          <p:nvPr/>
        </p:nvSpPr>
        <p:spPr>
          <a:xfrm>
            <a:off x="1296628" y="2030215"/>
            <a:ext cx="322837" cy="27391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</a:pPr>
            <a:r>
              <a:rPr lang="en-US" altLang="ko-KR" sz="16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02</a:t>
            </a:r>
          </a:p>
        </p:txBody>
      </p:sp>
      <p:sp>
        <p:nvSpPr>
          <p:cNvPr id="76" name="Freeform 322"/>
          <p:cNvSpPr/>
          <p:nvPr/>
        </p:nvSpPr>
        <p:spPr bwMode="auto">
          <a:xfrm>
            <a:off x="3258426" y="2332805"/>
            <a:ext cx="376803" cy="374637"/>
          </a:xfrm>
          <a:custGeom>
            <a:avLst/>
            <a:gdLst>
              <a:gd name="T0" fmla="*/ 249 w 287"/>
              <a:gd name="T1" fmla="*/ 220 h 287"/>
              <a:gd name="T2" fmla="*/ 168 w 287"/>
              <a:gd name="T3" fmla="*/ 191 h 287"/>
              <a:gd name="T4" fmla="*/ 196 w 287"/>
              <a:gd name="T5" fmla="*/ 136 h 287"/>
              <a:gd name="T6" fmla="*/ 196 w 287"/>
              <a:gd name="T7" fmla="*/ 135 h 287"/>
              <a:gd name="T8" fmla="*/ 203 w 287"/>
              <a:gd name="T9" fmla="*/ 134 h 287"/>
              <a:gd name="T10" fmla="*/ 211 w 287"/>
              <a:gd name="T11" fmla="*/ 107 h 287"/>
              <a:gd name="T12" fmla="*/ 205 w 287"/>
              <a:gd name="T13" fmla="*/ 96 h 287"/>
              <a:gd name="T14" fmla="*/ 205 w 287"/>
              <a:gd name="T15" fmla="*/ 96 h 287"/>
              <a:gd name="T16" fmla="*/ 205 w 287"/>
              <a:gd name="T17" fmla="*/ 93 h 287"/>
              <a:gd name="T18" fmla="*/ 204 w 287"/>
              <a:gd name="T19" fmla="*/ 54 h 287"/>
              <a:gd name="T20" fmla="*/ 183 w 287"/>
              <a:gd name="T21" fmla="*/ 22 h 287"/>
              <a:gd name="T22" fmla="*/ 143 w 287"/>
              <a:gd name="T23" fmla="*/ 0 h 287"/>
              <a:gd name="T24" fmla="*/ 103 w 287"/>
              <a:gd name="T25" fmla="*/ 22 h 287"/>
              <a:gd name="T26" fmla="*/ 82 w 287"/>
              <a:gd name="T27" fmla="*/ 54 h 287"/>
              <a:gd name="T28" fmla="*/ 81 w 287"/>
              <a:gd name="T29" fmla="*/ 93 h 287"/>
              <a:gd name="T30" fmla="*/ 81 w 287"/>
              <a:gd name="T31" fmla="*/ 96 h 287"/>
              <a:gd name="T32" fmla="*/ 81 w 287"/>
              <a:gd name="T33" fmla="*/ 96 h 287"/>
              <a:gd name="T34" fmla="*/ 75 w 287"/>
              <a:gd name="T35" fmla="*/ 107 h 287"/>
              <a:gd name="T36" fmla="*/ 83 w 287"/>
              <a:gd name="T37" fmla="*/ 134 h 287"/>
              <a:gd name="T38" fmla="*/ 89 w 287"/>
              <a:gd name="T39" fmla="*/ 135 h 287"/>
              <a:gd name="T40" fmla="*/ 90 w 287"/>
              <a:gd name="T41" fmla="*/ 136 h 287"/>
              <a:gd name="T42" fmla="*/ 118 w 287"/>
              <a:gd name="T43" fmla="*/ 191 h 287"/>
              <a:gd name="T44" fmla="*/ 38 w 287"/>
              <a:gd name="T45" fmla="*/ 220 h 287"/>
              <a:gd name="T46" fmla="*/ 0 w 287"/>
              <a:gd name="T47" fmla="*/ 256 h 287"/>
              <a:gd name="T48" fmla="*/ 0 w 287"/>
              <a:gd name="T49" fmla="*/ 287 h 287"/>
              <a:gd name="T50" fmla="*/ 287 w 287"/>
              <a:gd name="T51" fmla="*/ 287 h 287"/>
              <a:gd name="T52" fmla="*/ 287 w 287"/>
              <a:gd name="T53" fmla="*/ 256 h 287"/>
              <a:gd name="T54" fmla="*/ 249 w 287"/>
              <a:gd name="T55" fmla="*/ 22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87" h="287">
                <a:moveTo>
                  <a:pt x="249" y="220"/>
                </a:moveTo>
                <a:cubicBezTo>
                  <a:pt x="230" y="212"/>
                  <a:pt x="208" y="196"/>
                  <a:pt x="168" y="191"/>
                </a:cubicBezTo>
                <a:cubicBezTo>
                  <a:pt x="180" y="181"/>
                  <a:pt x="186" y="162"/>
                  <a:pt x="196" y="136"/>
                </a:cubicBezTo>
                <a:cubicBezTo>
                  <a:pt x="196" y="136"/>
                  <a:pt x="196" y="135"/>
                  <a:pt x="196" y="135"/>
                </a:cubicBezTo>
                <a:cubicBezTo>
                  <a:pt x="199" y="135"/>
                  <a:pt x="201" y="135"/>
                  <a:pt x="203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5" y="96"/>
                  <a:pt x="205" y="96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4" y="54"/>
                </a:cubicBezTo>
                <a:cubicBezTo>
                  <a:pt x="200" y="39"/>
                  <a:pt x="194" y="26"/>
                  <a:pt x="183" y="22"/>
                </a:cubicBezTo>
                <a:cubicBezTo>
                  <a:pt x="169" y="16"/>
                  <a:pt x="149" y="0"/>
                  <a:pt x="143" y="0"/>
                </a:cubicBezTo>
                <a:cubicBezTo>
                  <a:pt x="135" y="0"/>
                  <a:pt x="115" y="16"/>
                  <a:pt x="103" y="22"/>
                </a:cubicBezTo>
                <a:cubicBezTo>
                  <a:pt x="93" y="27"/>
                  <a:pt x="86" y="39"/>
                  <a:pt x="82" y="54"/>
                </a:cubicBezTo>
                <a:cubicBezTo>
                  <a:pt x="79" y="64"/>
                  <a:pt x="81" y="82"/>
                  <a:pt x="81" y="93"/>
                </a:cubicBezTo>
                <a:cubicBezTo>
                  <a:pt x="81" y="94"/>
                  <a:pt x="81" y="95"/>
                  <a:pt x="81" y="96"/>
                </a:cubicBezTo>
                <a:cubicBezTo>
                  <a:pt x="81" y="96"/>
                  <a:pt x="81" y="96"/>
                  <a:pt x="81" y="96"/>
                </a:cubicBezTo>
                <a:cubicBezTo>
                  <a:pt x="81" y="96"/>
                  <a:pt x="75" y="95"/>
                  <a:pt x="75" y="107"/>
                </a:cubicBezTo>
                <a:cubicBezTo>
                  <a:pt x="75" y="115"/>
                  <a:pt x="78" y="131"/>
                  <a:pt x="83" y="134"/>
                </a:cubicBezTo>
                <a:cubicBezTo>
                  <a:pt x="85" y="135"/>
                  <a:pt x="87" y="135"/>
                  <a:pt x="89" y="135"/>
                </a:cubicBezTo>
                <a:cubicBezTo>
                  <a:pt x="89" y="135"/>
                  <a:pt x="90" y="136"/>
                  <a:pt x="90" y="136"/>
                </a:cubicBezTo>
                <a:cubicBezTo>
                  <a:pt x="100" y="163"/>
                  <a:pt x="105" y="182"/>
                  <a:pt x="118" y="191"/>
                </a:cubicBezTo>
                <a:cubicBezTo>
                  <a:pt x="78" y="196"/>
                  <a:pt x="56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7" y="287"/>
                  <a:pt x="287" y="287"/>
                  <a:pt x="287" y="287"/>
                </a:cubicBezTo>
                <a:cubicBezTo>
                  <a:pt x="287" y="256"/>
                  <a:pt x="287" y="256"/>
                  <a:pt x="287" y="256"/>
                </a:cubicBezTo>
                <a:cubicBezTo>
                  <a:pt x="287" y="256"/>
                  <a:pt x="287" y="237"/>
                  <a:pt x="249" y="2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7" name="Freeform 488"/>
          <p:cNvSpPr/>
          <p:nvPr/>
        </p:nvSpPr>
        <p:spPr bwMode="auto">
          <a:xfrm>
            <a:off x="1673883" y="2315678"/>
            <a:ext cx="341772" cy="388681"/>
          </a:xfrm>
          <a:custGeom>
            <a:avLst/>
            <a:gdLst>
              <a:gd name="T0" fmla="*/ 253 w 253"/>
              <a:gd name="T1" fmla="*/ 30 h 288"/>
              <a:gd name="T2" fmla="*/ 185 w 253"/>
              <a:gd name="T3" fmla="*/ 38 h 288"/>
              <a:gd name="T4" fmla="*/ 127 w 253"/>
              <a:gd name="T5" fmla="*/ 0 h 288"/>
              <a:gd name="T6" fmla="*/ 126 w 253"/>
              <a:gd name="T7" fmla="*/ 0 h 288"/>
              <a:gd name="T8" fmla="*/ 69 w 253"/>
              <a:gd name="T9" fmla="*/ 38 h 288"/>
              <a:gd name="T10" fmla="*/ 0 w 253"/>
              <a:gd name="T11" fmla="*/ 30 h 288"/>
              <a:gd name="T12" fmla="*/ 0 w 253"/>
              <a:gd name="T13" fmla="*/ 31 h 288"/>
              <a:gd name="T14" fmla="*/ 0 w 253"/>
              <a:gd name="T15" fmla="*/ 98 h 288"/>
              <a:gd name="T16" fmla="*/ 0 w 253"/>
              <a:gd name="T17" fmla="*/ 98 h 288"/>
              <a:gd name="T18" fmla="*/ 14 w 253"/>
              <a:gd name="T19" fmla="*/ 171 h 288"/>
              <a:gd name="T20" fmla="*/ 49 w 253"/>
              <a:gd name="T21" fmla="*/ 230 h 288"/>
              <a:gd name="T22" fmla="*/ 121 w 253"/>
              <a:gd name="T23" fmla="*/ 285 h 288"/>
              <a:gd name="T24" fmla="*/ 127 w 253"/>
              <a:gd name="T25" fmla="*/ 288 h 288"/>
              <a:gd name="T26" fmla="*/ 127 w 253"/>
              <a:gd name="T27" fmla="*/ 288 h 288"/>
              <a:gd name="T28" fmla="*/ 132 w 253"/>
              <a:gd name="T29" fmla="*/ 285 h 288"/>
              <a:gd name="T30" fmla="*/ 204 w 253"/>
              <a:gd name="T31" fmla="*/ 230 h 288"/>
              <a:gd name="T32" fmla="*/ 240 w 253"/>
              <a:gd name="T33" fmla="*/ 171 h 288"/>
              <a:gd name="T34" fmla="*/ 253 w 253"/>
              <a:gd name="T35" fmla="*/ 98 h 288"/>
              <a:gd name="T36" fmla="*/ 253 w 253"/>
              <a:gd name="T37" fmla="*/ 31 h 288"/>
              <a:gd name="T38" fmla="*/ 253 w 253"/>
              <a:gd name="T39" fmla="*/ 3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3" h="288">
                <a:moveTo>
                  <a:pt x="253" y="30"/>
                </a:moveTo>
                <a:cubicBezTo>
                  <a:pt x="252" y="30"/>
                  <a:pt x="214" y="43"/>
                  <a:pt x="185" y="38"/>
                </a:cubicBezTo>
                <a:cubicBezTo>
                  <a:pt x="156" y="33"/>
                  <a:pt x="128" y="0"/>
                  <a:pt x="127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5" y="0"/>
                  <a:pt x="98" y="33"/>
                  <a:pt x="69" y="38"/>
                </a:cubicBezTo>
                <a:cubicBezTo>
                  <a:pt x="39" y="43"/>
                  <a:pt x="1" y="30"/>
                  <a:pt x="0" y="30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100"/>
                  <a:pt x="3" y="141"/>
                  <a:pt x="14" y="171"/>
                </a:cubicBezTo>
                <a:cubicBezTo>
                  <a:pt x="24" y="200"/>
                  <a:pt x="44" y="224"/>
                  <a:pt x="49" y="230"/>
                </a:cubicBezTo>
                <a:cubicBezTo>
                  <a:pt x="53" y="233"/>
                  <a:pt x="81" y="263"/>
                  <a:pt x="121" y="285"/>
                </a:cubicBezTo>
                <a:cubicBezTo>
                  <a:pt x="127" y="288"/>
                  <a:pt x="127" y="288"/>
                  <a:pt x="127" y="288"/>
                </a:cubicBezTo>
                <a:cubicBezTo>
                  <a:pt x="127" y="288"/>
                  <a:pt x="127" y="288"/>
                  <a:pt x="127" y="288"/>
                </a:cubicBezTo>
                <a:cubicBezTo>
                  <a:pt x="132" y="285"/>
                  <a:pt x="132" y="285"/>
                  <a:pt x="132" y="285"/>
                </a:cubicBezTo>
                <a:cubicBezTo>
                  <a:pt x="172" y="263"/>
                  <a:pt x="201" y="233"/>
                  <a:pt x="204" y="230"/>
                </a:cubicBezTo>
                <a:cubicBezTo>
                  <a:pt x="210" y="224"/>
                  <a:pt x="230" y="200"/>
                  <a:pt x="240" y="171"/>
                </a:cubicBezTo>
                <a:cubicBezTo>
                  <a:pt x="250" y="141"/>
                  <a:pt x="253" y="100"/>
                  <a:pt x="253" y="98"/>
                </a:cubicBezTo>
                <a:cubicBezTo>
                  <a:pt x="253" y="31"/>
                  <a:pt x="253" y="31"/>
                  <a:pt x="253" y="31"/>
                </a:cubicBezTo>
                <a:lnTo>
                  <a:pt x="253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4914144" y="2300191"/>
            <a:ext cx="402892" cy="400690"/>
            <a:chOff x="9890126" y="4225925"/>
            <a:chExt cx="290513" cy="288925"/>
          </a:xfrm>
          <a:solidFill>
            <a:schemeClr val="bg1"/>
          </a:solidFill>
        </p:grpSpPr>
        <p:sp>
          <p:nvSpPr>
            <p:cNvPr id="79" name="Freeform 438"/>
            <p:cNvSpPr/>
            <p:nvPr/>
          </p:nvSpPr>
          <p:spPr bwMode="auto">
            <a:xfrm>
              <a:off x="9982201" y="446563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" name="Freeform 439"/>
            <p:cNvSpPr/>
            <p:nvPr/>
          </p:nvSpPr>
          <p:spPr bwMode="auto">
            <a:xfrm>
              <a:off x="9990138" y="4467225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" name="Freeform 440"/>
            <p:cNvSpPr/>
            <p:nvPr/>
          </p:nvSpPr>
          <p:spPr bwMode="auto">
            <a:xfrm>
              <a:off x="9986963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" name="Freeform 441"/>
            <p:cNvSpPr/>
            <p:nvPr/>
          </p:nvSpPr>
          <p:spPr bwMode="auto">
            <a:xfrm>
              <a:off x="9993313" y="4467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Freeform 442"/>
            <p:cNvSpPr/>
            <p:nvPr/>
          </p:nvSpPr>
          <p:spPr bwMode="auto">
            <a:xfrm>
              <a:off x="9967913" y="445928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Freeform 443"/>
            <p:cNvSpPr/>
            <p:nvPr/>
          </p:nvSpPr>
          <p:spPr bwMode="auto">
            <a:xfrm>
              <a:off x="9979026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Freeform 444"/>
            <p:cNvSpPr/>
            <p:nvPr/>
          </p:nvSpPr>
          <p:spPr bwMode="auto">
            <a:xfrm>
              <a:off x="9964738" y="4457700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Freeform 445"/>
            <p:cNvSpPr/>
            <p:nvPr/>
          </p:nvSpPr>
          <p:spPr bwMode="auto">
            <a:xfrm>
              <a:off x="9971088" y="44624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446"/>
            <p:cNvSpPr/>
            <p:nvPr/>
          </p:nvSpPr>
          <p:spPr bwMode="auto">
            <a:xfrm>
              <a:off x="9975851" y="44640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" name="Freeform 447"/>
            <p:cNvSpPr/>
            <p:nvPr/>
          </p:nvSpPr>
          <p:spPr bwMode="auto">
            <a:xfrm>
              <a:off x="9998076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9" name="Freeform 448"/>
            <p:cNvSpPr/>
            <p:nvPr/>
          </p:nvSpPr>
          <p:spPr bwMode="auto">
            <a:xfrm>
              <a:off x="10015538" y="4459288"/>
              <a:ext cx="1588" cy="0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449"/>
            <p:cNvSpPr/>
            <p:nvPr/>
          </p:nvSpPr>
          <p:spPr bwMode="auto">
            <a:xfrm>
              <a:off x="9955213" y="4300538"/>
              <a:ext cx="6350" cy="9525"/>
            </a:xfrm>
            <a:custGeom>
              <a:avLst/>
              <a:gdLst>
                <a:gd name="T0" fmla="*/ 0 w 7"/>
                <a:gd name="T1" fmla="*/ 9 h 9"/>
                <a:gd name="T2" fmla="*/ 7 w 7"/>
                <a:gd name="T3" fmla="*/ 0 h 9"/>
                <a:gd name="T4" fmla="*/ 6 w 7"/>
                <a:gd name="T5" fmla="*/ 1 h 9"/>
                <a:gd name="T6" fmla="*/ 0 w 7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2" y="6"/>
                    <a:pt x="4" y="3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3"/>
                    <a:pt x="2" y="6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" name="Freeform 450"/>
            <p:cNvSpPr/>
            <p:nvPr/>
          </p:nvSpPr>
          <p:spPr bwMode="auto">
            <a:xfrm>
              <a:off x="10012363" y="4460875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451"/>
            <p:cNvSpPr/>
            <p:nvPr/>
          </p:nvSpPr>
          <p:spPr bwMode="auto">
            <a:xfrm>
              <a:off x="10006013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452"/>
            <p:cNvSpPr/>
            <p:nvPr/>
          </p:nvSpPr>
          <p:spPr bwMode="auto">
            <a:xfrm>
              <a:off x="10002838" y="4465638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453"/>
            <p:cNvSpPr/>
            <p:nvPr/>
          </p:nvSpPr>
          <p:spPr bwMode="auto">
            <a:xfrm>
              <a:off x="10009188" y="4462463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454"/>
            <p:cNvSpPr/>
            <p:nvPr/>
          </p:nvSpPr>
          <p:spPr bwMode="auto">
            <a:xfrm>
              <a:off x="9999663" y="4467225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455"/>
            <p:cNvSpPr/>
            <p:nvPr/>
          </p:nvSpPr>
          <p:spPr bwMode="auto">
            <a:xfrm>
              <a:off x="9934576" y="4340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" name="Freeform 456"/>
            <p:cNvSpPr/>
            <p:nvPr/>
          </p:nvSpPr>
          <p:spPr bwMode="auto">
            <a:xfrm>
              <a:off x="9925051" y="4341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" name="Freeform 457"/>
            <p:cNvSpPr/>
            <p:nvPr/>
          </p:nvSpPr>
          <p:spPr bwMode="auto">
            <a:xfrm>
              <a:off x="9920288" y="4343400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" name="Freeform 458"/>
            <p:cNvSpPr/>
            <p:nvPr/>
          </p:nvSpPr>
          <p:spPr bwMode="auto">
            <a:xfrm>
              <a:off x="9918701" y="4344988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459"/>
            <p:cNvSpPr/>
            <p:nvPr/>
          </p:nvSpPr>
          <p:spPr bwMode="auto">
            <a:xfrm>
              <a:off x="9929813" y="4340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1" name="Freeform 460"/>
            <p:cNvSpPr/>
            <p:nvPr/>
          </p:nvSpPr>
          <p:spPr bwMode="auto">
            <a:xfrm>
              <a:off x="9959976" y="4454525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2" name="Freeform 461"/>
            <p:cNvSpPr/>
            <p:nvPr/>
          </p:nvSpPr>
          <p:spPr bwMode="auto">
            <a:xfrm>
              <a:off x="9915526" y="4346575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3" name="Freeform 462"/>
            <p:cNvSpPr/>
            <p:nvPr/>
          </p:nvSpPr>
          <p:spPr bwMode="auto">
            <a:xfrm>
              <a:off x="9928226" y="4341813"/>
              <a:ext cx="0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463"/>
            <p:cNvSpPr/>
            <p:nvPr/>
          </p:nvSpPr>
          <p:spPr bwMode="auto">
            <a:xfrm>
              <a:off x="9956801" y="4452938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5" name="Freeform 464"/>
            <p:cNvSpPr/>
            <p:nvPr/>
          </p:nvSpPr>
          <p:spPr bwMode="auto">
            <a:xfrm>
              <a:off x="9948863" y="4448175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Freeform 465"/>
            <p:cNvSpPr/>
            <p:nvPr/>
          </p:nvSpPr>
          <p:spPr bwMode="auto">
            <a:xfrm>
              <a:off x="9937751" y="4438650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466"/>
            <p:cNvSpPr/>
            <p:nvPr/>
          </p:nvSpPr>
          <p:spPr bwMode="auto">
            <a:xfrm>
              <a:off x="9952038" y="44497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467"/>
            <p:cNvSpPr/>
            <p:nvPr/>
          </p:nvSpPr>
          <p:spPr bwMode="auto">
            <a:xfrm>
              <a:off x="9945688" y="44450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9" name="Freeform 468"/>
            <p:cNvSpPr/>
            <p:nvPr/>
          </p:nvSpPr>
          <p:spPr bwMode="auto">
            <a:xfrm>
              <a:off x="9942513" y="4440238"/>
              <a:ext cx="0" cy="1587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0" name="Freeform 469"/>
            <p:cNvSpPr/>
            <p:nvPr/>
          </p:nvSpPr>
          <p:spPr bwMode="auto">
            <a:xfrm>
              <a:off x="10002838" y="4225925"/>
              <a:ext cx="139700" cy="141287"/>
            </a:xfrm>
            <a:custGeom>
              <a:avLst/>
              <a:gdLst>
                <a:gd name="T0" fmla="*/ 56 w 147"/>
                <a:gd name="T1" fmla="*/ 91 h 147"/>
                <a:gd name="T2" fmla="*/ 92 w 147"/>
                <a:gd name="T3" fmla="*/ 143 h 147"/>
                <a:gd name="T4" fmla="*/ 93 w 147"/>
                <a:gd name="T5" fmla="*/ 147 h 147"/>
                <a:gd name="T6" fmla="*/ 123 w 147"/>
                <a:gd name="T7" fmla="*/ 135 h 147"/>
                <a:gd name="T8" fmla="*/ 99 w 147"/>
                <a:gd name="T9" fmla="*/ 48 h 147"/>
                <a:gd name="T10" fmla="*/ 11 w 147"/>
                <a:gd name="T11" fmla="*/ 24 h 147"/>
                <a:gd name="T12" fmla="*/ 0 w 147"/>
                <a:gd name="T13" fmla="*/ 54 h 147"/>
                <a:gd name="T14" fmla="*/ 56 w 147"/>
                <a:gd name="T15" fmla="*/ 9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147">
                  <a:moveTo>
                    <a:pt x="56" y="91"/>
                  </a:moveTo>
                  <a:cubicBezTo>
                    <a:pt x="74" y="109"/>
                    <a:pt x="86" y="126"/>
                    <a:pt x="92" y="143"/>
                  </a:cubicBezTo>
                  <a:cubicBezTo>
                    <a:pt x="92" y="144"/>
                    <a:pt x="93" y="145"/>
                    <a:pt x="93" y="147"/>
                  </a:cubicBezTo>
                  <a:cubicBezTo>
                    <a:pt x="104" y="147"/>
                    <a:pt x="114" y="144"/>
                    <a:pt x="123" y="135"/>
                  </a:cubicBezTo>
                  <a:cubicBezTo>
                    <a:pt x="147" y="111"/>
                    <a:pt x="128" y="77"/>
                    <a:pt x="99" y="48"/>
                  </a:cubicBezTo>
                  <a:cubicBezTo>
                    <a:pt x="70" y="19"/>
                    <a:pt x="36" y="0"/>
                    <a:pt x="11" y="24"/>
                  </a:cubicBezTo>
                  <a:cubicBezTo>
                    <a:pt x="3" y="33"/>
                    <a:pt x="0" y="43"/>
                    <a:pt x="0" y="54"/>
                  </a:cubicBezTo>
                  <a:cubicBezTo>
                    <a:pt x="18" y="59"/>
                    <a:pt x="37" y="71"/>
                    <a:pt x="56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1" name="Freeform 470"/>
            <p:cNvSpPr/>
            <p:nvPr/>
          </p:nvSpPr>
          <p:spPr bwMode="auto">
            <a:xfrm>
              <a:off x="9890126" y="4338638"/>
              <a:ext cx="152400" cy="128587"/>
            </a:xfrm>
            <a:custGeom>
              <a:avLst/>
              <a:gdLst>
                <a:gd name="T0" fmla="*/ 66 w 160"/>
                <a:gd name="T1" fmla="*/ 3 h 134"/>
                <a:gd name="T2" fmla="*/ 62 w 160"/>
                <a:gd name="T3" fmla="*/ 2 h 134"/>
                <a:gd name="T4" fmla="*/ 58 w 160"/>
                <a:gd name="T5" fmla="*/ 1 h 134"/>
                <a:gd name="T6" fmla="*/ 54 w 160"/>
                <a:gd name="T7" fmla="*/ 1 h 134"/>
                <a:gd name="T8" fmla="*/ 51 w 160"/>
                <a:gd name="T9" fmla="*/ 0 h 134"/>
                <a:gd name="T10" fmla="*/ 47 w 160"/>
                <a:gd name="T11" fmla="*/ 1 h 134"/>
                <a:gd name="T12" fmla="*/ 44 w 160"/>
                <a:gd name="T13" fmla="*/ 1 h 134"/>
                <a:gd name="T14" fmla="*/ 41 w 160"/>
                <a:gd name="T15" fmla="*/ 2 h 134"/>
                <a:gd name="T16" fmla="*/ 37 w 160"/>
                <a:gd name="T17" fmla="*/ 3 h 134"/>
                <a:gd name="T18" fmla="*/ 34 w 160"/>
                <a:gd name="T19" fmla="*/ 5 h 134"/>
                <a:gd name="T20" fmla="*/ 31 w 160"/>
                <a:gd name="T21" fmla="*/ 6 h 134"/>
                <a:gd name="T22" fmla="*/ 28 w 160"/>
                <a:gd name="T23" fmla="*/ 8 h 134"/>
                <a:gd name="T24" fmla="*/ 24 w 160"/>
                <a:gd name="T25" fmla="*/ 12 h 134"/>
                <a:gd name="T26" fmla="*/ 51 w 160"/>
                <a:gd name="T27" fmla="*/ 103 h 134"/>
                <a:gd name="T28" fmla="*/ 55 w 160"/>
                <a:gd name="T29" fmla="*/ 106 h 134"/>
                <a:gd name="T30" fmla="*/ 59 w 160"/>
                <a:gd name="T31" fmla="*/ 110 h 134"/>
                <a:gd name="T32" fmla="*/ 62 w 160"/>
                <a:gd name="T33" fmla="*/ 113 h 134"/>
                <a:gd name="T34" fmla="*/ 66 w 160"/>
                <a:gd name="T35" fmla="*/ 116 h 134"/>
                <a:gd name="T36" fmla="*/ 70 w 160"/>
                <a:gd name="T37" fmla="*/ 119 h 134"/>
                <a:gd name="T38" fmla="*/ 74 w 160"/>
                <a:gd name="T39" fmla="*/ 121 h 134"/>
                <a:gd name="T40" fmla="*/ 78 w 160"/>
                <a:gd name="T41" fmla="*/ 124 h 134"/>
                <a:gd name="T42" fmla="*/ 82 w 160"/>
                <a:gd name="T43" fmla="*/ 126 h 134"/>
                <a:gd name="T44" fmla="*/ 86 w 160"/>
                <a:gd name="T45" fmla="*/ 128 h 134"/>
                <a:gd name="T46" fmla="*/ 90 w 160"/>
                <a:gd name="T47" fmla="*/ 130 h 134"/>
                <a:gd name="T48" fmla="*/ 94 w 160"/>
                <a:gd name="T49" fmla="*/ 131 h 134"/>
                <a:gd name="T50" fmla="*/ 97 w 160"/>
                <a:gd name="T51" fmla="*/ 132 h 134"/>
                <a:gd name="T52" fmla="*/ 102 w 160"/>
                <a:gd name="T53" fmla="*/ 133 h 134"/>
                <a:gd name="T54" fmla="*/ 105 w 160"/>
                <a:gd name="T55" fmla="*/ 134 h 134"/>
                <a:gd name="T56" fmla="*/ 109 w 160"/>
                <a:gd name="T57" fmla="*/ 134 h 134"/>
                <a:gd name="T58" fmla="*/ 113 w 160"/>
                <a:gd name="T59" fmla="*/ 134 h 134"/>
                <a:gd name="T60" fmla="*/ 116 w 160"/>
                <a:gd name="T61" fmla="*/ 133 h 134"/>
                <a:gd name="T62" fmla="*/ 119 w 160"/>
                <a:gd name="T63" fmla="*/ 133 h 134"/>
                <a:gd name="T64" fmla="*/ 122 w 160"/>
                <a:gd name="T65" fmla="*/ 131 h 134"/>
                <a:gd name="T66" fmla="*/ 126 w 160"/>
                <a:gd name="T67" fmla="*/ 130 h 134"/>
                <a:gd name="T68" fmla="*/ 129 w 160"/>
                <a:gd name="T69" fmla="*/ 128 h 134"/>
                <a:gd name="T70" fmla="*/ 132 w 160"/>
                <a:gd name="T71" fmla="*/ 126 h 134"/>
                <a:gd name="T72" fmla="*/ 135 w 160"/>
                <a:gd name="T73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0" h="134">
                  <a:moveTo>
                    <a:pt x="112" y="35"/>
                  </a:moveTo>
                  <a:cubicBezTo>
                    <a:pt x="97" y="20"/>
                    <a:pt x="81" y="8"/>
                    <a:pt x="66" y="3"/>
                  </a:cubicBezTo>
                  <a:cubicBezTo>
                    <a:pt x="66" y="3"/>
                    <a:pt x="65" y="3"/>
                    <a:pt x="65" y="3"/>
                  </a:cubicBezTo>
                  <a:cubicBezTo>
                    <a:pt x="64" y="3"/>
                    <a:pt x="63" y="2"/>
                    <a:pt x="62" y="2"/>
                  </a:cubicBezTo>
                  <a:cubicBezTo>
                    <a:pt x="62" y="2"/>
                    <a:pt x="62" y="2"/>
                    <a:pt x="61" y="2"/>
                  </a:cubicBezTo>
                  <a:cubicBezTo>
                    <a:pt x="60" y="2"/>
                    <a:pt x="59" y="1"/>
                    <a:pt x="58" y="1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56" y="1"/>
                    <a:pt x="54" y="1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3" y="0"/>
                    <a:pt x="52" y="0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  <a:cubicBezTo>
                    <a:pt x="49" y="0"/>
                    <a:pt x="48" y="0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6" y="1"/>
                    <a:pt x="45" y="1"/>
                    <a:pt x="44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2" y="1"/>
                    <a:pt x="41" y="2"/>
                    <a:pt x="41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39" y="2"/>
                    <a:pt x="38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4"/>
                    <a:pt x="35" y="4"/>
                    <a:pt x="34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2" y="6"/>
                    <a:pt x="31" y="6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8" y="8"/>
                    <a:pt x="28" y="8"/>
                  </a:cubicBezTo>
                  <a:cubicBezTo>
                    <a:pt x="28" y="9"/>
                    <a:pt x="27" y="9"/>
                    <a:pt x="27" y="9"/>
                  </a:cubicBezTo>
                  <a:cubicBezTo>
                    <a:pt x="26" y="10"/>
                    <a:pt x="25" y="11"/>
                    <a:pt x="24" y="12"/>
                  </a:cubicBezTo>
                  <a:cubicBezTo>
                    <a:pt x="0" y="36"/>
                    <a:pt x="19" y="70"/>
                    <a:pt x="48" y="99"/>
                  </a:cubicBezTo>
                  <a:cubicBezTo>
                    <a:pt x="49" y="100"/>
                    <a:pt x="50" y="102"/>
                    <a:pt x="51" y="103"/>
                  </a:cubicBezTo>
                  <a:cubicBezTo>
                    <a:pt x="51" y="103"/>
                    <a:pt x="52" y="103"/>
                    <a:pt x="52" y="104"/>
                  </a:cubicBezTo>
                  <a:cubicBezTo>
                    <a:pt x="53" y="104"/>
                    <a:pt x="54" y="105"/>
                    <a:pt x="55" y="106"/>
                  </a:cubicBezTo>
                  <a:cubicBezTo>
                    <a:pt x="55" y="106"/>
                    <a:pt x="55" y="106"/>
                    <a:pt x="55" y="107"/>
                  </a:cubicBezTo>
                  <a:cubicBezTo>
                    <a:pt x="57" y="108"/>
                    <a:pt x="58" y="109"/>
                    <a:pt x="59" y="110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60" y="111"/>
                    <a:pt x="61" y="112"/>
                    <a:pt x="62" y="113"/>
                  </a:cubicBezTo>
                  <a:cubicBezTo>
                    <a:pt x="63" y="113"/>
                    <a:pt x="63" y="113"/>
                    <a:pt x="63" y="114"/>
                  </a:cubicBezTo>
                  <a:cubicBezTo>
                    <a:pt x="64" y="114"/>
                    <a:pt x="65" y="115"/>
                    <a:pt x="66" y="116"/>
                  </a:cubicBezTo>
                  <a:cubicBezTo>
                    <a:pt x="66" y="116"/>
                    <a:pt x="67" y="116"/>
                    <a:pt x="67" y="116"/>
                  </a:cubicBezTo>
                  <a:cubicBezTo>
                    <a:pt x="68" y="117"/>
                    <a:pt x="69" y="118"/>
                    <a:pt x="70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2" y="120"/>
                    <a:pt x="73" y="121"/>
                    <a:pt x="74" y="121"/>
                  </a:cubicBezTo>
                  <a:cubicBezTo>
                    <a:pt x="74" y="121"/>
                    <a:pt x="75" y="122"/>
                    <a:pt x="75" y="122"/>
                  </a:cubicBezTo>
                  <a:cubicBezTo>
                    <a:pt x="76" y="123"/>
                    <a:pt x="77" y="123"/>
                    <a:pt x="78" y="124"/>
                  </a:cubicBezTo>
                  <a:cubicBezTo>
                    <a:pt x="78" y="124"/>
                    <a:pt x="78" y="124"/>
                    <a:pt x="79" y="124"/>
                  </a:cubicBezTo>
                  <a:cubicBezTo>
                    <a:pt x="80" y="125"/>
                    <a:pt x="81" y="125"/>
                    <a:pt x="82" y="126"/>
                  </a:cubicBezTo>
                  <a:cubicBezTo>
                    <a:pt x="82" y="126"/>
                    <a:pt x="83" y="126"/>
                    <a:pt x="83" y="127"/>
                  </a:cubicBezTo>
                  <a:cubicBezTo>
                    <a:pt x="84" y="127"/>
                    <a:pt x="85" y="127"/>
                    <a:pt x="86" y="128"/>
                  </a:cubicBezTo>
                  <a:cubicBezTo>
                    <a:pt x="86" y="128"/>
                    <a:pt x="86" y="128"/>
                    <a:pt x="87" y="128"/>
                  </a:cubicBezTo>
                  <a:cubicBezTo>
                    <a:pt x="88" y="129"/>
                    <a:pt x="89" y="129"/>
                    <a:pt x="90" y="130"/>
                  </a:cubicBezTo>
                  <a:cubicBezTo>
                    <a:pt x="90" y="130"/>
                    <a:pt x="90" y="130"/>
                    <a:pt x="90" y="130"/>
                  </a:cubicBezTo>
                  <a:cubicBezTo>
                    <a:pt x="91" y="130"/>
                    <a:pt x="93" y="131"/>
                    <a:pt x="94" y="131"/>
                  </a:cubicBezTo>
                  <a:cubicBezTo>
                    <a:pt x="94" y="131"/>
                    <a:pt x="94" y="131"/>
                    <a:pt x="95" y="131"/>
                  </a:cubicBezTo>
                  <a:cubicBezTo>
                    <a:pt x="95" y="132"/>
                    <a:pt x="96" y="132"/>
                    <a:pt x="97" y="132"/>
                  </a:cubicBezTo>
                  <a:cubicBezTo>
                    <a:pt x="98" y="132"/>
                    <a:pt x="98" y="132"/>
                    <a:pt x="98" y="133"/>
                  </a:cubicBezTo>
                  <a:cubicBezTo>
                    <a:pt x="99" y="133"/>
                    <a:pt x="100" y="133"/>
                    <a:pt x="102" y="133"/>
                  </a:cubicBezTo>
                  <a:cubicBezTo>
                    <a:pt x="102" y="133"/>
                    <a:pt x="102" y="133"/>
                    <a:pt x="102" y="133"/>
                  </a:cubicBezTo>
                  <a:cubicBezTo>
                    <a:pt x="103" y="133"/>
                    <a:pt x="104" y="134"/>
                    <a:pt x="105" y="134"/>
                  </a:cubicBezTo>
                  <a:cubicBezTo>
                    <a:pt x="105" y="134"/>
                    <a:pt x="106" y="134"/>
                    <a:pt x="106" y="134"/>
                  </a:cubicBezTo>
                  <a:cubicBezTo>
                    <a:pt x="107" y="134"/>
                    <a:pt x="108" y="134"/>
                    <a:pt x="109" y="134"/>
                  </a:cubicBezTo>
                  <a:cubicBezTo>
                    <a:pt x="109" y="134"/>
                    <a:pt x="109" y="134"/>
                    <a:pt x="110" y="134"/>
                  </a:cubicBezTo>
                  <a:cubicBezTo>
                    <a:pt x="111" y="134"/>
                    <a:pt x="112" y="134"/>
                    <a:pt x="113" y="134"/>
                  </a:cubicBezTo>
                  <a:cubicBezTo>
                    <a:pt x="113" y="134"/>
                    <a:pt x="113" y="134"/>
                    <a:pt x="113" y="134"/>
                  </a:cubicBezTo>
                  <a:cubicBezTo>
                    <a:pt x="114" y="134"/>
                    <a:pt x="115" y="134"/>
                    <a:pt x="116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7" y="133"/>
                    <a:pt x="118" y="133"/>
                    <a:pt x="119" y="133"/>
                  </a:cubicBezTo>
                  <a:cubicBezTo>
                    <a:pt x="119" y="133"/>
                    <a:pt x="120" y="132"/>
                    <a:pt x="120" y="132"/>
                  </a:cubicBezTo>
                  <a:cubicBezTo>
                    <a:pt x="121" y="132"/>
                    <a:pt x="122" y="132"/>
                    <a:pt x="122" y="131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4" y="131"/>
                    <a:pt x="125" y="130"/>
                    <a:pt x="126" y="130"/>
                  </a:cubicBezTo>
                  <a:cubicBezTo>
                    <a:pt x="126" y="130"/>
                    <a:pt x="126" y="130"/>
                    <a:pt x="127" y="129"/>
                  </a:cubicBezTo>
                  <a:cubicBezTo>
                    <a:pt x="127" y="129"/>
                    <a:pt x="128" y="129"/>
                    <a:pt x="129" y="128"/>
                  </a:cubicBezTo>
                  <a:cubicBezTo>
                    <a:pt x="129" y="128"/>
                    <a:pt x="129" y="128"/>
                    <a:pt x="130" y="127"/>
                  </a:cubicBezTo>
                  <a:cubicBezTo>
                    <a:pt x="130" y="127"/>
                    <a:pt x="131" y="126"/>
                    <a:pt x="132" y="126"/>
                  </a:cubicBezTo>
                  <a:cubicBezTo>
                    <a:pt x="132" y="126"/>
                    <a:pt x="132" y="125"/>
                    <a:pt x="133" y="125"/>
                  </a:cubicBezTo>
                  <a:cubicBezTo>
                    <a:pt x="134" y="124"/>
                    <a:pt x="134" y="124"/>
                    <a:pt x="135" y="123"/>
                  </a:cubicBezTo>
                  <a:cubicBezTo>
                    <a:pt x="160" y="98"/>
                    <a:pt x="141" y="64"/>
                    <a:pt x="112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471"/>
            <p:cNvSpPr/>
            <p:nvPr/>
          </p:nvSpPr>
          <p:spPr bwMode="auto">
            <a:xfrm>
              <a:off x="9950451" y="4291013"/>
              <a:ext cx="230188" cy="223837"/>
            </a:xfrm>
            <a:custGeom>
              <a:avLst/>
              <a:gdLst>
                <a:gd name="T0" fmla="*/ 228 w 240"/>
                <a:gd name="T1" fmla="*/ 183 h 233"/>
                <a:gd name="T2" fmla="*/ 149 w 240"/>
                <a:gd name="T3" fmla="*/ 104 h 233"/>
                <a:gd name="T4" fmla="*/ 132 w 240"/>
                <a:gd name="T5" fmla="*/ 88 h 233"/>
                <a:gd name="T6" fmla="*/ 99 w 240"/>
                <a:gd name="T7" fmla="*/ 34 h 233"/>
                <a:gd name="T8" fmla="*/ 37 w 240"/>
                <a:gd name="T9" fmla="*/ 0 h 233"/>
                <a:gd name="T10" fmla="*/ 12 w 240"/>
                <a:gd name="T11" fmla="*/ 10 h 233"/>
                <a:gd name="T12" fmla="*/ 5 w 240"/>
                <a:gd name="T13" fmla="*/ 19 h 233"/>
                <a:gd name="T14" fmla="*/ 0 w 240"/>
                <a:gd name="T15" fmla="*/ 35 h 233"/>
                <a:gd name="T16" fmla="*/ 60 w 240"/>
                <a:gd name="T17" fmla="*/ 73 h 233"/>
                <a:gd name="T18" fmla="*/ 98 w 240"/>
                <a:gd name="T19" fmla="*/ 135 h 233"/>
                <a:gd name="T20" fmla="*/ 111 w 240"/>
                <a:gd name="T21" fmla="*/ 148 h 233"/>
                <a:gd name="T22" fmla="*/ 187 w 240"/>
                <a:gd name="T23" fmla="*/ 224 h 233"/>
                <a:gd name="T24" fmla="*/ 208 w 240"/>
                <a:gd name="T25" fmla="*/ 233 h 233"/>
                <a:gd name="T26" fmla="*/ 228 w 240"/>
                <a:gd name="T27" fmla="*/ 224 h 233"/>
                <a:gd name="T28" fmla="*/ 228 w 240"/>
                <a:gd name="T29" fmla="*/ 18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0" h="233">
                  <a:moveTo>
                    <a:pt x="228" y="183"/>
                  </a:moveTo>
                  <a:cubicBezTo>
                    <a:pt x="149" y="104"/>
                    <a:pt x="149" y="104"/>
                    <a:pt x="149" y="104"/>
                  </a:cubicBezTo>
                  <a:cubicBezTo>
                    <a:pt x="132" y="88"/>
                    <a:pt x="132" y="88"/>
                    <a:pt x="132" y="88"/>
                  </a:cubicBezTo>
                  <a:cubicBezTo>
                    <a:pt x="129" y="70"/>
                    <a:pt x="116" y="51"/>
                    <a:pt x="99" y="34"/>
                  </a:cubicBezTo>
                  <a:cubicBezTo>
                    <a:pt x="79" y="15"/>
                    <a:pt x="57" y="0"/>
                    <a:pt x="37" y="0"/>
                  </a:cubicBezTo>
                  <a:cubicBezTo>
                    <a:pt x="28" y="0"/>
                    <a:pt x="19" y="3"/>
                    <a:pt x="12" y="10"/>
                  </a:cubicBezTo>
                  <a:cubicBezTo>
                    <a:pt x="9" y="13"/>
                    <a:pt x="7" y="16"/>
                    <a:pt x="5" y="19"/>
                  </a:cubicBezTo>
                  <a:cubicBezTo>
                    <a:pt x="2" y="24"/>
                    <a:pt x="0" y="30"/>
                    <a:pt x="0" y="35"/>
                  </a:cubicBezTo>
                  <a:cubicBezTo>
                    <a:pt x="18" y="40"/>
                    <a:pt x="39" y="52"/>
                    <a:pt x="60" y="73"/>
                  </a:cubicBezTo>
                  <a:cubicBezTo>
                    <a:pt x="84" y="98"/>
                    <a:pt x="95" y="118"/>
                    <a:pt x="98" y="135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87" y="224"/>
                    <a:pt x="187" y="224"/>
                    <a:pt x="187" y="224"/>
                  </a:cubicBezTo>
                  <a:cubicBezTo>
                    <a:pt x="193" y="230"/>
                    <a:pt x="200" y="233"/>
                    <a:pt x="208" y="233"/>
                  </a:cubicBezTo>
                  <a:cubicBezTo>
                    <a:pt x="215" y="233"/>
                    <a:pt x="223" y="230"/>
                    <a:pt x="228" y="224"/>
                  </a:cubicBezTo>
                  <a:cubicBezTo>
                    <a:pt x="240" y="213"/>
                    <a:pt x="240" y="195"/>
                    <a:pt x="228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13" name="Rectangle 74"/>
          <p:cNvSpPr/>
          <p:nvPr/>
        </p:nvSpPr>
        <p:spPr>
          <a:xfrm>
            <a:off x="1357711" y="5285542"/>
            <a:ext cx="5279304" cy="301621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r>
              <a: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建议您在展示时采用微软雅黑字体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Condensed Light" charset="0"/>
            </a:endParaRPr>
          </a:p>
        </p:txBody>
      </p:sp>
      <p:sp>
        <p:nvSpPr>
          <p:cNvPr id="114" name="Rectangle 74"/>
          <p:cNvSpPr/>
          <p:nvPr/>
        </p:nvSpPr>
        <p:spPr>
          <a:xfrm>
            <a:off x="1357711" y="4854350"/>
            <a:ext cx="5279304" cy="301621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r>
              <a: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建议您在展示时采用微软雅黑字体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Condensed Light" charset="0"/>
            </a:endParaRPr>
          </a:p>
        </p:txBody>
      </p:sp>
      <p:grpSp>
        <p:nvGrpSpPr>
          <p:cNvPr id="115" name="组合 114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116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17" name="组合 116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120" name="矩形 119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1" name="矩形 120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6"/>
          <p:cNvSpPr>
            <a:spLocks noChangeArrowheads="1"/>
          </p:cNvSpPr>
          <p:nvPr/>
        </p:nvSpPr>
        <p:spPr bwMode="auto">
          <a:xfrm rot="19397468">
            <a:off x="4801121" y="2250210"/>
            <a:ext cx="1730288" cy="1755045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91433" tIns="45716" rIns="91433" bIns="45716" anchor="ctr"/>
          <a:lstStyle/>
          <a:p>
            <a:endParaRPr lang="en-US" sz="605">
              <a:solidFill>
                <a:prstClr val="black"/>
              </a:solidFill>
            </a:endParaRPr>
          </a:p>
        </p:txBody>
      </p:sp>
      <p:sp>
        <p:nvSpPr>
          <p:cNvPr id="9" name="Freeform 3"/>
          <p:cNvSpPr>
            <a:spLocks noChangeArrowheads="1"/>
          </p:cNvSpPr>
          <p:nvPr/>
        </p:nvSpPr>
        <p:spPr bwMode="auto">
          <a:xfrm rot="3202081">
            <a:off x="6022405" y="2659029"/>
            <a:ext cx="1730063" cy="1755273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006BB7"/>
          </a:solidFill>
          <a:ln>
            <a:noFill/>
          </a:ln>
          <a:effectLst/>
        </p:spPr>
        <p:txBody>
          <a:bodyPr wrap="none" lIns="91433" tIns="45716" rIns="91433" bIns="45716" anchor="ctr"/>
          <a:lstStyle/>
          <a:p>
            <a:endParaRPr lang="en-US" sz="605">
              <a:solidFill>
                <a:prstClr val="black"/>
              </a:solidFill>
            </a:endParaRPr>
          </a:p>
        </p:txBody>
      </p:sp>
      <p:sp>
        <p:nvSpPr>
          <p:cNvPr id="10" name="Freeform 3"/>
          <p:cNvSpPr>
            <a:spLocks noChangeArrowheads="1"/>
          </p:cNvSpPr>
          <p:nvPr/>
        </p:nvSpPr>
        <p:spPr bwMode="auto">
          <a:xfrm rot="8579122">
            <a:off x="5610507" y="3882123"/>
            <a:ext cx="1730288" cy="1755045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91433" tIns="45716" rIns="91433" bIns="45716" anchor="ctr"/>
          <a:lstStyle/>
          <a:p>
            <a:endParaRPr lang="en-US" sz="605">
              <a:solidFill>
                <a:prstClr val="black"/>
              </a:solidFill>
            </a:endParaRPr>
          </a:p>
        </p:txBody>
      </p:sp>
      <p:sp>
        <p:nvSpPr>
          <p:cNvPr id="11" name="Freeform 3"/>
          <p:cNvSpPr>
            <a:spLocks noChangeArrowheads="1"/>
          </p:cNvSpPr>
          <p:nvPr/>
        </p:nvSpPr>
        <p:spPr bwMode="auto">
          <a:xfrm rot="13978264">
            <a:off x="4390090" y="3481661"/>
            <a:ext cx="1730063" cy="1755273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006BB7"/>
          </a:solidFill>
          <a:ln>
            <a:noFill/>
          </a:ln>
          <a:effectLst/>
        </p:spPr>
        <p:txBody>
          <a:bodyPr wrap="none" lIns="91433" tIns="45716" rIns="91433" bIns="45716" anchor="ctr"/>
          <a:lstStyle/>
          <a:p>
            <a:endParaRPr lang="en-US" sz="605">
              <a:solidFill>
                <a:prstClr val="black"/>
              </a:solidFill>
            </a:endParaRPr>
          </a:p>
        </p:txBody>
      </p:sp>
      <p:sp>
        <p:nvSpPr>
          <p:cNvPr id="12" name="TextBox 70"/>
          <p:cNvSpPr txBox="1"/>
          <p:nvPr/>
        </p:nvSpPr>
        <p:spPr>
          <a:xfrm>
            <a:off x="5086962" y="2485463"/>
            <a:ext cx="1094015" cy="1015632"/>
          </a:xfrm>
          <a:prstGeom prst="rect">
            <a:avLst/>
          </a:prstGeom>
          <a:noFill/>
        </p:spPr>
        <p:txBody>
          <a:bodyPr wrap="square" lIns="91413" tIns="45705" rIns="91413" bIns="45705" rtlCol="0">
            <a:spAutoFit/>
          </a:bodyPr>
          <a:lstStyle/>
          <a:p>
            <a:pPr algn="ctr"/>
            <a:r>
              <a:rPr lang="en-US" sz="6000" b="1" dirty="0">
                <a:solidFill>
                  <a:prstClr val="white"/>
                </a:solidFill>
                <a:cs typeface="Lato Black" panose="020F0A02020204030203" pitchFamily="34" charset="0"/>
              </a:rPr>
              <a:t>S</a:t>
            </a:r>
            <a:endParaRPr lang="ru-RU" sz="6000" b="1" dirty="0">
              <a:solidFill>
                <a:prstClr val="white"/>
              </a:solidFill>
              <a:cs typeface="Lato Black" panose="020F0A02020204030203" pitchFamily="34" charset="0"/>
            </a:endParaRPr>
          </a:p>
        </p:txBody>
      </p:sp>
      <p:sp>
        <p:nvSpPr>
          <p:cNvPr id="13" name="TextBox 71"/>
          <p:cNvSpPr txBox="1"/>
          <p:nvPr/>
        </p:nvSpPr>
        <p:spPr>
          <a:xfrm>
            <a:off x="5915748" y="4296502"/>
            <a:ext cx="1094015" cy="1015632"/>
          </a:xfrm>
          <a:prstGeom prst="rect">
            <a:avLst/>
          </a:prstGeom>
          <a:noFill/>
        </p:spPr>
        <p:txBody>
          <a:bodyPr wrap="square" lIns="91413" tIns="45705" rIns="91413" bIns="45705" rtlCol="0">
            <a:spAutoFit/>
          </a:bodyPr>
          <a:lstStyle/>
          <a:p>
            <a:pPr algn="ctr"/>
            <a:r>
              <a:rPr lang="id-ID" sz="6000" b="1">
                <a:solidFill>
                  <a:prstClr val="white"/>
                </a:solidFill>
                <a:cs typeface="Lato Black" panose="020F0A02020204030203" pitchFamily="34" charset="0"/>
              </a:rPr>
              <a:t>O</a:t>
            </a:r>
            <a:endParaRPr lang="ru-RU" sz="6000" b="1" dirty="0">
              <a:solidFill>
                <a:prstClr val="white"/>
              </a:solidFill>
              <a:cs typeface="Lato Black" panose="020F0A02020204030203" pitchFamily="34" charset="0"/>
            </a:endParaRPr>
          </a:p>
        </p:txBody>
      </p:sp>
      <p:sp>
        <p:nvSpPr>
          <p:cNvPr id="14" name="TextBox 72"/>
          <p:cNvSpPr txBox="1"/>
          <p:nvPr/>
        </p:nvSpPr>
        <p:spPr>
          <a:xfrm>
            <a:off x="6449886" y="2954257"/>
            <a:ext cx="1094015" cy="1015632"/>
          </a:xfrm>
          <a:prstGeom prst="rect">
            <a:avLst/>
          </a:prstGeom>
          <a:noFill/>
        </p:spPr>
        <p:txBody>
          <a:bodyPr wrap="square" lIns="91413" tIns="45705" rIns="91413" bIns="45705" rtlCol="0">
            <a:spAutoFit/>
          </a:bodyPr>
          <a:lstStyle/>
          <a:p>
            <a:pPr algn="ctr"/>
            <a:r>
              <a:rPr lang="en-US" sz="6000" b="1" dirty="0">
                <a:solidFill>
                  <a:prstClr val="white"/>
                </a:solidFill>
                <a:cs typeface="Lato Black" panose="020F0A02020204030203" pitchFamily="34" charset="0"/>
              </a:rPr>
              <a:t>W</a:t>
            </a:r>
            <a:endParaRPr lang="ru-RU" sz="6000" b="1" dirty="0">
              <a:solidFill>
                <a:prstClr val="white"/>
              </a:solidFill>
              <a:cs typeface="Lato Black" panose="020F0A02020204030203" pitchFamily="34" charset="0"/>
            </a:endParaRPr>
          </a:p>
        </p:txBody>
      </p:sp>
      <p:sp>
        <p:nvSpPr>
          <p:cNvPr id="15" name="TextBox 73"/>
          <p:cNvSpPr txBox="1"/>
          <p:nvPr/>
        </p:nvSpPr>
        <p:spPr>
          <a:xfrm>
            <a:off x="4670896" y="3803072"/>
            <a:ext cx="1094015" cy="1015632"/>
          </a:xfrm>
          <a:prstGeom prst="rect">
            <a:avLst/>
          </a:prstGeom>
          <a:noFill/>
        </p:spPr>
        <p:txBody>
          <a:bodyPr wrap="square" lIns="91413" tIns="45705" rIns="91413" bIns="45705" rtlCol="0">
            <a:spAutoFit/>
          </a:bodyPr>
          <a:lstStyle/>
          <a:p>
            <a:pPr algn="ctr"/>
            <a:r>
              <a:rPr lang="id-ID" sz="6000" b="1">
                <a:solidFill>
                  <a:prstClr val="white"/>
                </a:solidFill>
                <a:cs typeface="Lato Black" panose="020F0A02020204030203" pitchFamily="34" charset="0"/>
              </a:rPr>
              <a:t>T</a:t>
            </a:r>
            <a:endParaRPr lang="ru-RU" sz="6000" b="1" dirty="0">
              <a:solidFill>
                <a:prstClr val="white"/>
              </a:solidFill>
              <a:cs typeface="Lato Black" panose="020F0A02020204030203" pitchFamily="34" charset="0"/>
            </a:endParaRPr>
          </a:p>
        </p:txBody>
      </p:sp>
      <p:cxnSp>
        <p:nvCxnSpPr>
          <p:cNvPr id="16" name="Straight Connector 75"/>
          <p:cNvCxnSpPr/>
          <p:nvPr/>
        </p:nvCxnSpPr>
        <p:spPr>
          <a:xfrm flipV="1">
            <a:off x="6729639" y="2577935"/>
            <a:ext cx="336177" cy="336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76"/>
          <p:cNvCxnSpPr/>
          <p:nvPr/>
        </p:nvCxnSpPr>
        <p:spPr>
          <a:xfrm>
            <a:off x="7065816" y="2577935"/>
            <a:ext cx="119678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78"/>
          <p:cNvCxnSpPr/>
          <p:nvPr/>
        </p:nvCxnSpPr>
        <p:spPr>
          <a:xfrm>
            <a:off x="6824699" y="4662191"/>
            <a:ext cx="336177" cy="336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79"/>
          <p:cNvCxnSpPr/>
          <p:nvPr/>
        </p:nvCxnSpPr>
        <p:spPr>
          <a:xfrm flipV="1">
            <a:off x="7160876" y="5007857"/>
            <a:ext cx="119678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81"/>
          <p:cNvCxnSpPr/>
          <p:nvPr/>
        </p:nvCxnSpPr>
        <p:spPr>
          <a:xfrm flipH="1" flipV="1">
            <a:off x="4985417" y="2605040"/>
            <a:ext cx="336177" cy="336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82"/>
          <p:cNvCxnSpPr/>
          <p:nvPr/>
        </p:nvCxnSpPr>
        <p:spPr>
          <a:xfrm flipH="1">
            <a:off x="3788629" y="2595549"/>
            <a:ext cx="119678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84"/>
          <p:cNvCxnSpPr/>
          <p:nvPr/>
        </p:nvCxnSpPr>
        <p:spPr>
          <a:xfrm flipH="1">
            <a:off x="4933928" y="4806543"/>
            <a:ext cx="336177" cy="336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85"/>
          <p:cNvCxnSpPr/>
          <p:nvPr/>
        </p:nvCxnSpPr>
        <p:spPr>
          <a:xfrm flipH="1" flipV="1">
            <a:off x="3723693" y="5142719"/>
            <a:ext cx="119678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3"/>
          <p:cNvSpPr txBox="1"/>
          <p:nvPr/>
        </p:nvSpPr>
        <p:spPr>
          <a:xfrm>
            <a:off x="2316222" y="2318829"/>
            <a:ext cx="1295287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1277510" y="2640830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2316222" y="4883819"/>
            <a:ext cx="1295287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1277510" y="5205820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8518309" y="4734098"/>
            <a:ext cx="1295287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8518309" y="5056099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518308" y="2318829"/>
            <a:ext cx="1295287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518308" y="2640830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33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83658" y="1627096"/>
            <a:ext cx="3469340" cy="3469340"/>
            <a:chOff x="787534" y="1122941"/>
            <a:chExt cx="3824808" cy="382480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948900" y="1284307"/>
              <a:ext cx="3502076" cy="3502076"/>
            </a:xfrm>
            <a:custGeom>
              <a:avLst/>
              <a:gdLst>
                <a:gd name="connsiteX0" fmla="*/ 1751038 w 3502076"/>
                <a:gd name="connsiteY0" fmla="*/ 0 h 3502076"/>
                <a:gd name="connsiteX1" fmla="*/ 3502076 w 3502076"/>
                <a:gd name="connsiteY1" fmla="*/ 1751038 h 3502076"/>
                <a:gd name="connsiteX2" fmla="*/ 1751038 w 3502076"/>
                <a:gd name="connsiteY2" fmla="*/ 3502076 h 3502076"/>
                <a:gd name="connsiteX3" fmla="*/ 0 w 3502076"/>
                <a:gd name="connsiteY3" fmla="*/ 1751038 h 3502076"/>
                <a:gd name="connsiteX4" fmla="*/ 1751038 w 3502076"/>
                <a:gd name="connsiteY4" fmla="*/ 0 h 350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2076" h="3502076">
                  <a:moveTo>
                    <a:pt x="1751038" y="0"/>
                  </a:moveTo>
                  <a:cubicBezTo>
                    <a:pt x="2718110" y="0"/>
                    <a:pt x="3502076" y="783966"/>
                    <a:pt x="3502076" y="1751038"/>
                  </a:cubicBezTo>
                  <a:cubicBezTo>
                    <a:pt x="3502076" y="2718110"/>
                    <a:pt x="2718110" y="3502076"/>
                    <a:pt x="1751038" y="3502076"/>
                  </a:cubicBezTo>
                  <a:cubicBezTo>
                    <a:pt x="783966" y="3502076"/>
                    <a:pt x="0" y="2718110"/>
                    <a:pt x="0" y="1751038"/>
                  </a:cubicBezTo>
                  <a:cubicBezTo>
                    <a:pt x="0" y="783966"/>
                    <a:pt x="783966" y="0"/>
                    <a:pt x="1751038" y="0"/>
                  </a:cubicBezTo>
                  <a:close/>
                </a:path>
              </a:pathLst>
            </a:custGeom>
          </p:spPr>
        </p:pic>
        <p:grpSp>
          <p:nvGrpSpPr>
            <p:cNvPr id="2" name="组合 1"/>
            <p:cNvGrpSpPr/>
            <p:nvPr/>
          </p:nvGrpSpPr>
          <p:grpSpPr>
            <a:xfrm>
              <a:off x="787534" y="1122941"/>
              <a:ext cx="3824808" cy="3824808"/>
              <a:chOff x="1501983" y="1600517"/>
              <a:chExt cx="2224197" cy="2224198"/>
            </a:xfrm>
          </p:grpSpPr>
          <p:sp>
            <p:nvSpPr>
              <p:cNvPr id="3" name="任意多边形 2"/>
              <p:cNvSpPr/>
              <p:nvPr/>
            </p:nvSpPr>
            <p:spPr>
              <a:xfrm>
                <a:off x="1501983" y="1600517"/>
                <a:ext cx="1675273" cy="2019213"/>
              </a:xfrm>
              <a:custGeom>
                <a:avLst/>
                <a:gdLst>
                  <a:gd name="connsiteX0" fmla="*/ 1112099 w 1675273"/>
                  <a:gd name="connsiteY0" fmla="*/ 0 h 2019213"/>
                  <a:gd name="connsiteX1" fmla="*/ 1642191 w 1675273"/>
                  <a:gd name="connsiteY1" fmla="*/ 134224 h 2019213"/>
                  <a:gd name="connsiteX2" fmla="*/ 1675273 w 1675273"/>
                  <a:gd name="connsiteY2" fmla="*/ 154322 h 2019213"/>
                  <a:gd name="connsiteX3" fmla="*/ 1640529 w 1675273"/>
                  <a:gd name="connsiteY3" fmla="*/ 208087 h 2019213"/>
                  <a:gd name="connsiteX4" fmla="*/ 1611659 w 1675273"/>
                  <a:gd name="connsiteY4" fmla="*/ 190548 h 2019213"/>
                  <a:gd name="connsiteX5" fmla="*/ 1112099 w 1675273"/>
                  <a:gd name="connsiteY5" fmla="*/ 64055 h 2019213"/>
                  <a:gd name="connsiteX6" fmla="*/ 64055 w 1675273"/>
                  <a:gd name="connsiteY6" fmla="*/ 1112099 h 2019213"/>
                  <a:gd name="connsiteX7" fmla="*/ 445446 w 1675273"/>
                  <a:gd name="connsiteY7" fmla="*/ 1920821 h 2019213"/>
                  <a:gd name="connsiteX8" fmla="*/ 504988 w 1675273"/>
                  <a:gd name="connsiteY8" fmla="*/ 1965346 h 2019213"/>
                  <a:gd name="connsiteX9" fmla="*/ 470179 w 1675273"/>
                  <a:gd name="connsiteY9" fmla="*/ 2019213 h 2019213"/>
                  <a:gd name="connsiteX10" fmla="*/ 404701 w 1675273"/>
                  <a:gd name="connsiteY10" fmla="*/ 1970249 h 2019213"/>
                  <a:gd name="connsiteX11" fmla="*/ 0 w 1675273"/>
                  <a:gd name="connsiteY11" fmla="*/ 1112099 h 2019213"/>
                  <a:gd name="connsiteX12" fmla="*/ 1112099 w 1675273"/>
                  <a:gd name="connsiteY12" fmla="*/ 0 h 2019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75273" h="2019213">
                    <a:moveTo>
                      <a:pt x="1112099" y="0"/>
                    </a:moveTo>
                    <a:cubicBezTo>
                      <a:pt x="1304035" y="0"/>
                      <a:pt x="1484614" y="48624"/>
                      <a:pt x="1642191" y="134224"/>
                    </a:cubicBezTo>
                    <a:lnTo>
                      <a:pt x="1675273" y="154322"/>
                    </a:lnTo>
                    <a:lnTo>
                      <a:pt x="1640529" y="208087"/>
                    </a:lnTo>
                    <a:lnTo>
                      <a:pt x="1611659" y="190548"/>
                    </a:lnTo>
                    <a:cubicBezTo>
                      <a:pt x="1463158" y="109878"/>
                      <a:pt x="1292980" y="64055"/>
                      <a:pt x="1112099" y="64055"/>
                    </a:cubicBezTo>
                    <a:cubicBezTo>
                      <a:pt x="533280" y="64055"/>
                      <a:pt x="64055" y="533280"/>
                      <a:pt x="64055" y="1112099"/>
                    </a:cubicBezTo>
                    <a:cubicBezTo>
                      <a:pt x="64055" y="1437685"/>
                      <a:pt x="212521" y="1728594"/>
                      <a:pt x="445446" y="1920821"/>
                    </a:cubicBezTo>
                    <a:lnTo>
                      <a:pt x="504988" y="1965346"/>
                    </a:lnTo>
                    <a:lnTo>
                      <a:pt x="470179" y="2019213"/>
                    </a:lnTo>
                    <a:lnTo>
                      <a:pt x="404701" y="1970249"/>
                    </a:lnTo>
                    <a:cubicBezTo>
                      <a:pt x="157540" y="1766273"/>
                      <a:pt x="0" y="1457584"/>
                      <a:pt x="0" y="1112099"/>
                    </a:cubicBezTo>
                    <a:cubicBezTo>
                      <a:pt x="0" y="497904"/>
                      <a:pt x="497904" y="0"/>
                      <a:pt x="1112099" y="0"/>
                    </a:cubicBezTo>
                    <a:close/>
                  </a:path>
                </a:pathLst>
              </a:custGeom>
              <a:solidFill>
                <a:srgbClr val="0089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任意多边形 3"/>
              <p:cNvSpPr/>
              <p:nvPr/>
            </p:nvSpPr>
            <p:spPr>
              <a:xfrm>
                <a:off x="2106088" y="1843338"/>
                <a:ext cx="1620092" cy="1981377"/>
              </a:xfrm>
              <a:custGeom>
                <a:avLst/>
                <a:gdLst>
                  <a:gd name="connsiteX0" fmla="*/ 1200510 w 1620092"/>
                  <a:gd name="connsiteY0" fmla="*/ 0 h 1981377"/>
                  <a:gd name="connsiteX1" fmla="*/ 1215391 w 1620092"/>
                  <a:gd name="connsiteY1" fmla="*/ 11128 h 1981377"/>
                  <a:gd name="connsiteX2" fmla="*/ 1620092 w 1620092"/>
                  <a:gd name="connsiteY2" fmla="*/ 869278 h 1981377"/>
                  <a:gd name="connsiteX3" fmla="*/ 507993 w 1620092"/>
                  <a:gd name="connsiteY3" fmla="*/ 1981377 h 1981377"/>
                  <a:gd name="connsiteX4" fmla="*/ 75114 w 1620092"/>
                  <a:gd name="connsiteY4" fmla="*/ 1893983 h 1981377"/>
                  <a:gd name="connsiteX5" fmla="*/ 0 w 1620092"/>
                  <a:gd name="connsiteY5" fmla="*/ 1857799 h 1981377"/>
                  <a:gd name="connsiteX6" fmla="*/ 35004 w 1620092"/>
                  <a:gd name="connsiteY6" fmla="*/ 1803629 h 1981377"/>
                  <a:gd name="connsiteX7" fmla="*/ 100047 w 1620092"/>
                  <a:gd name="connsiteY7" fmla="*/ 1834962 h 1981377"/>
                  <a:gd name="connsiteX8" fmla="*/ 507993 w 1620092"/>
                  <a:gd name="connsiteY8" fmla="*/ 1917322 h 1981377"/>
                  <a:gd name="connsiteX9" fmla="*/ 1556037 w 1620092"/>
                  <a:gd name="connsiteY9" fmla="*/ 869278 h 1981377"/>
                  <a:gd name="connsiteX10" fmla="*/ 1174646 w 1620092"/>
                  <a:gd name="connsiteY10" fmla="*/ 60556 h 1981377"/>
                  <a:gd name="connsiteX11" fmla="*/ 1165701 w 1620092"/>
                  <a:gd name="connsiteY11" fmla="*/ 53867 h 1981377"/>
                  <a:gd name="connsiteX12" fmla="*/ 1200510 w 1620092"/>
                  <a:gd name="connsiteY12" fmla="*/ 0 h 1981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20092" h="1981377">
                    <a:moveTo>
                      <a:pt x="1200510" y="0"/>
                    </a:moveTo>
                    <a:lnTo>
                      <a:pt x="1215391" y="11128"/>
                    </a:lnTo>
                    <a:cubicBezTo>
                      <a:pt x="1462552" y="215104"/>
                      <a:pt x="1620092" y="523793"/>
                      <a:pt x="1620092" y="869278"/>
                    </a:cubicBezTo>
                    <a:cubicBezTo>
                      <a:pt x="1620092" y="1483473"/>
                      <a:pt x="1122188" y="1981377"/>
                      <a:pt x="507993" y="1981377"/>
                    </a:cubicBezTo>
                    <a:cubicBezTo>
                      <a:pt x="354444" y="1981377"/>
                      <a:pt x="208164" y="1950258"/>
                      <a:pt x="75114" y="1893983"/>
                    </a:cubicBezTo>
                    <a:lnTo>
                      <a:pt x="0" y="1857799"/>
                    </a:lnTo>
                    <a:lnTo>
                      <a:pt x="35004" y="1803629"/>
                    </a:lnTo>
                    <a:lnTo>
                      <a:pt x="100047" y="1834962"/>
                    </a:lnTo>
                    <a:cubicBezTo>
                      <a:pt x="225433" y="1887996"/>
                      <a:pt x="363288" y="1917322"/>
                      <a:pt x="507993" y="1917322"/>
                    </a:cubicBezTo>
                    <a:cubicBezTo>
                      <a:pt x="1086812" y="1917322"/>
                      <a:pt x="1556037" y="1448097"/>
                      <a:pt x="1556037" y="869278"/>
                    </a:cubicBezTo>
                    <a:cubicBezTo>
                      <a:pt x="1556037" y="543692"/>
                      <a:pt x="1407571" y="252783"/>
                      <a:pt x="1174646" y="60556"/>
                    </a:cubicBezTo>
                    <a:lnTo>
                      <a:pt x="1165701" y="53867"/>
                    </a:lnTo>
                    <a:lnTo>
                      <a:pt x="1200510" y="0"/>
                    </a:lnTo>
                    <a:close/>
                  </a:path>
                </a:pathLst>
              </a:custGeom>
              <a:solidFill>
                <a:srgbClr val="0089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9" name="圆角矩形 8"/>
          <p:cNvSpPr/>
          <p:nvPr/>
        </p:nvSpPr>
        <p:spPr>
          <a:xfrm>
            <a:off x="5231817" y="3342504"/>
            <a:ext cx="5229995" cy="784036"/>
          </a:xfrm>
          <a:prstGeom prst="roundRect">
            <a:avLst/>
          </a:pr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" name="TextBox 83"/>
          <p:cNvSpPr txBox="1"/>
          <p:nvPr/>
        </p:nvSpPr>
        <p:spPr>
          <a:xfrm>
            <a:off x="5597946" y="3349802"/>
            <a:ext cx="4497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论文框架与内容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231817" y="2066747"/>
            <a:ext cx="13841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solidFill>
                  <a:srgbClr val="0089B0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03</a:t>
            </a:r>
            <a:endParaRPr lang="zh-CN" altLang="en-US" sz="8800" dirty="0">
              <a:solidFill>
                <a:srgbClr val="0089B0"/>
              </a:soli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5231817" y="4361198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4EABE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4EABE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615953" y="2374524"/>
            <a:ext cx="3182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gradFill>
                  <a:gsLst>
                    <a:gs pos="0">
                      <a:srgbClr val="5B9BD5">
                        <a:lumMod val="5000"/>
                        <a:lumOff val="95000"/>
                      </a:srgb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PART THREE</a:t>
            </a:r>
            <a:endParaRPr lang="zh-CN" altLang="en-US" sz="4800" dirty="0">
              <a:gradFill>
                <a:gsLst>
                  <a:gs pos="0">
                    <a:srgbClr val="5B9BD5">
                      <a:lumMod val="5000"/>
                      <a:lumOff val="95000"/>
                    </a:srgbClr>
                  </a:gs>
                  <a:gs pos="22000">
                    <a:srgbClr val="4FA8DB"/>
                  </a:gs>
                  <a:gs pos="83000">
                    <a:srgbClr val="4DAFE8"/>
                  </a:gs>
                  <a:gs pos="100000">
                    <a:srgbClr val="1B4DAB"/>
                  </a:gs>
                </a:gsLst>
                <a:lin ang="5400000" scaled="1"/>
              </a:gra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385427" y="2078917"/>
            <a:ext cx="2436618" cy="2396330"/>
          </a:xfrm>
          <a:custGeom>
            <a:avLst/>
            <a:gdLst>
              <a:gd name="connsiteX0" fmla="*/ 1656184 w 3312368"/>
              <a:gd name="connsiteY0" fmla="*/ 0 h 3257600"/>
              <a:gd name="connsiteX1" fmla="*/ 3312368 w 3312368"/>
              <a:gd name="connsiteY1" fmla="*/ 1628800 h 3257600"/>
              <a:gd name="connsiteX2" fmla="*/ 1656184 w 3312368"/>
              <a:gd name="connsiteY2" fmla="*/ 3257600 h 3257600"/>
              <a:gd name="connsiteX3" fmla="*/ 0 w 3312368"/>
              <a:gd name="connsiteY3" fmla="*/ 1628800 h 3257600"/>
              <a:gd name="connsiteX4" fmla="*/ 1656184 w 3312368"/>
              <a:gd name="connsiteY4" fmla="*/ 0 h 32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2368" h="3257600">
                <a:moveTo>
                  <a:pt x="1656184" y="0"/>
                </a:moveTo>
                <a:cubicBezTo>
                  <a:pt x="2570869" y="0"/>
                  <a:pt x="3312368" y="729239"/>
                  <a:pt x="3312368" y="1628800"/>
                </a:cubicBezTo>
                <a:cubicBezTo>
                  <a:pt x="3312368" y="2528361"/>
                  <a:pt x="2570869" y="3257600"/>
                  <a:pt x="1656184" y="3257600"/>
                </a:cubicBezTo>
                <a:cubicBezTo>
                  <a:pt x="741499" y="3257600"/>
                  <a:pt x="0" y="2528361"/>
                  <a:pt x="0" y="1628800"/>
                </a:cubicBezTo>
                <a:cubicBezTo>
                  <a:pt x="0" y="729239"/>
                  <a:pt x="741499" y="0"/>
                  <a:pt x="1656184" y="0"/>
                </a:cubicBezTo>
                <a:close/>
              </a:path>
            </a:pathLst>
          </a:custGeom>
        </p:spPr>
      </p:pic>
      <p:sp>
        <p:nvSpPr>
          <p:cNvPr id="9" name="TextBox 13"/>
          <p:cNvSpPr txBox="1"/>
          <p:nvPr/>
        </p:nvSpPr>
        <p:spPr>
          <a:xfrm>
            <a:off x="1434696" y="4672618"/>
            <a:ext cx="2338080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3"/>
          <p:cNvSpPr txBox="1"/>
          <p:nvPr/>
        </p:nvSpPr>
        <p:spPr>
          <a:xfrm>
            <a:off x="1438777" y="4958523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844703" y="2085487"/>
            <a:ext cx="2436618" cy="2396330"/>
          </a:xfrm>
          <a:custGeom>
            <a:avLst/>
            <a:gdLst>
              <a:gd name="connsiteX0" fmla="*/ 1656184 w 3312368"/>
              <a:gd name="connsiteY0" fmla="*/ 0 h 3257600"/>
              <a:gd name="connsiteX1" fmla="*/ 3312368 w 3312368"/>
              <a:gd name="connsiteY1" fmla="*/ 1628800 h 3257600"/>
              <a:gd name="connsiteX2" fmla="*/ 1656184 w 3312368"/>
              <a:gd name="connsiteY2" fmla="*/ 3257600 h 3257600"/>
              <a:gd name="connsiteX3" fmla="*/ 0 w 3312368"/>
              <a:gd name="connsiteY3" fmla="*/ 1628800 h 3257600"/>
              <a:gd name="connsiteX4" fmla="*/ 1656184 w 3312368"/>
              <a:gd name="connsiteY4" fmla="*/ 0 h 32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2368" h="3257600">
                <a:moveTo>
                  <a:pt x="1656184" y="0"/>
                </a:moveTo>
                <a:cubicBezTo>
                  <a:pt x="2570869" y="0"/>
                  <a:pt x="3312368" y="729239"/>
                  <a:pt x="3312368" y="1628800"/>
                </a:cubicBezTo>
                <a:cubicBezTo>
                  <a:pt x="3312368" y="2528361"/>
                  <a:pt x="2570869" y="3257600"/>
                  <a:pt x="1656184" y="3257600"/>
                </a:cubicBezTo>
                <a:cubicBezTo>
                  <a:pt x="741499" y="3257600"/>
                  <a:pt x="0" y="2528361"/>
                  <a:pt x="0" y="1628800"/>
                </a:cubicBezTo>
                <a:cubicBezTo>
                  <a:pt x="0" y="729239"/>
                  <a:pt x="741499" y="0"/>
                  <a:pt x="1656184" y="0"/>
                </a:cubicBezTo>
                <a:close/>
              </a:path>
            </a:pathLst>
          </a:custGeom>
        </p:spPr>
      </p:pic>
      <p:sp>
        <p:nvSpPr>
          <p:cNvPr id="12" name="TextBox 13"/>
          <p:cNvSpPr txBox="1"/>
          <p:nvPr/>
        </p:nvSpPr>
        <p:spPr>
          <a:xfrm>
            <a:off x="4893972" y="4679188"/>
            <a:ext cx="2338080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898053" y="4965093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8303978" y="2078917"/>
            <a:ext cx="2502596" cy="2464340"/>
          </a:xfrm>
          <a:custGeom>
            <a:avLst/>
            <a:gdLst>
              <a:gd name="connsiteX0" fmla="*/ 1358583 w 3402060"/>
              <a:gd name="connsiteY0" fmla="*/ 0 h 3350053"/>
              <a:gd name="connsiteX1" fmla="*/ 2043477 w 3402060"/>
              <a:gd name="connsiteY1" fmla="*/ 0 h 3350053"/>
              <a:gd name="connsiteX2" fmla="*/ 2043847 w 3402060"/>
              <a:gd name="connsiteY2" fmla="*/ 56 h 3350053"/>
              <a:gd name="connsiteX3" fmla="*/ 3402060 w 3402060"/>
              <a:gd name="connsiteY3" fmla="*/ 1657865 h 3350053"/>
              <a:gd name="connsiteX4" fmla="*/ 1701030 w 3402060"/>
              <a:gd name="connsiteY4" fmla="*/ 3350053 h 3350053"/>
              <a:gd name="connsiteX5" fmla="*/ 0 w 3402060"/>
              <a:gd name="connsiteY5" fmla="*/ 1657865 h 3350053"/>
              <a:gd name="connsiteX6" fmla="*/ 1358213 w 3402060"/>
              <a:gd name="connsiteY6" fmla="*/ 56 h 3350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2060" h="3350053">
                <a:moveTo>
                  <a:pt x="1358583" y="0"/>
                </a:moveTo>
                <a:lnTo>
                  <a:pt x="2043477" y="0"/>
                </a:lnTo>
                <a:lnTo>
                  <a:pt x="2043847" y="56"/>
                </a:lnTo>
                <a:cubicBezTo>
                  <a:pt x="2818978" y="157846"/>
                  <a:pt x="3402060" y="840116"/>
                  <a:pt x="3402060" y="1657865"/>
                </a:cubicBezTo>
                <a:cubicBezTo>
                  <a:pt x="3402060" y="2592435"/>
                  <a:pt x="2640483" y="3350053"/>
                  <a:pt x="1701030" y="3350053"/>
                </a:cubicBezTo>
                <a:cubicBezTo>
                  <a:pt x="761577" y="3350053"/>
                  <a:pt x="0" y="2592435"/>
                  <a:pt x="0" y="1657865"/>
                </a:cubicBezTo>
                <a:cubicBezTo>
                  <a:pt x="0" y="840116"/>
                  <a:pt x="583083" y="157846"/>
                  <a:pt x="1358213" y="56"/>
                </a:cubicBezTo>
                <a:close/>
              </a:path>
            </a:pathLst>
          </a:custGeom>
        </p:spPr>
      </p:pic>
      <p:sp>
        <p:nvSpPr>
          <p:cNvPr id="15" name="TextBox 13"/>
          <p:cNvSpPr txBox="1"/>
          <p:nvPr/>
        </p:nvSpPr>
        <p:spPr>
          <a:xfrm>
            <a:off x="8386236" y="4660024"/>
            <a:ext cx="2338080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8390317" y="4945929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18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4"/>
          <p:cNvSpPr/>
          <p:nvPr/>
        </p:nvSpPr>
        <p:spPr>
          <a:xfrm>
            <a:off x="973406" y="2236197"/>
            <a:ext cx="2807368" cy="280736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Roboto Condensed Light" charset="0"/>
            </a:endParaRPr>
          </a:p>
        </p:txBody>
      </p:sp>
      <p:sp>
        <p:nvSpPr>
          <p:cNvPr id="9" name="Oval 15"/>
          <p:cNvSpPr/>
          <p:nvPr/>
        </p:nvSpPr>
        <p:spPr>
          <a:xfrm>
            <a:off x="1287220" y="2258571"/>
            <a:ext cx="513807" cy="513808"/>
          </a:xfrm>
          <a:prstGeom prst="ellipse">
            <a:avLst/>
          </a:prstGeom>
          <a:solidFill>
            <a:srgbClr val="006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Roboto Condensed Light" charset="0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1291165" y="2361590"/>
            <a:ext cx="520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Roboto Condensed Light" charset="0"/>
              </a:rPr>
              <a:t>01</a:t>
            </a:r>
          </a:p>
        </p:txBody>
      </p:sp>
      <p:sp>
        <p:nvSpPr>
          <p:cNvPr id="11" name="Oval 47"/>
          <p:cNvSpPr/>
          <p:nvPr/>
        </p:nvSpPr>
        <p:spPr>
          <a:xfrm>
            <a:off x="3472348" y="2245791"/>
            <a:ext cx="2807368" cy="2807368"/>
          </a:xfrm>
          <a:prstGeom prst="ellipse">
            <a:avLst/>
          </a:prstGeom>
          <a:solidFill>
            <a:srgbClr val="006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Roboto Condensed Light" charset="0"/>
            </a:endParaRPr>
          </a:p>
        </p:txBody>
      </p:sp>
      <p:sp>
        <p:nvSpPr>
          <p:cNvPr id="12" name="Oval 48"/>
          <p:cNvSpPr/>
          <p:nvPr/>
        </p:nvSpPr>
        <p:spPr>
          <a:xfrm>
            <a:off x="3786166" y="2258571"/>
            <a:ext cx="513808" cy="5138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Roboto Condensed Light" charset="0"/>
            </a:endParaRPr>
          </a:p>
        </p:txBody>
      </p:sp>
      <p:sp>
        <p:nvSpPr>
          <p:cNvPr id="13" name="TextBox 49"/>
          <p:cNvSpPr txBox="1"/>
          <p:nvPr/>
        </p:nvSpPr>
        <p:spPr>
          <a:xfrm>
            <a:off x="3790113" y="2361587"/>
            <a:ext cx="520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Roboto Condensed Light" charset="0"/>
              </a:rPr>
              <a:t>02</a:t>
            </a:r>
          </a:p>
        </p:txBody>
      </p:sp>
      <p:sp>
        <p:nvSpPr>
          <p:cNvPr id="14" name="Oval 51"/>
          <p:cNvSpPr/>
          <p:nvPr/>
        </p:nvSpPr>
        <p:spPr>
          <a:xfrm>
            <a:off x="5971290" y="2245791"/>
            <a:ext cx="2807368" cy="280736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Roboto Condensed Light" charset="0"/>
            </a:endParaRPr>
          </a:p>
        </p:txBody>
      </p:sp>
      <p:sp>
        <p:nvSpPr>
          <p:cNvPr id="15" name="Oval 52"/>
          <p:cNvSpPr/>
          <p:nvPr/>
        </p:nvSpPr>
        <p:spPr>
          <a:xfrm>
            <a:off x="6285104" y="2258571"/>
            <a:ext cx="513807" cy="513808"/>
          </a:xfrm>
          <a:prstGeom prst="ellipse">
            <a:avLst/>
          </a:prstGeom>
          <a:solidFill>
            <a:srgbClr val="006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Roboto Condensed Light" charset="0"/>
            </a:endParaRPr>
          </a:p>
        </p:txBody>
      </p:sp>
      <p:sp>
        <p:nvSpPr>
          <p:cNvPr id="16" name="TextBox 53"/>
          <p:cNvSpPr txBox="1"/>
          <p:nvPr/>
        </p:nvSpPr>
        <p:spPr>
          <a:xfrm>
            <a:off x="6289049" y="2361590"/>
            <a:ext cx="520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Roboto Condensed Light" charset="0"/>
              </a:rPr>
              <a:t>03</a:t>
            </a:r>
          </a:p>
        </p:txBody>
      </p:sp>
      <p:sp>
        <p:nvSpPr>
          <p:cNvPr id="17" name="Oval 55"/>
          <p:cNvSpPr/>
          <p:nvPr/>
        </p:nvSpPr>
        <p:spPr>
          <a:xfrm>
            <a:off x="8470231" y="2245791"/>
            <a:ext cx="2807368" cy="2807368"/>
          </a:xfrm>
          <a:prstGeom prst="ellipse">
            <a:avLst/>
          </a:prstGeom>
          <a:solidFill>
            <a:srgbClr val="006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Roboto Condensed Light" charset="0"/>
            </a:endParaRPr>
          </a:p>
        </p:txBody>
      </p:sp>
      <p:sp>
        <p:nvSpPr>
          <p:cNvPr id="18" name="Oval 56"/>
          <p:cNvSpPr/>
          <p:nvPr/>
        </p:nvSpPr>
        <p:spPr>
          <a:xfrm>
            <a:off x="8784045" y="2258571"/>
            <a:ext cx="513807" cy="5138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Roboto Condensed Light" charset="0"/>
            </a:endParaRPr>
          </a:p>
        </p:txBody>
      </p:sp>
      <p:sp>
        <p:nvSpPr>
          <p:cNvPr id="19" name="TextBox 57"/>
          <p:cNvSpPr txBox="1"/>
          <p:nvPr/>
        </p:nvSpPr>
        <p:spPr>
          <a:xfrm>
            <a:off x="8787990" y="2361590"/>
            <a:ext cx="520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Roboto Condensed Light" charset="0"/>
              </a:rPr>
              <a:t>04</a:t>
            </a:r>
          </a:p>
        </p:txBody>
      </p:sp>
      <p:sp>
        <p:nvSpPr>
          <p:cNvPr id="20" name="TextBox 8"/>
          <p:cNvSpPr txBox="1"/>
          <p:nvPr/>
        </p:nvSpPr>
        <p:spPr>
          <a:xfrm>
            <a:off x="1620828" y="2964012"/>
            <a:ext cx="1456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620828" y="3438533"/>
            <a:ext cx="1512524" cy="103412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本模版所有图形线条及其相应素材均可自由编辑、改色、替换。</a:t>
            </a:r>
            <a:endParaRPr lang="en-US" altLang="zh-CN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4119770" y="2964012"/>
            <a:ext cx="1456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119770" y="3438533"/>
            <a:ext cx="1512524" cy="10122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本模版所有图形线条及其相应素材均可自由编辑、改色、替换。</a:t>
            </a:r>
            <a:endParaRPr lang="en-US" altLang="zh-CN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6618712" y="2964012"/>
            <a:ext cx="1456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618712" y="3438533"/>
            <a:ext cx="1512524" cy="10122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本模版所有图形线条及其相应素材均可自由编辑、改色、替换。</a:t>
            </a:r>
            <a:endParaRPr lang="en-US" altLang="zh-CN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9117653" y="2964012"/>
            <a:ext cx="1456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117653" y="3438533"/>
            <a:ext cx="1512524" cy="103412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本模版所有图形线条及其相应素材均可自由编辑、改色、替换。</a:t>
            </a:r>
            <a:endParaRPr lang="en-US" altLang="zh-CN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29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51"/>
          <p:cNvSpPr txBox="1">
            <a:spLocks noChangeArrowheads="1"/>
          </p:cNvSpPr>
          <p:nvPr/>
        </p:nvSpPr>
        <p:spPr bwMode="auto">
          <a:xfrm>
            <a:off x="2175146" y="2115295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点击添加标题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712403" y="2108038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692800" y="2403448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51"/>
          <p:cNvSpPr txBox="1">
            <a:spLocks noChangeArrowheads="1"/>
          </p:cNvSpPr>
          <p:nvPr/>
        </p:nvSpPr>
        <p:spPr bwMode="auto">
          <a:xfrm>
            <a:off x="2175146" y="4258889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点击添加标题</a:t>
            </a:r>
          </a:p>
        </p:txBody>
      </p:sp>
      <p:sp>
        <p:nvSpPr>
          <p:cNvPr id="12" name="文本框 51"/>
          <p:cNvSpPr txBox="1">
            <a:spLocks noChangeArrowheads="1"/>
          </p:cNvSpPr>
          <p:nvPr/>
        </p:nvSpPr>
        <p:spPr bwMode="auto">
          <a:xfrm>
            <a:off x="8712403" y="4251632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692800" y="4547042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88"/>
          <p:cNvSpPr/>
          <p:nvPr/>
        </p:nvSpPr>
        <p:spPr bwMode="auto">
          <a:xfrm>
            <a:off x="7319955" y="3693034"/>
            <a:ext cx="141477" cy="430144"/>
          </a:xfrm>
          <a:custGeom>
            <a:avLst/>
            <a:gdLst>
              <a:gd name="T0" fmla="*/ 0 w 53"/>
              <a:gd name="T1" fmla="*/ 905 h 908"/>
              <a:gd name="T2" fmla="*/ 28 w 53"/>
              <a:gd name="T3" fmla="*/ 908 h 908"/>
              <a:gd name="T4" fmla="*/ 53 w 53"/>
              <a:gd name="T5" fmla="*/ 905 h 908"/>
              <a:gd name="T6" fmla="*/ 53 w 53"/>
              <a:gd name="T7" fmla="*/ 6 h 908"/>
              <a:gd name="T8" fmla="*/ 25 w 53"/>
              <a:gd name="T9" fmla="*/ 0 h 908"/>
              <a:gd name="T10" fmla="*/ 0 w 53"/>
              <a:gd name="T11" fmla="*/ 6 h 908"/>
              <a:gd name="T12" fmla="*/ 0 w 53"/>
              <a:gd name="T13" fmla="*/ 905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" h="908">
                <a:moveTo>
                  <a:pt x="0" y="905"/>
                </a:moveTo>
                <a:cubicBezTo>
                  <a:pt x="0" y="905"/>
                  <a:pt x="12" y="908"/>
                  <a:pt x="28" y="908"/>
                </a:cubicBezTo>
                <a:cubicBezTo>
                  <a:pt x="43" y="908"/>
                  <a:pt x="53" y="905"/>
                  <a:pt x="53" y="905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6"/>
                  <a:pt x="42" y="0"/>
                  <a:pt x="25" y="0"/>
                </a:cubicBezTo>
                <a:cubicBezTo>
                  <a:pt x="9" y="0"/>
                  <a:pt x="0" y="6"/>
                  <a:pt x="0" y="6"/>
                </a:cubicBezTo>
                <a:lnTo>
                  <a:pt x="0" y="905"/>
                </a:lnTo>
                <a:close/>
              </a:path>
            </a:pathLst>
          </a:custGeom>
          <a:gradFill>
            <a:gsLst>
              <a:gs pos="0">
                <a:schemeClr val="bg2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5" name="Freeform 88"/>
          <p:cNvSpPr/>
          <p:nvPr/>
        </p:nvSpPr>
        <p:spPr bwMode="auto">
          <a:xfrm>
            <a:off x="4704245" y="3699315"/>
            <a:ext cx="141477" cy="430144"/>
          </a:xfrm>
          <a:custGeom>
            <a:avLst/>
            <a:gdLst>
              <a:gd name="T0" fmla="*/ 0 w 53"/>
              <a:gd name="T1" fmla="*/ 905 h 908"/>
              <a:gd name="T2" fmla="*/ 28 w 53"/>
              <a:gd name="T3" fmla="*/ 908 h 908"/>
              <a:gd name="T4" fmla="*/ 53 w 53"/>
              <a:gd name="T5" fmla="*/ 905 h 908"/>
              <a:gd name="T6" fmla="*/ 53 w 53"/>
              <a:gd name="T7" fmla="*/ 6 h 908"/>
              <a:gd name="T8" fmla="*/ 25 w 53"/>
              <a:gd name="T9" fmla="*/ 0 h 908"/>
              <a:gd name="T10" fmla="*/ 0 w 53"/>
              <a:gd name="T11" fmla="*/ 6 h 908"/>
              <a:gd name="T12" fmla="*/ 0 w 53"/>
              <a:gd name="T13" fmla="*/ 905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" h="908">
                <a:moveTo>
                  <a:pt x="0" y="905"/>
                </a:moveTo>
                <a:cubicBezTo>
                  <a:pt x="0" y="905"/>
                  <a:pt x="12" y="908"/>
                  <a:pt x="28" y="908"/>
                </a:cubicBezTo>
                <a:cubicBezTo>
                  <a:pt x="43" y="908"/>
                  <a:pt x="53" y="905"/>
                  <a:pt x="53" y="905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6"/>
                  <a:pt x="42" y="0"/>
                  <a:pt x="25" y="0"/>
                </a:cubicBezTo>
                <a:cubicBezTo>
                  <a:pt x="9" y="0"/>
                  <a:pt x="0" y="6"/>
                  <a:pt x="0" y="6"/>
                </a:cubicBezTo>
                <a:lnTo>
                  <a:pt x="0" y="905"/>
                </a:lnTo>
                <a:close/>
              </a:path>
            </a:pathLst>
          </a:custGeom>
          <a:gradFill>
            <a:gsLst>
              <a:gs pos="0">
                <a:schemeClr val="bg2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6" name="Freeform 88"/>
          <p:cNvSpPr/>
          <p:nvPr/>
        </p:nvSpPr>
        <p:spPr bwMode="auto">
          <a:xfrm>
            <a:off x="7319955" y="2611711"/>
            <a:ext cx="141477" cy="430144"/>
          </a:xfrm>
          <a:custGeom>
            <a:avLst/>
            <a:gdLst>
              <a:gd name="T0" fmla="*/ 0 w 53"/>
              <a:gd name="T1" fmla="*/ 905 h 908"/>
              <a:gd name="T2" fmla="*/ 28 w 53"/>
              <a:gd name="T3" fmla="*/ 908 h 908"/>
              <a:gd name="T4" fmla="*/ 53 w 53"/>
              <a:gd name="T5" fmla="*/ 905 h 908"/>
              <a:gd name="T6" fmla="*/ 53 w 53"/>
              <a:gd name="T7" fmla="*/ 6 h 908"/>
              <a:gd name="T8" fmla="*/ 25 w 53"/>
              <a:gd name="T9" fmla="*/ 0 h 908"/>
              <a:gd name="T10" fmla="*/ 0 w 53"/>
              <a:gd name="T11" fmla="*/ 6 h 908"/>
              <a:gd name="T12" fmla="*/ 0 w 53"/>
              <a:gd name="T13" fmla="*/ 905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" h="908">
                <a:moveTo>
                  <a:pt x="0" y="905"/>
                </a:moveTo>
                <a:cubicBezTo>
                  <a:pt x="0" y="905"/>
                  <a:pt x="12" y="908"/>
                  <a:pt x="28" y="908"/>
                </a:cubicBezTo>
                <a:cubicBezTo>
                  <a:pt x="43" y="908"/>
                  <a:pt x="53" y="905"/>
                  <a:pt x="53" y="905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6"/>
                  <a:pt x="42" y="0"/>
                  <a:pt x="25" y="0"/>
                </a:cubicBezTo>
                <a:cubicBezTo>
                  <a:pt x="9" y="0"/>
                  <a:pt x="0" y="6"/>
                  <a:pt x="0" y="6"/>
                </a:cubicBezTo>
                <a:lnTo>
                  <a:pt x="0" y="905"/>
                </a:lnTo>
                <a:close/>
              </a:path>
            </a:pathLst>
          </a:custGeom>
          <a:gradFill>
            <a:gsLst>
              <a:gs pos="0">
                <a:schemeClr val="bg2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7" name="Freeform 88"/>
          <p:cNvSpPr/>
          <p:nvPr/>
        </p:nvSpPr>
        <p:spPr bwMode="auto">
          <a:xfrm>
            <a:off x="4704245" y="2617992"/>
            <a:ext cx="141477" cy="430144"/>
          </a:xfrm>
          <a:custGeom>
            <a:avLst/>
            <a:gdLst>
              <a:gd name="T0" fmla="*/ 0 w 53"/>
              <a:gd name="T1" fmla="*/ 905 h 908"/>
              <a:gd name="T2" fmla="*/ 28 w 53"/>
              <a:gd name="T3" fmla="*/ 908 h 908"/>
              <a:gd name="T4" fmla="*/ 53 w 53"/>
              <a:gd name="T5" fmla="*/ 905 h 908"/>
              <a:gd name="T6" fmla="*/ 53 w 53"/>
              <a:gd name="T7" fmla="*/ 6 h 908"/>
              <a:gd name="T8" fmla="*/ 25 w 53"/>
              <a:gd name="T9" fmla="*/ 0 h 908"/>
              <a:gd name="T10" fmla="*/ 0 w 53"/>
              <a:gd name="T11" fmla="*/ 6 h 908"/>
              <a:gd name="T12" fmla="*/ 0 w 53"/>
              <a:gd name="T13" fmla="*/ 905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" h="908">
                <a:moveTo>
                  <a:pt x="0" y="905"/>
                </a:moveTo>
                <a:cubicBezTo>
                  <a:pt x="0" y="905"/>
                  <a:pt x="12" y="908"/>
                  <a:pt x="28" y="908"/>
                </a:cubicBezTo>
                <a:cubicBezTo>
                  <a:pt x="43" y="908"/>
                  <a:pt x="53" y="905"/>
                  <a:pt x="53" y="905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6"/>
                  <a:pt x="42" y="0"/>
                  <a:pt x="25" y="0"/>
                </a:cubicBezTo>
                <a:cubicBezTo>
                  <a:pt x="9" y="0"/>
                  <a:pt x="0" y="6"/>
                  <a:pt x="0" y="6"/>
                </a:cubicBezTo>
                <a:lnTo>
                  <a:pt x="0" y="905"/>
                </a:lnTo>
                <a:close/>
              </a:path>
            </a:pathLst>
          </a:custGeom>
          <a:gradFill>
            <a:gsLst>
              <a:gs pos="0">
                <a:schemeClr val="bg2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8" name="Rounded Rectangle 7"/>
          <p:cNvSpPr/>
          <p:nvPr/>
        </p:nvSpPr>
        <p:spPr bwMode="auto">
          <a:xfrm>
            <a:off x="3951368" y="3047851"/>
            <a:ext cx="1676400" cy="753816"/>
          </a:xfrm>
          <a:prstGeom prst="roundRect">
            <a:avLst>
              <a:gd name="adj" fmla="val 20046"/>
            </a:avLst>
          </a:pr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  <a:endParaRPr lang="en-AU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Rounded Rectangle 17"/>
          <p:cNvSpPr/>
          <p:nvPr/>
        </p:nvSpPr>
        <p:spPr bwMode="auto">
          <a:xfrm flipH="1">
            <a:off x="6530375" y="3015564"/>
            <a:ext cx="1676400" cy="753816"/>
          </a:xfrm>
          <a:prstGeom prst="roundRect">
            <a:avLst>
              <a:gd name="adj" fmla="val 20046"/>
            </a:avLst>
          </a:pr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  <a:endParaRPr lang="en-AU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Group 1"/>
          <p:cNvGrpSpPr/>
          <p:nvPr/>
        </p:nvGrpSpPr>
        <p:grpSpPr>
          <a:xfrm>
            <a:off x="3920113" y="1880184"/>
            <a:ext cx="4320000" cy="5110287"/>
            <a:chOff x="3943559" y="1938800"/>
            <a:chExt cx="4320000" cy="5110287"/>
          </a:xfrm>
        </p:grpSpPr>
        <p:sp>
          <p:nvSpPr>
            <p:cNvPr id="21" name="Freeform 88"/>
            <p:cNvSpPr/>
            <p:nvPr/>
          </p:nvSpPr>
          <p:spPr bwMode="auto">
            <a:xfrm rot="16200000">
              <a:off x="5989652" y="402701"/>
              <a:ext cx="227814" cy="4320000"/>
            </a:xfrm>
            <a:custGeom>
              <a:avLst/>
              <a:gdLst>
                <a:gd name="T0" fmla="*/ 0 w 53"/>
                <a:gd name="T1" fmla="*/ 905 h 908"/>
                <a:gd name="T2" fmla="*/ 28 w 53"/>
                <a:gd name="T3" fmla="*/ 908 h 908"/>
                <a:gd name="T4" fmla="*/ 53 w 53"/>
                <a:gd name="T5" fmla="*/ 905 h 908"/>
                <a:gd name="T6" fmla="*/ 53 w 53"/>
                <a:gd name="T7" fmla="*/ 6 h 908"/>
                <a:gd name="T8" fmla="*/ 25 w 53"/>
                <a:gd name="T9" fmla="*/ 0 h 908"/>
                <a:gd name="T10" fmla="*/ 0 w 53"/>
                <a:gd name="T11" fmla="*/ 6 h 908"/>
                <a:gd name="T12" fmla="*/ 0 w 53"/>
                <a:gd name="T13" fmla="*/ 905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908">
                  <a:moveTo>
                    <a:pt x="0" y="905"/>
                  </a:moveTo>
                  <a:cubicBezTo>
                    <a:pt x="0" y="905"/>
                    <a:pt x="12" y="908"/>
                    <a:pt x="28" y="908"/>
                  </a:cubicBezTo>
                  <a:cubicBezTo>
                    <a:pt x="43" y="908"/>
                    <a:pt x="53" y="905"/>
                    <a:pt x="53" y="905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42" y="0"/>
                    <a:pt x="25" y="0"/>
                  </a:cubicBezTo>
                  <a:cubicBezTo>
                    <a:pt x="9" y="0"/>
                    <a:pt x="0" y="6"/>
                    <a:pt x="0" y="6"/>
                  </a:cubicBezTo>
                  <a:lnTo>
                    <a:pt x="0" y="905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8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" name="Freeform 88"/>
            <p:cNvSpPr/>
            <p:nvPr/>
          </p:nvSpPr>
          <p:spPr bwMode="auto">
            <a:xfrm>
              <a:off x="5982750" y="1938800"/>
              <a:ext cx="227814" cy="5110287"/>
            </a:xfrm>
            <a:custGeom>
              <a:avLst/>
              <a:gdLst>
                <a:gd name="T0" fmla="*/ 0 w 53"/>
                <a:gd name="T1" fmla="*/ 905 h 908"/>
                <a:gd name="T2" fmla="*/ 28 w 53"/>
                <a:gd name="T3" fmla="*/ 908 h 908"/>
                <a:gd name="T4" fmla="*/ 53 w 53"/>
                <a:gd name="T5" fmla="*/ 905 h 908"/>
                <a:gd name="T6" fmla="*/ 53 w 53"/>
                <a:gd name="T7" fmla="*/ 6 h 908"/>
                <a:gd name="T8" fmla="*/ 25 w 53"/>
                <a:gd name="T9" fmla="*/ 0 h 908"/>
                <a:gd name="T10" fmla="*/ 0 w 53"/>
                <a:gd name="T11" fmla="*/ 6 h 908"/>
                <a:gd name="T12" fmla="*/ 0 w 53"/>
                <a:gd name="T13" fmla="*/ 905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908">
                  <a:moveTo>
                    <a:pt x="0" y="905"/>
                  </a:moveTo>
                  <a:cubicBezTo>
                    <a:pt x="0" y="905"/>
                    <a:pt x="12" y="908"/>
                    <a:pt x="28" y="908"/>
                  </a:cubicBezTo>
                  <a:cubicBezTo>
                    <a:pt x="43" y="908"/>
                    <a:pt x="53" y="905"/>
                    <a:pt x="53" y="905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42" y="0"/>
                    <a:pt x="25" y="0"/>
                  </a:cubicBezTo>
                  <a:cubicBezTo>
                    <a:pt x="9" y="0"/>
                    <a:pt x="0" y="6"/>
                    <a:pt x="0" y="6"/>
                  </a:cubicBezTo>
                  <a:lnTo>
                    <a:pt x="0" y="905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8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3" name="Freeform 89"/>
            <p:cNvSpPr/>
            <p:nvPr/>
          </p:nvSpPr>
          <p:spPr bwMode="auto">
            <a:xfrm>
              <a:off x="5944780" y="2259812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4" name="Freeform 88"/>
            <p:cNvSpPr/>
            <p:nvPr/>
          </p:nvSpPr>
          <p:spPr bwMode="auto">
            <a:xfrm>
              <a:off x="4626699" y="2414036"/>
              <a:ext cx="343463" cy="286302"/>
            </a:xfrm>
            <a:custGeom>
              <a:avLst/>
              <a:gdLst>
                <a:gd name="T0" fmla="*/ 0 w 53"/>
                <a:gd name="T1" fmla="*/ 905 h 908"/>
                <a:gd name="T2" fmla="*/ 28 w 53"/>
                <a:gd name="T3" fmla="*/ 908 h 908"/>
                <a:gd name="T4" fmla="*/ 53 w 53"/>
                <a:gd name="T5" fmla="*/ 905 h 908"/>
                <a:gd name="T6" fmla="*/ 53 w 53"/>
                <a:gd name="T7" fmla="*/ 6 h 908"/>
                <a:gd name="T8" fmla="*/ 25 w 53"/>
                <a:gd name="T9" fmla="*/ 0 h 908"/>
                <a:gd name="T10" fmla="*/ 0 w 53"/>
                <a:gd name="T11" fmla="*/ 6 h 908"/>
                <a:gd name="T12" fmla="*/ 0 w 53"/>
                <a:gd name="T13" fmla="*/ 905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908">
                  <a:moveTo>
                    <a:pt x="0" y="905"/>
                  </a:moveTo>
                  <a:cubicBezTo>
                    <a:pt x="0" y="905"/>
                    <a:pt x="12" y="908"/>
                    <a:pt x="28" y="908"/>
                  </a:cubicBezTo>
                  <a:cubicBezTo>
                    <a:pt x="43" y="908"/>
                    <a:pt x="53" y="905"/>
                    <a:pt x="53" y="905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42" y="0"/>
                    <a:pt x="25" y="0"/>
                  </a:cubicBezTo>
                  <a:cubicBezTo>
                    <a:pt x="9" y="0"/>
                    <a:pt x="0" y="6"/>
                    <a:pt x="0" y="6"/>
                  </a:cubicBezTo>
                  <a:lnTo>
                    <a:pt x="0" y="905"/>
                  </a:lnTo>
                  <a:close/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5" name="Freeform 88"/>
            <p:cNvSpPr/>
            <p:nvPr/>
          </p:nvSpPr>
          <p:spPr bwMode="auto">
            <a:xfrm>
              <a:off x="7236957" y="2414036"/>
              <a:ext cx="343463" cy="286302"/>
            </a:xfrm>
            <a:custGeom>
              <a:avLst/>
              <a:gdLst>
                <a:gd name="T0" fmla="*/ 0 w 53"/>
                <a:gd name="T1" fmla="*/ 905 h 908"/>
                <a:gd name="T2" fmla="*/ 28 w 53"/>
                <a:gd name="T3" fmla="*/ 908 h 908"/>
                <a:gd name="T4" fmla="*/ 53 w 53"/>
                <a:gd name="T5" fmla="*/ 905 h 908"/>
                <a:gd name="T6" fmla="*/ 53 w 53"/>
                <a:gd name="T7" fmla="*/ 6 h 908"/>
                <a:gd name="T8" fmla="*/ 25 w 53"/>
                <a:gd name="T9" fmla="*/ 0 h 908"/>
                <a:gd name="T10" fmla="*/ 0 w 53"/>
                <a:gd name="T11" fmla="*/ 6 h 908"/>
                <a:gd name="T12" fmla="*/ 0 w 53"/>
                <a:gd name="T13" fmla="*/ 905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908">
                  <a:moveTo>
                    <a:pt x="0" y="905"/>
                  </a:moveTo>
                  <a:cubicBezTo>
                    <a:pt x="0" y="905"/>
                    <a:pt x="12" y="908"/>
                    <a:pt x="28" y="908"/>
                  </a:cubicBezTo>
                  <a:cubicBezTo>
                    <a:pt x="43" y="908"/>
                    <a:pt x="53" y="905"/>
                    <a:pt x="53" y="905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42" y="0"/>
                    <a:pt x="25" y="0"/>
                  </a:cubicBezTo>
                  <a:cubicBezTo>
                    <a:pt x="9" y="0"/>
                    <a:pt x="0" y="6"/>
                    <a:pt x="0" y="6"/>
                  </a:cubicBezTo>
                  <a:lnTo>
                    <a:pt x="0" y="905"/>
                  </a:lnTo>
                  <a:close/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sp>
        <p:nvSpPr>
          <p:cNvPr id="26" name="Rounded Rectangle 51"/>
          <p:cNvSpPr/>
          <p:nvPr/>
        </p:nvSpPr>
        <p:spPr bwMode="auto">
          <a:xfrm>
            <a:off x="3963093" y="4103249"/>
            <a:ext cx="1676400" cy="753816"/>
          </a:xfrm>
          <a:prstGeom prst="roundRect">
            <a:avLst>
              <a:gd name="adj" fmla="val 20046"/>
            </a:avLst>
          </a:prstGeom>
          <a:solidFill>
            <a:srgbClr val="006BB7"/>
          </a:solidFill>
          <a:ln w="9525">
            <a:noFill/>
            <a:round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  <a:endParaRPr lang="en-AU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Rounded Rectangle 54"/>
          <p:cNvSpPr/>
          <p:nvPr/>
        </p:nvSpPr>
        <p:spPr bwMode="auto">
          <a:xfrm flipH="1">
            <a:off x="6530375" y="4117855"/>
            <a:ext cx="1676400" cy="753816"/>
          </a:xfrm>
          <a:prstGeom prst="roundRect">
            <a:avLst>
              <a:gd name="adj" fmla="val 20046"/>
            </a:avLst>
          </a:prstGeom>
          <a:solidFill>
            <a:srgbClr val="006BB7"/>
          </a:solidFill>
          <a:ln w="9525">
            <a:noFill/>
            <a:round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  <a:endParaRPr lang="en-AU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29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5"/>
          <p:cNvSpPr/>
          <p:nvPr/>
        </p:nvSpPr>
        <p:spPr bwMode="auto">
          <a:xfrm>
            <a:off x="5000625" y="2560638"/>
            <a:ext cx="1465263" cy="1524000"/>
          </a:xfrm>
          <a:custGeom>
            <a:avLst/>
            <a:gdLst>
              <a:gd name="T0" fmla="*/ 593 w 968"/>
              <a:gd name="T1" fmla="*/ 1008 h 1008"/>
              <a:gd name="T2" fmla="*/ 142 w 968"/>
              <a:gd name="T3" fmla="*/ 0 h 1008"/>
              <a:gd name="T4" fmla="*/ 671 w 968"/>
              <a:gd name="T5" fmla="*/ 957 h 1008"/>
              <a:gd name="T6" fmla="*/ 395 w 968"/>
              <a:gd name="T7" fmla="*/ 432 h 1008"/>
              <a:gd name="T8" fmla="*/ 593 w 968"/>
              <a:gd name="T9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8" h="1008">
                <a:moveTo>
                  <a:pt x="593" y="1008"/>
                </a:moveTo>
                <a:cubicBezTo>
                  <a:pt x="593" y="1008"/>
                  <a:pt x="0" y="806"/>
                  <a:pt x="142" y="0"/>
                </a:cubicBezTo>
                <a:cubicBezTo>
                  <a:pt x="142" y="0"/>
                  <a:pt x="968" y="186"/>
                  <a:pt x="671" y="957"/>
                </a:cubicBezTo>
                <a:cubicBezTo>
                  <a:pt x="671" y="957"/>
                  <a:pt x="434" y="615"/>
                  <a:pt x="395" y="432"/>
                </a:cubicBezTo>
                <a:cubicBezTo>
                  <a:pt x="395" y="432"/>
                  <a:pt x="449" y="854"/>
                  <a:pt x="593" y="10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9" name="Freeform 19"/>
          <p:cNvSpPr/>
          <p:nvPr/>
        </p:nvSpPr>
        <p:spPr bwMode="auto">
          <a:xfrm>
            <a:off x="5837238" y="2424113"/>
            <a:ext cx="1909762" cy="1803400"/>
          </a:xfrm>
          <a:custGeom>
            <a:avLst/>
            <a:gdLst>
              <a:gd name="T0" fmla="*/ 388 w 1261"/>
              <a:gd name="T1" fmla="*/ 1185 h 1191"/>
              <a:gd name="T2" fmla="*/ 659 w 1261"/>
              <a:gd name="T3" fmla="*/ 0 h 1191"/>
              <a:gd name="T4" fmla="*/ 490 w 1261"/>
              <a:gd name="T5" fmla="*/ 1191 h 1191"/>
              <a:gd name="T6" fmla="*/ 595 w 1261"/>
              <a:gd name="T7" fmla="*/ 547 h 1191"/>
              <a:gd name="T8" fmla="*/ 388 w 1261"/>
              <a:gd name="T9" fmla="*/ 1185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1" h="1191">
                <a:moveTo>
                  <a:pt x="388" y="1185"/>
                </a:moveTo>
                <a:cubicBezTo>
                  <a:pt x="388" y="1185"/>
                  <a:pt x="0" y="614"/>
                  <a:pt x="659" y="0"/>
                </a:cubicBezTo>
                <a:cubicBezTo>
                  <a:pt x="659" y="0"/>
                  <a:pt x="1261" y="709"/>
                  <a:pt x="490" y="1191"/>
                </a:cubicBezTo>
                <a:cubicBezTo>
                  <a:pt x="490" y="1191"/>
                  <a:pt x="508" y="734"/>
                  <a:pt x="595" y="547"/>
                </a:cubicBezTo>
                <a:cubicBezTo>
                  <a:pt x="595" y="547"/>
                  <a:pt x="363" y="953"/>
                  <a:pt x="388" y="11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Freeform 21"/>
          <p:cNvSpPr/>
          <p:nvPr/>
        </p:nvSpPr>
        <p:spPr bwMode="auto">
          <a:xfrm>
            <a:off x="6821488" y="3541713"/>
            <a:ext cx="1412875" cy="1384300"/>
          </a:xfrm>
          <a:custGeom>
            <a:avLst/>
            <a:gdLst>
              <a:gd name="T0" fmla="*/ 0 w 933"/>
              <a:gd name="T1" fmla="*/ 502 h 915"/>
              <a:gd name="T2" fmla="*/ 933 w 933"/>
              <a:gd name="T3" fmla="*/ 207 h 915"/>
              <a:gd name="T4" fmla="*/ 37 w 933"/>
              <a:gd name="T5" fmla="*/ 575 h 915"/>
              <a:gd name="T6" fmla="*/ 527 w 933"/>
              <a:gd name="T7" fmla="*/ 386 h 915"/>
              <a:gd name="T8" fmla="*/ 0 w 933"/>
              <a:gd name="T9" fmla="*/ 502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915">
                <a:moveTo>
                  <a:pt x="0" y="502"/>
                </a:moveTo>
                <a:cubicBezTo>
                  <a:pt x="0" y="502"/>
                  <a:pt x="238" y="0"/>
                  <a:pt x="933" y="207"/>
                </a:cubicBezTo>
                <a:cubicBezTo>
                  <a:pt x="933" y="207"/>
                  <a:pt x="686" y="915"/>
                  <a:pt x="37" y="575"/>
                </a:cubicBezTo>
                <a:cubicBezTo>
                  <a:pt x="37" y="575"/>
                  <a:pt x="362" y="402"/>
                  <a:pt x="527" y="386"/>
                </a:cubicBezTo>
                <a:cubicBezTo>
                  <a:pt x="527" y="386"/>
                  <a:pt x="151" y="390"/>
                  <a:pt x="0" y="5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Freeform 23"/>
          <p:cNvSpPr/>
          <p:nvPr/>
        </p:nvSpPr>
        <p:spPr bwMode="auto">
          <a:xfrm>
            <a:off x="4264025" y="3252788"/>
            <a:ext cx="1466850" cy="1549400"/>
          </a:xfrm>
          <a:custGeom>
            <a:avLst/>
            <a:gdLst>
              <a:gd name="T0" fmla="*/ 965 w 969"/>
              <a:gd name="T1" fmla="*/ 703 h 1025"/>
              <a:gd name="T2" fmla="*/ 0 w 969"/>
              <a:gd name="T3" fmla="*/ 498 h 1025"/>
              <a:gd name="T4" fmla="*/ 969 w 969"/>
              <a:gd name="T5" fmla="*/ 620 h 1025"/>
              <a:gd name="T6" fmla="*/ 445 w 969"/>
              <a:gd name="T7" fmla="*/ 543 h 1025"/>
              <a:gd name="T8" fmla="*/ 965 w 969"/>
              <a:gd name="T9" fmla="*/ 703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9" h="1025">
                <a:moveTo>
                  <a:pt x="965" y="703"/>
                </a:moveTo>
                <a:cubicBezTo>
                  <a:pt x="965" y="703"/>
                  <a:pt x="507" y="1025"/>
                  <a:pt x="0" y="498"/>
                </a:cubicBezTo>
                <a:cubicBezTo>
                  <a:pt x="0" y="498"/>
                  <a:pt x="568" y="0"/>
                  <a:pt x="969" y="620"/>
                </a:cubicBezTo>
                <a:cubicBezTo>
                  <a:pt x="969" y="620"/>
                  <a:pt x="598" y="611"/>
                  <a:pt x="445" y="543"/>
                </a:cubicBezTo>
                <a:cubicBezTo>
                  <a:pt x="445" y="543"/>
                  <a:pt x="777" y="726"/>
                  <a:pt x="965" y="7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任意多边形 41"/>
          <p:cNvSpPr/>
          <p:nvPr/>
        </p:nvSpPr>
        <p:spPr bwMode="auto">
          <a:xfrm>
            <a:off x="4659313" y="4083050"/>
            <a:ext cx="3313112" cy="1976438"/>
          </a:xfrm>
          <a:custGeom>
            <a:avLst/>
            <a:gdLst>
              <a:gd name="T0" fmla="*/ 1574296 w 3359497"/>
              <a:gd name="T1" fmla="*/ 628 h 2003589"/>
              <a:gd name="T2" fmla="*/ 1595556 w 3359497"/>
              <a:gd name="T3" fmla="*/ 4973 h 2003589"/>
              <a:gd name="T4" fmla="*/ 1779821 w 3359497"/>
              <a:gd name="T5" fmla="*/ 442585 h 2003589"/>
              <a:gd name="T6" fmla="*/ 1997868 w 3359497"/>
              <a:gd name="T7" fmla="*/ 284431 h 2003589"/>
              <a:gd name="T8" fmla="*/ 2114570 w 3359497"/>
              <a:gd name="T9" fmla="*/ 261399 h 2003589"/>
              <a:gd name="T10" fmla="*/ 1881167 w 3359497"/>
              <a:gd name="T11" fmla="*/ 804959 h 2003589"/>
              <a:gd name="T12" fmla="*/ 1884472 w 3359497"/>
              <a:gd name="T13" fmla="*/ 1543974 h 2003589"/>
              <a:gd name="T14" fmla="*/ 1898481 w 3359497"/>
              <a:gd name="T15" fmla="*/ 1633502 h 2003589"/>
              <a:gd name="T16" fmla="*/ 1979526 w 3359497"/>
              <a:gd name="T17" fmla="*/ 1635290 h 2003589"/>
              <a:gd name="T18" fmla="*/ 3345357 w 3359497"/>
              <a:gd name="T19" fmla="*/ 1968505 h 2003589"/>
              <a:gd name="T20" fmla="*/ 3359497 w 3359497"/>
              <a:gd name="T21" fmla="*/ 2003589 h 2003589"/>
              <a:gd name="T22" fmla="*/ 3163083 w 3359497"/>
              <a:gd name="T23" fmla="*/ 1955758 h 2003589"/>
              <a:gd name="T24" fmla="*/ 1665118 w 3359497"/>
              <a:gd name="T25" fmla="*/ 1831089 h 2003589"/>
              <a:gd name="T26" fmla="*/ 167154 w 3359497"/>
              <a:gd name="T27" fmla="*/ 1955758 h 2003589"/>
              <a:gd name="T28" fmla="*/ 0 w 3359497"/>
              <a:gd name="T29" fmla="*/ 1996464 h 2003589"/>
              <a:gd name="T30" fmla="*/ 11267 w 3359497"/>
              <a:gd name="T31" fmla="*/ 1968505 h 2003589"/>
              <a:gd name="T32" fmla="*/ 1377098 w 3359497"/>
              <a:gd name="T33" fmla="*/ 1635290 h 2003589"/>
              <a:gd name="T34" fmla="*/ 1518108 w 3359497"/>
              <a:gd name="T35" fmla="*/ 1632178 h 2003589"/>
              <a:gd name="T36" fmla="*/ 1523101 w 3359497"/>
              <a:gd name="T37" fmla="*/ 1579067 h 2003589"/>
              <a:gd name="T38" fmla="*/ 1552561 w 3359497"/>
              <a:gd name="T39" fmla="*/ 993822 h 2003589"/>
              <a:gd name="T40" fmla="*/ 1217812 w 3359497"/>
              <a:gd name="T41" fmla="*/ 594598 h 2003589"/>
              <a:gd name="T42" fmla="*/ 1154854 w 3359497"/>
              <a:gd name="T43" fmla="*/ 454869 h 2003589"/>
              <a:gd name="T44" fmla="*/ 1363689 w 3359497"/>
              <a:gd name="T45" fmla="*/ 563888 h 2003589"/>
              <a:gd name="T46" fmla="*/ 1144106 w 3359497"/>
              <a:gd name="T47" fmla="*/ 312069 h 2003589"/>
              <a:gd name="T48" fmla="*/ 1148713 w 3359497"/>
              <a:gd name="T49" fmla="*/ 196909 h 2003589"/>
              <a:gd name="T50" fmla="*/ 1418968 w 3359497"/>
              <a:gd name="T51" fmla="*/ 444121 h 2003589"/>
              <a:gd name="T52" fmla="*/ 1256201 w 3359497"/>
              <a:gd name="T53" fmla="*/ 77141 h 2003589"/>
              <a:gd name="T54" fmla="*/ 1392864 w 3359497"/>
              <a:gd name="T55" fmla="*/ 180018 h 2003589"/>
              <a:gd name="T56" fmla="*/ 1577130 w 3359497"/>
              <a:gd name="T57" fmla="*/ 295179 h 2003589"/>
              <a:gd name="T58" fmla="*/ 1574296 w 3359497"/>
              <a:gd name="T59" fmla="*/ 628 h 2003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359497" h="2003589">
                <a:moveTo>
                  <a:pt x="1574296" y="628"/>
                </a:moveTo>
                <a:cubicBezTo>
                  <a:pt x="1580081" y="-929"/>
                  <a:pt x="1587111" y="367"/>
                  <a:pt x="1595556" y="4973"/>
                </a:cubicBezTo>
                <a:cubicBezTo>
                  <a:pt x="1663120" y="43360"/>
                  <a:pt x="1687689" y="424160"/>
                  <a:pt x="1779821" y="442585"/>
                </a:cubicBezTo>
                <a:cubicBezTo>
                  <a:pt x="1873489" y="462547"/>
                  <a:pt x="1973299" y="341244"/>
                  <a:pt x="1997868" y="284431"/>
                </a:cubicBezTo>
                <a:cubicBezTo>
                  <a:pt x="2022436" y="229153"/>
                  <a:pt x="2099214" y="199980"/>
                  <a:pt x="2114570" y="261399"/>
                </a:cubicBezTo>
                <a:cubicBezTo>
                  <a:pt x="2129925" y="321282"/>
                  <a:pt x="1977906" y="405734"/>
                  <a:pt x="1881167" y="804959"/>
                </a:cubicBezTo>
                <a:cubicBezTo>
                  <a:pt x="1828263" y="1024125"/>
                  <a:pt x="1852051" y="1320439"/>
                  <a:pt x="1884472" y="1543974"/>
                </a:cubicBezTo>
                <a:lnTo>
                  <a:pt x="1898481" y="1633502"/>
                </a:lnTo>
                <a:lnTo>
                  <a:pt x="1979526" y="1635290"/>
                </a:lnTo>
                <a:cubicBezTo>
                  <a:pt x="2663894" y="1665869"/>
                  <a:pt x="3206522" y="1798791"/>
                  <a:pt x="3345357" y="1968505"/>
                </a:cubicBezTo>
                <a:lnTo>
                  <a:pt x="3359497" y="2003589"/>
                </a:lnTo>
                <a:lnTo>
                  <a:pt x="3163083" y="1955758"/>
                </a:lnTo>
                <a:cubicBezTo>
                  <a:pt x="2779720" y="1878732"/>
                  <a:pt x="2250110" y="1831089"/>
                  <a:pt x="1665118" y="1831089"/>
                </a:cubicBezTo>
                <a:cubicBezTo>
                  <a:pt x="1080127" y="1831089"/>
                  <a:pt x="550516" y="1878732"/>
                  <a:pt x="167154" y="1955758"/>
                </a:cubicBezTo>
                <a:lnTo>
                  <a:pt x="0" y="1996464"/>
                </a:lnTo>
                <a:lnTo>
                  <a:pt x="11267" y="1968505"/>
                </a:lnTo>
                <a:cubicBezTo>
                  <a:pt x="150103" y="1798791"/>
                  <a:pt x="692731" y="1665869"/>
                  <a:pt x="1377098" y="1635290"/>
                </a:cubicBezTo>
                <a:lnTo>
                  <a:pt x="1518108" y="1632178"/>
                </a:lnTo>
                <a:lnTo>
                  <a:pt x="1523101" y="1579067"/>
                </a:lnTo>
                <a:cubicBezTo>
                  <a:pt x="1537508" y="1420976"/>
                  <a:pt x="1557600" y="1162102"/>
                  <a:pt x="1552561" y="993822"/>
                </a:cubicBezTo>
                <a:cubicBezTo>
                  <a:pt x="1544883" y="735862"/>
                  <a:pt x="1313016" y="662159"/>
                  <a:pt x="1217812" y="594598"/>
                </a:cubicBezTo>
                <a:cubicBezTo>
                  <a:pt x="1122609" y="525501"/>
                  <a:pt x="1101111" y="451798"/>
                  <a:pt x="1154854" y="454869"/>
                </a:cubicBezTo>
                <a:cubicBezTo>
                  <a:pt x="1207064" y="457940"/>
                  <a:pt x="1352940" y="588456"/>
                  <a:pt x="1363689" y="563888"/>
                </a:cubicBezTo>
                <a:cubicBezTo>
                  <a:pt x="1374438" y="539321"/>
                  <a:pt x="1199386" y="396521"/>
                  <a:pt x="1144106" y="312069"/>
                </a:cubicBezTo>
                <a:cubicBezTo>
                  <a:pt x="1087291" y="226083"/>
                  <a:pt x="1125680" y="204586"/>
                  <a:pt x="1148713" y="196909"/>
                </a:cubicBezTo>
                <a:cubicBezTo>
                  <a:pt x="1171746" y="189231"/>
                  <a:pt x="1405149" y="459476"/>
                  <a:pt x="1418968" y="444121"/>
                </a:cubicBezTo>
                <a:cubicBezTo>
                  <a:pt x="1432789" y="428766"/>
                  <a:pt x="1246988" y="103244"/>
                  <a:pt x="1256201" y="77141"/>
                </a:cubicBezTo>
                <a:cubicBezTo>
                  <a:pt x="1263878" y="51038"/>
                  <a:pt x="1311480" y="-2704"/>
                  <a:pt x="1392864" y="180018"/>
                </a:cubicBezTo>
                <a:cubicBezTo>
                  <a:pt x="1474248" y="362740"/>
                  <a:pt x="1603234" y="447192"/>
                  <a:pt x="1577130" y="295179"/>
                </a:cubicBezTo>
                <a:cubicBezTo>
                  <a:pt x="1554288" y="162168"/>
                  <a:pt x="1533798" y="11524"/>
                  <a:pt x="1574296" y="628"/>
                </a:cubicBezTo>
                <a:close/>
              </a:path>
            </a:pathLst>
          </a:custGeom>
          <a:solidFill>
            <a:srgbClr val="006BB7"/>
          </a:solidFill>
          <a:ln>
            <a:noFill/>
          </a:ln>
        </p:spPr>
        <p:txBody>
          <a:bodyPr anchor="ctr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文本框 51"/>
          <p:cNvSpPr txBox="1">
            <a:spLocks noChangeArrowheads="1"/>
          </p:cNvSpPr>
          <p:nvPr/>
        </p:nvSpPr>
        <p:spPr bwMode="auto">
          <a:xfrm>
            <a:off x="2528888" y="2151063"/>
            <a:ext cx="139541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4" name="文本框 30"/>
          <p:cNvSpPr txBox="1">
            <a:spLocks noChangeArrowheads="1"/>
          </p:cNvSpPr>
          <p:nvPr/>
        </p:nvSpPr>
        <p:spPr bwMode="auto">
          <a:xfrm>
            <a:off x="1377950" y="2432050"/>
            <a:ext cx="25828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51"/>
          <p:cNvSpPr txBox="1">
            <a:spLocks noChangeArrowheads="1"/>
          </p:cNvSpPr>
          <p:nvPr/>
        </p:nvSpPr>
        <p:spPr bwMode="auto">
          <a:xfrm>
            <a:off x="8675688" y="2144713"/>
            <a:ext cx="1395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6" name="文本框 28"/>
          <p:cNvSpPr txBox="1">
            <a:spLocks noChangeArrowheads="1"/>
          </p:cNvSpPr>
          <p:nvPr/>
        </p:nvSpPr>
        <p:spPr bwMode="auto">
          <a:xfrm>
            <a:off x="8656638" y="2439988"/>
            <a:ext cx="2582862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51"/>
          <p:cNvSpPr txBox="1">
            <a:spLocks noChangeArrowheads="1"/>
          </p:cNvSpPr>
          <p:nvPr/>
        </p:nvSpPr>
        <p:spPr bwMode="auto">
          <a:xfrm>
            <a:off x="8675688" y="4764088"/>
            <a:ext cx="139541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8" name="文本框 26"/>
          <p:cNvSpPr txBox="1">
            <a:spLocks noChangeArrowheads="1"/>
          </p:cNvSpPr>
          <p:nvPr/>
        </p:nvSpPr>
        <p:spPr bwMode="auto">
          <a:xfrm>
            <a:off x="8656638" y="5059363"/>
            <a:ext cx="2582862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51"/>
          <p:cNvSpPr txBox="1">
            <a:spLocks noChangeArrowheads="1"/>
          </p:cNvSpPr>
          <p:nvPr/>
        </p:nvSpPr>
        <p:spPr bwMode="auto">
          <a:xfrm>
            <a:off x="2528888" y="4772025"/>
            <a:ext cx="1395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0" name="文本框 24"/>
          <p:cNvSpPr txBox="1">
            <a:spLocks noChangeArrowheads="1"/>
          </p:cNvSpPr>
          <p:nvPr/>
        </p:nvSpPr>
        <p:spPr bwMode="auto">
          <a:xfrm>
            <a:off x="1377950" y="5053013"/>
            <a:ext cx="2582863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22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83658" y="1627096"/>
            <a:ext cx="3469340" cy="3469340"/>
            <a:chOff x="787534" y="1122941"/>
            <a:chExt cx="3824808" cy="382480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948900" y="1284307"/>
              <a:ext cx="3502076" cy="3502076"/>
            </a:xfrm>
            <a:custGeom>
              <a:avLst/>
              <a:gdLst>
                <a:gd name="connsiteX0" fmla="*/ 1751038 w 3502076"/>
                <a:gd name="connsiteY0" fmla="*/ 0 h 3502076"/>
                <a:gd name="connsiteX1" fmla="*/ 3502076 w 3502076"/>
                <a:gd name="connsiteY1" fmla="*/ 1751038 h 3502076"/>
                <a:gd name="connsiteX2" fmla="*/ 1751038 w 3502076"/>
                <a:gd name="connsiteY2" fmla="*/ 3502076 h 3502076"/>
                <a:gd name="connsiteX3" fmla="*/ 0 w 3502076"/>
                <a:gd name="connsiteY3" fmla="*/ 1751038 h 3502076"/>
                <a:gd name="connsiteX4" fmla="*/ 1751038 w 3502076"/>
                <a:gd name="connsiteY4" fmla="*/ 0 h 350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2076" h="3502076">
                  <a:moveTo>
                    <a:pt x="1751038" y="0"/>
                  </a:moveTo>
                  <a:cubicBezTo>
                    <a:pt x="2718110" y="0"/>
                    <a:pt x="3502076" y="783966"/>
                    <a:pt x="3502076" y="1751038"/>
                  </a:cubicBezTo>
                  <a:cubicBezTo>
                    <a:pt x="3502076" y="2718110"/>
                    <a:pt x="2718110" y="3502076"/>
                    <a:pt x="1751038" y="3502076"/>
                  </a:cubicBezTo>
                  <a:cubicBezTo>
                    <a:pt x="783966" y="3502076"/>
                    <a:pt x="0" y="2718110"/>
                    <a:pt x="0" y="1751038"/>
                  </a:cubicBezTo>
                  <a:cubicBezTo>
                    <a:pt x="0" y="783966"/>
                    <a:pt x="783966" y="0"/>
                    <a:pt x="1751038" y="0"/>
                  </a:cubicBezTo>
                  <a:close/>
                </a:path>
              </a:pathLst>
            </a:custGeom>
          </p:spPr>
        </p:pic>
        <p:grpSp>
          <p:nvGrpSpPr>
            <p:cNvPr id="2" name="组合 1"/>
            <p:cNvGrpSpPr/>
            <p:nvPr/>
          </p:nvGrpSpPr>
          <p:grpSpPr>
            <a:xfrm>
              <a:off x="787534" y="1122941"/>
              <a:ext cx="3824808" cy="3824808"/>
              <a:chOff x="1501983" y="1600517"/>
              <a:chExt cx="2224197" cy="2224198"/>
            </a:xfrm>
          </p:grpSpPr>
          <p:sp>
            <p:nvSpPr>
              <p:cNvPr id="3" name="任意多边形 2"/>
              <p:cNvSpPr/>
              <p:nvPr/>
            </p:nvSpPr>
            <p:spPr>
              <a:xfrm>
                <a:off x="1501983" y="1600517"/>
                <a:ext cx="1675273" cy="2019213"/>
              </a:xfrm>
              <a:custGeom>
                <a:avLst/>
                <a:gdLst>
                  <a:gd name="connsiteX0" fmla="*/ 1112099 w 1675273"/>
                  <a:gd name="connsiteY0" fmla="*/ 0 h 2019213"/>
                  <a:gd name="connsiteX1" fmla="*/ 1642191 w 1675273"/>
                  <a:gd name="connsiteY1" fmla="*/ 134224 h 2019213"/>
                  <a:gd name="connsiteX2" fmla="*/ 1675273 w 1675273"/>
                  <a:gd name="connsiteY2" fmla="*/ 154322 h 2019213"/>
                  <a:gd name="connsiteX3" fmla="*/ 1640529 w 1675273"/>
                  <a:gd name="connsiteY3" fmla="*/ 208087 h 2019213"/>
                  <a:gd name="connsiteX4" fmla="*/ 1611659 w 1675273"/>
                  <a:gd name="connsiteY4" fmla="*/ 190548 h 2019213"/>
                  <a:gd name="connsiteX5" fmla="*/ 1112099 w 1675273"/>
                  <a:gd name="connsiteY5" fmla="*/ 64055 h 2019213"/>
                  <a:gd name="connsiteX6" fmla="*/ 64055 w 1675273"/>
                  <a:gd name="connsiteY6" fmla="*/ 1112099 h 2019213"/>
                  <a:gd name="connsiteX7" fmla="*/ 445446 w 1675273"/>
                  <a:gd name="connsiteY7" fmla="*/ 1920821 h 2019213"/>
                  <a:gd name="connsiteX8" fmla="*/ 504988 w 1675273"/>
                  <a:gd name="connsiteY8" fmla="*/ 1965346 h 2019213"/>
                  <a:gd name="connsiteX9" fmla="*/ 470179 w 1675273"/>
                  <a:gd name="connsiteY9" fmla="*/ 2019213 h 2019213"/>
                  <a:gd name="connsiteX10" fmla="*/ 404701 w 1675273"/>
                  <a:gd name="connsiteY10" fmla="*/ 1970249 h 2019213"/>
                  <a:gd name="connsiteX11" fmla="*/ 0 w 1675273"/>
                  <a:gd name="connsiteY11" fmla="*/ 1112099 h 2019213"/>
                  <a:gd name="connsiteX12" fmla="*/ 1112099 w 1675273"/>
                  <a:gd name="connsiteY12" fmla="*/ 0 h 2019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75273" h="2019213">
                    <a:moveTo>
                      <a:pt x="1112099" y="0"/>
                    </a:moveTo>
                    <a:cubicBezTo>
                      <a:pt x="1304035" y="0"/>
                      <a:pt x="1484614" y="48624"/>
                      <a:pt x="1642191" y="134224"/>
                    </a:cubicBezTo>
                    <a:lnTo>
                      <a:pt x="1675273" y="154322"/>
                    </a:lnTo>
                    <a:lnTo>
                      <a:pt x="1640529" y="208087"/>
                    </a:lnTo>
                    <a:lnTo>
                      <a:pt x="1611659" y="190548"/>
                    </a:lnTo>
                    <a:cubicBezTo>
                      <a:pt x="1463158" y="109878"/>
                      <a:pt x="1292980" y="64055"/>
                      <a:pt x="1112099" y="64055"/>
                    </a:cubicBezTo>
                    <a:cubicBezTo>
                      <a:pt x="533280" y="64055"/>
                      <a:pt x="64055" y="533280"/>
                      <a:pt x="64055" y="1112099"/>
                    </a:cubicBezTo>
                    <a:cubicBezTo>
                      <a:pt x="64055" y="1437685"/>
                      <a:pt x="212521" y="1728594"/>
                      <a:pt x="445446" y="1920821"/>
                    </a:cubicBezTo>
                    <a:lnTo>
                      <a:pt x="504988" y="1965346"/>
                    </a:lnTo>
                    <a:lnTo>
                      <a:pt x="470179" y="2019213"/>
                    </a:lnTo>
                    <a:lnTo>
                      <a:pt x="404701" y="1970249"/>
                    </a:lnTo>
                    <a:cubicBezTo>
                      <a:pt x="157540" y="1766273"/>
                      <a:pt x="0" y="1457584"/>
                      <a:pt x="0" y="1112099"/>
                    </a:cubicBezTo>
                    <a:cubicBezTo>
                      <a:pt x="0" y="497904"/>
                      <a:pt x="497904" y="0"/>
                      <a:pt x="1112099" y="0"/>
                    </a:cubicBezTo>
                    <a:close/>
                  </a:path>
                </a:pathLst>
              </a:custGeom>
              <a:solidFill>
                <a:srgbClr val="0089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任意多边形 3"/>
              <p:cNvSpPr/>
              <p:nvPr/>
            </p:nvSpPr>
            <p:spPr>
              <a:xfrm>
                <a:off x="2106088" y="1843338"/>
                <a:ext cx="1620092" cy="1981377"/>
              </a:xfrm>
              <a:custGeom>
                <a:avLst/>
                <a:gdLst>
                  <a:gd name="connsiteX0" fmla="*/ 1200510 w 1620092"/>
                  <a:gd name="connsiteY0" fmla="*/ 0 h 1981377"/>
                  <a:gd name="connsiteX1" fmla="*/ 1215391 w 1620092"/>
                  <a:gd name="connsiteY1" fmla="*/ 11128 h 1981377"/>
                  <a:gd name="connsiteX2" fmla="*/ 1620092 w 1620092"/>
                  <a:gd name="connsiteY2" fmla="*/ 869278 h 1981377"/>
                  <a:gd name="connsiteX3" fmla="*/ 507993 w 1620092"/>
                  <a:gd name="connsiteY3" fmla="*/ 1981377 h 1981377"/>
                  <a:gd name="connsiteX4" fmla="*/ 75114 w 1620092"/>
                  <a:gd name="connsiteY4" fmla="*/ 1893983 h 1981377"/>
                  <a:gd name="connsiteX5" fmla="*/ 0 w 1620092"/>
                  <a:gd name="connsiteY5" fmla="*/ 1857799 h 1981377"/>
                  <a:gd name="connsiteX6" fmla="*/ 35004 w 1620092"/>
                  <a:gd name="connsiteY6" fmla="*/ 1803629 h 1981377"/>
                  <a:gd name="connsiteX7" fmla="*/ 100047 w 1620092"/>
                  <a:gd name="connsiteY7" fmla="*/ 1834962 h 1981377"/>
                  <a:gd name="connsiteX8" fmla="*/ 507993 w 1620092"/>
                  <a:gd name="connsiteY8" fmla="*/ 1917322 h 1981377"/>
                  <a:gd name="connsiteX9" fmla="*/ 1556037 w 1620092"/>
                  <a:gd name="connsiteY9" fmla="*/ 869278 h 1981377"/>
                  <a:gd name="connsiteX10" fmla="*/ 1174646 w 1620092"/>
                  <a:gd name="connsiteY10" fmla="*/ 60556 h 1981377"/>
                  <a:gd name="connsiteX11" fmla="*/ 1165701 w 1620092"/>
                  <a:gd name="connsiteY11" fmla="*/ 53867 h 1981377"/>
                  <a:gd name="connsiteX12" fmla="*/ 1200510 w 1620092"/>
                  <a:gd name="connsiteY12" fmla="*/ 0 h 1981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20092" h="1981377">
                    <a:moveTo>
                      <a:pt x="1200510" y="0"/>
                    </a:moveTo>
                    <a:lnTo>
                      <a:pt x="1215391" y="11128"/>
                    </a:lnTo>
                    <a:cubicBezTo>
                      <a:pt x="1462552" y="215104"/>
                      <a:pt x="1620092" y="523793"/>
                      <a:pt x="1620092" y="869278"/>
                    </a:cubicBezTo>
                    <a:cubicBezTo>
                      <a:pt x="1620092" y="1483473"/>
                      <a:pt x="1122188" y="1981377"/>
                      <a:pt x="507993" y="1981377"/>
                    </a:cubicBezTo>
                    <a:cubicBezTo>
                      <a:pt x="354444" y="1981377"/>
                      <a:pt x="208164" y="1950258"/>
                      <a:pt x="75114" y="1893983"/>
                    </a:cubicBezTo>
                    <a:lnTo>
                      <a:pt x="0" y="1857799"/>
                    </a:lnTo>
                    <a:lnTo>
                      <a:pt x="35004" y="1803629"/>
                    </a:lnTo>
                    <a:lnTo>
                      <a:pt x="100047" y="1834962"/>
                    </a:lnTo>
                    <a:cubicBezTo>
                      <a:pt x="225433" y="1887996"/>
                      <a:pt x="363288" y="1917322"/>
                      <a:pt x="507993" y="1917322"/>
                    </a:cubicBezTo>
                    <a:cubicBezTo>
                      <a:pt x="1086812" y="1917322"/>
                      <a:pt x="1556037" y="1448097"/>
                      <a:pt x="1556037" y="869278"/>
                    </a:cubicBezTo>
                    <a:cubicBezTo>
                      <a:pt x="1556037" y="543692"/>
                      <a:pt x="1407571" y="252783"/>
                      <a:pt x="1174646" y="60556"/>
                    </a:cubicBezTo>
                    <a:lnTo>
                      <a:pt x="1165701" y="53867"/>
                    </a:lnTo>
                    <a:lnTo>
                      <a:pt x="1200510" y="0"/>
                    </a:lnTo>
                    <a:close/>
                  </a:path>
                </a:pathLst>
              </a:custGeom>
              <a:solidFill>
                <a:srgbClr val="0089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9" name="圆角矩形 8"/>
          <p:cNvSpPr/>
          <p:nvPr/>
        </p:nvSpPr>
        <p:spPr>
          <a:xfrm>
            <a:off x="5231817" y="3342504"/>
            <a:ext cx="5229995" cy="784036"/>
          </a:xfrm>
          <a:prstGeom prst="roundRect">
            <a:avLst/>
          </a:pr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" name="TextBox 83"/>
          <p:cNvSpPr txBox="1"/>
          <p:nvPr/>
        </p:nvSpPr>
        <p:spPr>
          <a:xfrm>
            <a:off x="5597946" y="3349802"/>
            <a:ext cx="4497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231816" y="2066747"/>
            <a:ext cx="13975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solidFill>
                  <a:srgbClr val="0089B0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04</a:t>
            </a:r>
            <a:endParaRPr lang="zh-CN" altLang="en-US" sz="8800" dirty="0">
              <a:solidFill>
                <a:srgbClr val="0089B0"/>
              </a:soli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5231817" y="4361198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4EABE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4EABE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629399" y="2374524"/>
            <a:ext cx="3022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gradFill>
                  <a:gsLst>
                    <a:gs pos="0">
                      <a:srgbClr val="5B9BD5">
                        <a:lumMod val="5000"/>
                        <a:lumOff val="95000"/>
                      </a:srgb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PART FOUR</a:t>
            </a:r>
            <a:endParaRPr lang="zh-CN" altLang="en-US" sz="4800" dirty="0">
              <a:gradFill>
                <a:gsLst>
                  <a:gs pos="0">
                    <a:srgbClr val="5B9BD5">
                      <a:lumMod val="5000"/>
                      <a:lumOff val="95000"/>
                    </a:srgbClr>
                  </a:gs>
                  <a:gs pos="22000">
                    <a:srgbClr val="4FA8DB"/>
                  </a:gs>
                  <a:gs pos="83000">
                    <a:srgbClr val="4DAFE8"/>
                  </a:gs>
                  <a:gs pos="100000">
                    <a:srgbClr val="1B4DAB"/>
                  </a:gs>
                </a:gsLst>
                <a:lin ang="5400000" scaled="1"/>
              </a:gra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5084"/>
          <p:cNvSpPr/>
          <p:nvPr/>
        </p:nvSpPr>
        <p:spPr bwMode="auto">
          <a:xfrm>
            <a:off x="8506356" y="2759491"/>
            <a:ext cx="1573138" cy="152919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5534" y="19583"/>
                </a:moveTo>
                <a:cubicBezTo>
                  <a:pt x="17809" y="19583"/>
                  <a:pt x="19909" y="20285"/>
                  <a:pt x="21600" y="21469"/>
                </a:cubicBezTo>
                <a:cubicBezTo>
                  <a:pt x="21162" y="10211"/>
                  <a:pt x="11843" y="1073"/>
                  <a:pt x="0" y="0"/>
                </a:cubicBezTo>
                <a:cubicBezTo>
                  <a:pt x="5747" y="5427"/>
                  <a:pt x="9297" y="12893"/>
                  <a:pt x="9297" y="21135"/>
                </a:cubicBezTo>
                <a:cubicBezTo>
                  <a:pt x="9297" y="21290"/>
                  <a:pt x="9293" y="21445"/>
                  <a:pt x="9290" y="21600"/>
                </a:cubicBezTo>
                <a:cubicBezTo>
                  <a:pt x="11011" y="20338"/>
                  <a:pt x="13177" y="19583"/>
                  <a:pt x="15534" y="195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19050" tIns="19050" rIns="19050" bIns="19050" anchor="ctr"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9" name="Shape 25085"/>
          <p:cNvSpPr/>
          <p:nvPr/>
        </p:nvSpPr>
        <p:spPr bwMode="auto">
          <a:xfrm>
            <a:off x="6593981" y="2759491"/>
            <a:ext cx="1573138" cy="152919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21469"/>
                </a:moveTo>
                <a:cubicBezTo>
                  <a:pt x="1691" y="20285"/>
                  <a:pt x="3791" y="19583"/>
                  <a:pt x="6066" y="19583"/>
                </a:cubicBezTo>
                <a:cubicBezTo>
                  <a:pt x="8422" y="19583"/>
                  <a:pt x="10589" y="20338"/>
                  <a:pt x="12310" y="21600"/>
                </a:cubicBezTo>
                <a:cubicBezTo>
                  <a:pt x="12307" y="21445"/>
                  <a:pt x="12302" y="21290"/>
                  <a:pt x="12302" y="21135"/>
                </a:cubicBezTo>
                <a:cubicBezTo>
                  <a:pt x="12302" y="12893"/>
                  <a:pt x="15853" y="5427"/>
                  <a:pt x="21600" y="0"/>
                </a:cubicBezTo>
                <a:cubicBezTo>
                  <a:pt x="9757" y="1073"/>
                  <a:pt x="438" y="10211"/>
                  <a:pt x="0" y="214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19050" tIns="19050" rIns="19050" bIns="19050" anchor="ctr"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10" name="Shape 25086"/>
          <p:cNvSpPr/>
          <p:nvPr/>
        </p:nvSpPr>
        <p:spPr bwMode="auto">
          <a:xfrm>
            <a:off x="7541380" y="2750703"/>
            <a:ext cx="1594232" cy="154325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8971" y="552"/>
                </a:moveTo>
                <a:cubicBezTo>
                  <a:pt x="3186" y="6043"/>
                  <a:pt x="0" y="12939"/>
                  <a:pt x="0" y="20667"/>
                </a:cubicBezTo>
                <a:cubicBezTo>
                  <a:pt x="0" y="20769"/>
                  <a:pt x="2" y="20870"/>
                  <a:pt x="4" y="20971"/>
                </a:cubicBezTo>
                <a:lnTo>
                  <a:pt x="7" y="21118"/>
                </a:lnTo>
                <a:lnTo>
                  <a:pt x="15" y="21600"/>
                </a:lnTo>
                <a:cubicBezTo>
                  <a:pt x="2750" y="20042"/>
                  <a:pt x="6575" y="19074"/>
                  <a:pt x="10809" y="19074"/>
                </a:cubicBezTo>
                <a:cubicBezTo>
                  <a:pt x="15034" y="19074"/>
                  <a:pt x="18852" y="20038"/>
                  <a:pt x="21585" y="21590"/>
                </a:cubicBezTo>
                <a:lnTo>
                  <a:pt x="21593" y="21118"/>
                </a:lnTo>
                <a:lnTo>
                  <a:pt x="21596" y="20971"/>
                </a:lnTo>
                <a:cubicBezTo>
                  <a:pt x="21598" y="20870"/>
                  <a:pt x="21600" y="20769"/>
                  <a:pt x="21600" y="20667"/>
                </a:cubicBezTo>
                <a:cubicBezTo>
                  <a:pt x="21600" y="12939"/>
                  <a:pt x="18414" y="6043"/>
                  <a:pt x="12629" y="552"/>
                </a:cubicBezTo>
                <a:lnTo>
                  <a:pt x="12151" y="101"/>
                </a:lnTo>
                <a:cubicBezTo>
                  <a:pt x="11900" y="52"/>
                  <a:pt x="11318" y="0"/>
                  <a:pt x="10736" y="0"/>
                </a:cubicBezTo>
                <a:cubicBezTo>
                  <a:pt x="10197" y="1"/>
                  <a:pt x="9688" y="56"/>
                  <a:pt x="9445" y="101"/>
                </a:cubicBezTo>
                <a:cubicBezTo>
                  <a:pt x="9445" y="101"/>
                  <a:pt x="8971" y="552"/>
                  <a:pt x="8971" y="552"/>
                </a:cubicBezTo>
                <a:close/>
              </a:path>
            </a:pathLst>
          </a:custGeom>
          <a:solidFill>
            <a:srgbClr val="006BB7"/>
          </a:solidFill>
          <a:ln>
            <a:noFill/>
          </a:ln>
        </p:spPr>
        <p:txBody>
          <a:bodyPr lIns="19050" tIns="19050" rIns="19050" bIns="19050" anchor="ctr"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11" name="Shape 25088"/>
          <p:cNvSpPr/>
          <p:nvPr/>
        </p:nvSpPr>
        <p:spPr bwMode="auto">
          <a:xfrm>
            <a:off x="7701332" y="4155101"/>
            <a:ext cx="692533" cy="1984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23" y="0"/>
                </a:moveTo>
                <a:cubicBezTo>
                  <a:pt x="18126" y="20"/>
                  <a:pt x="18131" y="4565"/>
                  <a:pt x="18134" y="9105"/>
                </a:cubicBezTo>
                <a:cubicBezTo>
                  <a:pt x="18138" y="13860"/>
                  <a:pt x="18140" y="18611"/>
                  <a:pt x="18140" y="18612"/>
                </a:cubicBezTo>
                <a:cubicBezTo>
                  <a:pt x="18140" y="19133"/>
                  <a:pt x="17470" y="19607"/>
                  <a:pt x="16387" y="19949"/>
                </a:cubicBezTo>
                <a:cubicBezTo>
                  <a:pt x="15305" y="20292"/>
                  <a:pt x="13811" y="20504"/>
                  <a:pt x="12163" y="20504"/>
                </a:cubicBezTo>
                <a:lnTo>
                  <a:pt x="9437" y="20504"/>
                </a:lnTo>
                <a:cubicBezTo>
                  <a:pt x="7789" y="20504"/>
                  <a:pt x="6295" y="20292"/>
                  <a:pt x="5213" y="19949"/>
                </a:cubicBezTo>
                <a:cubicBezTo>
                  <a:pt x="4130" y="19607"/>
                  <a:pt x="3460" y="19133"/>
                  <a:pt x="3460" y="18612"/>
                </a:cubicBezTo>
                <a:lnTo>
                  <a:pt x="3460" y="17947"/>
                </a:lnTo>
                <a:lnTo>
                  <a:pt x="0" y="17947"/>
                </a:lnTo>
                <a:lnTo>
                  <a:pt x="0" y="18612"/>
                </a:lnTo>
                <a:cubicBezTo>
                  <a:pt x="0" y="19433"/>
                  <a:pt x="1062" y="20181"/>
                  <a:pt x="2772" y="20722"/>
                </a:cubicBezTo>
                <a:cubicBezTo>
                  <a:pt x="4483" y="21264"/>
                  <a:pt x="6842" y="21600"/>
                  <a:pt x="9437" y="21600"/>
                </a:cubicBezTo>
                <a:lnTo>
                  <a:pt x="12163" y="21600"/>
                </a:lnTo>
                <a:cubicBezTo>
                  <a:pt x="14758" y="21600"/>
                  <a:pt x="17117" y="21264"/>
                  <a:pt x="18828" y="20722"/>
                </a:cubicBezTo>
                <a:cubicBezTo>
                  <a:pt x="20538" y="20181"/>
                  <a:pt x="21600" y="19433"/>
                  <a:pt x="21600" y="18612"/>
                </a:cubicBezTo>
                <a:cubicBezTo>
                  <a:pt x="21600" y="18611"/>
                  <a:pt x="21598" y="13860"/>
                  <a:pt x="21595" y="9105"/>
                </a:cubicBezTo>
                <a:cubicBezTo>
                  <a:pt x="21593" y="4565"/>
                  <a:pt x="21589" y="20"/>
                  <a:pt x="21587" y="0"/>
                </a:cubicBezTo>
                <a:lnTo>
                  <a:pt x="18123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900">
              <a:solidFill>
                <a:prstClr val="black"/>
              </a:solidFill>
              <a:sym typeface="Century Gothic" panose="020B0502020202020204" pitchFamily="34" charset="0"/>
            </a:endParaRPr>
          </a:p>
        </p:txBody>
      </p:sp>
      <p:sp>
        <p:nvSpPr>
          <p:cNvPr id="12" name="Shape 25089"/>
          <p:cNvSpPr>
            <a:spLocks noChangeArrowheads="1"/>
          </p:cNvSpPr>
          <p:nvPr/>
        </p:nvSpPr>
        <p:spPr bwMode="auto">
          <a:xfrm>
            <a:off x="8305978" y="2618875"/>
            <a:ext cx="49215" cy="108978"/>
          </a:xfrm>
          <a:prstGeom prst="rect">
            <a:avLst/>
          </a:pr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prstClr val="black"/>
              </a:solidFill>
              <a:latin typeface="Century Gothic" panose="020B0502020202020204" pitchFamily="34" charset="0"/>
              <a:ea typeface="微软雅黑" panose="020B0503020204020204" pitchFamily="34" charset="-122"/>
              <a:sym typeface="Century Gothic" panose="020B0502020202020204" pitchFamily="34" charset="0"/>
            </a:endParaRPr>
          </a:p>
        </p:txBody>
      </p:sp>
      <p:sp>
        <p:nvSpPr>
          <p:cNvPr id="13" name="Shape 25096"/>
          <p:cNvSpPr/>
          <p:nvPr/>
        </p:nvSpPr>
        <p:spPr bwMode="auto">
          <a:xfrm>
            <a:off x="6217835" y="2388618"/>
            <a:ext cx="683743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rgbClr val="006BB7"/>
          </a:solidFill>
          <a:ln>
            <a:noFill/>
          </a:ln>
        </p:spPr>
        <p:txBody>
          <a:bodyPr lIns="0" tIns="0" rIns="0" bIns="0"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14" name="Shape 25099"/>
          <p:cNvSpPr/>
          <p:nvPr/>
        </p:nvSpPr>
        <p:spPr bwMode="auto">
          <a:xfrm>
            <a:off x="6989464" y="1776939"/>
            <a:ext cx="685502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15" name="Shape 25102"/>
          <p:cNvSpPr/>
          <p:nvPr/>
        </p:nvSpPr>
        <p:spPr bwMode="auto">
          <a:xfrm>
            <a:off x="9778930" y="2388618"/>
            <a:ext cx="683743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rgbClr val="006BB7"/>
          </a:solidFill>
          <a:ln>
            <a:noFill/>
          </a:ln>
        </p:spPr>
        <p:txBody>
          <a:bodyPr lIns="0" tIns="0" rIns="0" bIns="0"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16" name="Shape 25105"/>
          <p:cNvSpPr/>
          <p:nvPr/>
        </p:nvSpPr>
        <p:spPr bwMode="auto">
          <a:xfrm>
            <a:off x="8001896" y="1562500"/>
            <a:ext cx="676714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rgbClr val="006BB7"/>
          </a:solidFill>
          <a:ln>
            <a:noFill/>
          </a:ln>
        </p:spPr>
        <p:txBody>
          <a:bodyPr lIns="0" tIns="0" rIns="0" bIns="0"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17" name="Shape 25108"/>
          <p:cNvSpPr/>
          <p:nvPr/>
        </p:nvSpPr>
        <p:spPr bwMode="auto">
          <a:xfrm>
            <a:off x="9007298" y="1778697"/>
            <a:ext cx="683745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18" name="Freeform 116"/>
          <p:cNvSpPr/>
          <p:nvPr/>
        </p:nvSpPr>
        <p:spPr bwMode="auto">
          <a:xfrm>
            <a:off x="8186455" y="1801546"/>
            <a:ext cx="288263" cy="286504"/>
          </a:xfrm>
          <a:custGeom>
            <a:avLst/>
            <a:gdLst>
              <a:gd name="T0" fmla="*/ 2147483646 w 277"/>
              <a:gd name="T1" fmla="*/ 0 h 302"/>
              <a:gd name="T2" fmla="*/ 2147483646 w 277"/>
              <a:gd name="T3" fmla="*/ 2147483646 h 302"/>
              <a:gd name="T4" fmla="*/ 2147483646 w 277"/>
              <a:gd name="T5" fmla="*/ 2147483646 h 302"/>
              <a:gd name="T6" fmla="*/ 2147483646 w 277"/>
              <a:gd name="T7" fmla="*/ 2147483646 h 302"/>
              <a:gd name="T8" fmla="*/ 2147483646 w 277"/>
              <a:gd name="T9" fmla="*/ 2147483646 h 302"/>
              <a:gd name="T10" fmla="*/ 0 w 277"/>
              <a:gd name="T11" fmla="*/ 2147483646 h 302"/>
              <a:gd name="T12" fmla="*/ 2147483646 w 277"/>
              <a:gd name="T13" fmla="*/ 2147483646 h 302"/>
              <a:gd name="T14" fmla="*/ 2147483646 w 277"/>
              <a:gd name="T15" fmla="*/ 2147483646 h 302"/>
              <a:gd name="T16" fmla="*/ 2147483646 w 277"/>
              <a:gd name="T17" fmla="*/ 2147483646 h 302"/>
              <a:gd name="T18" fmla="*/ 2147483646 w 277"/>
              <a:gd name="T19" fmla="*/ 2147483646 h 302"/>
              <a:gd name="T20" fmla="*/ 2147483646 w 277"/>
              <a:gd name="T21" fmla="*/ 2147483646 h 302"/>
              <a:gd name="T22" fmla="*/ 2147483646 w 277"/>
              <a:gd name="T23" fmla="*/ 2147483646 h 302"/>
              <a:gd name="T24" fmla="*/ 2147483646 w 277"/>
              <a:gd name="T25" fmla="*/ 2147483646 h 302"/>
              <a:gd name="T26" fmla="*/ 2147483646 w 277"/>
              <a:gd name="T27" fmla="*/ 2147483646 h 302"/>
              <a:gd name="T28" fmla="*/ 2147483646 w 277"/>
              <a:gd name="T29" fmla="*/ 2147483646 h 302"/>
              <a:gd name="T30" fmla="*/ 2147483646 w 277"/>
              <a:gd name="T31" fmla="*/ 2147483646 h 302"/>
              <a:gd name="T32" fmla="*/ 2147483646 w 277"/>
              <a:gd name="T33" fmla="*/ 2147483646 h 302"/>
              <a:gd name="T34" fmla="*/ 2147483646 w 277"/>
              <a:gd name="T35" fmla="*/ 2147483646 h 302"/>
              <a:gd name="T36" fmla="*/ 2147483646 w 277"/>
              <a:gd name="T37" fmla="*/ 2147483646 h 302"/>
              <a:gd name="T38" fmla="*/ 2147483646 w 277"/>
              <a:gd name="T39" fmla="*/ 2147483646 h 302"/>
              <a:gd name="T40" fmla="*/ 2147483646 w 277"/>
              <a:gd name="T41" fmla="*/ 2147483646 h 302"/>
              <a:gd name="T42" fmla="*/ 2147483646 w 277"/>
              <a:gd name="T43" fmla="*/ 0 h 30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77" h="302">
                <a:moveTo>
                  <a:pt x="268" y="0"/>
                </a:moveTo>
                <a:cubicBezTo>
                  <a:pt x="57" y="30"/>
                  <a:pt x="57" y="30"/>
                  <a:pt x="57" y="30"/>
                </a:cubicBezTo>
                <a:cubicBezTo>
                  <a:pt x="61" y="30"/>
                  <a:pt x="61" y="30"/>
                  <a:pt x="61" y="30"/>
                </a:cubicBezTo>
                <a:cubicBezTo>
                  <a:pt x="61" y="214"/>
                  <a:pt x="61" y="214"/>
                  <a:pt x="61" y="214"/>
                </a:cubicBezTo>
                <a:cubicBezTo>
                  <a:pt x="56" y="213"/>
                  <a:pt x="51" y="211"/>
                  <a:pt x="46" y="211"/>
                </a:cubicBezTo>
                <a:cubicBezTo>
                  <a:pt x="21" y="211"/>
                  <a:pt x="0" y="232"/>
                  <a:pt x="0" y="257"/>
                </a:cubicBezTo>
                <a:cubicBezTo>
                  <a:pt x="0" y="282"/>
                  <a:pt x="21" y="302"/>
                  <a:pt x="46" y="302"/>
                </a:cubicBezTo>
                <a:cubicBezTo>
                  <a:pt x="71" y="302"/>
                  <a:pt x="91" y="282"/>
                  <a:pt x="91" y="257"/>
                </a:cubicBezTo>
                <a:cubicBezTo>
                  <a:pt x="91" y="251"/>
                  <a:pt x="90" y="246"/>
                  <a:pt x="88" y="242"/>
                </a:cubicBezTo>
                <a:cubicBezTo>
                  <a:pt x="91" y="242"/>
                  <a:pt x="91" y="242"/>
                  <a:pt x="91" y="242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242" y="95"/>
                  <a:pt x="242" y="95"/>
                  <a:pt x="242" y="95"/>
                </a:cubicBezTo>
                <a:cubicBezTo>
                  <a:pt x="242" y="184"/>
                  <a:pt x="242" y="184"/>
                  <a:pt x="242" y="184"/>
                </a:cubicBezTo>
                <a:cubicBezTo>
                  <a:pt x="238" y="182"/>
                  <a:pt x="233" y="181"/>
                  <a:pt x="227" y="181"/>
                </a:cubicBezTo>
                <a:cubicBezTo>
                  <a:pt x="202" y="181"/>
                  <a:pt x="182" y="201"/>
                  <a:pt x="182" y="226"/>
                </a:cubicBezTo>
                <a:cubicBezTo>
                  <a:pt x="182" y="252"/>
                  <a:pt x="202" y="272"/>
                  <a:pt x="227" y="272"/>
                </a:cubicBezTo>
                <a:cubicBezTo>
                  <a:pt x="252" y="272"/>
                  <a:pt x="273" y="252"/>
                  <a:pt x="273" y="226"/>
                </a:cubicBezTo>
                <a:cubicBezTo>
                  <a:pt x="273" y="221"/>
                  <a:pt x="271" y="216"/>
                  <a:pt x="269" y="211"/>
                </a:cubicBezTo>
                <a:cubicBezTo>
                  <a:pt x="273" y="211"/>
                  <a:pt x="273" y="211"/>
                  <a:pt x="273" y="211"/>
                </a:cubicBezTo>
                <a:cubicBezTo>
                  <a:pt x="273" y="60"/>
                  <a:pt x="273" y="60"/>
                  <a:pt x="273" y="60"/>
                </a:cubicBezTo>
                <a:cubicBezTo>
                  <a:pt x="277" y="60"/>
                  <a:pt x="277" y="60"/>
                  <a:pt x="277" y="60"/>
                </a:cubicBezTo>
                <a:cubicBezTo>
                  <a:pt x="268" y="0"/>
                  <a:pt x="268" y="0"/>
                  <a:pt x="2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19" name="Freeform 134"/>
          <p:cNvSpPr>
            <a:spLocks noEditPoints="1"/>
          </p:cNvSpPr>
          <p:nvPr/>
        </p:nvSpPr>
        <p:spPr bwMode="auto">
          <a:xfrm>
            <a:off x="7159961" y="2073988"/>
            <a:ext cx="326932" cy="240805"/>
          </a:xfrm>
          <a:custGeom>
            <a:avLst/>
            <a:gdLst>
              <a:gd name="T0" fmla="*/ 2147483646 w 346"/>
              <a:gd name="T1" fmla="*/ 2147483646 h 281"/>
              <a:gd name="T2" fmla="*/ 2147483646 w 346"/>
              <a:gd name="T3" fmla="*/ 2147483646 h 281"/>
              <a:gd name="T4" fmla="*/ 2147483646 w 346"/>
              <a:gd name="T5" fmla="*/ 2147483646 h 281"/>
              <a:gd name="T6" fmla="*/ 2147483646 w 346"/>
              <a:gd name="T7" fmla="*/ 2147483646 h 281"/>
              <a:gd name="T8" fmla="*/ 2147483646 w 346"/>
              <a:gd name="T9" fmla="*/ 2147483646 h 281"/>
              <a:gd name="T10" fmla="*/ 2147483646 w 346"/>
              <a:gd name="T11" fmla="*/ 2147483646 h 281"/>
              <a:gd name="T12" fmla="*/ 2147483646 w 346"/>
              <a:gd name="T13" fmla="*/ 0 h 281"/>
              <a:gd name="T14" fmla="*/ 2147483646 w 346"/>
              <a:gd name="T15" fmla="*/ 0 h 281"/>
              <a:gd name="T16" fmla="*/ 2147483646 w 346"/>
              <a:gd name="T17" fmla="*/ 2147483646 h 281"/>
              <a:gd name="T18" fmla="*/ 2147483646 w 346"/>
              <a:gd name="T19" fmla="*/ 2147483646 h 281"/>
              <a:gd name="T20" fmla="*/ 0 w 346"/>
              <a:gd name="T21" fmla="*/ 2147483646 h 281"/>
              <a:gd name="T22" fmla="*/ 0 w 346"/>
              <a:gd name="T23" fmla="*/ 2147483646 h 281"/>
              <a:gd name="T24" fmla="*/ 2147483646 w 346"/>
              <a:gd name="T25" fmla="*/ 2147483646 h 281"/>
              <a:gd name="T26" fmla="*/ 2147483646 w 346"/>
              <a:gd name="T27" fmla="*/ 2147483646 h 281"/>
              <a:gd name="T28" fmla="*/ 2147483646 w 346"/>
              <a:gd name="T29" fmla="*/ 2147483646 h 281"/>
              <a:gd name="T30" fmla="*/ 2147483646 w 346"/>
              <a:gd name="T31" fmla="*/ 2147483646 h 281"/>
              <a:gd name="T32" fmla="*/ 2147483646 w 346"/>
              <a:gd name="T33" fmla="*/ 2147483646 h 281"/>
              <a:gd name="T34" fmla="*/ 2147483646 w 346"/>
              <a:gd name="T35" fmla="*/ 2147483646 h 281"/>
              <a:gd name="T36" fmla="*/ 2147483646 w 346"/>
              <a:gd name="T37" fmla="*/ 2147483646 h 281"/>
              <a:gd name="T38" fmla="*/ 2147483646 w 346"/>
              <a:gd name="T39" fmla="*/ 2147483646 h 281"/>
              <a:gd name="T40" fmla="*/ 2147483646 w 346"/>
              <a:gd name="T41" fmla="*/ 2147483646 h 281"/>
              <a:gd name="T42" fmla="*/ 2147483646 w 346"/>
              <a:gd name="T43" fmla="*/ 2147483646 h 281"/>
              <a:gd name="T44" fmla="*/ 2147483646 w 346"/>
              <a:gd name="T45" fmla="*/ 2147483646 h 28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6" h="281">
                <a:moveTo>
                  <a:pt x="259" y="87"/>
                </a:moveTo>
                <a:cubicBezTo>
                  <a:pt x="259" y="75"/>
                  <a:pt x="269" y="65"/>
                  <a:pt x="281" y="65"/>
                </a:cubicBezTo>
                <a:cubicBezTo>
                  <a:pt x="293" y="65"/>
                  <a:pt x="303" y="75"/>
                  <a:pt x="303" y="87"/>
                </a:cubicBezTo>
                <a:cubicBezTo>
                  <a:pt x="303" y="99"/>
                  <a:pt x="293" y="108"/>
                  <a:pt x="281" y="108"/>
                </a:cubicBezTo>
                <a:cubicBezTo>
                  <a:pt x="269" y="108"/>
                  <a:pt x="259" y="99"/>
                  <a:pt x="259" y="87"/>
                </a:cubicBezTo>
                <a:close/>
                <a:moveTo>
                  <a:pt x="237" y="22"/>
                </a:moveTo>
                <a:cubicBezTo>
                  <a:pt x="237" y="1"/>
                  <a:pt x="226" y="0"/>
                  <a:pt x="212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19" y="0"/>
                  <a:pt x="108" y="1"/>
                  <a:pt x="108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32" y="22"/>
                  <a:pt x="0" y="54"/>
                  <a:pt x="0" y="87"/>
                </a:cubicBezTo>
                <a:cubicBezTo>
                  <a:pt x="0" y="216"/>
                  <a:pt x="0" y="216"/>
                  <a:pt x="0" y="216"/>
                </a:cubicBezTo>
                <a:cubicBezTo>
                  <a:pt x="0" y="249"/>
                  <a:pt x="32" y="281"/>
                  <a:pt x="65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313" y="281"/>
                  <a:pt x="346" y="249"/>
                  <a:pt x="346" y="216"/>
                </a:cubicBezTo>
                <a:cubicBezTo>
                  <a:pt x="346" y="87"/>
                  <a:pt x="346" y="87"/>
                  <a:pt x="346" y="87"/>
                </a:cubicBezTo>
                <a:cubicBezTo>
                  <a:pt x="346" y="54"/>
                  <a:pt x="313" y="22"/>
                  <a:pt x="281" y="22"/>
                </a:cubicBezTo>
                <a:cubicBezTo>
                  <a:pt x="237" y="22"/>
                  <a:pt x="237" y="22"/>
                  <a:pt x="237" y="22"/>
                </a:cubicBezTo>
                <a:close/>
                <a:moveTo>
                  <a:pt x="175" y="87"/>
                </a:moveTo>
                <a:cubicBezTo>
                  <a:pt x="210" y="87"/>
                  <a:pt x="238" y="117"/>
                  <a:pt x="238" y="153"/>
                </a:cubicBezTo>
                <a:cubicBezTo>
                  <a:pt x="238" y="188"/>
                  <a:pt x="207" y="216"/>
                  <a:pt x="172" y="216"/>
                </a:cubicBezTo>
                <a:cubicBezTo>
                  <a:pt x="138" y="216"/>
                  <a:pt x="108" y="187"/>
                  <a:pt x="108" y="152"/>
                </a:cubicBezTo>
                <a:cubicBezTo>
                  <a:pt x="108" y="116"/>
                  <a:pt x="141" y="87"/>
                  <a:pt x="175" y="8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20" name="Freeform 162"/>
          <p:cNvSpPr/>
          <p:nvPr/>
        </p:nvSpPr>
        <p:spPr bwMode="auto">
          <a:xfrm>
            <a:off x="6414696" y="2743673"/>
            <a:ext cx="295293" cy="165224"/>
          </a:xfrm>
          <a:custGeom>
            <a:avLst/>
            <a:gdLst>
              <a:gd name="T0" fmla="*/ 2147483646 w 311"/>
              <a:gd name="T1" fmla="*/ 2147483646 h 193"/>
              <a:gd name="T2" fmla="*/ 2147483646 w 311"/>
              <a:gd name="T3" fmla="*/ 2147483646 h 193"/>
              <a:gd name="T4" fmla="*/ 2147483646 w 311"/>
              <a:gd name="T5" fmla="*/ 2147483646 h 193"/>
              <a:gd name="T6" fmla="*/ 2147483646 w 311"/>
              <a:gd name="T7" fmla="*/ 2147483646 h 193"/>
              <a:gd name="T8" fmla="*/ 0 w 311"/>
              <a:gd name="T9" fmla="*/ 2147483646 h 193"/>
              <a:gd name="T10" fmla="*/ 2147483646 w 311"/>
              <a:gd name="T11" fmla="*/ 2147483646 h 193"/>
              <a:gd name="T12" fmla="*/ 2147483646 w 311"/>
              <a:gd name="T13" fmla="*/ 2147483646 h 193"/>
              <a:gd name="T14" fmla="*/ 2147483646 w 311"/>
              <a:gd name="T15" fmla="*/ 0 h 193"/>
              <a:gd name="T16" fmla="*/ 2147483646 w 311"/>
              <a:gd name="T17" fmla="*/ 2147483646 h 193"/>
              <a:gd name="T18" fmla="*/ 2147483646 w 311"/>
              <a:gd name="T19" fmla="*/ 2147483646 h 193"/>
              <a:gd name="T20" fmla="*/ 2147483646 w 311"/>
              <a:gd name="T21" fmla="*/ 2147483646 h 193"/>
              <a:gd name="T22" fmla="*/ 2147483646 w 311"/>
              <a:gd name="T23" fmla="*/ 2147483646 h 19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1" h="193">
                <a:moveTo>
                  <a:pt x="248" y="193"/>
                </a:moveTo>
                <a:cubicBezTo>
                  <a:pt x="248" y="193"/>
                  <a:pt x="248" y="193"/>
                  <a:pt x="248" y="193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32" y="190"/>
                  <a:pt x="0" y="156"/>
                  <a:pt x="0" y="116"/>
                </a:cubicBezTo>
                <a:cubicBezTo>
                  <a:pt x="0" y="73"/>
                  <a:pt x="35" y="39"/>
                  <a:pt x="78" y="39"/>
                </a:cubicBezTo>
                <a:cubicBezTo>
                  <a:pt x="84" y="39"/>
                  <a:pt x="90" y="40"/>
                  <a:pt x="96" y="41"/>
                </a:cubicBezTo>
                <a:cubicBezTo>
                  <a:pt x="109" y="17"/>
                  <a:pt x="135" y="0"/>
                  <a:pt x="164" y="0"/>
                </a:cubicBezTo>
                <a:cubicBezTo>
                  <a:pt x="203" y="0"/>
                  <a:pt x="236" y="29"/>
                  <a:pt x="241" y="66"/>
                </a:cubicBezTo>
                <a:cubicBezTo>
                  <a:pt x="243" y="66"/>
                  <a:pt x="245" y="66"/>
                  <a:pt x="247" y="66"/>
                </a:cubicBezTo>
                <a:cubicBezTo>
                  <a:pt x="282" y="66"/>
                  <a:pt x="311" y="94"/>
                  <a:pt x="311" y="129"/>
                </a:cubicBezTo>
                <a:cubicBezTo>
                  <a:pt x="311" y="164"/>
                  <a:pt x="283" y="192"/>
                  <a:pt x="248" y="1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21" name="Freeform 112"/>
          <p:cNvSpPr/>
          <p:nvPr/>
        </p:nvSpPr>
        <p:spPr bwMode="auto">
          <a:xfrm>
            <a:off x="9223496" y="2114415"/>
            <a:ext cx="202135" cy="182801"/>
          </a:xfrm>
          <a:custGeom>
            <a:avLst/>
            <a:gdLst>
              <a:gd name="T0" fmla="*/ 380157981 w 80"/>
              <a:gd name="T1" fmla="*/ 0 h 80"/>
              <a:gd name="T2" fmla="*/ 36453067 w 80"/>
              <a:gd name="T3" fmla="*/ 0 h 80"/>
              <a:gd name="T4" fmla="*/ 0 w 80"/>
              <a:gd name="T5" fmla="*/ 29812933 h 80"/>
              <a:gd name="T6" fmla="*/ 0 w 80"/>
              <a:gd name="T7" fmla="*/ 306652613 h 80"/>
              <a:gd name="T8" fmla="*/ 36453067 w 80"/>
              <a:gd name="T9" fmla="*/ 340725125 h 80"/>
              <a:gd name="T10" fmla="*/ 380157981 w 80"/>
              <a:gd name="T11" fmla="*/ 340725125 h 80"/>
              <a:gd name="T12" fmla="*/ 416611048 w 80"/>
              <a:gd name="T13" fmla="*/ 306652613 h 80"/>
              <a:gd name="T14" fmla="*/ 416611048 w 80"/>
              <a:gd name="T15" fmla="*/ 29812933 h 80"/>
              <a:gd name="T16" fmla="*/ 380157981 w 80"/>
              <a:gd name="T17" fmla="*/ 0 h 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0" h="80">
                <a:moveTo>
                  <a:pt x="73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6"/>
                  <a:pt x="3" y="80"/>
                  <a:pt x="7" y="80"/>
                </a:cubicBezTo>
                <a:cubicBezTo>
                  <a:pt x="73" y="80"/>
                  <a:pt x="73" y="80"/>
                  <a:pt x="73" y="80"/>
                </a:cubicBezTo>
                <a:cubicBezTo>
                  <a:pt x="77" y="80"/>
                  <a:pt x="80" y="76"/>
                  <a:pt x="80" y="72"/>
                </a:cubicBezTo>
                <a:cubicBezTo>
                  <a:pt x="80" y="7"/>
                  <a:pt x="80" y="7"/>
                  <a:pt x="80" y="7"/>
                </a:cubicBezTo>
                <a:cubicBezTo>
                  <a:pt x="80" y="3"/>
                  <a:pt x="77" y="0"/>
                  <a:pt x="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22" name="Freeform 113"/>
          <p:cNvSpPr/>
          <p:nvPr/>
        </p:nvSpPr>
        <p:spPr bwMode="auto">
          <a:xfrm>
            <a:off x="9441451" y="2137266"/>
            <a:ext cx="73823" cy="135344"/>
          </a:xfrm>
          <a:custGeom>
            <a:avLst/>
            <a:gdLst>
              <a:gd name="T0" fmla="*/ 121578414 w 29"/>
              <a:gd name="T1" fmla="*/ 8585666 h 59"/>
              <a:gd name="T2" fmla="*/ 52859480 w 29"/>
              <a:gd name="T3" fmla="*/ 42924184 h 59"/>
              <a:gd name="T4" fmla="*/ 0 w 29"/>
              <a:gd name="T5" fmla="*/ 68679110 h 59"/>
              <a:gd name="T6" fmla="*/ 0 w 29"/>
              <a:gd name="T7" fmla="*/ 184577308 h 59"/>
              <a:gd name="T8" fmla="*/ 52859480 w 29"/>
              <a:gd name="T9" fmla="*/ 210332233 h 59"/>
              <a:gd name="T10" fmla="*/ 121578414 w 29"/>
              <a:gd name="T11" fmla="*/ 244670752 h 59"/>
              <a:gd name="T12" fmla="*/ 153295022 w 29"/>
              <a:gd name="T13" fmla="*/ 227501493 h 59"/>
              <a:gd name="T14" fmla="*/ 153295022 w 29"/>
              <a:gd name="T15" fmla="*/ 25754925 h 59"/>
              <a:gd name="T16" fmla="*/ 121578414 w 29"/>
              <a:gd name="T17" fmla="*/ 8585666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" h="59">
                <a:moveTo>
                  <a:pt x="23" y="2"/>
                </a:moveTo>
                <a:cubicBezTo>
                  <a:pt x="10" y="10"/>
                  <a:pt x="10" y="10"/>
                  <a:pt x="10" y="10"/>
                </a:cubicBezTo>
                <a:cubicBezTo>
                  <a:pt x="7" y="12"/>
                  <a:pt x="3" y="14"/>
                  <a:pt x="0" y="16"/>
                </a:cubicBezTo>
                <a:cubicBezTo>
                  <a:pt x="0" y="43"/>
                  <a:pt x="0" y="43"/>
                  <a:pt x="0" y="43"/>
                </a:cubicBezTo>
                <a:cubicBezTo>
                  <a:pt x="3" y="45"/>
                  <a:pt x="7" y="47"/>
                  <a:pt x="10" y="49"/>
                </a:cubicBezTo>
                <a:cubicBezTo>
                  <a:pt x="23" y="57"/>
                  <a:pt x="23" y="57"/>
                  <a:pt x="23" y="57"/>
                </a:cubicBezTo>
                <a:cubicBezTo>
                  <a:pt x="26" y="59"/>
                  <a:pt x="29" y="57"/>
                  <a:pt x="29" y="53"/>
                </a:cubicBezTo>
                <a:cubicBezTo>
                  <a:pt x="29" y="6"/>
                  <a:pt x="29" y="6"/>
                  <a:pt x="29" y="6"/>
                </a:cubicBezTo>
                <a:cubicBezTo>
                  <a:pt x="29" y="2"/>
                  <a:pt x="26" y="0"/>
                  <a:pt x="23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23" name="Freeform 120"/>
          <p:cNvSpPr>
            <a:spLocks noEditPoints="1"/>
          </p:cNvSpPr>
          <p:nvPr/>
        </p:nvSpPr>
        <p:spPr bwMode="auto">
          <a:xfrm>
            <a:off x="9951182" y="2712034"/>
            <a:ext cx="323416" cy="254866"/>
          </a:xfrm>
          <a:custGeom>
            <a:avLst/>
            <a:gdLst>
              <a:gd name="T0" fmla="*/ 2147483646 w 117"/>
              <a:gd name="T1" fmla="*/ 2147483646 h 101"/>
              <a:gd name="T2" fmla="*/ 2147483646 w 117"/>
              <a:gd name="T3" fmla="*/ 2147483646 h 101"/>
              <a:gd name="T4" fmla="*/ 2147483646 w 117"/>
              <a:gd name="T5" fmla="*/ 2147483646 h 101"/>
              <a:gd name="T6" fmla="*/ 0 w 117"/>
              <a:gd name="T7" fmla="*/ 2147483646 h 101"/>
              <a:gd name="T8" fmla="*/ 0 w 117"/>
              <a:gd name="T9" fmla="*/ 2147483646 h 101"/>
              <a:gd name="T10" fmla="*/ 2147483646 w 117"/>
              <a:gd name="T11" fmla="*/ 2147483646 h 101"/>
              <a:gd name="T12" fmla="*/ 2147483646 w 117"/>
              <a:gd name="T13" fmla="*/ 2147483646 h 101"/>
              <a:gd name="T14" fmla="*/ 2147483646 w 117"/>
              <a:gd name="T15" fmla="*/ 2147483646 h 101"/>
              <a:gd name="T16" fmla="*/ 2147483646 w 117"/>
              <a:gd name="T17" fmla="*/ 2147483646 h 101"/>
              <a:gd name="T18" fmla="*/ 2147483646 w 117"/>
              <a:gd name="T19" fmla="*/ 2147483646 h 101"/>
              <a:gd name="T20" fmla="*/ 2147483646 w 117"/>
              <a:gd name="T21" fmla="*/ 2147483646 h 101"/>
              <a:gd name="T22" fmla="*/ 2147483646 w 117"/>
              <a:gd name="T23" fmla="*/ 2147483646 h 101"/>
              <a:gd name="T24" fmla="*/ 2147483646 w 117"/>
              <a:gd name="T25" fmla="*/ 2147483646 h 101"/>
              <a:gd name="T26" fmla="*/ 2147483646 w 117"/>
              <a:gd name="T27" fmla="*/ 2147483646 h 101"/>
              <a:gd name="T28" fmla="*/ 2147483646 w 117"/>
              <a:gd name="T29" fmla="*/ 2147483646 h 101"/>
              <a:gd name="T30" fmla="*/ 2147483646 w 117"/>
              <a:gd name="T31" fmla="*/ 2147483646 h 101"/>
              <a:gd name="T32" fmla="*/ 2147483646 w 117"/>
              <a:gd name="T33" fmla="*/ 0 h 101"/>
              <a:gd name="T34" fmla="*/ 2147483646 w 117"/>
              <a:gd name="T35" fmla="*/ 2147483646 h 101"/>
              <a:gd name="T36" fmla="*/ 2147483646 w 117"/>
              <a:gd name="T37" fmla="*/ 2147483646 h 101"/>
              <a:gd name="T38" fmla="*/ 2147483646 w 117"/>
              <a:gd name="T39" fmla="*/ 2147483646 h 101"/>
              <a:gd name="T40" fmla="*/ 2147483646 w 117"/>
              <a:gd name="T41" fmla="*/ 2147483646 h 101"/>
              <a:gd name="T42" fmla="*/ 2147483646 w 117"/>
              <a:gd name="T43" fmla="*/ 2147483646 h 101"/>
              <a:gd name="T44" fmla="*/ 2147483646 w 117"/>
              <a:gd name="T45" fmla="*/ 2147483646 h 101"/>
              <a:gd name="T46" fmla="*/ 2147483646 w 117"/>
              <a:gd name="T47" fmla="*/ 2147483646 h 101"/>
              <a:gd name="T48" fmla="*/ 2147483646 w 117"/>
              <a:gd name="T49" fmla="*/ 2147483646 h 101"/>
              <a:gd name="T50" fmla="*/ 2147483646 w 117"/>
              <a:gd name="T51" fmla="*/ 2147483646 h 101"/>
              <a:gd name="T52" fmla="*/ 2147483646 w 117"/>
              <a:gd name="T53" fmla="*/ 2147483646 h 101"/>
              <a:gd name="T54" fmla="*/ 2147483646 w 117"/>
              <a:gd name="T55" fmla="*/ 2147483646 h 101"/>
              <a:gd name="T56" fmla="*/ 2147483646 w 117"/>
              <a:gd name="T57" fmla="*/ 2147483646 h 101"/>
              <a:gd name="T58" fmla="*/ 2147483646 w 117"/>
              <a:gd name="T59" fmla="*/ 2147483646 h 101"/>
              <a:gd name="T60" fmla="*/ 2147483646 w 117"/>
              <a:gd name="T61" fmla="*/ 2147483646 h 101"/>
              <a:gd name="T62" fmla="*/ 2147483646 w 117"/>
              <a:gd name="T63" fmla="*/ 2147483646 h 101"/>
              <a:gd name="T64" fmla="*/ 2147483646 w 117"/>
              <a:gd name="T65" fmla="*/ 2147483646 h 101"/>
              <a:gd name="T66" fmla="*/ 2147483646 w 117"/>
              <a:gd name="T67" fmla="*/ 2147483646 h 101"/>
              <a:gd name="T68" fmla="*/ 2147483646 w 117"/>
              <a:gd name="T69" fmla="*/ 2147483646 h 10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17" h="101">
                <a:moveTo>
                  <a:pt x="95" y="7"/>
                </a:moveTo>
                <a:cubicBezTo>
                  <a:pt x="95" y="14"/>
                  <a:pt x="95" y="14"/>
                  <a:pt x="95" y="14"/>
                </a:cubicBezTo>
                <a:cubicBezTo>
                  <a:pt x="15" y="36"/>
                  <a:pt x="15" y="36"/>
                  <a:pt x="15" y="36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2"/>
                  <a:pt x="0" y="72"/>
                  <a:pt x="0" y="72"/>
                </a:cubicBezTo>
                <a:cubicBezTo>
                  <a:pt x="15" y="65"/>
                  <a:pt x="15" y="65"/>
                  <a:pt x="15" y="65"/>
                </a:cubicBezTo>
                <a:cubicBezTo>
                  <a:pt x="24" y="67"/>
                  <a:pt x="24" y="67"/>
                  <a:pt x="24" y="67"/>
                </a:cubicBezTo>
                <a:cubicBezTo>
                  <a:pt x="21" y="76"/>
                  <a:pt x="21" y="76"/>
                  <a:pt x="21" y="76"/>
                </a:cubicBezTo>
                <a:cubicBezTo>
                  <a:pt x="20" y="82"/>
                  <a:pt x="23" y="88"/>
                  <a:pt x="29" y="89"/>
                </a:cubicBezTo>
                <a:cubicBezTo>
                  <a:pt x="50" y="95"/>
                  <a:pt x="50" y="95"/>
                  <a:pt x="50" y="95"/>
                </a:cubicBezTo>
                <a:cubicBezTo>
                  <a:pt x="51" y="95"/>
                  <a:pt x="52" y="95"/>
                  <a:pt x="53" y="95"/>
                </a:cubicBezTo>
                <a:cubicBezTo>
                  <a:pt x="58" y="95"/>
                  <a:pt x="62" y="92"/>
                  <a:pt x="64" y="87"/>
                </a:cubicBezTo>
                <a:cubicBezTo>
                  <a:pt x="66" y="78"/>
                  <a:pt x="66" y="78"/>
                  <a:pt x="66" y="78"/>
                </a:cubicBezTo>
                <a:cubicBezTo>
                  <a:pt x="95" y="86"/>
                  <a:pt x="95" y="86"/>
                  <a:pt x="95" y="86"/>
                </a:cubicBezTo>
                <a:cubicBezTo>
                  <a:pt x="95" y="94"/>
                  <a:pt x="95" y="94"/>
                  <a:pt x="95" y="94"/>
                </a:cubicBezTo>
                <a:cubicBezTo>
                  <a:pt x="117" y="101"/>
                  <a:pt x="117" y="101"/>
                  <a:pt x="117" y="101"/>
                </a:cubicBezTo>
                <a:cubicBezTo>
                  <a:pt x="117" y="0"/>
                  <a:pt x="117" y="0"/>
                  <a:pt x="117" y="0"/>
                </a:cubicBezTo>
                <a:lnTo>
                  <a:pt x="95" y="7"/>
                </a:lnTo>
                <a:close/>
                <a:moveTo>
                  <a:pt x="57" y="85"/>
                </a:moveTo>
                <a:cubicBezTo>
                  <a:pt x="56" y="87"/>
                  <a:pt x="54" y="88"/>
                  <a:pt x="52" y="88"/>
                </a:cubicBezTo>
                <a:cubicBezTo>
                  <a:pt x="31" y="82"/>
                  <a:pt x="31" y="82"/>
                  <a:pt x="31" y="82"/>
                </a:cubicBezTo>
                <a:cubicBezTo>
                  <a:pt x="29" y="82"/>
                  <a:pt x="28" y="80"/>
                  <a:pt x="28" y="78"/>
                </a:cubicBezTo>
                <a:cubicBezTo>
                  <a:pt x="31" y="69"/>
                  <a:pt x="31" y="69"/>
                  <a:pt x="31" y="69"/>
                </a:cubicBezTo>
                <a:cubicBezTo>
                  <a:pt x="59" y="77"/>
                  <a:pt x="59" y="77"/>
                  <a:pt x="59" y="77"/>
                </a:cubicBezTo>
                <a:lnTo>
                  <a:pt x="57" y="85"/>
                </a:lnTo>
                <a:close/>
                <a:moveTo>
                  <a:pt x="95" y="50"/>
                </a:moveTo>
                <a:cubicBezTo>
                  <a:pt x="15" y="50"/>
                  <a:pt x="15" y="50"/>
                  <a:pt x="15" y="50"/>
                </a:cubicBezTo>
                <a:cubicBezTo>
                  <a:pt x="15" y="43"/>
                  <a:pt x="15" y="43"/>
                  <a:pt x="15" y="43"/>
                </a:cubicBezTo>
                <a:cubicBezTo>
                  <a:pt x="95" y="21"/>
                  <a:pt x="95" y="21"/>
                  <a:pt x="95" y="21"/>
                </a:cubicBezTo>
                <a:lnTo>
                  <a:pt x="95" y="50"/>
                </a:lnTo>
                <a:close/>
                <a:moveTo>
                  <a:pt x="109" y="50"/>
                </a:moveTo>
                <a:cubicBezTo>
                  <a:pt x="102" y="50"/>
                  <a:pt x="102" y="50"/>
                  <a:pt x="102" y="50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9" y="14"/>
                  <a:pt x="109" y="14"/>
                  <a:pt x="109" y="14"/>
                </a:cubicBezTo>
                <a:lnTo>
                  <a:pt x="109" y="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24" name="Rectangle 71"/>
          <p:cNvSpPr/>
          <p:nvPr/>
        </p:nvSpPr>
        <p:spPr>
          <a:xfrm>
            <a:off x="1758772" y="2071714"/>
            <a:ext cx="752249" cy="7498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srgbClr val="000000"/>
              </a:solidFill>
              <a:cs typeface="Lato Light"/>
              <a:sym typeface="Century Gothic" panose="020B0502020202020204" pitchFamily="34" charset="0"/>
            </a:endParaRPr>
          </a:p>
        </p:txBody>
      </p:sp>
      <p:sp>
        <p:nvSpPr>
          <p:cNvPr id="25" name="Freeform 162"/>
          <p:cNvSpPr/>
          <p:nvPr/>
        </p:nvSpPr>
        <p:spPr bwMode="auto">
          <a:xfrm>
            <a:off x="1934624" y="2311552"/>
            <a:ext cx="407876" cy="254006"/>
          </a:xfrm>
          <a:custGeom>
            <a:avLst/>
            <a:gdLst>
              <a:gd name="T0" fmla="*/ 2147483646 w 311"/>
              <a:gd name="T1" fmla="*/ 2147483646 h 193"/>
              <a:gd name="T2" fmla="*/ 2147483646 w 311"/>
              <a:gd name="T3" fmla="*/ 2147483646 h 193"/>
              <a:gd name="T4" fmla="*/ 2147483646 w 311"/>
              <a:gd name="T5" fmla="*/ 2147483646 h 193"/>
              <a:gd name="T6" fmla="*/ 2147483646 w 311"/>
              <a:gd name="T7" fmla="*/ 2147483646 h 193"/>
              <a:gd name="T8" fmla="*/ 0 w 311"/>
              <a:gd name="T9" fmla="*/ 2147483646 h 193"/>
              <a:gd name="T10" fmla="*/ 2147483646 w 311"/>
              <a:gd name="T11" fmla="*/ 2147483646 h 193"/>
              <a:gd name="T12" fmla="*/ 2147483646 w 311"/>
              <a:gd name="T13" fmla="*/ 2147483646 h 193"/>
              <a:gd name="T14" fmla="*/ 2147483646 w 311"/>
              <a:gd name="T15" fmla="*/ 0 h 193"/>
              <a:gd name="T16" fmla="*/ 2147483646 w 311"/>
              <a:gd name="T17" fmla="*/ 2147483646 h 193"/>
              <a:gd name="T18" fmla="*/ 2147483646 w 311"/>
              <a:gd name="T19" fmla="*/ 2147483646 h 193"/>
              <a:gd name="T20" fmla="*/ 2147483646 w 311"/>
              <a:gd name="T21" fmla="*/ 2147483646 h 193"/>
              <a:gd name="T22" fmla="*/ 2147483646 w 311"/>
              <a:gd name="T23" fmla="*/ 2147483646 h 19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1" h="193">
                <a:moveTo>
                  <a:pt x="248" y="193"/>
                </a:moveTo>
                <a:cubicBezTo>
                  <a:pt x="248" y="193"/>
                  <a:pt x="248" y="193"/>
                  <a:pt x="248" y="193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32" y="190"/>
                  <a:pt x="0" y="156"/>
                  <a:pt x="0" y="116"/>
                </a:cubicBezTo>
                <a:cubicBezTo>
                  <a:pt x="0" y="73"/>
                  <a:pt x="35" y="39"/>
                  <a:pt x="78" y="39"/>
                </a:cubicBezTo>
                <a:cubicBezTo>
                  <a:pt x="84" y="39"/>
                  <a:pt x="90" y="40"/>
                  <a:pt x="96" y="41"/>
                </a:cubicBezTo>
                <a:cubicBezTo>
                  <a:pt x="109" y="17"/>
                  <a:pt x="135" y="0"/>
                  <a:pt x="164" y="0"/>
                </a:cubicBezTo>
                <a:cubicBezTo>
                  <a:pt x="203" y="0"/>
                  <a:pt x="236" y="29"/>
                  <a:pt x="241" y="66"/>
                </a:cubicBezTo>
                <a:cubicBezTo>
                  <a:pt x="243" y="66"/>
                  <a:pt x="245" y="66"/>
                  <a:pt x="247" y="66"/>
                </a:cubicBezTo>
                <a:cubicBezTo>
                  <a:pt x="282" y="66"/>
                  <a:pt x="311" y="94"/>
                  <a:pt x="311" y="129"/>
                </a:cubicBezTo>
                <a:cubicBezTo>
                  <a:pt x="311" y="164"/>
                  <a:pt x="283" y="192"/>
                  <a:pt x="248" y="1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Lato Light"/>
              <a:ea typeface="MS PGothic" panose="020B0600070205080204" pitchFamily="34" charset="-128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584047" y="1993299"/>
            <a:ext cx="2754313" cy="909638"/>
            <a:chOff x="2160589" y="2148342"/>
            <a:chExt cx="2754313" cy="909638"/>
          </a:xfrm>
        </p:grpSpPr>
        <p:sp>
          <p:nvSpPr>
            <p:cNvPr id="27" name="Subtitle 2"/>
            <p:cNvSpPr txBox="1"/>
            <p:nvPr/>
          </p:nvSpPr>
          <p:spPr bwMode="auto">
            <a:xfrm>
              <a:off x="2160589" y="2529342"/>
              <a:ext cx="2754313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2" tIns="45711" rIns="91422" bIns="4571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just" defTabSz="91313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rgbClr val="0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单击添加标题，建议您在展示时采用微软雅黑字体</a:t>
              </a:r>
            </a:p>
          </p:txBody>
        </p:sp>
        <p:sp>
          <p:nvSpPr>
            <p:cNvPr id="28" name="TextBox 46"/>
            <p:cNvSpPr txBox="1">
              <a:spLocks noChangeArrowheads="1"/>
            </p:cNvSpPr>
            <p:nvPr/>
          </p:nvSpPr>
          <p:spPr bwMode="auto">
            <a:xfrm>
              <a:off x="2165351" y="2148342"/>
              <a:ext cx="2330450" cy="343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313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rgbClr val="0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单击此处编辑内容</a:t>
              </a:r>
            </a:p>
          </p:txBody>
        </p:sp>
      </p:grpSp>
      <p:sp>
        <p:nvSpPr>
          <p:cNvPr id="29" name="Rectangle 74"/>
          <p:cNvSpPr/>
          <p:nvPr/>
        </p:nvSpPr>
        <p:spPr>
          <a:xfrm>
            <a:off x="1758772" y="3490470"/>
            <a:ext cx="752249" cy="7522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srgbClr val="000000"/>
              </a:solidFill>
              <a:cs typeface="Lato Light"/>
              <a:sym typeface="Century Gothic" panose="020B0502020202020204" pitchFamily="34" charset="0"/>
            </a:endParaRPr>
          </a:p>
        </p:txBody>
      </p:sp>
      <p:sp>
        <p:nvSpPr>
          <p:cNvPr id="30" name="Freeform 134"/>
          <p:cNvSpPr>
            <a:spLocks noEditPoints="1"/>
          </p:cNvSpPr>
          <p:nvPr/>
        </p:nvSpPr>
        <p:spPr bwMode="auto">
          <a:xfrm>
            <a:off x="1910199" y="3685861"/>
            <a:ext cx="412761" cy="334603"/>
          </a:xfrm>
          <a:custGeom>
            <a:avLst/>
            <a:gdLst>
              <a:gd name="T0" fmla="*/ 2147483646 w 346"/>
              <a:gd name="T1" fmla="*/ 2147483646 h 281"/>
              <a:gd name="T2" fmla="*/ 2147483646 w 346"/>
              <a:gd name="T3" fmla="*/ 2147483646 h 281"/>
              <a:gd name="T4" fmla="*/ 2147483646 w 346"/>
              <a:gd name="T5" fmla="*/ 2147483646 h 281"/>
              <a:gd name="T6" fmla="*/ 2147483646 w 346"/>
              <a:gd name="T7" fmla="*/ 2147483646 h 281"/>
              <a:gd name="T8" fmla="*/ 2147483646 w 346"/>
              <a:gd name="T9" fmla="*/ 2147483646 h 281"/>
              <a:gd name="T10" fmla="*/ 2147483646 w 346"/>
              <a:gd name="T11" fmla="*/ 2147483646 h 281"/>
              <a:gd name="T12" fmla="*/ 2147483646 w 346"/>
              <a:gd name="T13" fmla="*/ 0 h 281"/>
              <a:gd name="T14" fmla="*/ 2147483646 w 346"/>
              <a:gd name="T15" fmla="*/ 0 h 281"/>
              <a:gd name="T16" fmla="*/ 2147483646 w 346"/>
              <a:gd name="T17" fmla="*/ 2147483646 h 281"/>
              <a:gd name="T18" fmla="*/ 2147483646 w 346"/>
              <a:gd name="T19" fmla="*/ 2147483646 h 281"/>
              <a:gd name="T20" fmla="*/ 0 w 346"/>
              <a:gd name="T21" fmla="*/ 2147483646 h 281"/>
              <a:gd name="T22" fmla="*/ 0 w 346"/>
              <a:gd name="T23" fmla="*/ 2147483646 h 281"/>
              <a:gd name="T24" fmla="*/ 2147483646 w 346"/>
              <a:gd name="T25" fmla="*/ 2147483646 h 281"/>
              <a:gd name="T26" fmla="*/ 2147483646 w 346"/>
              <a:gd name="T27" fmla="*/ 2147483646 h 281"/>
              <a:gd name="T28" fmla="*/ 2147483646 w 346"/>
              <a:gd name="T29" fmla="*/ 2147483646 h 281"/>
              <a:gd name="T30" fmla="*/ 2147483646 w 346"/>
              <a:gd name="T31" fmla="*/ 2147483646 h 281"/>
              <a:gd name="T32" fmla="*/ 2147483646 w 346"/>
              <a:gd name="T33" fmla="*/ 2147483646 h 281"/>
              <a:gd name="T34" fmla="*/ 2147483646 w 346"/>
              <a:gd name="T35" fmla="*/ 2147483646 h 281"/>
              <a:gd name="T36" fmla="*/ 2147483646 w 346"/>
              <a:gd name="T37" fmla="*/ 2147483646 h 281"/>
              <a:gd name="T38" fmla="*/ 2147483646 w 346"/>
              <a:gd name="T39" fmla="*/ 2147483646 h 281"/>
              <a:gd name="T40" fmla="*/ 2147483646 w 346"/>
              <a:gd name="T41" fmla="*/ 2147483646 h 281"/>
              <a:gd name="T42" fmla="*/ 2147483646 w 346"/>
              <a:gd name="T43" fmla="*/ 2147483646 h 281"/>
              <a:gd name="T44" fmla="*/ 2147483646 w 346"/>
              <a:gd name="T45" fmla="*/ 2147483646 h 28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6" h="281">
                <a:moveTo>
                  <a:pt x="259" y="87"/>
                </a:moveTo>
                <a:cubicBezTo>
                  <a:pt x="259" y="75"/>
                  <a:pt x="269" y="65"/>
                  <a:pt x="281" y="65"/>
                </a:cubicBezTo>
                <a:cubicBezTo>
                  <a:pt x="293" y="65"/>
                  <a:pt x="303" y="75"/>
                  <a:pt x="303" y="87"/>
                </a:cubicBezTo>
                <a:cubicBezTo>
                  <a:pt x="303" y="99"/>
                  <a:pt x="293" y="108"/>
                  <a:pt x="281" y="108"/>
                </a:cubicBezTo>
                <a:cubicBezTo>
                  <a:pt x="269" y="108"/>
                  <a:pt x="259" y="99"/>
                  <a:pt x="259" y="87"/>
                </a:cubicBezTo>
                <a:close/>
                <a:moveTo>
                  <a:pt x="237" y="22"/>
                </a:moveTo>
                <a:cubicBezTo>
                  <a:pt x="237" y="1"/>
                  <a:pt x="226" y="0"/>
                  <a:pt x="212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19" y="0"/>
                  <a:pt x="108" y="1"/>
                  <a:pt x="108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32" y="22"/>
                  <a:pt x="0" y="54"/>
                  <a:pt x="0" y="87"/>
                </a:cubicBezTo>
                <a:cubicBezTo>
                  <a:pt x="0" y="216"/>
                  <a:pt x="0" y="216"/>
                  <a:pt x="0" y="216"/>
                </a:cubicBezTo>
                <a:cubicBezTo>
                  <a:pt x="0" y="249"/>
                  <a:pt x="32" y="281"/>
                  <a:pt x="65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313" y="281"/>
                  <a:pt x="346" y="249"/>
                  <a:pt x="346" y="216"/>
                </a:cubicBezTo>
                <a:cubicBezTo>
                  <a:pt x="346" y="87"/>
                  <a:pt x="346" y="87"/>
                  <a:pt x="346" y="87"/>
                </a:cubicBezTo>
                <a:cubicBezTo>
                  <a:pt x="346" y="54"/>
                  <a:pt x="313" y="22"/>
                  <a:pt x="281" y="22"/>
                </a:cubicBezTo>
                <a:cubicBezTo>
                  <a:pt x="237" y="22"/>
                  <a:pt x="237" y="22"/>
                  <a:pt x="237" y="22"/>
                </a:cubicBezTo>
                <a:close/>
                <a:moveTo>
                  <a:pt x="175" y="87"/>
                </a:moveTo>
                <a:cubicBezTo>
                  <a:pt x="210" y="87"/>
                  <a:pt x="238" y="117"/>
                  <a:pt x="238" y="153"/>
                </a:cubicBezTo>
                <a:cubicBezTo>
                  <a:pt x="238" y="188"/>
                  <a:pt x="207" y="216"/>
                  <a:pt x="172" y="216"/>
                </a:cubicBezTo>
                <a:cubicBezTo>
                  <a:pt x="138" y="216"/>
                  <a:pt x="108" y="187"/>
                  <a:pt x="108" y="152"/>
                </a:cubicBezTo>
                <a:cubicBezTo>
                  <a:pt x="108" y="116"/>
                  <a:pt x="141" y="87"/>
                  <a:pt x="175" y="8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Lato Light"/>
              <a:ea typeface="MS PGothic" panose="020B0600070205080204" pitchFamily="34" charset="-128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2584047" y="3396202"/>
            <a:ext cx="2754313" cy="909638"/>
            <a:chOff x="2160589" y="2148342"/>
            <a:chExt cx="2754313" cy="909638"/>
          </a:xfrm>
        </p:grpSpPr>
        <p:sp>
          <p:nvSpPr>
            <p:cNvPr id="32" name="Subtitle 2"/>
            <p:cNvSpPr txBox="1"/>
            <p:nvPr/>
          </p:nvSpPr>
          <p:spPr bwMode="auto">
            <a:xfrm>
              <a:off x="2160589" y="2529342"/>
              <a:ext cx="2754313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2" tIns="45711" rIns="91422" bIns="4571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just" defTabSz="91313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rgbClr val="0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单击添加标题，建议您在展示时采用微软雅黑字体</a:t>
              </a:r>
            </a:p>
          </p:txBody>
        </p:sp>
        <p:sp>
          <p:nvSpPr>
            <p:cNvPr id="33" name="TextBox 46"/>
            <p:cNvSpPr txBox="1">
              <a:spLocks noChangeArrowheads="1"/>
            </p:cNvSpPr>
            <p:nvPr/>
          </p:nvSpPr>
          <p:spPr bwMode="auto">
            <a:xfrm>
              <a:off x="2165351" y="2148342"/>
              <a:ext cx="2330450" cy="343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313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rgbClr val="0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单击此处编辑内容</a:t>
              </a:r>
            </a:p>
          </p:txBody>
        </p:sp>
      </p:grpSp>
      <p:sp>
        <p:nvSpPr>
          <p:cNvPr id="34" name="Rectangle 77"/>
          <p:cNvSpPr/>
          <p:nvPr/>
        </p:nvSpPr>
        <p:spPr>
          <a:xfrm>
            <a:off x="1758772" y="4899783"/>
            <a:ext cx="752249" cy="7522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srgbClr val="000000"/>
              </a:solidFill>
              <a:cs typeface="Lato Light"/>
              <a:sym typeface="Century Gothic" panose="020B0502020202020204" pitchFamily="34" charset="0"/>
            </a:endParaRPr>
          </a:p>
        </p:txBody>
      </p:sp>
      <p:sp>
        <p:nvSpPr>
          <p:cNvPr id="35" name="Freeform 116"/>
          <p:cNvSpPr/>
          <p:nvPr/>
        </p:nvSpPr>
        <p:spPr bwMode="auto">
          <a:xfrm>
            <a:off x="1924853" y="5034112"/>
            <a:ext cx="400548" cy="439626"/>
          </a:xfrm>
          <a:custGeom>
            <a:avLst/>
            <a:gdLst>
              <a:gd name="T0" fmla="*/ 2147483646 w 277"/>
              <a:gd name="T1" fmla="*/ 0 h 302"/>
              <a:gd name="T2" fmla="*/ 2147483646 w 277"/>
              <a:gd name="T3" fmla="*/ 2147483646 h 302"/>
              <a:gd name="T4" fmla="*/ 2147483646 w 277"/>
              <a:gd name="T5" fmla="*/ 2147483646 h 302"/>
              <a:gd name="T6" fmla="*/ 2147483646 w 277"/>
              <a:gd name="T7" fmla="*/ 2147483646 h 302"/>
              <a:gd name="T8" fmla="*/ 2147483646 w 277"/>
              <a:gd name="T9" fmla="*/ 2147483646 h 302"/>
              <a:gd name="T10" fmla="*/ 0 w 277"/>
              <a:gd name="T11" fmla="*/ 2147483646 h 302"/>
              <a:gd name="T12" fmla="*/ 2147483646 w 277"/>
              <a:gd name="T13" fmla="*/ 2147483646 h 302"/>
              <a:gd name="T14" fmla="*/ 2147483646 w 277"/>
              <a:gd name="T15" fmla="*/ 2147483646 h 302"/>
              <a:gd name="T16" fmla="*/ 2147483646 w 277"/>
              <a:gd name="T17" fmla="*/ 2147483646 h 302"/>
              <a:gd name="T18" fmla="*/ 2147483646 w 277"/>
              <a:gd name="T19" fmla="*/ 2147483646 h 302"/>
              <a:gd name="T20" fmla="*/ 2147483646 w 277"/>
              <a:gd name="T21" fmla="*/ 2147483646 h 302"/>
              <a:gd name="T22" fmla="*/ 2147483646 w 277"/>
              <a:gd name="T23" fmla="*/ 2147483646 h 302"/>
              <a:gd name="T24" fmla="*/ 2147483646 w 277"/>
              <a:gd name="T25" fmla="*/ 2147483646 h 302"/>
              <a:gd name="T26" fmla="*/ 2147483646 w 277"/>
              <a:gd name="T27" fmla="*/ 2147483646 h 302"/>
              <a:gd name="T28" fmla="*/ 2147483646 w 277"/>
              <a:gd name="T29" fmla="*/ 2147483646 h 302"/>
              <a:gd name="T30" fmla="*/ 2147483646 w 277"/>
              <a:gd name="T31" fmla="*/ 2147483646 h 302"/>
              <a:gd name="T32" fmla="*/ 2147483646 w 277"/>
              <a:gd name="T33" fmla="*/ 2147483646 h 302"/>
              <a:gd name="T34" fmla="*/ 2147483646 w 277"/>
              <a:gd name="T35" fmla="*/ 2147483646 h 302"/>
              <a:gd name="T36" fmla="*/ 2147483646 w 277"/>
              <a:gd name="T37" fmla="*/ 2147483646 h 302"/>
              <a:gd name="T38" fmla="*/ 2147483646 w 277"/>
              <a:gd name="T39" fmla="*/ 2147483646 h 302"/>
              <a:gd name="T40" fmla="*/ 2147483646 w 277"/>
              <a:gd name="T41" fmla="*/ 2147483646 h 302"/>
              <a:gd name="T42" fmla="*/ 2147483646 w 277"/>
              <a:gd name="T43" fmla="*/ 0 h 30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77" h="302">
                <a:moveTo>
                  <a:pt x="268" y="0"/>
                </a:moveTo>
                <a:cubicBezTo>
                  <a:pt x="57" y="30"/>
                  <a:pt x="57" y="30"/>
                  <a:pt x="57" y="30"/>
                </a:cubicBezTo>
                <a:cubicBezTo>
                  <a:pt x="61" y="30"/>
                  <a:pt x="61" y="30"/>
                  <a:pt x="61" y="30"/>
                </a:cubicBezTo>
                <a:cubicBezTo>
                  <a:pt x="61" y="214"/>
                  <a:pt x="61" y="214"/>
                  <a:pt x="61" y="214"/>
                </a:cubicBezTo>
                <a:cubicBezTo>
                  <a:pt x="56" y="213"/>
                  <a:pt x="51" y="211"/>
                  <a:pt x="46" y="211"/>
                </a:cubicBezTo>
                <a:cubicBezTo>
                  <a:pt x="21" y="211"/>
                  <a:pt x="0" y="232"/>
                  <a:pt x="0" y="257"/>
                </a:cubicBezTo>
                <a:cubicBezTo>
                  <a:pt x="0" y="282"/>
                  <a:pt x="21" y="302"/>
                  <a:pt x="46" y="302"/>
                </a:cubicBezTo>
                <a:cubicBezTo>
                  <a:pt x="71" y="302"/>
                  <a:pt x="91" y="282"/>
                  <a:pt x="91" y="257"/>
                </a:cubicBezTo>
                <a:cubicBezTo>
                  <a:pt x="91" y="251"/>
                  <a:pt x="90" y="246"/>
                  <a:pt x="88" y="242"/>
                </a:cubicBezTo>
                <a:cubicBezTo>
                  <a:pt x="91" y="242"/>
                  <a:pt x="91" y="242"/>
                  <a:pt x="91" y="242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242" y="95"/>
                  <a:pt x="242" y="95"/>
                  <a:pt x="242" y="95"/>
                </a:cubicBezTo>
                <a:cubicBezTo>
                  <a:pt x="242" y="184"/>
                  <a:pt x="242" y="184"/>
                  <a:pt x="242" y="184"/>
                </a:cubicBezTo>
                <a:cubicBezTo>
                  <a:pt x="238" y="182"/>
                  <a:pt x="233" y="181"/>
                  <a:pt x="227" y="181"/>
                </a:cubicBezTo>
                <a:cubicBezTo>
                  <a:pt x="202" y="181"/>
                  <a:pt x="182" y="201"/>
                  <a:pt x="182" y="226"/>
                </a:cubicBezTo>
                <a:cubicBezTo>
                  <a:pt x="182" y="252"/>
                  <a:pt x="202" y="272"/>
                  <a:pt x="227" y="272"/>
                </a:cubicBezTo>
                <a:cubicBezTo>
                  <a:pt x="252" y="272"/>
                  <a:pt x="273" y="252"/>
                  <a:pt x="273" y="226"/>
                </a:cubicBezTo>
                <a:cubicBezTo>
                  <a:pt x="273" y="221"/>
                  <a:pt x="271" y="216"/>
                  <a:pt x="269" y="211"/>
                </a:cubicBezTo>
                <a:cubicBezTo>
                  <a:pt x="273" y="211"/>
                  <a:pt x="273" y="211"/>
                  <a:pt x="273" y="211"/>
                </a:cubicBezTo>
                <a:cubicBezTo>
                  <a:pt x="273" y="60"/>
                  <a:pt x="273" y="60"/>
                  <a:pt x="273" y="60"/>
                </a:cubicBezTo>
                <a:cubicBezTo>
                  <a:pt x="277" y="60"/>
                  <a:pt x="277" y="60"/>
                  <a:pt x="277" y="60"/>
                </a:cubicBezTo>
                <a:cubicBezTo>
                  <a:pt x="268" y="0"/>
                  <a:pt x="268" y="0"/>
                  <a:pt x="2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Lato Light"/>
              <a:ea typeface="MS PGothic" panose="020B0600070205080204" pitchFamily="34" charset="-128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2584047" y="4799106"/>
            <a:ext cx="2754313" cy="909638"/>
            <a:chOff x="2160589" y="2148342"/>
            <a:chExt cx="2754313" cy="909638"/>
          </a:xfrm>
        </p:grpSpPr>
        <p:sp>
          <p:nvSpPr>
            <p:cNvPr id="37" name="Subtitle 2"/>
            <p:cNvSpPr txBox="1"/>
            <p:nvPr/>
          </p:nvSpPr>
          <p:spPr bwMode="auto">
            <a:xfrm>
              <a:off x="2160589" y="2529342"/>
              <a:ext cx="2754313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2" tIns="45711" rIns="91422" bIns="4571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just" defTabSz="91313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rgbClr val="0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单击添加标题，建议您在展示时采用微软雅黑字体</a:t>
              </a:r>
            </a:p>
          </p:txBody>
        </p:sp>
        <p:sp>
          <p:nvSpPr>
            <p:cNvPr id="38" name="TextBox 46"/>
            <p:cNvSpPr txBox="1">
              <a:spLocks noChangeArrowheads="1"/>
            </p:cNvSpPr>
            <p:nvPr/>
          </p:nvSpPr>
          <p:spPr bwMode="auto">
            <a:xfrm>
              <a:off x="2165351" y="2148342"/>
              <a:ext cx="2330450" cy="343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313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rgbClr val="000000"/>
                  </a:solidFill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单击此处编辑内容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40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41" name="组合 40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44" name="矩形 43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500650" y="1481857"/>
            <a:ext cx="2398574" cy="2398574"/>
          </a:xfrm>
          <a:custGeom>
            <a:avLst/>
            <a:gdLst>
              <a:gd name="connsiteX0" fmla="*/ 1004927 w 2009854"/>
              <a:gd name="connsiteY0" fmla="*/ 0 h 2009854"/>
              <a:gd name="connsiteX1" fmla="*/ 2009854 w 2009854"/>
              <a:gd name="connsiteY1" fmla="*/ 1004927 h 2009854"/>
              <a:gd name="connsiteX2" fmla="*/ 1004927 w 2009854"/>
              <a:gd name="connsiteY2" fmla="*/ 2009854 h 2009854"/>
              <a:gd name="connsiteX3" fmla="*/ 0 w 2009854"/>
              <a:gd name="connsiteY3" fmla="*/ 1004927 h 2009854"/>
              <a:gd name="connsiteX4" fmla="*/ 1004927 w 2009854"/>
              <a:gd name="connsiteY4" fmla="*/ 0 h 200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9854" h="2009854">
                <a:moveTo>
                  <a:pt x="1004927" y="0"/>
                </a:moveTo>
                <a:cubicBezTo>
                  <a:pt x="1559933" y="0"/>
                  <a:pt x="2009854" y="449921"/>
                  <a:pt x="2009854" y="1004927"/>
                </a:cubicBezTo>
                <a:cubicBezTo>
                  <a:pt x="2009854" y="1559933"/>
                  <a:pt x="1559933" y="2009854"/>
                  <a:pt x="1004927" y="2009854"/>
                </a:cubicBezTo>
                <a:cubicBezTo>
                  <a:pt x="449921" y="2009854"/>
                  <a:pt x="0" y="1559933"/>
                  <a:pt x="0" y="1004927"/>
                </a:cubicBezTo>
                <a:cubicBezTo>
                  <a:pt x="0" y="449921"/>
                  <a:pt x="449921" y="0"/>
                  <a:pt x="1004927" y="0"/>
                </a:cubicBez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1372751" y="1353957"/>
            <a:ext cx="2654374" cy="2654374"/>
            <a:chOff x="1501983" y="1600517"/>
            <a:chExt cx="2224197" cy="2224198"/>
          </a:xfrm>
        </p:grpSpPr>
        <p:sp>
          <p:nvSpPr>
            <p:cNvPr id="4" name="任意多边形 3"/>
            <p:cNvSpPr/>
            <p:nvPr/>
          </p:nvSpPr>
          <p:spPr>
            <a:xfrm>
              <a:off x="1501983" y="1600517"/>
              <a:ext cx="1675273" cy="2019213"/>
            </a:xfrm>
            <a:custGeom>
              <a:avLst/>
              <a:gdLst>
                <a:gd name="connsiteX0" fmla="*/ 1112099 w 1675273"/>
                <a:gd name="connsiteY0" fmla="*/ 0 h 2019213"/>
                <a:gd name="connsiteX1" fmla="*/ 1642191 w 1675273"/>
                <a:gd name="connsiteY1" fmla="*/ 134224 h 2019213"/>
                <a:gd name="connsiteX2" fmla="*/ 1675273 w 1675273"/>
                <a:gd name="connsiteY2" fmla="*/ 154322 h 2019213"/>
                <a:gd name="connsiteX3" fmla="*/ 1640529 w 1675273"/>
                <a:gd name="connsiteY3" fmla="*/ 208087 h 2019213"/>
                <a:gd name="connsiteX4" fmla="*/ 1611659 w 1675273"/>
                <a:gd name="connsiteY4" fmla="*/ 190548 h 2019213"/>
                <a:gd name="connsiteX5" fmla="*/ 1112099 w 1675273"/>
                <a:gd name="connsiteY5" fmla="*/ 64055 h 2019213"/>
                <a:gd name="connsiteX6" fmla="*/ 64055 w 1675273"/>
                <a:gd name="connsiteY6" fmla="*/ 1112099 h 2019213"/>
                <a:gd name="connsiteX7" fmla="*/ 445446 w 1675273"/>
                <a:gd name="connsiteY7" fmla="*/ 1920821 h 2019213"/>
                <a:gd name="connsiteX8" fmla="*/ 504988 w 1675273"/>
                <a:gd name="connsiteY8" fmla="*/ 1965346 h 2019213"/>
                <a:gd name="connsiteX9" fmla="*/ 470179 w 1675273"/>
                <a:gd name="connsiteY9" fmla="*/ 2019213 h 2019213"/>
                <a:gd name="connsiteX10" fmla="*/ 404701 w 1675273"/>
                <a:gd name="connsiteY10" fmla="*/ 1970249 h 2019213"/>
                <a:gd name="connsiteX11" fmla="*/ 0 w 1675273"/>
                <a:gd name="connsiteY11" fmla="*/ 1112099 h 2019213"/>
                <a:gd name="connsiteX12" fmla="*/ 1112099 w 1675273"/>
                <a:gd name="connsiteY12" fmla="*/ 0 h 201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75273" h="2019213">
                  <a:moveTo>
                    <a:pt x="1112099" y="0"/>
                  </a:moveTo>
                  <a:cubicBezTo>
                    <a:pt x="1304035" y="0"/>
                    <a:pt x="1484614" y="48624"/>
                    <a:pt x="1642191" y="134224"/>
                  </a:cubicBezTo>
                  <a:lnTo>
                    <a:pt x="1675273" y="154322"/>
                  </a:lnTo>
                  <a:lnTo>
                    <a:pt x="1640529" y="208087"/>
                  </a:lnTo>
                  <a:lnTo>
                    <a:pt x="1611659" y="190548"/>
                  </a:lnTo>
                  <a:cubicBezTo>
                    <a:pt x="1463158" y="109878"/>
                    <a:pt x="1292980" y="64055"/>
                    <a:pt x="1112099" y="64055"/>
                  </a:cubicBezTo>
                  <a:cubicBezTo>
                    <a:pt x="533280" y="64055"/>
                    <a:pt x="64055" y="533280"/>
                    <a:pt x="64055" y="1112099"/>
                  </a:cubicBezTo>
                  <a:cubicBezTo>
                    <a:pt x="64055" y="1437685"/>
                    <a:pt x="212521" y="1728594"/>
                    <a:pt x="445446" y="1920821"/>
                  </a:cubicBezTo>
                  <a:lnTo>
                    <a:pt x="504988" y="1965346"/>
                  </a:lnTo>
                  <a:lnTo>
                    <a:pt x="470179" y="2019213"/>
                  </a:lnTo>
                  <a:lnTo>
                    <a:pt x="404701" y="1970249"/>
                  </a:lnTo>
                  <a:cubicBezTo>
                    <a:pt x="157540" y="1766273"/>
                    <a:pt x="0" y="1457584"/>
                    <a:pt x="0" y="1112099"/>
                  </a:cubicBezTo>
                  <a:cubicBezTo>
                    <a:pt x="0" y="497904"/>
                    <a:pt x="497904" y="0"/>
                    <a:pt x="1112099" y="0"/>
                  </a:cubicBezTo>
                  <a:close/>
                </a:path>
              </a:pathLst>
            </a:custGeom>
            <a:solidFill>
              <a:srgbClr val="008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2106088" y="1843338"/>
              <a:ext cx="1620092" cy="1981377"/>
            </a:xfrm>
            <a:custGeom>
              <a:avLst/>
              <a:gdLst>
                <a:gd name="connsiteX0" fmla="*/ 1200510 w 1620092"/>
                <a:gd name="connsiteY0" fmla="*/ 0 h 1981377"/>
                <a:gd name="connsiteX1" fmla="*/ 1215391 w 1620092"/>
                <a:gd name="connsiteY1" fmla="*/ 11128 h 1981377"/>
                <a:gd name="connsiteX2" fmla="*/ 1620092 w 1620092"/>
                <a:gd name="connsiteY2" fmla="*/ 869278 h 1981377"/>
                <a:gd name="connsiteX3" fmla="*/ 507993 w 1620092"/>
                <a:gd name="connsiteY3" fmla="*/ 1981377 h 1981377"/>
                <a:gd name="connsiteX4" fmla="*/ 75114 w 1620092"/>
                <a:gd name="connsiteY4" fmla="*/ 1893983 h 1981377"/>
                <a:gd name="connsiteX5" fmla="*/ 0 w 1620092"/>
                <a:gd name="connsiteY5" fmla="*/ 1857799 h 1981377"/>
                <a:gd name="connsiteX6" fmla="*/ 35004 w 1620092"/>
                <a:gd name="connsiteY6" fmla="*/ 1803629 h 1981377"/>
                <a:gd name="connsiteX7" fmla="*/ 100047 w 1620092"/>
                <a:gd name="connsiteY7" fmla="*/ 1834962 h 1981377"/>
                <a:gd name="connsiteX8" fmla="*/ 507993 w 1620092"/>
                <a:gd name="connsiteY8" fmla="*/ 1917322 h 1981377"/>
                <a:gd name="connsiteX9" fmla="*/ 1556037 w 1620092"/>
                <a:gd name="connsiteY9" fmla="*/ 869278 h 1981377"/>
                <a:gd name="connsiteX10" fmla="*/ 1174646 w 1620092"/>
                <a:gd name="connsiteY10" fmla="*/ 60556 h 1981377"/>
                <a:gd name="connsiteX11" fmla="*/ 1165701 w 1620092"/>
                <a:gd name="connsiteY11" fmla="*/ 53867 h 1981377"/>
                <a:gd name="connsiteX12" fmla="*/ 1200510 w 1620092"/>
                <a:gd name="connsiteY12" fmla="*/ 0 h 198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20092" h="1981377">
                  <a:moveTo>
                    <a:pt x="1200510" y="0"/>
                  </a:moveTo>
                  <a:lnTo>
                    <a:pt x="1215391" y="11128"/>
                  </a:lnTo>
                  <a:cubicBezTo>
                    <a:pt x="1462552" y="215104"/>
                    <a:pt x="1620092" y="523793"/>
                    <a:pt x="1620092" y="869278"/>
                  </a:cubicBezTo>
                  <a:cubicBezTo>
                    <a:pt x="1620092" y="1483473"/>
                    <a:pt x="1122188" y="1981377"/>
                    <a:pt x="507993" y="1981377"/>
                  </a:cubicBezTo>
                  <a:cubicBezTo>
                    <a:pt x="354444" y="1981377"/>
                    <a:pt x="208164" y="1950258"/>
                    <a:pt x="75114" y="1893983"/>
                  </a:cubicBezTo>
                  <a:lnTo>
                    <a:pt x="0" y="1857799"/>
                  </a:lnTo>
                  <a:lnTo>
                    <a:pt x="35004" y="1803629"/>
                  </a:lnTo>
                  <a:lnTo>
                    <a:pt x="100047" y="1834962"/>
                  </a:lnTo>
                  <a:cubicBezTo>
                    <a:pt x="225433" y="1887996"/>
                    <a:pt x="363288" y="1917322"/>
                    <a:pt x="507993" y="1917322"/>
                  </a:cubicBezTo>
                  <a:cubicBezTo>
                    <a:pt x="1086812" y="1917322"/>
                    <a:pt x="1556037" y="1448097"/>
                    <a:pt x="1556037" y="869278"/>
                  </a:cubicBezTo>
                  <a:cubicBezTo>
                    <a:pt x="1556037" y="543692"/>
                    <a:pt x="1407571" y="252783"/>
                    <a:pt x="1174646" y="60556"/>
                  </a:cubicBezTo>
                  <a:lnTo>
                    <a:pt x="1165701" y="53867"/>
                  </a:lnTo>
                  <a:lnTo>
                    <a:pt x="1200510" y="0"/>
                  </a:lnTo>
                  <a:close/>
                </a:path>
              </a:pathLst>
            </a:custGeom>
            <a:solidFill>
              <a:srgbClr val="008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1890404" y="4014772"/>
            <a:ext cx="1619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gradFill>
                  <a:gsLst>
                    <a:gs pos="0">
                      <a:srgbClr val="5B9BD5">
                        <a:lumMod val="5000"/>
                        <a:lumOff val="95000"/>
                      </a:srgbClr>
                    </a:gs>
                    <a:gs pos="22000">
                      <a:srgbClr val="4FA8DB"/>
                    </a:gs>
                    <a:gs pos="77000">
                      <a:srgbClr val="0070C0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目录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699040" y="4919268"/>
            <a:ext cx="2001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gradFill>
                  <a:gsLst>
                    <a:gs pos="0">
                      <a:srgbClr val="5B9BD5">
                        <a:lumMod val="5000"/>
                        <a:lumOff val="95000"/>
                      </a:srgbClr>
                    </a:gs>
                    <a:gs pos="22000">
                      <a:srgbClr val="4FA8DB"/>
                    </a:gs>
                    <a:gs pos="77000">
                      <a:srgbClr val="0070C0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CONTENTS</a:t>
            </a:r>
            <a:endParaRPr lang="zh-CN" altLang="en-US" sz="3200" dirty="0">
              <a:gradFill>
                <a:gsLst>
                  <a:gs pos="0">
                    <a:srgbClr val="5B9BD5">
                      <a:lumMod val="5000"/>
                      <a:lumOff val="95000"/>
                    </a:srgbClr>
                  </a:gs>
                  <a:gs pos="22000">
                    <a:srgbClr val="4FA8DB"/>
                  </a:gs>
                  <a:gs pos="77000">
                    <a:srgbClr val="0070C0"/>
                  </a:gs>
                  <a:gs pos="100000">
                    <a:srgbClr val="1B4DAB"/>
                  </a:gs>
                </a:gsLst>
                <a:lin ang="5400000" scaled="1"/>
              </a:gra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370160" y="833463"/>
            <a:ext cx="4278826" cy="612216"/>
          </a:xfrm>
          <a:prstGeom prst="roundRect">
            <a:avLst/>
          </a:pr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6370160" y="1978178"/>
            <a:ext cx="4278826" cy="612216"/>
          </a:xfrm>
          <a:prstGeom prst="roundRect">
            <a:avLst/>
          </a:pr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6370160" y="3122893"/>
            <a:ext cx="4278826" cy="612216"/>
          </a:xfrm>
          <a:prstGeom prst="roundRect">
            <a:avLst/>
          </a:pr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6370160" y="4267608"/>
            <a:ext cx="4278826" cy="612216"/>
          </a:xfrm>
          <a:prstGeom prst="roundRect">
            <a:avLst/>
          </a:pr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5145968" y="678758"/>
            <a:ext cx="694172" cy="836688"/>
          </a:xfrm>
          <a:custGeom>
            <a:avLst/>
            <a:gdLst>
              <a:gd name="connsiteX0" fmla="*/ 1112099 w 1675273"/>
              <a:gd name="connsiteY0" fmla="*/ 0 h 2019213"/>
              <a:gd name="connsiteX1" fmla="*/ 1642191 w 1675273"/>
              <a:gd name="connsiteY1" fmla="*/ 134224 h 2019213"/>
              <a:gd name="connsiteX2" fmla="*/ 1675273 w 1675273"/>
              <a:gd name="connsiteY2" fmla="*/ 154322 h 2019213"/>
              <a:gd name="connsiteX3" fmla="*/ 1640529 w 1675273"/>
              <a:gd name="connsiteY3" fmla="*/ 208087 h 2019213"/>
              <a:gd name="connsiteX4" fmla="*/ 1611659 w 1675273"/>
              <a:gd name="connsiteY4" fmla="*/ 190548 h 2019213"/>
              <a:gd name="connsiteX5" fmla="*/ 1112099 w 1675273"/>
              <a:gd name="connsiteY5" fmla="*/ 64055 h 2019213"/>
              <a:gd name="connsiteX6" fmla="*/ 64055 w 1675273"/>
              <a:gd name="connsiteY6" fmla="*/ 1112099 h 2019213"/>
              <a:gd name="connsiteX7" fmla="*/ 445446 w 1675273"/>
              <a:gd name="connsiteY7" fmla="*/ 1920821 h 2019213"/>
              <a:gd name="connsiteX8" fmla="*/ 504988 w 1675273"/>
              <a:gd name="connsiteY8" fmla="*/ 1965346 h 2019213"/>
              <a:gd name="connsiteX9" fmla="*/ 470179 w 1675273"/>
              <a:gd name="connsiteY9" fmla="*/ 2019213 h 2019213"/>
              <a:gd name="connsiteX10" fmla="*/ 404701 w 1675273"/>
              <a:gd name="connsiteY10" fmla="*/ 1970249 h 2019213"/>
              <a:gd name="connsiteX11" fmla="*/ 0 w 1675273"/>
              <a:gd name="connsiteY11" fmla="*/ 1112099 h 2019213"/>
              <a:gd name="connsiteX12" fmla="*/ 1112099 w 1675273"/>
              <a:gd name="connsiteY12" fmla="*/ 0 h 201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5273" h="2019213">
                <a:moveTo>
                  <a:pt x="1112099" y="0"/>
                </a:moveTo>
                <a:cubicBezTo>
                  <a:pt x="1304035" y="0"/>
                  <a:pt x="1484614" y="48624"/>
                  <a:pt x="1642191" y="134224"/>
                </a:cubicBezTo>
                <a:lnTo>
                  <a:pt x="1675273" y="154322"/>
                </a:lnTo>
                <a:lnTo>
                  <a:pt x="1640529" y="208087"/>
                </a:lnTo>
                <a:lnTo>
                  <a:pt x="1611659" y="190548"/>
                </a:lnTo>
                <a:cubicBezTo>
                  <a:pt x="1463158" y="109878"/>
                  <a:pt x="1292980" y="64055"/>
                  <a:pt x="1112099" y="64055"/>
                </a:cubicBezTo>
                <a:cubicBezTo>
                  <a:pt x="533280" y="64055"/>
                  <a:pt x="64055" y="533280"/>
                  <a:pt x="64055" y="1112099"/>
                </a:cubicBezTo>
                <a:cubicBezTo>
                  <a:pt x="64055" y="1437685"/>
                  <a:pt x="212521" y="1728594"/>
                  <a:pt x="445446" y="1920821"/>
                </a:cubicBezTo>
                <a:lnTo>
                  <a:pt x="504988" y="1965346"/>
                </a:lnTo>
                <a:lnTo>
                  <a:pt x="470179" y="2019213"/>
                </a:lnTo>
                <a:lnTo>
                  <a:pt x="404701" y="1970249"/>
                </a:lnTo>
                <a:cubicBezTo>
                  <a:pt x="157540" y="1766273"/>
                  <a:pt x="0" y="1457584"/>
                  <a:pt x="0" y="1112099"/>
                </a:cubicBezTo>
                <a:cubicBezTo>
                  <a:pt x="0" y="497904"/>
                  <a:pt x="497904" y="0"/>
                  <a:pt x="1112099" y="0"/>
                </a:cubicBezTo>
                <a:close/>
              </a:path>
            </a:pathLst>
          </a:cu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5396287" y="779374"/>
            <a:ext cx="671307" cy="821010"/>
          </a:xfrm>
          <a:custGeom>
            <a:avLst/>
            <a:gdLst>
              <a:gd name="connsiteX0" fmla="*/ 1200510 w 1620092"/>
              <a:gd name="connsiteY0" fmla="*/ 0 h 1981377"/>
              <a:gd name="connsiteX1" fmla="*/ 1215391 w 1620092"/>
              <a:gd name="connsiteY1" fmla="*/ 11128 h 1981377"/>
              <a:gd name="connsiteX2" fmla="*/ 1620092 w 1620092"/>
              <a:gd name="connsiteY2" fmla="*/ 869278 h 1981377"/>
              <a:gd name="connsiteX3" fmla="*/ 507993 w 1620092"/>
              <a:gd name="connsiteY3" fmla="*/ 1981377 h 1981377"/>
              <a:gd name="connsiteX4" fmla="*/ 75114 w 1620092"/>
              <a:gd name="connsiteY4" fmla="*/ 1893983 h 1981377"/>
              <a:gd name="connsiteX5" fmla="*/ 0 w 1620092"/>
              <a:gd name="connsiteY5" fmla="*/ 1857799 h 1981377"/>
              <a:gd name="connsiteX6" fmla="*/ 35004 w 1620092"/>
              <a:gd name="connsiteY6" fmla="*/ 1803629 h 1981377"/>
              <a:gd name="connsiteX7" fmla="*/ 100047 w 1620092"/>
              <a:gd name="connsiteY7" fmla="*/ 1834962 h 1981377"/>
              <a:gd name="connsiteX8" fmla="*/ 507993 w 1620092"/>
              <a:gd name="connsiteY8" fmla="*/ 1917322 h 1981377"/>
              <a:gd name="connsiteX9" fmla="*/ 1556037 w 1620092"/>
              <a:gd name="connsiteY9" fmla="*/ 869278 h 1981377"/>
              <a:gd name="connsiteX10" fmla="*/ 1174646 w 1620092"/>
              <a:gd name="connsiteY10" fmla="*/ 60556 h 1981377"/>
              <a:gd name="connsiteX11" fmla="*/ 1165701 w 1620092"/>
              <a:gd name="connsiteY11" fmla="*/ 53867 h 1981377"/>
              <a:gd name="connsiteX12" fmla="*/ 1200510 w 1620092"/>
              <a:gd name="connsiteY12" fmla="*/ 0 h 198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20092" h="1981377">
                <a:moveTo>
                  <a:pt x="1200510" y="0"/>
                </a:moveTo>
                <a:lnTo>
                  <a:pt x="1215391" y="11128"/>
                </a:lnTo>
                <a:cubicBezTo>
                  <a:pt x="1462552" y="215104"/>
                  <a:pt x="1620092" y="523793"/>
                  <a:pt x="1620092" y="869278"/>
                </a:cubicBezTo>
                <a:cubicBezTo>
                  <a:pt x="1620092" y="1483473"/>
                  <a:pt x="1122188" y="1981377"/>
                  <a:pt x="507993" y="1981377"/>
                </a:cubicBezTo>
                <a:cubicBezTo>
                  <a:pt x="354444" y="1981377"/>
                  <a:pt x="208164" y="1950258"/>
                  <a:pt x="75114" y="1893983"/>
                </a:cubicBezTo>
                <a:lnTo>
                  <a:pt x="0" y="1857799"/>
                </a:lnTo>
                <a:lnTo>
                  <a:pt x="35004" y="1803629"/>
                </a:lnTo>
                <a:lnTo>
                  <a:pt x="100047" y="1834962"/>
                </a:lnTo>
                <a:cubicBezTo>
                  <a:pt x="225433" y="1887996"/>
                  <a:pt x="363288" y="1917322"/>
                  <a:pt x="507993" y="1917322"/>
                </a:cubicBezTo>
                <a:cubicBezTo>
                  <a:pt x="1086812" y="1917322"/>
                  <a:pt x="1556037" y="1448097"/>
                  <a:pt x="1556037" y="869278"/>
                </a:cubicBezTo>
                <a:cubicBezTo>
                  <a:pt x="1556037" y="543692"/>
                  <a:pt x="1407571" y="252783"/>
                  <a:pt x="1174646" y="60556"/>
                </a:cubicBezTo>
                <a:lnTo>
                  <a:pt x="1165701" y="53867"/>
                </a:lnTo>
                <a:lnTo>
                  <a:pt x="1200510" y="0"/>
                </a:lnTo>
                <a:close/>
              </a:path>
            </a:pathLst>
          </a:cu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231817" y="833463"/>
            <a:ext cx="749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89B0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01</a:t>
            </a:r>
            <a:endParaRPr lang="zh-CN" altLang="en-US" sz="3600" dirty="0">
              <a:solidFill>
                <a:srgbClr val="0089B0"/>
              </a:soli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5145968" y="1823473"/>
            <a:ext cx="694172" cy="836688"/>
          </a:xfrm>
          <a:custGeom>
            <a:avLst/>
            <a:gdLst>
              <a:gd name="connsiteX0" fmla="*/ 1112099 w 1675273"/>
              <a:gd name="connsiteY0" fmla="*/ 0 h 2019213"/>
              <a:gd name="connsiteX1" fmla="*/ 1642191 w 1675273"/>
              <a:gd name="connsiteY1" fmla="*/ 134224 h 2019213"/>
              <a:gd name="connsiteX2" fmla="*/ 1675273 w 1675273"/>
              <a:gd name="connsiteY2" fmla="*/ 154322 h 2019213"/>
              <a:gd name="connsiteX3" fmla="*/ 1640529 w 1675273"/>
              <a:gd name="connsiteY3" fmla="*/ 208087 h 2019213"/>
              <a:gd name="connsiteX4" fmla="*/ 1611659 w 1675273"/>
              <a:gd name="connsiteY4" fmla="*/ 190548 h 2019213"/>
              <a:gd name="connsiteX5" fmla="*/ 1112099 w 1675273"/>
              <a:gd name="connsiteY5" fmla="*/ 64055 h 2019213"/>
              <a:gd name="connsiteX6" fmla="*/ 64055 w 1675273"/>
              <a:gd name="connsiteY6" fmla="*/ 1112099 h 2019213"/>
              <a:gd name="connsiteX7" fmla="*/ 445446 w 1675273"/>
              <a:gd name="connsiteY7" fmla="*/ 1920821 h 2019213"/>
              <a:gd name="connsiteX8" fmla="*/ 504988 w 1675273"/>
              <a:gd name="connsiteY8" fmla="*/ 1965346 h 2019213"/>
              <a:gd name="connsiteX9" fmla="*/ 470179 w 1675273"/>
              <a:gd name="connsiteY9" fmla="*/ 2019213 h 2019213"/>
              <a:gd name="connsiteX10" fmla="*/ 404701 w 1675273"/>
              <a:gd name="connsiteY10" fmla="*/ 1970249 h 2019213"/>
              <a:gd name="connsiteX11" fmla="*/ 0 w 1675273"/>
              <a:gd name="connsiteY11" fmla="*/ 1112099 h 2019213"/>
              <a:gd name="connsiteX12" fmla="*/ 1112099 w 1675273"/>
              <a:gd name="connsiteY12" fmla="*/ 0 h 201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5273" h="2019213">
                <a:moveTo>
                  <a:pt x="1112099" y="0"/>
                </a:moveTo>
                <a:cubicBezTo>
                  <a:pt x="1304035" y="0"/>
                  <a:pt x="1484614" y="48624"/>
                  <a:pt x="1642191" y="134224"/>
                </a:cubicBezTo>
                <a:lnTo>
                  <a:pt x="1675273" y="154322"/>
                </a:lnTo>
                <a:lnTo>
                  <a:pt x="1640529" y="208087"/>
                </a:lnTo>
                <a:lnTo>
                  <a:pt x="1611659" y="190548"/>
                </a:lnTo>
                <a:cubicBezTo>
                  <a:pt x="1463158" y="109878"/>
                  <a:pt x="1292980" y="64055"/>
                  <a:pt x="1112099" y="64055"/>
                </a:cubicBezTo>
                <a:cubicBezTo>
                  <a:pt x="533280" y="64055"/>
                  <a:pt x="64055" y="533280"/>
                  <a:pt x="64055" y="1112099"/>
                </a:cubicBezTo>
                <a:cubicBezTo>
                  <a:pt x="64055" y="1437685"/>
                  <a:pt x="212521" y="1728594"/>
                  <a:pt x="445446" y="1920821"/>
                </a:cubicBezTo>
                <a:lnTo>
                  <a:pt x="504988" y="1965346"/>
                </a:lnTo>
                <a:lnTo>
                  <a:pt x="470179" y="2019213"/>
                </a:lnTo>
                <a:lnTo>
                  <a:pt x="404701" y="1970249"/>
                </a:lnTo>
                <a:cubicBezTo>
                  <a:pt x="157540" y="1766273"/>
                  <a:pt x="0" y="1457584"/>
                  <a:pt x="0" y="1112099"/>
                </a:cubicBezTo>
                <a:cubicBezTo>
                  <a:pt x="0" y="497904"/>
                  <a:pt x="497904" y="0"/>
                  <a:pt x="1112099" y="0"/>
                </a:cubicBezTo>
                <a:close/>
              </a:path>
            </a:pathLst>
          </a:cu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任意多边形 16"/>
          <p:cNvSpPr/>
          <p:nvPr/>
        </p:nvSpPr>
        <p:spPr>
          <a:xfrm>
            <a:off x="5396287" y="1924089"/>
            <a:ext cx="671307" cy="821010"/>
          </a:xfrm>
          <a:custGeom>
            <a:avLst/>
            <a:gdLst>
              <a:gd name="connsiteX0" fmla="*/ 1200510 w 1620092"/>
              <a:gd name="connsiteY0" fmla="*/ 0 h 1981377"/>
              <a:gd name="connsiteX1" fmla="*/ 1215391 w 1620092"/>
              <a:gd name="connsiteY1" fmla="*/ 11128 h 1981377"/>
              <a:gd name="connsiteX2" fmla="*/ 1620092 w 1620092"/>
              <a:gd name="connsiteY2" fmla="*/ 869278 h 1981377"/>
              <a:gd name="connsiteX3" fmla="*/ 507993 w 1620092"/>
              <a:gd name="connsiteY3" fmla="*/ 1981377 h 1981377"/>
              <a:gd name="connsiteX4" fmla="*/ 75114 w 1620092"/>
              <a:gd name="connsiteY4" fmla="*/ 1893983 h 1981377"/>
              <a:gd name="connsiteX5" fmla="*/ 0 w 1620092"/>
              <a:gd name="connsiteY5" fmla="*/ 1857799 h 1981377"/>
              <a:gd name="connsiteX6" fmla="*/ 35004 w 1620092"/>
              <a:gd name="connsiteY6" fmla="*/ 1803629 h 1981377"/>
              <a:gd name="connsiteX7" fmla="*/ 100047 w 1620092"/>
              <a:gd name="connsiteY7" fmla="*/ 1834962 h 1981377"/>
              <a:gd name="connsiteX8" fmla="*/ 507993 w 1620092"/>
              <a:gd name="connsiteY8" fmla="*/ 1917322 h 1981377"/>
              <a:gd name="connsiteX9" fmla="*/ 1556037 w 1620092"/>
              <a:gd name="connsiteY9" fmla="*/ 869278 h 1981377"/>
              <a:gd name="connsiteX10" fmla="*/ 1174646 w 1620092"/>
              <a:gd name="connsiteY10" fmla="*/ 60556 h 1981377"/>
              <a:gd name="connsiteX11" fmla="*/ 1165701 w 1620092"/>
              <a:gd name="connsiteY11" fmla="*/ 53867 h 1981377"/>
              <a:gd name="connsiteX12" fmla="*/ 1200510 w 1620092"/>
              <a:gd name="connsiteY12" fmla="*/ 0 h 198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20092" h="1981377">
                <a:moveTo>
                  <a:pt x="1200510" y="0"/>
                </a:moveTo>
                <a:lnTo>
                  <a:pt x="1215391" y="11128"/>
                </a:lnTo>
                <a:cubicBezTo>
                  <a:pt x="1462552" y="215104"/>
                  <a:pt x="1620092" y="523793"/>
                  <a:pt x="1620092" y="869278"/>
                </a:cubicBezTo>
                <a:cubicBezTo>
                  <a:pt x="1620092" y="1483473"/>
                  <a:pt x="1122188" y="1981377"/>
                  <a:pt x="507993" y="1981377"/>
                </a:cubicBezTo>
                <a:cubicBezTo>
                  <a:pt x="354444" y="1981377"/>
                  <a:pt x="208164" y="1950258"/>
                  <a:pt x="75114" y="1893983"/>
                </a:cubicBezTo>
                <a:lnTo>
                  <a:pt x="0" y="1857799"/>
                </a:lnTo>
                <a:lnTo>
                  <a:pt x="35004" y="1803629"/>
                </a:lnTo>
                <a:lnTo>
                  <a:pt x="100047" y="1834962"/>
                </a:lnTo>
                <a:cubicBezTo>
                  <a:pt x="225433" y="1887996"/>
                  <a:pt x="363288" y="1917322"/>
                  <a:pt x="507993" y="1917322"/>
                </a:cubicBezTo>
                <a:cubicBezTo>
                  <a:pt x="1086812" y="1917322"/>
                  <a:pt x="1556037" y="1448097"/>
                  <a:pt x="1556037" y="869278"/>
                </a:cubicBezTo>
                <a:cubicBezTo>
                  <a:pt x="1556037" y="543692"/>
                  <a:pt x="1407571" y="252783"/>
                  <a:pt x="1174646" y="60556"/>
                </a:cubicBezTo>
                <a:lnTo>
                  <a:pt x="1165701" y="53867"/>
                </a:lnTo>
                <a:lnTo>
                  <a:pt x="1200510" y="0"/>
                </a:lnTo>
                <a:close/>
              </a:path>
            </a:pathLst>
          </a:cu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229135" y="1963309"/>
            <a:ext cx="755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89B0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02</a:t>
            </a:r>
            <a:endParaRPr lang="zh-CN" altLang="en-US" sz="3600" dirty="0">
              <a:solidFill>
                <a:srgbClr val="0089B0"/>
              </a:soli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  <p:sp>
        <p:nvSpPr>
          <p:cNvPr id="19" name="任意多边形 18"/>
          <p:cNvSpPr/>
          <p:nvPr/>
        </p:nvSpPr>
        <p:spPr>
          <a:xfrm>
            <a:off x="5145968" y="2968188"/>
            <a:ext cx="694172" cy="836688"/>
          </a:xfrm>
          <a:custGeom>
            <a:avLst/>
            <a:gdLst>
              <a:gd name="connsiteX0" fmla="*/ 1112099 w 1675273"/>
              <a:gd name="connsiteY0" fmla="*/ 0 h 2019213"/>
              <a:gd name="connsiteX1" fmla="*/ 1642191 w 1675273"/>
              <a:gd name="connsiteY1" fmla="*/ 134224 h 2019213"/>
              <a:gd name="connsiteX2" fmla="*/ 1675273 w 1675273"/>
              <a:gd name="connsiteY2" fmla="*/ 154322 h 2019213"/>
              <a:gd name="connsiteX3" fmla="*/ 1640529 w 1675273"/>
              <a:gd name="connsiteY3" fmla="*/ 208087 h 2019213"/>
              <a:gd name="connsiteX4" fmla="*/ 1611659 w 1675273"/>
              <a:gd name="connsiteY4" fmla="*/ 190548 h 2019213"/>
              <a:gd name="connsiteX5" fmla="*/ 1112099 w 1675273"/>
              <a:gd name="connsiteY5" fmla="*/ 64055 h 2019213"/>
              <a:gd name="connsiteX6" fmla="*/ 64055 w 1675273"/>
              <a:gd name="connsiteY6" fmla="*/ 1112099 h 2019213"/>
              <a:gd name="connsiteX7" fmla="*/ 445446 w 1675273"/>
              <a:gd name="connsiteY7" fmla="*/ 1920821 h 2019213"/>
              <a:gd name="connsiteX8" fmla="*/ 504988 w 1675273"/>
              <a:gd name="connsiteY8" fmla="*/ 1965346 h 2019213"/>
              <a:gd name="connsiteX9" fmla="*/ 470179 w 1675273"/>
              <a:gd name="connsiteY9" fmla="*/ 2019213 h 2019213"/>
              <a:gd name="connsiteX10" fmla="*/ 404701 w 1675273"/>
              <a:gd name="connsiteY10" fmla="*/ 1970249 h 2019213"/>
              <a:gd name="connsiteX11" fmla="*/ 0 w 1675273"/>
              <a:gd name="connsiteY11" fmla="*/ 1112099 h 2019213"/>
              <a:gd name="connsiteX12" fmla="*/ 1112099 w 1675273"/>
              <a:gd name="connsiteY12" fmla="*/ 0 h 201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5273" h="2019213">
                <a:moveTo>
                  <a:pt x="1112099" y="0"/>
                </a:moveTo>
                <a:cubicBezTo>
                  <a:pt x="1304035" y="0"/>
                  <a:pt x="1484614" y="48624"/>
                  <a:pt x="1642191" y="134224"/>
                </a:cubicBezTo>
                <a:lnTo>
                  <a:pt x="1675273" y="154322"/>
                </a:lnTo>
                <a:lnTo>
                  <a:pt x="1640529" y="208087"/>
                </a:lnTo>
                <a:lnTo>
                  <a:pt x="1611659" y="190548"/>
                </a:lnTo>
                <a:cubicBezTo>
                  <a:pt x="1463158" y="109878"/>
                  <a:pt x="1292980" y="64055"/>
                  <a:pt x="1112099" y="64055"/>
                </a:cubicBezTo>
                <a:cubicBezTo>
                  <a:pt x="533280" y="64055"/>
                  <a:pt x="64055" y="533280"/>
                  <a:pt x="64055" y="1112099"/>
                </a:cubicBezTo>
                <a:cubicBezTo>
                  <a:pt x="64055" y="1437685"/>
                  <a:pt x="212521" y="1728594"/>
                  <a:pt x="445446" y="1920821"/>
                </a:cubicBezTo>
                <a:lnTo>
                  <a:pt x="504988" y="1965346"/>
                </a:lnTo>
                <a:lnTo>
                  <a:pt x="470179" y="2019213"/>
                </a:lnTo>
                <a:lnTo>
                  <a:pt x="404701" y="1970249"/>
                </a:lnTo>
                <a:cubicBezTo>
                  <a:pt x="157540" y="1766273"/>
                  <a:pt x="0" y="1457584"/>
                  <a:pt x="0" y="1112099"/>
                </a:cubicBezTo>
                <a:cubicBezTo>
                  <a:pt x="0" y="497904"/>
                  <a:pt x="497904" y="0"/>
                  <a:pt x="1112099" y="0"/>
                </a:cubicBezTo>
                <a:close/>
              </a:path>
            </a:pathLst>
          </a:cu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5396287" y="3068804"/>
            <a:ext cx="671307" cy="821010"/>
          </a:xfrm>
          <a:custGeom>
            <a:avLst/>
            <a:gdLst>
              <a:gd name="connsiteX0" fmla="*/ 1200510 w 1620092"/>
              <a:gd name="connsiteY0" fmla="*/ 0 h 1981377"/>
              <a:gd name="connsiteX1" fmla="*/ 1215391 w 1620092"/>
              <a:gd name="connsiteY1" fmla="*/ 11128 h 1981377"/>
              <a:gd name="connsiteX2" fmla="*/ 1620092 w 1620092"/>
              <a:gd name="connsiteY2" fmla="*/ 869278 h 1981377"/>
              <a:gd name="connsiteX3" fmla="*/ 507993 w 1620092"/>
              <a:gd name="connsiteY3" fmla="*/ 1981377 h 1981377"/>
              <a:gd name="connsiteX4" fmla="*/ 75114 w 1620092"/>
              <a:gd name="connsiteY4" fmla="*/ 1893983 h 1981377"/>
              <a:gd name="connsiteX5" fmla="*/ 0 w 1620092"/>
              <a:gd name="connsiteY5" fmla="*/ 1857799 h 1981377"/>
              <a:gd name="connsiteX6" fmla="*/ 35004 w 1620092"/>
              <a:gd name="connsiteY6" fmla="*/ 1803629 h 1981377"/>
              <a:gd name="connsiteX7" fmla="*/ 100047 w 1620092"/>
              <a:gd name="connsiteY7" fmla="*/ 1834962 h 1981377"/>
              <a:gd name="connsiteX8" fmla="*/ 507993 w 1620092"/>
              <a:gd name="connsiteY8" fmla="*/ 1917322 h 1981377"/>
              <a:gd name="connsiteX9" fmla="*/ 1556037 w 1620092"/>
              <a:gd name="connsiteY9" fmla="*/ 869278 h 1981377"/>
              <a:gd name="connsiteX10" fmla="*/ 1174646 w 1620092"/>
              <a:gd name="connsiteY10" fmla="*/ 60556 h 1981377"/>
              <a:gd name="connsiteX11" fmla="*/ 1165701 w 1620092"/>
              <a:gd name="connsiteY11" fmla="*/ 53867 h 1981377"/>
              <a:gd name="connsiteX12" fmla="*/ 1200510 w 1620092"/>
              <a:gd name="connsiteY12" fmla="*/ 0 h 198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20092" h="1981377">
                <a:moveTo>
                  <a:pt x="1200510" y="0"/>
                </a:moveTo>
                <a:lnTo>
                  <a:pt x="1215391" y="11128"/>
                </a:lnTo>
                <a:cubicBezTo>
                  <a:pt x="1462552" y="215104"/>
                  <a:pt x="1620092" y="523793"/>
                  <a:pt x="1620092" y="869278"/>
                </a:cubicBezTo>
                <a:cubicBezTo>
                  <a:pt x="1620092" y="1483473"/>
                  <a:pt x="1122188" y="1981377"/>
                  <a:pt x="507993" y="1981377"/>
                </a:cubicBezTo>
                <a:cubicBezTo>
                  <a:pt x="354444" y="1981377"/>
                  <a:pt x="208164" y="1950258"/>
                  <a:pt x="75114" y="1893983"/>
                </a:cubicBezTo>
                <a:lnTo>
                  <a:pt x="0" y="1857799"/>
                </a:lnTo>
                <a:lnTo>
                  <a:pt x="35004" y="1803629"/>
                </a:lnTo>
                <a:lnTo>
                  <a:pt x="100047" y="1834962"/>
                </a:lnTo>
                <a:cubicBezTo>
                  <a:pt x="225433" y="1887996"/>
                  <a:pt x="363288" y="1917322"/>
                  <a:pt x="507993" y="1917322"/>
                </a:cubicBezTo>
                <a:cubicBezTo>
                  <a:pt x="1086812" y="1917322"/>
                  <a:pt x="1556037" y="1448097"/>
                  <a:pt x="1556037" y="869278"/>
                </a:cubicBezTo>
                <a:cubicBezTo>
                  <a:pt x="1556037" y="543692"/>
                  <a:pt x="1407571" y="252783"/>
                  <a:pt x="1174646" y="60556"/>
                </a:cubicBezTo>
                <a:lnTo>
                  <a:pt x="1165701" y="53867"/>
                </a:lnTo>
                <a:lnTo>
                  <a:pt x="1200510" y="0"/>
                </a:lnTo>
                <a:close/>
              </a:path>
            </a:pathLst>
          </a:cu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5228426" y="3145804"/>
            <a:ext cx="830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89B0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03</a:t>
            </a:r>
            <a:endParaRPr lang="zh-CN" altLang="en-US" sz="3600" dirty="0">
              <a:solidFill>
                <a:srgbClr val="0089B0"/>
              </a:soli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  <p:sp>
        <p:nvSpPr>
          <p:cNvPr id="22" name="任意多边形 21"/>
          <p:cNvSpPr/>
          <p:nvPr/>
        </p:nvSpPr>
        <p:spPr>
          <a:xfrm>
            <a:off x="5145968" y="4112903"/>
            <a:ext cx="694172" cy="836688"/>
          </a:xfrm>
          <a:custGeom>
            <a:avLst/>
            <a:gdLst>
              <a:gd name="connsiteX0" fmla="*/ 1112099 w 1675273"/>
              <a:gd name="connsiteY0" fmla="*/ 0 h 2019213"/>
              <a:gd name="connsiteX1" fmla="*/ 1642191 w 1675273"/>
              <a:gd name="connsiteY1" fmla="*/ 134224 h 2019213"/>
              <a:gd name="connsiteX2" fmla="*/ 1675273 w 1675273"/>
              <a:gd name="connsiteY2" fmla="*/ 154322 h 2019213"/>
              <a:gd name="connsiteX3" fmla="*/ 1640529 w 1675273"/>
              <a:gd name="connsiteY3" fmla="*/ 208087 h 2019213"/>
              <a:gd name="connsiteX4" fmla="*/ 1611659 w 1675273"/>
              <a:gd name="connsiteY4" fmla="*/ 190548 h 2019213"/>
              <a:gd name="connsiteX5" fmla="*/ 1112099 w 1675273"/>
              <a:gd name="connsiteY5" fmla="*/ 64055 h 2019213"/>
              <a:gd name="connsiteX6" fmla="*/ 64055 w 1675273"/>
              <a:gd name="connsiteY6" fmla="*/ 1112099 h 2019213"/>
              <a:gd name="connsiteX7" fmla="*/ 445446 w 1675273"/>
              <a:gd name="connsiteY7" fmla="*/ 1920821 h 2019213"/>
              <a:gd name="connsiteX8" fmla="*/ 504988 w 1675273"/>
              <a:gd name="connsiteY8" fmla="*/ 1965346 h 2019213"/>
              <a:gd name="connsiteX9" fmla="*/ 470179 w 1675273"/>
              <a:gd name="connsiteY9" fmla="*/ 2019213 h 2019213"/>
              <a:gd name="connsiteX10" fmla="*/ 404701 w 1675273"/>
              <a:gd name="connsiteY10" fmla="*/ 1970249 h 2019213"/>
              <a:gd name="connsiteX11" fmla="*/ 0 w 1675273"/>
              <a:gd name="connsiteY11" fmla="*/ 1112099 h 2019213"/>
              <a:gd name="connsiteX12" fmla="*/ 1112099 w 1675273"/>
              <a:gd name="connsiteY12" fmla="*/ 0 h 201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5273" h="2019213">
                <a:moveTo>
                  <a:pt x="1112099" y="0"/>
                </a:moveTo>
                <a:cubicBezTo>
                  <a:pt x="1304035" y="0"/>
                  <a:pt x="1484614" y="48624"/>
                  <a:pt x="1642191" y="134224"/>
                </a:cubicBezTo>
                <a:lnTo>
                  <a:pt x="1675273" y="154322"/>
                </a:lnTo>
                <a:lnTo>
                  <a:pt x="1640529" y="208087"/>
                </a:lnTo>
                <a:lnTo>
                  <a:pt x="1611659" y="190548"/>
                </a:lnTo>
                <a:cubicBezTo>
                  <a:pt x="1463158" y="109878"/>
                  <a:pt x="1292980" y="64055"/>
                  <a:pt x="1112099" y="64055"/>
                </a:cubicBezTo>
                <a:cubicBezTo>
                  <a:pt x="533280" y="64055"/>
                  <a:pt x="64055" y="533280"/>
                  <a:pt x="64055" y="1112099"/>
                </a:cubicBezTo>
                <a:cubicBezTo>
                  <a:pt x="64055" y="1437685"/>
                  <a:pt x="212521" y="1728594"/>
                  <a:pt x="445446" y="1920821"/>
                </a:cubicBezTo>
                <a:lnTo>
                  <a:pt x="504988" y="1965346"/>
                </a:lnTo>
                <a:lnTo>
                  <a:pt x="470179" y="2019213"/>
                </a:lnTo>
                <a:lnTo>
                  <a:pt x="404701" y="1970249"/>
                </a:lnTo>
                <a:cubicBezTo>
                  <a:pt x="157540" y="1766273"/>
                  <a:pt x="0" y="1457584"/>
                  <a:pt x="0" y="1112099"/>
                </a:cubicBezTo>
                <a:cubicBezTo>
                  <a:pt x="0" y="497904"/>
                  <a:pt x="497904" y="0"/>
                  <a:pt x="1112099" y="0"/>
                </a:cubicBezTo>
                <a:close/>
              </a:path>
            </a:pathLst>
          </a:cu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>
            <a:off x="5396287" y="4213519"/>
            <a:ext cx="671307" cy="821010"/>
          </a:xfrm>
          <a:custGeom>
            <a:avLst/>
            <a:gdLst>
              <a:gd name="connsiteX0" fmla="*/ 1200510 w 1620092"/>
              <a:gd name="connsiteY0" fmla="*/ 0 h 1981377"/>
              <a:gd name="connsiteX1" fmla="*/ 1215391 w 1620092"/>
              <a:gd name="connsiteY1" fmla="*/ 11128 h 1981377"/>
              <a:gd name="connsiteX2" fmla="*/ 1620092 w 1620092"/>
              <a:gd name="connsiteY2" fmla="*/ 869278 h 1981377"/>
              <a:gd name="connsiteX3" fmla="*/ 507993 w 1620092"/>
              <a:gd name="connsiteY3" fmla="*/ 1981377 h 1981377"/>
              <a:gd name="connsiteX4" fmla="*/ 75114 w 1620092"/>
              <a:gd name="connsiteY4" fmla="*/ 1893983 h 1981377"/>
              <a:gd name="connsiteX5" fmla="*/ 0 w 1620092"/>
              <a:gd name="connsiteY5" fmla="*/ 1857799 h 1981377"/>
              <a:gd name="connsiteX6" fmla="*/ 35004 w 1620092"/>
              <a:gd name="connsiteY6" fmla="*/ 1803629 h 1981377"/>
              <a:gd name="connsiteX7" fmla="*/ 100047 w 1620092"/>
              <a:gd name="connsiteY7" fmla="*/ 1834962 h 1981377"/>
              <a:gd name="connsiteX8" fmla="*/ 507993 w 1620092"/>
              <a:gd name="connsiteY8" fmla="*/ 1917322 h 1981377"/>
              <a:gd name="connsiteX9" fmla="*/ 1556037 w 1620092"/>
              <a:gd name="connsiteY9" fmla="*/ 869278 h 1981377"/>
              <a:gd name="connsiteX10" fmla="*/ 1174646 w 1620092"/>
              <a:gd name="connsiteY10" fmla="*/ 60556 h 1981377"/>
              <a:gd name="connsiteX11" fmla="*/ 1165701 w 1620092"/>
              <a:gd name="connsiteY11" fmla="*/ 53867 h 1981377"/>
              <a:gd name="connsiteX12" fmla="*/ 1200510 w 1620092"/>
              <a:gd name="connsiteY12" fmla="*/ 0 h 198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20092" h="1981377">
                <a:moveTo>
                  <a:pt x="1200510" y="0"/>
                </a:moveTo>
                <a:lnTo>
                  <a:pt x="1215391" y="11128"/>
                </a:lnTo>
                <a:cubicBezTo>
                  <a:pt x="1462552" y="215104"/>
                  <a:pt x="1620092" y="523793"/>
                  <a:pt x="1620092" y="869278"/>
                </a:cubicBezTo>
                <a:cubicBezTo>
                  <a:pt x="1620092" y="1483473"/>
                  <a:pt x="1122188" y="1981377"/>
                  <a:pt x="507993" y="1981377"/>
                </a:cubicBezTo>
                <a:cubicBezTo>
                  <a:pt x="354444" y="1981377"/>
                  <a:pt x="208164" y="1950258"/>
                  <a:pt x="75114" y="1893983"/>
                </a:cubicBezTo>
                <a:lnTo>
                  <a:pt x="0" y="1857799"/>
                </a:lnTo>
                <a:lnTo>
                  <a:pt x="35004" y="1803629"/>
                </a:lnTo>
                <a:lnTo>
                  <a:pt x="100047" y="1834962"/>
                </a:lnTo>
                <a:cubicBezTo>
                  <a:pt x="225433" y="1887996"/>
                  <a:pt x="363288" y="1917322"/>
                  <a:pt x="507993" y="1917322"/>
                </a:cubicBezTo>
                <a:cubicBezTo>
                  <a:pt x="1086812" y="1917322"/>
                  <a:pt x="1556037" y="1448097"/>
                  <a:pt x="1556037" y="869278"/>
                </a:cubicBezTo>
                <a:cubicBezTo>
                  <a:pt x="1556037" y="543692"/>
                  <a:pt x="1407571" y="252783"/>
                  <a:pt x="1174646" y="60556"/>
                </a:cubicBezTo>
                <a:lnTo>
                  <a:pt x="1165701" y="53867"/>
                </a:lnTo>
                <a:lnTo>
                  <a:pt x="1200510" y="0"/>
                </a:lnTo>
                <a:close/>
              </a:path>
            </a:pathLst>
          </a:cu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5229135" y="4268615"/>
            <a:ext cx="755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89B0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04</a:t>
            </a:r>
            <a:endParaRPr lang="zh-CN" altLang="en-US" sz="3600" dirty="0">
              <a:solidFill>
                <a:srgbClr val="0089B0"/>
              </a:soli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  <p:sp>
        <p:nvSpPr>
          <p:cNvPr id="25" name="TextBox 83"/>
          <p:cNvSpPr txBox="1"/>
          <p:nvPr/>
        </p:nvSpPr>
        <p:spPr>
          <a:xfrm>
            <a:off x="6671248" y="847184"/>
            <a:ext cx="3676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研究成果与运用</a:t>
            </a:r>
          </a:p>
        </p:txBody>
      </p:sp>
      <p:sp>
        <p:nvSpPr>
          <p:cNvPr id="26" name="TextBox 83"/>
          <p:cNvSpPr txBox="1"/>
          <p:nvPr/>
        </p:nvSpPr>
        <p:spPr>
          <a:xfrm>
            <a:off x="6671248" y="1991898"/>
            <a:ext cx="3676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选题目的与意义</a:t>
            </a:r>
          </a:p>
        </p:txBody>
      </p:sp>
      <p:sp>
        <p:nvSpPr>
          <p:cNvPr id="27" name="TextBox 83"/>
          <p:cNvSpPr txBox="1"/>
          <p:nvPr/>
        </p:nvSpPr>
        <p:spPr>
          <a:xfrm>
            <a:off x="6671248" y="4281326"/>
            <a:ext cx="3676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28" name="TextBox 83"/>
          <p:cNvSpPr txBox="1"/>
          <p:nvPr/>
        </p:nvSpPr>
        <p:spPr>
          <a:xfrm>
            <a:off x="6671248" y="3136612"/>
            <a:ext cx="3676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论文框架与内容</a:t>
            </a:r>
          </a:p>
        </p:txBody>
      </p:sp>
      <p:sp>
        <p:nvSpPr>
          <p:cNvPr id="31" name="圆角矩形 30"/>
          <p:cNvSpPr/>
          <p:nvPr/>
        </p:nvSpPr>
        <p:spPr>
          <a:xfrm>
            <a:off x="6370160" y="5412321"/>
            <a:ext cx="4278826" cy="612216"/>
          </a:xfrm>
          <a:prstGeom prst="roundRect">
            <a:avLst/>
          </a:pr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83"/>
          <p:cNvSpPr txBox="1"/>
          <p:nvPr/>
        </p:nvSpPr>
        <p:spPr>
          <a:xfrm>
            <a:off x="6671248" y="5426041"/>
            <a:ext cx="3676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离别感恩与致谢</a:t>
            </a:r>
          </a:p>
        </p:txBody>
      </p:sp>
      <p:sp>
        <p:nvSpPr>
          <p:cNvPr id="29" name="任意多边形 28"/>
          <p:cNvSpPr/>
          <p:nvPr/>
        </p:nvSpPr>
        <p:spPr>
          <a:xfrm>
            <a:off x="5145968" y="5257616"/>
            <a:ext cx="694172" cy="836688"/>
          </a:xfrm>
          <a:custGeom>
            <a:avLst/>
            <a:gdLst>
              <a:gd name="connsiteX0" fmla="*/ 1112099 w 1675273"/>
              <a:gd name="connsiteY0" fmla="*/ 0 h 2019213"/>
              <a:gd name="connsiteX1" fmla="*/ 1642191 w 1675273"/>
              <a:gd name="connsiteY1" fmla="*/ 134224 h 2019213"/>
              <a:gd name="connsiteX2" fmla="*/ 1675273 w 1675273"/>
              <a:gd name="connsiteY2" fmla="*/ 154322 h 2019213"/>
              <a:gd name="connsiteX3" fmla="*/ 1640529 w 1675273"/>
              <a:gd name="connsiteY3" fmla="*/ 208087 h 2019213"/>
              <a:gd name="connsiteX4" fmla="*/ 1611659 w 1675273"/>
              <a:gd name="connsiteY4" fmla="*/ 190548 h 2019213"/>
              <a:gd name="connsiteX5" fmla="*/ 1112099 w 1675273"/>
              <a:gd name="connsiteY5" fmla="*/ 64055 h 2019213"/>
              <a:gd name="connsiteX6" fmla="*/ 64055 w 1675273"/>
              <a:gd name="connsiteY6" fmla="*/ 1112099 h 2019213"/>
              <a:gd name="connsiteX7" fmla="*/ 445446 w 1675273"/>
              <a:gd name="connsiteY7" fmla="*/ 1920821 h 2019213"/>
              <a:gd name="connsiteX8" fmla="*/ 504988 w 1675273"/>
              <a:gd name="connsiteY8" fmla="*/ 1965346 h 2019213"/>
              <a:gd name="connsiteX9" fmla="*/ 470179 w 1675273"/>
              <a:gd name="connsiteY9" fmla="*/ 2019213 h 2019213"/>
              <a:gd name="connsiteX10" fmla="*/ 404701 w 1675273"/>
              <a:gd name="connsiteY10" fmla="*/ 1970249 h 2019213"/>
              <a:gd name="connsiteX11" fmla="*/ 0 w 1675273"/>
              <a:gd name="connsiteY11" fmla="*/ 1112099 h 2019213"/>
              <a:gd name="connsiteX12" fmla="*/ 1112099 w 1675273"/>
              <a:gd name="connsiteY12" fmla="*/ 0 h 201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5273" h="2019213">
                <a:moveTo>
                  <a:pt x="1112099" y="0"/>
                </a:moveTo>
                <a:cubicBezTo>
                  <a:pt x="1304035" y="0"/>
                  <a:pt x="1484614" y="48624"/>
                  <a:pt x="1642191" y="134224"/>
                </a:cubicBezTo>
                <a:lnTo>
                  <a:pt x="1675273" y="154322"/>
                </a:lnTo>
                <a:lnTo>
                  <a:pt x="1640529" y="208087"/>
                </a:lnTo>
                <a:lnTo>
                  <a:pt x="1611659" y="190548"/>
                </a:lnTo>
                <a:cubicBezTo>
                  <a:pt x="1463158" y="109878"/>
                  <a:pt x="1292980" y="64055"/>
                  <a:pt x="1112099" y="64055"/>
                </a:cubicBezTo>
                <a:cubicBezTo>
                  <a:pt x="533280" y="64055"/>
                  <a:pt x="64055" y="533280"/>
                  <a:pt x="64055" y="1112099"/>
                </a:cubicBezTo>
                <a:cubicBezTo>
                  <a:pt x="64055" y="1437685"/>
                  <a:pt x="212521" y="1728594"/>
                  <a:pt x="445446" y="1920821"/>
                </a:cubicBezTo>
                <a:lnTo>
                  <a:pt x="504988" y="1965346"/>
                </a:lnTo>
                <a:lnTo>
                  <a:pt x="470179" y="2019213"/>
                </a:lnTo>
                <a:lnTo>
                  <a:pt x="404701" y="1970249"/>
                </a:lnTo>
                <a:cubicBezTo>
                  <a:pt x="157540" y="1766273"/>
                  <a:pt x="0" y="1457584"/>
                  <a:pt x="0" y="1112099"/>
                </a:cubicBezTo>
                <a:cubicBezTo>
                  <a:pt x="0" y="497904"/>
                  <a:pt x="497904" y="0"/>
                  <a:pt x="1112099" y="0"/>
                </a:cubicBezTo>
                <a:close/>
              </a:path>
            </a:pathLst>
          </a:cu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>
            <a:off x="5396287" y="5358232"/>
            <a:ext cx="671307" cy="821010"/>
          </a:xfrm>
          <a:custGeom>
            <a:avLst/>
            <a:gdLst>
              <a:gd name="connsiteX0" fmla="*/ 1200510 w 1620092"/>
              <a:gd name="connsiteY0" fmla="*/ 0 h 1981377"/>
              <a:gd name="connsiteX1" fmla="*/ 1215391 w 1620092"/>
              <a:gd name="connsiteY1" fmla="*/ 11128 h 1981377"/>
              <a:gd name="connsiteX2" fmla="*/ 1620092 w 1620092"/>
              <a:gd name="connsiteY2" fmla="*/ 869278 h 1981377"/>
              <a:gd name="connsiteX3" fmla="*/ 507993 w 1620092"/>
              <a:gd name="connsiteY3" fmla="*/ 1981377 h 1981377"/>
              <a:gd name="connsiteX4" fmla="*/ 75114 w 1620092"/>
              <a:gd name="connsiteY4" fmla="*/ 1893983 h 1981377"/>
              <a:gd name="connsiteX5" fmla="*/ 0 w 1620092"/>
              <a:gd name="connsiteY5" fmla="*/ 1857799 h 1981377"/>
              <a:gd name="connsiteX6" fmla="*/ 35004 w 1620092"/>
              <a:gd name="connsiteY6" fmla="*/ 1803629 h 1981377"/>
              <a:gd name="connsiteX7" fmla="*/ 100047 w 1620092"/>
              <a:gd name="connsiteY7" fmla="*/ 1834962 h 1981377"/>
              <a:gd name="connsiteX8" fmla="*/ 507993 w 1620092"/>
              <a:gd name="connsiteY8" fmla="*/ 1917322 h 1981377"/>
              <a:gd name="connsiteX9" fmla="*/ 1556037 w 1620092"/>
              <a:gd name="connsiteY9" fmla="*/ 869278 h 1981377"/>
              <a:gd name="connsiteX10" fmla="*/ 1174646 w 1620092"/>
              <a:gd name="connsiteY10" fmla="*/ 60556 h 1981377"/>
              <a:gd name="connsiteX11" fmla="*/ 1165701 w 1620092"/>
              <a:gd name="connsiteY11" fmla="*/ 53867 h 1981377"/>
              <a:gd name="connsiteX12" fmla="*/ 1200510 w 1620092"/>
              <a:gd name="connsiteY12" fmla="*/ 0 h 198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20092" h="1981377">
                <a:moveTo>
                  <a:pt x="1200510" y="0"/>
                </a:moveTo>
                <a:lnTo>
                  <a:pt x="1215391" y="11128"/>
                </a:lnTo>
                <a:cubicBezTo>
                  <a:pt x="1462552" y="215104"/>
                  <a:pt x="1620092" y="523793"/>
                  <a:pt x="1620092" y="869278"/>
                </a:cubicBezTo>
                <a:cubicBezTo>
                  <a:pt x="1620092" y="1483473"/>
                  <a:pt x="1122188" y="1981377"/>
                  <a:pt x="507993" y="1981377"/>
                </a:cubicBezTo>
                <a:cubicBezTo>
                  <a:pt x="354444" y="1981377"/>
                  <a:pt x="208164" y="1950258"/>
                  <a:pt x="75114" y="1893983"/>
                </a:cubicBezTo>
                <a:lnTo>
                  <a:pt x="0" y="1857799"/>
                </a:lnTo>
                <a:lnTo>
                  <a:pt x="35004" y="1803629"/>
                </a:lnTo>
                <a:lnTo>
                  <a:pt x="100047" y="1834962"/>
                </a:lnTo>
                <a:cubicBezTo>
                  <a:pt x="225433" y="1887996"/>
                  <a:pt x="363288" y="1917322"/>
                  <a:pt x="507993" y="1917322"/>
                </a:cubicBezTo>
                <a:cubicBezTo>
                  <a:pt x="1086812" y="1917322"/>
                  <a:pt x="1556037" y="1448097"/>
                  <a:pt x="1556037" y="869278"/>
                </a:cubicBezTo>
                <a:cubicBezTo>
                  <a:pt x="1556037" y="543692"/>
                  <a:pt x="1407571" y="252783"/>
                  <a:pt x="1174646" y="60556"/>
                </a:cubicBezTo>
                <a:lnTo>
                  <a:pt x="1165701" y="53867"/>
                </a:lnTo>
                <a:lnTo>
                  <a:pt x="1200510" y="0"/>
                </a:lnTo>
                <a:close/>
              </a:path>
            </a:pathLst>
          </a:cu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5229135" y="5413220"/>
            <a:ext cx="755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89B0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05</a:t>
            </a:r>
            <a:endParaRPr lang="zh-CN" altLang="en-US" sz="3600" dirty="0">
              <a:solidFill>
                <a:srgbClr val="0089B0"/>
              </a:soli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/>
          <p:nvPr/>
        </p:nvSpPr>
        <p:spPr>
          <a:xfrm>
            <a:off x="1176184" y="2908349"/>
            <a:ext cx="3127078" cy="28541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ounded Rectangle 4"/>
          <p:cNvSpPr/>
          <p:nvPr/>
        </p:nvSpPr>
        <p:spPr>
          <a:xfrm rot="5400000">
            <a:off x="3371119" y="1143971"/>
            <a:ext cx="349910" cy="4602497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0" name="Rounded Rectangle 5"/>
          <p:cNvSpPr/>
          <p:nvPr/>
        </p:nvSpPr>
        <p:spPr>
          <a:xfrm>
            <a:off x="1244826" y="3270263"/>
            <a:ext cx="4056498" cy="3499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85%</a:t>
            </a:r>
          </a:p>
        </p:txBody>
      </p:sp>
      <p:sp>
        <p:nvSpPr>
          <p:cNvPr id="11" name="Rectangle 56"/>
          <p:cNvSpPr/>
          <p:nvPr/>
        </p:nvSpPr>
        <p:spPr>
          <a:xfrm>
            <a:off x="2338096" y="1751704"/>
            <a:ext cx="3093116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Condensed Light" charset="0"/>
            </a:endParaRPr>
          </a:p>
        </p:txBody>
      </p:sp>
      <p:sp>
        <p:nvSpPr>
          <p:cNvPr id="12" name="Oval 58"/>
          <p:cNvSpPr/>
          <p:nvPr/>
        </p:nvSpPr>
        <p:spPr>
          <a:xfrm>
            <a:off x="1244826" y="1702538"/>
            <a:ext cx="951032" cy="95103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prstClr val="white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3" name="Oval 61"/>
          <p:cNvSpPr/>
          <p:nvPr/>
        </p:nvSpPr>
        <p:spPr>
          <a:xfrm>
            <a:off x="6344679" y="1702538"/>
            <a:ext cx="951032" cy="951032"/>
          </a:xfrm>
          <a:prstGeom prst="ellipse">
            <a:avLst/>
          </a:prstGeom>
          <a:solidFill>
            <a:srgbClr val="006BB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prstClr val="white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4" name="Rectangle 73"/>
          <p:cNvSpPr/>
          <p:nvPr/>
        </p:nvSpPr>
        <p:spPr>
          <a:xfrm>
            <a:off x="1176184" y="3841092"/>
            <a:ext cx="3127078" cy="36191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Rounded Rectangle 74"/>
          <p:cNvSpPr/>
          <p:nvPr/>
        </p:nvSpPr>
        <p:spPr>
          <a:xfrm rot="5400000">
            <a:off x="3371119" y="2076715"/>
            <a:ext cx="349910" cy="4602497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6" name="Rounded Rectangle 75"/>
          <p:cNvSpPr/>
          <p:nvPr/>
        </p:nvSpPr>
        <p:spPr>
          <a:xfrm>
            <a:off x="1244827" y="4203007"/>
            <a:ext cx="2644604" cy="3499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55%</a:t>
            </a:r>
          </a:p>
        </p:txBody>
      </p:sp>
      <p:sp>
        <p:nvSpPr>
          <p:cNvPr id="17" name="Rectangle 77"/>
          <p:cNvSpPr/>
          <p:nvPr/>
        </p:nvSpPr>
        <p:spPr>
          <a:xfrm>
            <a:off x="1176184" y="4773836"/>
            <a:ext cx="3127078" cy="36191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Rounded Rectangle 78"/>
          <p:cNvSpPr/>
          <p:nvPr/>
        </p:nvSpPr>
        <p:spPr>
          <a:xfrm rot="5400000">
            <a:off x="3371119" y="3009458"/>
            <a:ext cx="349910" cy="4602497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9" name="Rounded Rectangle 79"/>
          <p:cNvSpPr/>
          <p:nvPr/>
        </p:nvSpPr>
        <p:spPr>
          <a:xfrm>
            <a:off x="1244826" y="5135750"/>
            <a:ext cx="4222507" cy="3499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90%</a:t>
            </a:r>
          </a:p>
        </p:txBody>
      </p:sp>
      <p:sp>
        <p:nvSpPr>
          <p:cNvPr id="20" name="Rectangle 81"/>
          <p:cNvSpPr/>
          <p:nvPr/>
        </p:nvSpPr>
        <p:spPr>
          <a:xfrm>
            <a:off x="6344679" y="2908349"/>
            <a:ext cx="3127078" cy="28541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Rounded Rectangle 82"/>
          <p:cNvSpPr/>
          <p:nvPr/>
        </p:nvSpPr>
        <p:spPr>
          <a:xfrm rot="5400000">
            <a:off x="8539613" y="1143971"/>
            <a:ext cx="349910" cy="4602497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22" name="Rounded Rectangle 83"/>
          <p:cNvSpPr/>
          <p:nvPr/>
        </p:nvSpPr>
        <p:spPr>
          <a:xfrm>
            <a:off x="6413320" y="3270263"/>
            <a:ext cx="4056498" cy="349912"/>
          </a:xfrm>
          <a:prstGeom prst="roundRect">
            <a:avLst/>
          </a:prstGeom>
          <a:solidFill>
            <a:srgbClr val="006BB7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85%</a:t>
            </a:r>
          </a:p>
        </p:txBody>
      </p:sp>
      <p:sp>
        <p:nvSpPr>
          <p:cNvPr id="23" name="Rectangle 85"/>
          <p:cNvSpPr/>
          <p:nvPr/>
        </p:nvSpPr>
        <p:spPr>
          <a:xfrm>
            <a:off x="6344679" y="3841092"/>
            <a:ext cx="3127078" cy="36191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Rounded Rectangle 86"/>
          <p:cNvSpPr/>
          <p:nvPr/>
        </p:nvSpPr>
        <p:spPr>
          <a:xfrm rot="5400000">
            <a:off x="8539613" y="2076715"/>
            <a:ext cx="349910" cy="4602497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25" name="Rounded Rectangle 87"/>
          <p:cNvSpPr/>
          <p:nvPr/>
        </p:nvSpPr>
        <p:spPr>
          <a:xfrm>
            <a:off x="6413321" y="4203007"/>
            <a:ext cx="2644604" cy="349912"/>
          </a:xfrm>
          <a:prstGeom prst="roundRect">
            <a:avLst/>
          </a:prstGeom>
          <a:solidFill>
            <a:srgbClr val="006BB7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55%</a:t>
            </a:r>
          </a:p>
        </p:txBody>
      </p:sp>
      <p:sp>
        <p:nvSpPr>
          <p:cNvPr id="26" name="Rectangle 89"/>
          <p:cNvSpPr/>
          <p:nvPr/>
        </p:nvSpPr>
        <p:spPr>
          <a:xfrm>
            <a:off x="6344679" y="4773836"/>
            <a:ext cx="3127078" cy="36191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Rounded Rectangle 90"/>
          <p:cNvSpPr/>
          <p:nvPr/>
        </p:nvSpPr>
        <p:spPr>
          <a:xfrm rot="5400000">
            <a:off x="8539613" y="3009458"/>
            <a:ext cx="349910" cy="4602497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28" name="Rounded Rectangle 91"/>
          <p:cNvSpPr/>
          <p:nvPr/>
        </p:nvSpPr>
        <p:spPr>
          <a:xfrm>
            <a:off x="6413320" y="5135750"/>
            <a:ext cx="4222507" cy="349912"/>
          </a:xfrm>
          <a:prstGeom prst="roundRect">
            <a:avLst/>
          </a:prstGeom>
          <a:solidFill>
            <a:srgbClr val="006BB7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90%</a:t>
            </a:r>
          </a:p>
        </p:txBody>
      </p:sp>
      <p:sp>
        <p:nvSpPr>
          <p:cNvPr id="29" name="Rectangle 56"/>
          <p:cNvSpPr/>
          <p:nvPr/>
        </p:nvSpPr>
        <p:spPr>
          <a:xfrm>
            <a:off x="2342872" y="2041340"/>
            <a:ext cx="3093116" cy="621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更多使用说明和作品请详阅模版最末的使用手册</a:t>
            </a: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Rectangle 56"/>
          <p:cNvSpPr/>
          <p:nvPr/>
        </p:nvSpPr>
        <p:spPr>
          <a:xfrm>
            <a:off x="7433673" y="1751704"/>
            <a:ext cx="3093116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Condensed Light" charset="0"/>
            </a:endParaRPr>
          </a:p>
        </p:txBody>
      </p:sp>
      <p:sp>
        <p:nvSpPr>
          <p:cNvPr id="31" name="Rectangle 56"/>
          <p:cNvSpPr/>
          <p:nvPr/>
        </p:nvSpPr>
        <p:spPr>
          <a:xfrm>
            <a:off x="7438450" y="2041340"/>
            <a:ext cx="3093116" cy="621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更多使用说明和作品请详阅模版最末的使用手册</a:t>
            </a: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514665" y="1898633"/>
            <a:ext cx="654534" cy="605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2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393075" y="1898633"/>
            <a:ext cx="654534" cy="605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1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35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/>
        </p:nvSpPr>
        <p:spPr>
          <a:xfrm>
            <a:off x="4951241" y="1882169"/>
            <a:ext cx="2295564" cy="923980"/>
          </a:xfrm>
          <a:custGeom>
            <a:avLst/>
            <a:gdLst>
              <a:gd name="connsiteX0" fmla="*/ 853577 w 1707155"/>
              <a:gd name="connsiteY0" fmla="*/ 0 h 687141"/>
              <a:gd name="connsiteX1" fmla="*/ 1683375 w 1707155"/>
              <a:gd name="connsiteY1" fmla="*/ 253468 h 687141"/>
              <a:gd name="connsiteX2" fmla="*/ 1707155 w 1707155"/>
              <a:gd name="connsiteY2" fmla="*/ 271250 h 687141"/>
              <a:gd name="connsiteX3" fmla="*/ 1291265 w 1707155"/>
              <a:gd name="connsiteY3" fmla="*/ 687141 h 687141"/>
              <a:gd name="connsiteX4" fmla="*/ 1287018 w 1707155"/>
              <a:gd name="connsiteY4" fmla="*/ 684561 h 687141"/>
              <a:gd name="connsiteX5" fmla="*/ 853576 w 1707155"/>
              <a:gd name="connsiteY5" fmla="*/ 574809 h 687141"/>
              <a:gd name="connsiteX6" fmla="*/ 420134 w 1707155"/>
              <a:gd name="connsiteY6" fmla="*/ 684561 h 687141"/>
              <a:gd name="connsiteX7" fmla="*/ 415889 w 1707155"/>
              <a:gd name="connsiteY7" fmla="*/ 687140 h 687141"/>
              <a:gd name="connsiteX8" fmla="*/ 0 w 1707155"/>
              <a:gd name="connsiteY8" fmla="*/ 271250 h 687141"/>
              <a:gd name="connsiteX9" fmla="*/ 23779 w 1707155"/>
              <a:gd name="connsiteY9" fmla="*/ 253468 h 687141"/>
              <a:gd name="connsiteX10" fmla="*/ 853577 w 1707155"/>
              <a:gd name="connsiteY10" fmla="*/ 0 h 68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07155" h="687141">
                <a:moveTo>
                  <a:pt x="853577" y="0"/>
                </a:moveTo>
                <a:cubicBezTo>
                  <a:pt x="1160953" y="0"/>
                  <a:pt x="1446505" y="93442"/>
                  <a:pt x="1683375" y="253468"/>
                </a:cubicBezTo>
                <a:lnTo>
                  <a:pt x="1707155" y="271250"/>
                </a:lnTo>
                <a:lnTo>
                  <a:pt x="1291265" y="687141"/>
                </a:lnTo>
                <a:lnTo>
                  <a:pt x="1287018" y="684561"/>
                </a:lnTo>
                <a:cubicBezTo>
                  <a:pt x="1158172" y="614567"/>
                  <a:pt x="1010517" y="574809"/>
                  <a:pt x="853576" y="574809"/>
                </a:cubicBezTo>
                <a:cubicBezTo>
                  <a:pt x="696635" y="574809"/>
                  <a:pt x="548980" y="614567"/>
                  <a:pt x="420134" y="684561"/>
                </a:cubicBezTo>
                <a:lnTo>
                  <a:pt x="415889" y="687140"/>
                </a:lnTo>
                <a:lnTo>
                  <a:pt x="0" y="271250"/>
                </a:lnTo>
                <a:lnTo>
                  <a:pt x="23779" y="253468"/>
                </a:lnTo>
                <a:cubicBezTo>
                  <a:pt x="260650" y="93442"/>
                  <a:pt x="546201" y="0"/>
                  <a:pt x="8535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262626"/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4103338" y="2697600"/>
            <a:ext cx="945426" cy="2328037"/>
          </a:xfrm>
          <a:custGeom>
            <a:avLst/>
            <a:gdLst>
              <a:gd name="connsiteX0" fmla="*/ 289308 w 703090"/>
              <a:gd name="connsiteY0" fmla="*/ 0 h 1731304"/>
              <a:gd name="connsiteX1" fmla="*/ 703090 w 703090"/>
              <a:gd name="connsiteY1" fmla="*/ 413782 h 1731304"/>
              <a:gd name="connsiteX2" fmla="*/ 684560 w 703090"/>
              <a:gd name="connsiteY2" fmla="*/ 444284 h 1731304"/>
              <a:gd name="connsiteX3" fmla="*/ 574808 w 703090"/>
              <a:gd name="connsiteY3" fmla="*/ 877726 h 1731304"/>
              <a:gd name="connsiteX4" fmla="*/ 684560 w 703090"/>
              <a:gd name="connsiteY4" fmla="*/ 1311168 h 1731304"/>
              <a:gd name="connsiteX5" fmla="*/ 687140 w 703090"/>
              <a:gd name="connsiteY5" fmla="*/ 1315414 h 1731304"/>
              <a:gd name="connsiteX6" fmla="*/ 271251 w 703090"/>
              <a:gd name="connsiteY6" fmla="*/ 1731304 h 1731304"/>
              <a:gd name="connsiteX7" fmla="*/ 253468 w 703090"/>
              <a:gd name="connsiteY7" fmla="*/ 1707524 h 1731304"/>
              <a:gd name="connsiteX8" fmla="*/ 0 w 703090"/>
              <a:gd name="connsiteY8" fmla="*/ 877726 h 1731304"/>
              <a:gd name="connsiteX9" fmla="*/ 253468 w 703090"/>
              <a:gd name="connsiteY9" fmla="*/ 47928 h 1731304"/>
              <a:gd name="connsiteX10" fmla="*/ 289308 w 703090"/>
              <a:gd name="connsiteY10" fmla="*/ 0 h 173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3090" h="1731304">
                <a:moveTo>
                  <a:pt x="289308" y="0"/>
                </a:moveTo>
                <a:lnTo>
                  <a:pt x="703090" y="413782"/>
                </a:lnTo>
                <a:lnTo>
                  <a:pt x="684560" y="444284"/>
                </a:lnTo>
                <a:cubicBezTo>
                  <a:pt x="614566" y="573130"/>
                  <a:pt x="574808" y="720785"/>
                  <a:pt x="574808" y="877726"/>
                </a:cubicBezTo>
                <a:cubicBezTo>
                  <a:pt x="574808" y="1034667"/>
                  <a:pt x="614566" y="1182322"/>
                  <a:pt x="684560" y="1311168"/>
                </a:cubicBezTo>
                <a:lnTo>
                  <a:pt x="687140" y="1315414"/>
                </a:lnTo>
                <a:lnTo>
                  <a:pt x="271251" y="1731304"/>
                </a:lnTo>
                <a:lnTo>
                  <a:pt x="253468" y="1707524"/>
                </a:lnTo>
                <a:cubicBezTo>
                  <a:pt x="93442" y="1470653"/>
                  <a:pt x="0" y="1185102"/>
                  <a:pt x="0" y="877726"/>
                </a:cubicBezTo>
                <a:cubicBezTo>
                  <a:pt x="0" y="570350"/>
                  <a:pt x="93442" y="284799"/>
                  <a:pt x="253468" y="47928"/>
                </a:cubicBezTo>
                <a:lnTo>
                  <a:pt x="289308" y="0"/>
                </a:lnTo>
                <a:close/>
              </a:path>
            </a:pathLst>
          </a:custGeom>
          <a:solidFill>
            <a:srgbClr val="006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262626"/>
              </a:solidFill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7149281" y="2697600"/>
            <a:ext cx="945427" cy="2328037"/>
          </a:xfrm>
          <a:custGeom>
            <a:avLst/>
            <a:gdLst>
              <a:gd name="connsiteX0" fmla="*/ 413783 w 703091"/>
              <a:gd name="connsiteY0" fmla="*/ 0 h 1731304"/>
              <a:gd name="connsiteX1" fmla="*/ 449623 w 703091"/>
              <a:gd name="connsiteY1" fmla="*/ 47928 h 1731304"/>
              <a:gd name="connsiteX2" fmla="*/ 703091 w 703091"/>
              <a:gd name="connsiteY2" fmla="*/ 877726 h 1731304"/>
              <a:gd name="connsiteX3" fmla="*/ 449623 w 703091"/>
              <a:gd name="connsiteY3" fmla="*/ 1707524 h 1731304"/>
              <a:gd name="connsiteX4" fmla="*/ 431841 w 703091"/>
              <a:gd name="connsiteY4" fmla="*/ 1731304 h 1731304"/>
              <a:gd name="connsiteX5" fmla="*/ 15950 w 703091"/>
              <a:gd name="connsiteY5" fmla="*/ 1315413 h 1731304"/>
              <a:gd name="connsiteX6" fmla="*/ 18529 w 703091"/>
              <a:gd name="connsiteY6" fmla="*/ 1311168 h 1731304"/>
              <a:gd name="connsiteX7" fmla="*/ 128281 w 703091"/>
              <a:gd name="connsiteY7" fmla="*/ 877726 h 1731304"/>
              <a:gd name="connsiteX8" fmla="*/ 18529 w 703091"/>
              <a:gd name="connsiteY8" fmla="*/ 444284 h 1731304"/>
              <a:gd name="connsiteX9" fmla="*/ 0 w 703091"/>
              <a:gd name="connsiteY9" fmla="*/ 413784 h 1731304"/>
              <a:gd name="connsiteX10" fmla="*/ 413783 w 703091"/>
              <a:gd name="connsiteY10" fmla="*/ 0 h 173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3091" h="1731304">
                <a:moveTo>
                  <a:pt x="413783" y="0"/>
                </a:moveTo>
                <a:lnTo>
                  <a:pt x="449623" y="47928"/>
                </a:lnTo>
                <a:cubicBezTo>
                  <a:pt x="609650" y="284799"/>
                  <a:pt x="703091" y="570350"/>
                  <a:pt x="703091" y="877726"/>
                </a:cubicBezTo>
                <a:cubicBezTo>
                  <a:pt x="703091" y="1185102"/>
                  <a:pt x="609650" y="1470653"/>
                  <a:pt x="449623" y="1707524"/>
                </a:cubicBezTo>
                <a:lnTo>
                  <a:pt x="431841" y="1731304"/>
                </a:lnTo>
                <a:lnTo>
                  <a:pt x="15950" y="1315413"/>
                </a:lnTo>
                <a:lnTo>
                  <a:pt x="18529" y="1311168"/>
                </a:lnTo>
                <a:cubicBezTo>
                  <a:pt x="88523" y="1182322"/>
                  <a:pt x="128281" y="1034667"/>
                  <a:pt x="128281" y="877726"/>
                </a:cubicBezTo>
                <a:cubicBezTo>
                  <a:pt x="128281" y="720785"/>
                  <a:pt x="88523" y="573130"/>
                  <a:pt x="18529" y="444284"/>
                </a:cubicBezTo>
                <a:lnTo>
                  <a:pt x="0" y="413784"/>
                </a:lnTo>
                <a:lnTo>
                  <a:pt x="413783" y="0"/>
                </a:lnTo>
                <a:close/>
              </a:path>
            </a:pathLst>
          </a:custGeom>
          <a:solidFill>
            <a:srgbClr val="006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262626"/>
              </a:solidFill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4918769" y="4928112"/>
            <a:ext cx="2360508" cy="945427"/>
          </a:xfrm>
          <a:custGeom>
            <a:avLst/>
            <a:gdLst>
              <a:gd name="connsiteX0" fmla="*/ 1341669 w 1755452"/>
              <a:gd name="connsiteY0" fmla="*/ 0 h 703091"/>
              <a:gd name="connsiteX1" fmla="*/ 1755452 w 1755452"/>
              <a:gd name="connsiteY1" fmla="*/ 413783 h 703091"/>
              <a:gd name="connsiteX2" fmla="*/ 1707524 w 1755452"/>
              <a:gd name="connsiteY2" fmla="*/ 449623 h 703091"/>
              <a:gd name="connsiteX3" fmla="*/ 877726 w 1755452"/>
              <a:gd name="connsiteY3" fmla="*/ 703091 h 703091"/>
              <a:gd name="connsiteX4" fmla="*/ 47928 w 1755452"/>
              <a:gd name="connsiteY4" fmla="*/ 449623 h 703091"/>
              <a:gd name="connsiteX5" fmla="*/ 0 w 1755452"/>
              <a:gd name="connsiteY5" fmla="*/ 413783 h 703091"/>
              <a:gd name="connsiteX6" fmla="*/ 413783 w 1755452"/>
              <a:gd name="connsiteY6" fmla="*/ 1 h 703091"/>
              <a:gd name="connsiteX7" fmla="*/ 444283 w 1755452"/>
              <a:gd name="connsiteY7" fmla="*/ 18530 h 703091"/>
              <a:gd name="connsiteX8" fmla="*/ 877725 w 1755452"/>
              <a:gd name="connsiteY8" fmla="*/ 128282 h 703091"/>
              <a:gd name="connsiteX9" fmla="*/ 1311167 w 1755452"/>
              <a:gd name="connsiteY9" fmla="*/ 18530 h 703091"/>
              <a:gd name="connsiteX10" fmla="*/ 1341669 w 1755452"/>
              <a:gd name="connsiteY10" fmla="*/ 0 h 70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452" h="703091">
                <a:moveTo>
                  <a:pt x="1341669" y="0"/>
                </a:moveTo>
                <a:lnTo>
                  <a:pt x="1755452" y="413783"/>
                </a:lnTo>
                <a:lnTo>
                  <a:pt x="1707524" y="449623"/>
                </a:lnTo>
                <a:cubicBezTo>
                  <a:pt x="1470654" y="609650"/>
                  <a:pt x="1185102" y="703091"/>
                  <a:pt x="877726" y="703091"/>
                </a:cubicBezTo>
                <a:cubicBezTo>
                  <a:pt x="570350" y="703091"/>
                  <a:pt x="284799" y="609650"/>
                  <a:pt x="47928" y="449623"/>
                </a:cubicBezTo>
                <a:lnTo>
                  <a:pt x="0" y="413783"/>
                </a:lnTo>
                <a:lnTo>
                  <a:pt x="413783" y="1"/>
                </a:lnTo>
                <a:lnTo>
                  <a:pt x="444283" y="18530"/>
                </a:lnTo>
                <a:cubicBezTo>
                  <a:pt x="573129" y="88524"/>
                  <a:pt x="720784" y="128282"/>
                  <a:pt x="877725" y="128282"/>
                </a:cubicBezTo>
                <a:cubicBezTo>
                  <a:pt x="1034666" y="128282"/>
                  <a:pt x="1182321" y="88524"/>
                  <a:pt x="1311167" y="18530"/>
                </a:cubicBezTo>
                <a:lnTo>
                  <a:pt x="134166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262626"/>
              </a:solidFill>
            </a:endParaRPr>
          </a:p>
        </p:txBody>
      </p:sp>
      <p:sp>
        <p:nvSpPr>
          <p:cNvPr id="12" name="KSO_Shape"/>
          <p:cNvSpPr/>
          <p:nvPr/>
        </p:nvSpPr>
        <p:spPr bwMode="auto">
          <a:xfrm rot="2700000">
            <a:off x="7060907" y="2377308"/>
            <a:ext cx="342289" cy="684578"/>
          </a:xfrm>
          <a:custGeom>
            <a:avLst/>
            <a:gdLst/>
            <a:ahLst/>
            <a:cxnLst/>
            <a:rect l="0" t="0" r="r" b="b"/>
            <a:pathLst>
              <a:path w="725488" h="1450976">
                <a:moveTo>
                  <a:pt x="180975" y="543686"/>
                </a:moveTo>
                <a:lnTo>
                  <a:pt x="544513" y="543686"/>
                </a:lnTo>
                <a:lnTo>
                  <a:pt x="544513" y="785648"/>
                </a:lnTo>
                <a:lnTo>
                  <a:pt x="544248" y="794903"/>
                </a:lnTo>
                <a:lnTo>
                  <a:pt x="543187" y="804158"/>
                </a:lnTo>
                <a:lnTo>
                  <a:pt x="542392" y="813149"/>
                </a:lnTo>
                <a:lnTo>
                  <a:pt x="540536" y="822140"/>
                </a:lnTo>
                <a:lnTo>
                  <a:pt x="538679" y="830867"/>
                </a:lnTo>
                <a:lnTo>
                  <a:pt x="536293" y="839329"/>
                </a:lnTo>
                <a:lnTo>
                  <a:pt x="533111" y="847791"/>
                </a:lnTo>
                <a:lnTo>
                  <a:pt x="530194" y="856253"/>
                </a:lnTo>
                <a:lnTo>
                  <a:pt x="526482" y="864186"/>
                </a:lnTo>
                <a:lnTo>
                  <a:pt x="522504" y="871855"/>
                </a:lnTo>
                <a:lnTo>
                  <a:pt x="517997" y="879523"/>
                </a:lnTo>
                <a:lnTo>
                  <a:pt x="513224" y="886928"/>
                </a:lnTo>
                <a:lnTo>
                  <a:pt x="508186" y="893803"/>
                </a:lnTo>
                <a:lnTo>
                  <a:pt x="502882" y="900943"/>
                </a:lnTo>
                <a:lnTo>
                  <a:pt x="497049" y="907290"/>
                </a:lnTo>
                <a:lnTo>
                  <a:pt x="490950" y="913636"/>
                </a:lnTo>
                <a:lnTo>
                  <a:pt x="484851" y="919718"/>
                </a:lnTo>
                <a:lnTo>
                  <a:pt x="478222" y="925271"/>
                </a:lnTo>
                <a:lnTo>
                  <a:pt x="471328" y="930825"/>
                </a:lnTo>
                <a:lnTo>
                  <a:pt x="464169" y="935849"/>
                </a:lnTo>
                <a:lnTo>
                  <a:pt x="456744" y="940609"/>
                </a:lnTo>
                <a:lnTo>
                  <a:pt x="449054" y="944840"/>
                </a:lnTo>
                <a:lnTo>
                  <a:pt x="441630" y="949071"/>
                </a:lnTo>
                <a:lnTo>
                  <a:pt x="433145" y="952773"/>
                </a:lnTo>
                <a:lnTo>
                  <a:pt x="424925" y="955682"/>
                </a:lnTo>
                <a:lnTo>
                  <a:pt x="416705" y="958855"/>
                </a:lnTo>
                <a:lnTo>
                  <a:pt x="407954" y="961235"/>
                </a:lnTo>
                <a:lnTo>
                  <a:pt x="399204" y="963086"/>
                </a:lnTo>
                <a:lnTo>
                  <a:pt x="390188" y="964673"/>
                </a:lnTo>
                <a:lnTo>
                  <a:pt x="380908" y="965730"/>
                </a:lnTo>
                <a:lnTo>
                  <a:pt x="371892" y="966788"/>
                </a:lnTo>
                <a:lnTo>
                  <a:pt x="362612" y="966788"/>
                </a:lnTo>
                <a:lnTo>
                  <a:pt x="353331" y="966788"/>
                </a:lnTo>
                <a:lnTo>
                  <a:pt x="344050" y="965730"/>
                </a:lnTo>
                <a:lnTo>
                  <a:pt x="334770" y="964673"/>
                </a:lnTo>
                <a:lnTo>
                  <a:pt x="326019" y="963086"/>
                </a:lnTo>
                <a:lnTo>
                  <a:pt x="317269" y="961235"/>
                </a:lnTo>
                <a:lnTo>
                  <a:pt x="308518" y="958855"/>
                </a:lnTo>
                <a:lnTo>
                  <a:pt x="300033" y="955682"/>
                </a:lnTo>
                <a:lnTo>
                  <a:pt x="291813" y="952773"/>
                </a:lnTo>
                <a:lnTo>
                  <a:pt x="283858" y="949071"/>
                </a:lnTo>
                <a:lnTo>
                  <a:pt x="275903" y="944840"/>
                </a:lnTo>
                <a:lnTo>
                  <a:pt x="268214" y="940609"/>
                </a:lnTo>
                <a:lnTo>
                  <a:pt x="261054" y="935849"/>
                </a:lnTo>
                <a:lnTo>
                  <a:pt x="253895" y="930825"/>
                </a:lnTo>
                <a:lnTo>
                  <a:pt x="247001" y="925271"/>
                </a:lnTo>
                <a:lnTo>
                  <a:pt x="240372" y="919718"/>
                </a:lnTo>
                <a:lnTo>
                  <a:pt x="234008" y="913636"/>
                </a:lnTo>
                <a:lnTo>
                  <a:pt x="228174" y="907290"/>
                </a:lnTo>
                <a:lnTo>
                  <a:pt x="222341" y="900943"/>
                </a:lnTo>
                <a:lnTo>
                  <a:pt x="217037" y="893803"/>
                </a:lnTo>
                <a:lnTo>
                  <a:pt x="211999" y="886928"/>
                </a:lnTo>
                <a:lnTo>
                  <a:pt x="207226" y="879523"/>
                </a:lnTo>
                <a:lnTo>
                  <a:pt x="202984" y="871855"/>
                </a:lnTo>
                <a:lnTo>
                  <a:pt x="199006" y="864186"/>
                </a:lnTo>
                <a:lnTo>
                  <a:pt x="195294" y="856253"/>
                </a:lnTo>
                <a:lnTo>
                  <a:pt x="191847" y="847791"/>
                </a:lnTo>
                <a:lnTo>
                  <a:pt x="189195" y="839329"/>
                </a:lnTo>
                <a:lnTo>
                  <a:pt x="186809" y="830867"/>
                </a:lnTo>
                <a:lnTo>
                  <a:pt x="184422" y="822140"/>
                </a:lnTo>
                <a:lnTo>
                  <a:pt x="183097" y="813149"/>
                </a:lnTo>
                <a:lnTo>
                  <a:pt x="181771" y="804158"/>
                </a:lnTo>
                <a:lnTo>
                  <a:pt x="181240" y="794903"/>
                </a:lnTo>
                <a:lnTo>
                  <a:pt x="180975" y="785648"/>
                </a:lnTo>
                <a:lnTo>
                  <a:pt x="180975" y="543686"/>
                </a:lnTo>
                <a:close/>
                <a:moveTo>
                  <a:pt x="60589" y="484188"/>
                </a:moveTo>
                <a:lnTo>
                  <a:pt x="66675" y="484453"/>
                </a:lnTo>
                <a:lnTo>
                  <a:pt x="72760" y="485510"/>
                </a:lnTo>
                <a:lnTo>
                  <a:pt x="78581" y="487096"/>
                </a:lnTo>
                <a:lnTo>
                  <a:pt x="84137" y="488947"/>
                </a:lnTo>
                <a:lnTo>
                  <a:pt x="89429" y="491591"/>
                </a:lnTo>
                <a:lnTo>
                  <a:pt x="94191" y="494499"/>
                </a:lnTo>
                <a:lnTo>
                  <a:pt x="99219" y="497935"/>
                </a:lnTo>
                <a:lnTo>
                  <a:pt x="103452" y="501901"/>
                </a:lnTo>
                <a:lnTo>
                  <a:pt x="107421" y="506131"/>
                </a:lnTo>
                <a:lnTo>
                  <a:pt x="110596" y="510889"/>
                </a:lnTo>
                <a:lnTo>
                  <a:pt x="113771" y="515912"/>
                </a:lnTo>
                <a:lnTo>
                  <a:pt x="116152" y="521200"/>
                </a:lnTo>
                <a:lnTo>
                  <a:pt x="118269" y="526487"/>
                </a:lnTo>
                <a:lnTo>
                  <a:pt x="119856" y="532303"/>
                </a:lnTo>
                <a:lnTo>
                  <a:pt x="120650" y="538383"/>
                </a:lnTo>
                <a:lnTo>
                  <a:pt x="121179" y="544464"/>
                </a:lnTo>
                <a:lnTo>
                  <a:pt x="121179" y="786095"/>
                </a:lnTo>
                <a:lnTo>
                  <a:pt x="121179" y="793233"/>
                </a:lnTo>
                <a:lnTo>
                  <a:pt x="121973" y="803807"/>
                </a:lnTo>
                <a:lnTo>
                  <a:pt x="123560" y="817554"/>
                </a:lnTo>
                <a:lnTo>
                  <a:pt x="124619" y="825750"/>
                </a:lnTo>
                <a:lnTo>
                  <a:pt x="126206" y="834209"/>
                </a:lnTo>
                <a:lnTo>
                  <a:pt x="128058" y="843462"/>
                </a:lnTo>
                <a:lnTo>
                  <a:pt x="130175" y="853244"/>
                </a:lnTo>
                <a:lnTo>
                  <a:pt x="132821" y="863290"/>
                </a:lnTo>
                <a:lnTo>
                  <a:pt x="136260" y="873600"/>
                </a:lnTo>
                <a:lnTo>
                  <a:pt x="139964" y="883910"/>
                </a:lnTo>
                <a:lnTo>
                  <a:pt x="144198" y="894485"/>
                </a:lnTo>
                <a:lnTo>
                  <a:pt x="149225" y="905588"/>
                </a:lnTo>
                <a:lnTo>
                  <a:pt x="154517" y="916163"/>
                </a:lnTo>
                <a:lnTo>
                  <a:pt x="160867" y="927002"/>
                </a:lnTo>
                <a:lnTo>
                  <a:pt x="164306" y="932289"/>
                </a:lnTo>
                <a:lnTo>
                  <a:pt x="167746" y="937577"/>
                </a:lnTo>
                <a:lnTo>
                  <a:pt x="171714" y="942864"/>
                </a:lnTo>
                <a:lnTo>
                  <a:pt x="175683" y="947887"/>
                </a:lnTo>
                <a:lnTo>
                  <a:pt x="179652" y="953174"/>
                </a:lnTo>
                <a:lnTo>
                  <a:pt x="184150" y="957933"/>
                </a:lnTo>
                <a:lnTo>
                  <a:pt x="188384" y="962956"/>
                </a:lnTo>
                <a:lnTo>
                  <a:pt x="193411" y="967714"/>
                </a:lnTo>
                <a:lnTo>
                  <a:pt x="198438" y="972209"/>
                </a:lnTo>
                <a:lnTo>
                  <a:pt x="203730" y="976967"/>
                </a:lnTo>
                <a:lnTo>
                  <a:pt x="209286" y="981197"/>
                </a:lnTo>
                <a:lnTo>
                  <a:pt x="214577" y="985427"/>
                </a:lnTo>
                <a:lnTo>
                  <a:pt x="220663" y="989657"/>
                </a:lnTo>
                <a:lnTo>
                  <a:pt x="226748" y="993622"/>
                </a:lnTo>
                <a:lnTo>
                  <a:pt x="233363" y="997323"/>
                </a:lnTo>
                <a:lnTo>
                  <a:pt x="239977" y="1001025"/>
                </a:lnTo>
                <a:lnTo>
                  <a:pt x="246857" y="1004461"/>
                </a:lnTo>
                <a:lnTo>
                  <a:pt x="254000" y="1007634"/>
                </a:lnTo>
                <a:lnTo>
                  <a:pt x="261673" y="1010542"/>
                </a:lnTo>
                <a:lnTo>
                  <a:pt x="269346" y="1013714"/>
                </a:lnTo>
                <a:lnTo>
                  <a:pt x="277019" y="1016093"/>
                </a:lnTo>
                <a:lnTo>
                  <a:pt x="285750" y="1018473"/>
                </a:lnTo>
                <a:lnTo>
                  <a:pt x="294217" y="1020852"/>
                </a:lnTo>
                <a:lnTo>
                  <a:pt x="302948" y="1022438"/>
                </a:lnTo>
                <a:lnTo>
                  <a:pt x="312209" y="1024024"/>
                </a:lnTo>
                <a:lnTo>
                  <a:pt x="321734" y="1025611"/>
                </a:lnTo>
                <a:lnTo>
                  <a:pt x="331523" y="1026404"/>
                </a:lnTo>
                <a:lnTo>
                  <a:pt x="341842" y="1027461"/>
                </a:lnTo>
                <a:lnTo>
                  <a:pt x="352161" y="1027726"/>
                </a:lnTo>
                <a:lnTo>
                  <a:pt x="362744" y="1027990"/>
                </a:lnTo>
                <a:lnTo>
                  <a:pt x="373857" y="1027726"/>
                </a:lnTo>
                <a:lnTo>
                  <a:pt x="384440" y="1027197"/>
                </a:lnTo>
                <a:lnTo>
                  <a:pt x="394759" y="1026404"/>
                </a:lnTo>
                <a:lnTo>
                  <a:pt x="404813" y="1025346"/>
                </a:lnTo>
                <a:lnTo>
                  <a:pt x="414602" y="1023760"/>
                </a:lnTo>
                <a:lnTo>
                  <a:pt x="424127" y="1022174"/>
                </a:lnTo>
                <a:lnTo>
                  <a:pt x="432859" y="1020059"/>
                </a:lnTo>
                <a:lnTo>
                  <a:pt x="441854" y="1017944"/>
                </a:lnTo>
                <a:lnTo>
                  <a:pt x="450321" y="1015565"/>
                </a:lnTo>
                <a:lnTo>
                  <a:pt x="458523" y="1012921"/>
                </a:lnTo>
                <a:lnTo>
                  <a:pt x="466196" y="1009749"/>
                </a:lnTo>
                <a:lnTo>
                  <a:pt x="473869" y="1006312"/>
                </a:lnTo>
                <a:lnTo>
                  <a:pt x="481013" y="1003140"/>
                </a:lnTo>
                <a:lnTo>
                  <a:pt x="488157" y="999438"/>
                </a:lnTo>
                <a:lnTo>
                  <a:pt x="494771" y="995473"/>
                </a:lnTo>
                <a:lnTo>
                  <a:pt x="501386" y="991507"/>
                </a:lnTo>
                <a:lnTo>
                  <a:pt x="507736" y="987278"/>
                </a:lnTo>
                <a:lnTo>
                  <a:pt x="513821" y="983048"/>
                </a:lnTo>
                <a:lnTo>
                  <a:pt x="519113" y="978289"/>
                </a:lnTo>
                <a:lnTo>
                  <a:pt x="524669" y="973795"/>
                </a:lnTo>
                <a:lnTo>
                  <a:pt x="530225" y="969036"/>
                </a:lnTo>
                <a:lnTo>
                  <a:pt x="534988" y="964013"/>
                </a:lnTo>
                <a:lnTo>
                  <a:pt x="540015" y="959255"/>
                </a:lnTo>
                <a:lnTo>
                  <a:pt x="544248" y="953967"/>
                </a:lnTo>
                <a:lnTo>
                  <a:pt x="548746" y="948944"/>
                </a:lnTo>
                <a:lnTo>
                  <a:pt x="552715" y="943657"/>
                </a:lnTo>
                <a:lnTo>
                  <a:pt x="556684" y="938105"/>
                </a:lnTo>
                <a:lnTo>
                  <a:pt x="560388" y="932554"/>
                </a:lnTo>
                <a:lnTo>
                  <a:pt x="564092" y="927266"/>
                </a:lnTo>
                <a:lnTo>
                  <a:pt x="567267" y="921715"/>
                </a:lnTo>
                <a:lnTo>
                  <a:pt x="573352" y="910876"/>
                </a:lnTo>
                <a:lnTo>
                  <a:pt x="578644" y="899772"/>
                </a:lnTo>
                <a:lnTo>
                  <a:pt x="583407" y="888404"/>
                </a:lnTo>
                <a:lnTo>
                  <a:pt x="587375" y="877830"/>
                </a:lnTo>
                <a:lnTo>
                  <a:pt x="591080" y="867255"/>
                </a:lnTo>
                <a:lnTo>
                  <a:pt x="594255" y="856416"/>
                </a:lnTo>
                <a:lnTo>
                  <a:pt x="596636" y="846899"/>
                </a:lnTo>
                <a:lnTo>
                  <a:pt x="598752" y="837117"/>
                </a:lnTo>
                <a:lnTo>
                  <a:pt x="600605" y="828129"/>
                </a:lnTo>
                <a:lnTo>
                  <a:pt x="601928" y="819934"/>
                </a:lnTo>
                <a:lnTo>
                  <a:pt x="602721" y="812267"/>
                </a:lnTo>
                <a:lnTo>
                  <a:pt x="604044" y="799577"/>
                </a:lnTo>
                <a:lnTo>
                  <a:pt x="604573" y="790853"/>
                </a:lnTo>
                <a:lnTo>
                  <a:pt x="604573" y="786095"/>
                </a:lnTo>
                <a:lnTo>
                  <a:pt x="604573" y="544464"/>
                </a:lnTo>
                <a:lnTo>
                  <a:pt x="604838" y="538383"/>
                </a:lnTo>
                <a:lnTo>
                  <a:pt x="605896" y="532303"/>
                </a:lnTo>
                <a:lnTo>
                  <a:pt x="607219" y="526487"/>
                </a:lnTo>
                <a:lnTo>
                  <a:pt x="609336" y="521200"/>
                </a:lnTo>
                <a:lnTo>
                  <a:pt x="611982" y="515912"/>
                </a:lnTo>
                <a:lnTo>
                  <a:pt x="614892" y="510889"/>
                </a:lnTo>
                <a:lnTo>
                  <a:pt x="618332" y="506131"/>
                </a:lnTo>
                <a:lnTo>
                  <a:pt x="622300" y="501901"/>
                </a:lnTo>
                <a:lnTo>
                  <a:pt x="626534" y="497935"/>
                </a:lnTo>
                <a:lnTo>
                  <a:pt x="631296" y="494499"/>
                </a:lnTo>
                <a:lnTo>
                  <a:pt x="636323" y="491591"/>
                </a:lnTo>
                <a:lnTo>
                  <a:pt x="641350" y="488947"/>
                </a:lnTo>
                <a:lnTo>
                  <a:pt x="646907" y="487096"/>
                </a:lnTo>
                <a:lnTo>
                  <a:pt x="652992" y="485510"/>
                </a:lnTo>
                <a:lnTo>
                  <a:pt x="658813" y="484453"/>
                </a:lnTo>
                <a:lnTo>
                  <a:pt x="664898" y="484188"/>
                </a:lnTo>
                <a:lnTo>
                  <a:pt x="671248" y="484453"/>
                </a:lnTo>
                <a:lnTo>
                  <a:pt x="677069" y="485510"/>
                </a:lnTo>
                <a:lnTo>
                  <a:pt x="682890" y="487096"/>
                </a:lnTo>
                <a:lnTo>
                  <a:pt x="688711" y="488947"/>
                </a:lnTo>
                <a:lnTo>
                  <a:pt x="694003" y="491591"/>
                </a:lnTo>
                <a:lnTo>
                  <a:pt x="698765" y="494499"/>
                </a:lnTo>
                <a:lnTo>
                  <a:pt x="703528" y="497935"/>
                </a:lnTo>
                <a:lnTo>
                  <a:pt x="708026" y="501901"/>
                </a:lnTo>
                <a:lnTo>
                  <a:pt x="711994" y="506131"/>
                </a:lnTo>
                <a:lnTo>
                  <a:pt x="715169" y="510889"/>
                </a:lnTo>
                <a:lnTo>
                  <a:pt x="718344" y="515912"/>
                </a:lnTo>
                <a:lnTo>
                  <a:pt x="720726" y="521200"/>
                </a:lnTo>
                <a:lnTo>
                  <a:pt x="722842" y="526487"/>
                </a:lnTo>
                <a:lnTo>
                  <a:pt x="724430" y="532303"/>
                </a:lnTo>
                <a:lnTo>
                  <a:pt x="725223" y="538383"/>
                </a:lnTo>
                <a:lnTo>
                  <a:pt x="725488" y="544464"/>
                </a:lnTo>
                <a:lnTo>
                  <a:pt x="725488" y="786095"/>
                </a:lnTo>
                <a:lnTo>
                  <a:pt x="725223" y="797462"/>
                </a:lnTo>
                <a:lnTo>
                  <a:pt x="724694" y="809095"/>
                </a:lnTo>
                <a:lnTo>
                  <a:pt x="723636" y="821255"/>
                </a:lnTo>
                <a:lnTo>
                  <a:pt x="722313" y="833681"/>
                </a:lnTo>
                <a:lnTo>
                  <a:pt x="720461" y="846370"/>
                </a:lnTo>
                <a:lnTo>
                  <a:pt x="718080" y="859853"/>
                </a:lnTo>
                <a:lnTo>
                  <a:pt x="714905" y="873336"/>
                </a:lnTo>
                <a:lnTo>
                  <a:pt x="711465" y="886554"/>
                </a:lnTo>
                <a:lnTo>
                  <a:pt x="707496" y="900830"/>
                </a:lnTo>
                <a:lnTo>
                  <a:pt x="702998" y="914312"/>
                </a:lnTo>
                <a:lnTo>
                  <a:pt x="698236" y="928324"/>
                </a:lnTo>
                <a:lnTo>
                  <a:pt x="692415" y="942335"/>
                </a:lnTo>
                <a:lnTo>
                  <a:pt x="686065" y="956347"/>
                </a:lnTo>
                <a:lnTo>
                  <a:pt x="679186" y="970094"/>
                </a:lnTo>
                <a:lnTo>
                  <a:pt x="671513" y="983841"/>
                </a:lnTo>
                <a:lnTo>
                  <a:pt x="663311" y="997323"/>
                </a:lnTo>
                <a:lnTo>
                  <a:pt x="658813" y="1003933"/>
                </a:lnTo>
                <a:lnTo>
                  <a:pt x="654315" y="1010542"/>
                </a:lnTo>
                <a:lnTo>
                  <a:pt x="649552" y="1017151"/>
                </a:lnTo>
                <a:lnTo>
                  <a:pt x="644525" y="1023496"/>
                </a:lnTo>
                <a:lnTo>
                  <a:pt x="639498" y="1029841"/>
                </a:lnTo>
                <a:lnTo>
                  <a:pt x="634207" y="1035921"/>
                </a:lnTo>
                <a:lnTo>
                  <a:pt x="628650" y="1042001"/>
                </a:lnTo>
                <a:lnTo>
                  <a:pt x="623094" y="1048082"/>
                </a:lnTo>
                <a:lnTo>
                  <a:pt x="617009" y="1054162"/>
                </a:lnTo>
                <a:lnTo>
                  <a:pt x="610923" y="1059978"/>
                </a:lnTo>
                <a:lnTo>
                  <a:pt x="604838" y="1065530"/>
                </a:lnTo>
                <a:lnTo>
                  <a:pt x="598488" y="1071082"/>
                </a:lnTo>
                <a:lnTo>
                  <a:pt x="591873" y="1076369"/>
                </a:lnTo>
                <a:lnTo>
                  <a:pt x="584730" y="1081656"/>
                </a:lnTo>
                <a:lnTo>
                  <a:pt x="577850" y="1086944"/>
                </a:lnTo>
                <a:lnTo>
                  <a:pt x="570442" y="1091702"/>
                </a:lnTo>
                <a:lnTo>
                  <a:pt x="563034" y="1096461"/>
                </a:lnTo>
                <a:lnTo>
                  <a:pt x="555096" y="1101219"/>
                </a:lnTo>
                <a:lnTo>
                  <a:pt x="547159" y="1105714"/>
                </a:lnTo>
                <a:lnTo>
                  <a:pt x="538957" y="1109944"/>
                </a:lnTo>
                <a:lnTo>
                  <a:pt x="530755" y="1113909"/>
                </a:lnTo>
                <a:lnTo>
                  <a:pt x="522288" y="1117875"/>
                </a:lnTo>
                <a:lnTo>
                  <a:pt x="513292" y="1121576"/>
                </a:lnTo>
                <a:lnTo>
                  <a:pt x="504296" y="1125277"/>
                </a:lnTo>
                <a:lnTo>
                  <a:pt x="495036" y="1128185"/>
                </a:lnTo>
                <a:lnTo>
                  <a:pt x="485246" y="1131357"/>
                </a:lnTo>
                <a:lnTo>
                  <a:pt x="475721" y="1134001"/>
                </a:lnTo>
                <a:lnTo>
                  <a:pt x="465932" y="1136909"/>
                </a:lnTo>
                <a:lnTo>
                  <a:pt x="455613" y="1139288"/>
                </a:lnTo>
                <a:lnTo>
                  <a:pt x="445029" y="1141139"/>
                </a:lnTo>
                <a:lnTo>
                  <a:pt x="434182" y="1142989"/>
                </a:lnTo>
                <a:lnTo>
                  <a:pt x="423069" y="1144840"/>
                </a:lnTo>
                <a:lnTo>
                  <a:pt x="423069" y="1329896"/>
                </a:lnTo>
                <a:lnTo>
                  <a:pt x="664898" y="1329896"/>
                </a:lnTo>
                <a:lnTo>
                  <a:pt x="671248" y="1330161"/>
                </a:lnTo>
                <a:lnTo>
                  <a:pt x="677069" y="1331218"/>
                </a:lnTo>
                <a:lnTo>
                  <a:pt x="682890" y="1332540"/>
                </a:lnTo>
                <a:lnTo>
                  <a:pt x="688711" y="1334919"/>
                </a:lnTo>
                <a:lnTo>
                  <a:pt x="694003" y="1337299"/>
                </a:lnTo>
                <a:lnTo>
                  <a:pt x="698765" y="1340207"/>
                </a:lnTo>
                <a:lnTo>
                  <a:pt x="703528" y="1343643"/>
                </a:lnTo>
                <a:lnTo>
                  <a:pt x="708026" y="1347609"/>
                </a:lnTo>
                <a:lnTo>
                  <a:pt x="711994" y="1351839"/>
                </a:lnTo>
                <a:lnTo>
                  <a:pt x="715169" y="1356862"/>
                </a:lnTo>
                <a:lnTo>
                  <a:pt x="718344" y="1361620"/>
                </a:lnTo>
                <a:lnTo>
                  <a:pt x="720726" y="1366908"/>
                </a:lnTo>
                <a:lnTo>
                  <a:pt x="722842" y="1372195"/>
                </a:lnTo>
                <a:lnTo>
                  <a:pt x="724430" y="1378011"/>
                </a:lnTo>
                <a:lnTo>
                  <a:pt x="725223" y="1384092"/>
                </a:lnTo>
                <a:lnTo>
                  <a:pt x="725488" y="1390172"/>
                </a:lnTo>
                <a:lnTo>
                  <a:pt x="725223" y="1396517"/>
                </a:lnTo>
                <a:lnTo>
                  <a:pt x="724430" y="1402333"/>
                </a:lnTo>
                <a:lnTo>
                  <a:pt x="722842" y="1408149"/>
                </a:lnTo>
                <a:lnTo>
                  <a:pt x="720726" y="1413965"/>
                </a:lnTo>
                <a:lnTo>
                  <a:pt x="718344" y="1419252"/>
                </a:lnTo>
                <a:lnTo>
                  <a:pt x="715169" y="1424011"/>
                </a:lnTo>
                <a:lnTo>
                  <a:pt x="711994" y="1429034"/>
                </a:lnTo>
                <a:lnTo>
                  <a:pt x="708026" y="1433264"/>
                </a:lnTo>
                <a:lnTo>
                  <a:pt x="703528" y="1436965"/>
                </a:lnTo>
                <a:lnTo>
                  <a:pt x="698765" y="1440402"/>
                </a:lnTo>
                <a:lnTo>
                  <a:pt x="694003" y="1443574"/>
                </a:lnTo>
                <a:lnTo>
                  <a:pt x="688711" y="1445953"/>
                </a:lnTo>
                <a:lnTo>
                  <a:pt x="682890" y="1448068"/>
                </a:lnTo>
                <a:lnTo>
                  <a:pt x="677069" y="1449654"/>
                </a:lnTo>
                <a:lnTo>
                  <a:pt x="671248" y="1450447"/>
                </a:lnTo>
                <a:lnTo>
                  <a:pt x="664898" y="1450976"/>
                </a:lnTo>
                <a:lnTo>
                  <a:pt x="60589" y="1450976"/>
                </a:lnTo>
                <a:lnTo>
                  <a:pt x="54239" y="1450447"/>
                </a:lnTo>
                <a:lnTo>
                  <a:pt x="48419" y="1449654"/>
                </a:lnTo>
                <a:lnTo>
                  <a:pt x="42598" y="1448068"/>
                </a:lnTo>
                <a:lnTo>
                  <a:pt x="37041" y="1445953"/>
                </a:lnTo>
                <a:lnTo>
                  <a:pt x="31750" y="1443574"/>
                </a:lnTo>
                <a:lnTo>
                  <a:pt x="26723" y="1440402"/>
                </a:lnTo>
                <a:lnTo>
                  <a:pt x="21960" y="1436965"/>
                </a:lnTo>
                <a:lnTo>
                  <a:pt x="17727" y="1433264"/>
                </a:lnTo>
                <a:lnTo>
                  <a:pt x="13758" y="1429034"/>
                </a:lnTo>
                <a:lnTo>
                  <a:pt x="10319" y="1424011"/>
                </a:lnTo>
                <a:lnTo>
                  <a:pt x="7408" y="1419252"/>
                </a:lnTo>
                <a:lnTo>
                  <a:pt x="5027" y="1413965"/>
                </a:lnTo>
                <a:lnTo>
                  <a:pt x="2646" y="1408149"/>
                </a:lnTo>
                <a:lnTo>
                  <a:pt x="1323" y="1402333"/>
                </a:lnTo>
                <a:lnTo>
                  <a:pt x="264" y="1396517"/>
                </a:lnTo>
                <a:lnTo>
                  <a:pt x="0" y="1390172"/>
                </a:lnTo>
                <a:lnTo>
                  <a:pt x="264" y="1384092"/>
                </a:lnTo>
                <a:lnTo>
                  <a:pt x="1323" y="1378011"/>
                </a:lnTo>
                <a:lnTo>
                  <a:pt x="2646" y="1372195"/>
                </a:lnTo>
                <a:lnTo>
                  <a:pt x="5027" y="1366908"/>
                </a:lnTo>
                <a:lnTo>
                  <a:pt x="7408" y="1361620"/>
                </a:lnTo>
                <a:lnTo>
                  <a:pt x="10319" y="1356862"/>
                </a:lnTo>
                <a:lnTo>
                  <a:pt x="13758" y="1351839"/>
                </a:lnTo>
                <a:lnTo>
                  <a:pt x="17727" y="1347609"/>
                </a:lnTo>
                <a:lnTo>
                  <a:pt x="21960" y="1343643"/>
                </a:lnTo>
                <a:lnTo>
                  <a:pt x="26723" y="1340207"/>
                </a:lnTo>
                <a:lnTo>
                  <a:pt x="31750" y="1337299"/>
                </a:lnTo>
                <a:lnTo>
                  <a:pt x="37041" y="1334919"/>
                </a:lnTo>
                <a:lnTo>
                  <a:pt x="42598" y="1332540"/>
                </a:lnTo>
                <a:lnTo>
                  <a:pt x="48419" y="1331218"/>
                </a:lnTo>
                <a:lnTo>
                  <a:pt x="54239" y="1330161"/>
                </a:lnTo>
                <a:lnTo>
                  <a:pt x="60589" y="1329896"/>
                </a:lnTo>
                <a:lnTo>
                  <a:pt x="302419" y="1329896"/>
                </a:lnTo>
                <a:lnTo>
                  <a:pt x="302419" y="1144840"/>
                </a:lnTo>
                <a:lnTo>
                  <a:pt x="291571" y="1142989"/>
                </a:lnTo>
                <a:lnTo>
                  <a:pt x="280459" y="1141139"/>
                </a:lnTo>
                <a:lnTo>
                  <a:pt x="270140" y="1139288"/>
                </a:lnTo>
                <a:lnTo>
                  <a:pt x="259821" y="1136909"/>
                </a:lnTo>
                <a:lnTo>
                  <a:pt x="250032" y="1134001"/>
                </a:lnTo>
                <a:lnTo>
                  <a:pt x="240242" y="1131357"/>
                </a:lnTo>
                <a:lnTo>
                  <a:pt x="230452" y="1128185"/>
                </a:lnTo>
                <a:lnTo>
                  <a:pt x="221457" y="1125277"/>
                </a:lnTo>
                <a:lnTo>
                  <a:pt x="212196" y="1121576"/>
                </a:lnTo>
                <a:lnTo>
                  <a:pt x="203465" y="1117875"/>
                </a:lnTo>
                <a:lnTo>
                  <a:pt x="194734" y="1113909"/>
                </a:lnTo>
                <a:lnTo>
                  <a:pt x="186532" y="1109944"/>
                </a:lnTo>
                <a:lnTo>
                  <a:pt x="178329" y="1105714"/>
                </a:lnTo>
                <a:lnTo>
                  <a:pt x="170392" y="1101219"/>
                </a:lnTo>
                <a:lnTo>
                  <a:pt x="162454" y="1096461"/>
                </a:lnTo>
                <a:lnTo>
                  <a:pt x="155310" y="1091702"/>
                </a:lnTo>
                <a:lnTo>
                  <a:pt x="147902" y="1086944"/>
                </a:lnTo>
                <a:lnTo>
                  <a:pt x="140758" y="1081656"/>
                </a:lnTo>
                <a:lnTo>
                  <a:pt x="133879" y="1076369"/>
                </a:lnTo>
                <a:lnTo>
                  <a:pt x="127264" y="1071082"/>
                </a:lnTo>
                <a:lnTo>
                  <a:pt x="120650" y="1065530"/>
                </a:lnTo>
                <a:lnTo>
                  <a:pt x="114564" y="1059978"/>
                </a:lnTo>
                <a:lnTo>
                  <a:pt x="108479" y="1054162"/>
                </a:lnTo>
                <a:lnTo>
                  <a:pt x="102394" y="1048082"/>
                </a:lnTo>
                <a:lnTo>
                  <a:pt x="97102" y="1042001"/>
                </a:lnTo>
                <a:lnTo>
                  <a:pt x="91546" y="1035921"/>
                </a:lnTo>
                <a:lnTo>
                  <a:pt x="85989" y="1029841"/>
                </a:lnTo>
                <a:lnTo>
                  <a:pt x="81227" y="1023496"/>
                </a:lnTo>
                <a:lnTo>
                  <a:pt x="75935" y="1017151"/>
                </a:lnTo>
                <a:lnTo>
                  <a:pt x="71437" y="1010542"/>
                </a:lnTo>
                <a:lnTo>
                  <a:pt x="66675" y="1003933"/>
                </a:lnTo>
                <a:lnTo>
                  <a:pt x="62177" y="997323"/>
                </a:lnTo>
                <a:lnTo>
                  <a:pt x="53975" y="983841"/>
                </a:lnTo>
                <a:lnTo>
                  <a:pt x="46302" y="970094"/>
                </a:lnTo>
                <a:lnTo>
                  <a:pt x="39687" y="956347"/>
                </a:lnTo>
                <a:lnTo>
                  <a:pt x="33337" y="942335"/>
                </a:lnTo>
                <a:lnTo>
                  <a:pt x="27516" y="928324"/>
                </a:lnTo>
                <a:lnTo>
                  <a:pt x="22489" y="914312"/>
                </a:lnTo>
                <a:lnTo>
                  <a:pt x="17991" y="900830"/>
                </a:lnTo>
                <a:lnTo>
                  <a:pt x="14023" y="886554"/>
                </a:lnTo>
                <a:lnTo>
                  <a:pt x="10583" y="873336"/>
                </a:lnTo>
                <a:lnTo>
                  <a:pt x="7673" y="859853"/>
                </a:lnTo>
                <a:lnTo>
                  <a:pt x="5291" y="846370"/>
                </a:lnTo>
                <a:lnTo>
                  <a:pt x="3439" y="833681"/>
                </a:lnTo>
                <a:lnTo>
                  <a:pt x="1852" y="821255"/>
                </a:lnTo>
                <a:lnTo>
                  <a:pt x="1058" y="809095"/>
                </a:lnTo>
                <a:lnTo>
                  <a:pt x="264" y="797462"/>
                </a:lnTo>
                <a:lnTo>
                  <a:pt x="0" y="786095"/>
                </a:lnTo>
                <a:lnTo>
                  <a:pt x="0" y="544464"/>
                </a:lnTo>
                <a:lnTo>
                  <a:pt x="264" y="538383"/>
                </a:lnTo>
                <a:lnTo>
                  <a:pt x="1323" y="532303"/>
                </a:lnTo>
                <a:lnTo>
                  <a:pt x="2646" y="526487"/>
                </a:lnTo>
                <a:lnTo>
                  <a:pt x="5027" y="521200"/>
                </a:lnTo>
                <a:lnTo>
                  <a:pt x="7408" y="515912"/>
                </a:lnTo>
                <a:lnTo>
                  <a:pt x="10319" y="510889"/>
                </a:lnTo>
                <a:lnTo>
                  <a:pt x="13758" y="506131"/>
                </a:lnTo>
                <a:lnTo>
                  <a:pt x="17727" y="501901"/>
                </a:lnTo>
                <a:lnTo>
                  <a:pt x="21960" y="497935"/>
                </a:lnTo>
                <a:lnTo>
                  <a:pt x="26723" y="494499"/>
                </a:lnTo>
                <a:lnTo>
                  <a:pt x="31750" y="491591"/>
                </a:lnTo>
                <a:lnTo>
                  <a:pt x="37041" y="488947"/>
                </a:lnTo>
                <a:lnTo>
                  <a:pt x="42598" y="487096"/>
                </a:lnTo>
                <a:lnTo>
                  <a:pt x="48419" y="485510"/>
                </a:lnTo>
                <a:lnTo>
                  <a:pt x="54239" y="484453"/>
                </a:lnTo>
                <a:lnTo>
                  <a:pt x="60589" y="484188"/>
                </a:lnTo>
                <a:close/>
                <a:moveTo>
                  <a:pt x="362612" y="0"/>
                </a:moveTo>
                <a:lnTo>
                  <a:pt x="372158" y="265"/>
                </a:lnTo>
                <a:lnTo>
                  <a:pt x="381438" y="1058"/>
                </a:lnTo>
                <a:lnTo>
                  <a:pt x="390454" y="2116"/>
                </a:lnTo>
                <a:lnTo>
                  <a:pt x="399204" y="3967"/>
                </a:lnTo>
                <a:lnTo>
                  <a:pt x="408219" y="5553"/>
                </a:lnTo>
                <a:lnTo>
                  <a:pt x="416705" y="8198"/>
                </a:lnTo>
                <a:lnTo>
                  <a:pt x="424925" y="11107"/>
                </a:lnTo>
                <a:lnTo>
                  <a:pt x="433145" y="14280"/>
                </a:lnTo>
                <a:lnTo>
                  <a:pt x="441630" y="17982"/>
                </a:lnTo>
                <a:lnTo>
                  <a:pt x="449054" y="21949"/>
                </a:lnTo>
                <a:lnTo>
                  <a:pt x="456744" y="26444"/>
                </a:lnTo>
                <a:lnTo>
                  <a:pt x="464169" y="30939"/>
                </a:lnTo>
                <a:lnTo>
                  <a:pt x="471328" y="36228"/>
                </a:lnTo>
                <a:lnTo>
                  <a:pt x="478222" y="41253"/>
                </a:lnTo>
                <a:lnTo>
                  <a:pt x="484851" y="47070"/>
                </a:lnTo>
                <a:lnTo>
                  <a:pt x="490950" y="53152"/>
                </a:lnTo>
                <a:lnTo>
                  <a:pt x="497049" y="59234"/>
                </a:lnTo>
                <a:lnTo>
                  <a:pt x="502882" y="66110"/>
                </a:lnTo>
                <a:lnTo>
                  <a:pt x="508186" y="72721"/>
                </a:lnTo>
                <a:lnTo>
                  <a:pt x="513224" y="80125"/>
                </a:lnTo>
                <a:lnTo>
                  <a:pt x="517997" y="87265"/>
                </a:lnTo>
                <a:lnTo>
                  <a:pt x="522504" y="94934"/>
                </a:lnTo>
                <a:lnTo>
                  <a:pt x="526482" y="102602"/>
                </a:lnTo>
                <a:lnTo>
                  <a:pt x="530194" y="110800"/>
                </a:lnTo>
                <a:lnTo>
                  <a:pt x="533111" y="118998"/>
                </a:lnTo>
                <a:lnTo>
                  <a:pt x="536293" y="127195"/>
                </a:lnTo>
                <a:lnTo>
                  <a:pt x="538679" y="136186"/>
                </a:lnTo>
                <a:lnTo>
                  <a:pt x="540536" y="144648"/>
                </a:lnTo>
                <a:lnTo>
                  <a:pt x="542392" y="153903"/>
                </a:lnTo>
                <a:lnTo>
                  <a:pt x="543187" y="162630"/>
                </a:lnTo>
                <a:lnTo>
                  <a:pt x="544248" y="172150"/>
                </a:lnTo>
                <a:lnTo>
                  <a:pt x="544513" y="181141"/>
                </a:lnTo>
                <a:lnTo>
                  <a:pt x="544513" y="483394"/>
                </a:lnTo>
                <a:lnTo>
                  <a:pt x="180975" y="483394"/>
                </a:lnTo>
                <a:lnTo>
                  <a:pt x="180975" y="181141"/>
                </a:lnTo>
                <a:lnTo>
                  <a:pt x="181240" y="172150"/>
                </a:lnTo>
                <a:lnTo>
                  <a:pt x="181771" y="162630"/>
                </a:lnTo>
                <a:lnTo>
                  <a:pt x="183097" y="153903"/>
                </a:lnTo>
                <a:lnTo>
                  <a:pt x="184422" y="144648"/>
                </a:lnTo>
                <a:lnTo>
                  <a:pt x="186809" y="136186"/>
                </a:lnTo>
                <a:lnTo>
                  <a:pt x="189195" y="127195"/>
                </a:lnTo>
                <a:lnTo>
                  <a:pt x="191847" y="118998"/>
                </a:lnTo>
                <a:lnTo>
                  <a:pt x="195294" y="110800"/>
                </a:lnTo>
                <a:lnTo>
                  <a:pt x="199006" y="102602"/>
                </a:lnTo>
                <a:lnTo>
                  <a:pt x="202984" y="94934"/>
                </a:lnTo>
                <a:lnTo>
                  <a:pt x="207226" y="87265"/>
                </a:lnTo>
                <a:lnTo>
                  <a:pt x="211999" y="80125"/>
                </a:lnTo>
                <a:lnTo>
                  <a:pt x="217037" y="72721"/>
                </a:lnTo>
                <a:lnTo>
                  <a:pt x="222341" y="66110"/>
                </a:lnTo>
                <a:lnTo>
                  <a:pt x="228174" y="59234"/>
                </a:lnTo>
                <a:lnTo>
                  <a:pt x="234008" y="53152"/>
                </a:lnTo>
                <a:lnTo>
                  <a:pt x="240372" y="47070"/>
                </a:lnTo>
                <a:lnTo>
                  <a:pt x="247266" y="41253"/>
                </a:lnTo>
                <a:lnTo>
                  <a:pt x="253895" y="36228"/>
                </a:lnTo>
                <a:lnTo>
                  <a:pt x="261054" y="30939"/>
                </a:lnTo>
                <a:lnTo>
                  <a:pt x="268479" y="26444"/>
                </a:lnTo>
                <a:lnTo>
                  <a:pt x="275903" y="21949"/>
                </a:lnTo>
                <a:lnTo>
                  <a:pt x="283858" y="17982"/>
                </a:lnTo>
                <a:lnTo>
                  <a:pt x="291813" y="14280"/>
                </a:lnTo>
                <a:lnTo>
                  <a:pt x="300033" y="11107"/>
                </a:lnTo>
                <a:lnTo>
                  <a:pt x="308518" y="8198"/>
                </a:lnTo>
                <a:lnTo>
                  <a:pt x="317269" y="5553"/>
                </a:lnTo>
                <a:lnTo>
                  <a:pt x="326019" y="3967"/>
                </a:lnTo>
                <a:lnTo>
                  <a:pt x="334770" y="2116"/>
                </a:lnTo>
                <a:lnTo>
                  <a:pt x="344050" y="1058"/>
                </a:lnTo>
                <a:lnTo>
                  <a:pt x="353331" y="265"/>
                </a:lnTo>
                <a:lnTo>
                  <a:pt x="3626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262626"/>
              </a:solidFill>
            </a:endParaRPr>
          </a:p>
        </p:txBody>
      </p:sp>
      <p:sp>
        <p:nvSpPr>
          <p:cNvPr id="13" name="KSO_Shape"/>
          <p:cNvSpPr/>
          <p:nvPr/>
        </p:nvSpPr>
        <p:spPr bwMode="auto">
          <a:xfrm>
            <a:off x="4648369" y="2396185"/>
            <a:ext cx="551405" cy="551405"/>
          </a:xfrm>
          <a:custGeom>
            <a:avLst/>
            <a:gdLst>
              <a:gd name="T0" fmla="*/ 2147483646 w 6475"/>
              <a:gd name="T1" fmla="*/ 2147483646 h 6474"/>
              <a:gd name="T2" fmla="*/ 2147483646 w 6475"/>
              <a:gd name="T3" fmla="*/ 2147483646 h 6474"/>
              <a:gd name="T4" fmla="*/ 2147483646 w 6475"/>
              <a:gd name="T5" fmla="*/ 2147483646 h 6474"/>
              <a:gd name="T6" fmla="*/ 2147483646 w 6475"/>
              <a:gd name="T7" fmla="*/ 2147483646 h 6474"/>
              <a:gd name="T8" fmla="*/ 2147483646 w 6475"/>
              <a:gd name="T9" fmla="*/ 2147483646 h 6474"/>
              <a:gd name="T10" fmla="*/ 2147483646 w 6475"/>
              <a:gd name="T11" fmla="*/ 2147483646 h 6474"/>
              <a:gd name="T12" fmla="*/ 2147483646 w 6475"/>
              <a:gd name="T13" fmla="*/ 2147483646 h 6474"/>
              <a:gd name="T14" fmla="*/ 2147483646 w 6475"/>
              <a:gd name="T15" fmla="*/ 2147483646 h 6474"/>
              <a:gd name="T16" fmla="*/ 2147483646 w 6475"/>
              <a:gd name="T17" fmla="*/ 2147483646 h 6474"/>
              <a:gd name="T18" fmla="*/ 2147483646 w 6475"/>
              <a:gd name="T19" fmla="*/ 2147483646 h 6474"/>
              <a:gd name="T20" fmla="*/ 2147483646 w 6475"/>
              <a:gd name="T21" fmla="*/ 2147483646 h 6474"/>
              <a:gd name="T22" fmla="*/ 2147483646 w 6475"/>
              <a:gd name="T23" fmla="*/ 1987307535 h 6474"/>
              <a:gd name="T24" fmla="*/ 2147483646 w 6475"/>
              <a:gd name="T25" fmla="*/ 433100014 h 6474"/>
              <a:gd name="T26" fmla="*/ 2147483646 w 6475"/>
              <a:gd name="T27" fmla="*/ 0 h 6474"/>
              <a:gd name="T28" fmla="*/ 2147483646 w 6475"/>
              <a:gd name="T29" fmla="*/ 611465864 h 6474"/>
              <a:gd name="T30" fmla="*/ 2147483646 w 6475"/>
              <a:gd name="T31" fmla="*/ 2147483646 h 6474"/>
              <a:gd name="T32" fmla="*/ 2147483646 w 6475"/>
              <a:gd name="T33" fmla="*/ 2147483646 h 6474"/>
              <a:gd name="T34" fmla="*/ 2147483646 w 6475"/>
              <a:gd name="T35" fmla="*/ 2147483646 h 6474"/>
              <a:gd name="T36" fmla="*/ 2147483646 w 6475"/>
              <a:gd name="T37" fmla="*/ 2147483646 h 6474"/>
              <a:gd name="T38" fmla="*/ 2147483646 w 6475"/>
              <a:gd name="T39" fmla="*/ 2147483646 h 6474"/>
              <a:gd name="T40" fmla="*/ 2147483646 w 6475"/>
              <a:gd name="T41" fmla="*/ 2147483646 h 6474"/>
              <a:gd name="T42" fmla="*/ 2147483646 w 6475"/>
              <a:gd name="T43" fmla="*/ 2147483646 h 6474"/>
              <a:gd name="T44" fmla="*/ 1655347323 w 6475"/>
              <a:gd name="T45" fmla="*/ 2147483646 h 6474"/>
              <a:gd name="T46" fmla="*/ 280103845 w 6475"/>
              <a:gd name="T47" fmla="*/ 2147483646 h 6474"/>
              <a:gd name="T48" fmla="*/ 0 w 6475"/>
              <a:gd name="T49" fmla="*/ 2147483646 h 6474"/>
              <a:gd name="T50" fmla="*/ 840397737 w 6475"/>
              <a:gd name="T51" fmla="*/ 2147483646 h 6474"/>
              <a:gd name="T52" fmla="*/ 2147483646 w 6475"/>
              <a:gd name="T53" fmla="*/ 2147483646 h 6474"/>
              <a:gd name="T54" fmla="*/ 2147483646 w 6475"/>
              <a:gd name="T55" fmla="*/ 2147483646 h 6474"/>
              <a:gd name="T56" fmla="*/ 2147483646 w 6475"/>
              <a:gd name="T57" fmla="*/ 2147483646 h 6474"/>
              <a:gd name="T58" fmla="*/ 2147483646 w 6475"/>
              <a:gd name="T59" fmla="*/ 2147483646 h 6474"/>
              <a:gd name="T60" fmla="*/ 2147483646 w 6475"/>
              <a:gd name="T61" fmla="*/ 2147483646 h 6474"/>
              <a:gd name="T62" fmla="*/ 2147483646 w 6475"/>
              <a:gd name="T63" fmla="*/ 2147483646 h 6474"/>
              <a:gd name="T64" fmla="*/ 2147483646 w 6475"/>
              <a:gd name="T65" fmla="*/ 2147483646 h 6474"/>
              <a:gd name="T66" fmla="*/ 2147483646 w 6475"/>
              <a:gd name="T67" fmla="*/ 2147483646 h 6474"/>
              <a:gd name="T68" fmla="*/ 2147483646 w 6475"/>
              <a:gd name="T69" fmla="*/ 2147483646 h 6474"/>
              <a:gd name="T70" fmla="*/ 2147483646 w 6475"/>
              <a:gd name="T71" fmla="*/ 2147483646 h 6474"/>
              <a:gd name="T72" fmla="*/ 2147483646 w 6475"/>
              <a:gd name="T73" fmla="*/ 2147483646 h 6474"/>
              <a:gd name="T74" fmla="*/ 2147483646 w 6475"/>
              <a:gd name="T75" fmla="*/ 2147483646 h 6474"/>
              <a:gd name="T76" fmla="*/ 2147483646 w 6475"/>
              <a:gd name="T77" fmla="*/ 2147483646 h 6474"/>
              <a:gd name="T78" fmla="*/ 2147483646 w 6475"/>
              <a:gd name="T79" fmla="*/ 2147483646 h 6474"/>
              <a:gd name="T80" fmla="*/ 2147483646 w 6475"/>
              <a:gd name="T81" fmla="*/ 2147483646 h 6474"/>
              <a:gd name="T82" fmla="*/ 2147483646 w 6475"/>
              <a:gd name="T83" fmla="*/ 2147483646 h 6474"/>
              <a:gd name="T84" fmla="*/ 2147483646 w 6475"/>
              <a:gd name="T85" fmla="*/ 2147483646 h 6474"/>
              <a:gd name="T86" fmla="*/ 2147483646 w 6475"/>
              <a:gd name="T87" fmla="*/ 2147483646 h 6474"/>
              <a:gd name="T88" fmla="*/ 2147483646 w 6475"/>
              <a:gd name="T89" fmla="*/ 2147483646 h 6474"/>
              <a:gd name="T90" fmla="*/ 2147483646 w 6475"/>
              <a:gd name="T91" fmla="*/ 2147483646 h 6474"/>
              <a:gd name="T92" fmla="*/ 2147483646 w 6475"/>
              <a:gd name="T93" fmla="*/ 2147483646 h 6474"/>
              <a:gd name="T94" fmla="*/ 2147483646 w 6475"/>
              <a:gd name="T95" fmla="*/ 2147483646 h 6474"/>
              <a:gd name="T96" fmla="*/ 2147483646 w 6475"/>
              <a:gd name="T97" fmla="*/ 2147483646 h 6474"/>
              <a:gd name="T98" fmla="*/ 2147483646 w 6475"/>
              <a:gd name="T99" fmla="*/ 2147483646 h 6474"/>
              <a:gd name="T100" fmla="*/ 2147483646 w 6475"/>
              <a:gd name="T101" fmla="*/ 2147483646 h 6474"/>
              <a:gd name="T102" fmla="*/ 2147483646 w 6475"/>
              <a:gd name="T103" fmla="*/ 2147483646 h 6474"/>
              <a:gd name="T104" fmla="*/ 2147483646 w 6475"/>
              <a:gd name="T105" fmla="*/ 2147483646 h 6474"/>
              <a:gd name="T106" fmla="*/ 2147483646 w 6475"/>
              <a:gd name="T107" fmla="*/ 2147483646 h 6474"/>
              <a:gd name="T108" fmla="*/ 2147483646 w 6475"/>
              <a:gd name="T109" fmla="*/ 2147483646 h 6474"/>
              <a:gd name="T110" fmla="*/ 2147483646 w 6475"/>
              <a:gd name="T111" fmla="*/ 2147483646 h 6474"/>
              <a:gd name="T112" fmla="*/ 2147483646 w 6475"/>
              <a:gd name="T113" fmla="*/ 2147483646 h 6474"/>
              <a:gd name="T114" fmla="*/ 2147483646 w 6475"/>
              <a:gd name="T115" fmla="*/ 2147483646 h 6474"/>
              <a:gd name="T116" fmla="*/ 2147483646 w 6475"/>
              <a:gd name="T117" fmla="*/ 2147483646 h 6474"/>
              <a:gd name="T118" fmla="*/ 2147483646 w 6475"/>
              <a:gd name="T119" fmla="*/ 2147483646 h 6474"/>
              <a:gd name="T120" fmla="*/ 2147483646 w 6475"/>
              <a:gd name="T121" fmla="*/ 2147483646 h 6474"/>
              <a:gd name="T122" fmla="*/ 2147483646 w 6475"/>
              <a:gd name="T123" fmla="*/ 2147483646 h 647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475" h="6474">
                <a:moveTo>
                  <a:pt x="3889" y="3006"/>
                </a:moveTo>
                <a:lnTo>
                  <a:pt x="3889" y="3006"/>
                </a:lnTo>
                <a:lnTo>
                  <a:pt x="3915" y="2952"/>
                </a:lnTo>
                <a:lnTo>
                  <a:pt x="3940" y="2898"/>
                </a:lnTo>
                <a:lnTo>
                  <a:pt x="3964" y="2842"/>
                </a:lnTo>
                <a:lnTo>
                  <a:pt x="3987" y="2787"/>
                </a:lnTo>
                <a:lnTo>
                  <a:pt x="4007" y="2729"/>
                </a:lnTo>
                <a:lnTo>
                  <a:pt x="4026" y="2672"/>
                </a:lnTo>
                <a:lnTo>
                  <a:pt x="4043" y="2613"/>
                </a:lnTo>
                <a:lnTo>
                  <a:pt x="4059" y="2555"/>
                </a:lnTo>
                <a:lnTo>
                  <a:pt x="4073" y="2495"/>
                </a:lnTo>
                <a:lnTo>
                  <a:pt x="4085" y="2434"/>
                </a:lnTo>
                <a:lnTo>
                  <a:pt x="4096" y="2373"/>
                </a:lnTo>
                <a:lnTo>
                  <a:pt x="4104" y="2312"/>
                </a:lnTo>
                <a:lnTo>
                  <a:pt x="4111" y="2249"/>
                </a:lnTo>
                <a:lnTo>
                  <a:pt x="4116" y="2187"/>
                </a:lnTo>
                <a:lnTo>
                  <a:pt x="4119" y="2124"/>
                </a:lnTo>
                <a:lnTo>
                  <a:pt x="4120" y="2060"/>
                </a:lnTo>
                <a:lnTo>
                  <a:pt x="4120" y="2006"/>
                </a:lnTo>
                <a:lnTo>
                  <a:pt x="4117" y="1954"/>
                </a:lnTo>
                <a:lnTo>
                  <a:pt x="4114" y="1901"/>
                </a:lnTo>
                <a:lnTo>
                  <a:pt x="4109" y="1850"/>
                </a:lnTo>
                <a:lnTo>
                  <a:pt x="4103" y="1797"/>
                </a:lnTo>
                <a:lnTo>
                  <a:pt x="4096" y="1747"/>
                </a:lnTo>
                <a:lnTo>
                  <a:pt x="4088" y="1695"/>
                </a:lnTo>
                <a:lnTo>
                  <a:pt x="4078" y="1645"/>
                </a:lnTo>
                <a:lnTo>
                  <a:pt x="4067" y="1595"/>
                </a:lnTo>
                <a:lnTo>
                  <a:pt x="4055" y="1545"/>
                </a:lnTo>
                <a:lnTo>
                  <a:pt x="4042" y="1496"/>
                </a:lnTo>
                <a:lnTo>
                  <a:pt x="4028" y="1447"/>
                </a:lnTo>
                <a:lnTo>
                  <a:pt x="4012" y="1399"/>
                </a:lnTo>
                <a:lnTo>
                  <a:pt x="3995" y="1351"/>
                </a:lnTo>
                <a:lnTo>
                  <a:pt x="3977" y="1305"/>
                </a:lnTo>
                <a:lnTo>
                  <a:pt x="3958" y="1258"/>
                </a:lnTo>
                <a:lnTo>
                  <a:pt x="3938" y="1213"/>
                </a:lnTo>
                <a:lnTo>
                  <a:pt x="3916" y="1167"/>
                </a:lnTo>
                <a:lnTo>
                  <a:pt x="3895" y="1122"/>
                </a:lnTo>
                <a:lnTo>
                  <a:pt x="3871" y="1079"/>
                </a:lnTo>
                <a:lnTo>
                  <a:pt x="3847" y="1034"/>
                </a:lnTo>
                <a:lnTo>
                  <a:pt x="3822" y="991"/>
                </a:lnTo>
                <a:lnTo>
                  <a:pt x="3795" y="949"/>
                </a:lnTo>
                <a:lnTo>
                  <a:pt x="3768" y="909"/>
                </a:lnTo>
                <a:lnTo>
                  <a:pt x="3740" y="868"/>
                </a:lnTo>
                <a:lnTo>
                  <a:pt x="3710" y="827"/>
                </a:lnTo>
                <a:lnTo>
                  <a:pt x="3680" y="788"/>
                </a:lnTo>
                <a:lnTo>
                  <a:pt x="3649" y="749"/>
                </a:lnTo>
                <a:lnTo>
                  <a:pt x="3617" y="712"/>
                </a:lnTo>
                <a:lnTo>
                  <a:pt x="3585" y="675"/>
                </a:lnTo>
                <a:lnTo>
                  <a:pt x="3551" y="639"/>
                </a:lnTo>
                <a:lnTo>
                  <a:pt x="3516" y="603"/>
                </a:lnTo>
                <a:lnTo>
                  <a:pt x="3481" y="568"/>
                </a:lnTo>
                <a:lnTo>
                  <a:pt x="3445" y="535"/>
                </a:lnTo>
                <a:lnTo>
                  <a:pt x="3408" y="503"/>
                </a:lnTo>
                <a:lnTo>
                  <a:pt x="3370" y="470"/>
                </a:lnTo>
                <a:lnTo>
                  <a:pt x="3332" y="439"/>
                </a:lnTo>
                <a:lnTo>
                  <a:pt x="3293" y="409"/>
                </a:lnTo>
                <a:lnTo>
                  <a:pt x="3252" y="379"/>
                </a:lnTo>
                <a:lnTo>
                  <a:pt x="3211" y="352"/>
                </a:lnTo>
                <a:lnTo>
                  <a:pt x="3170" y="324"/>
                </a:lnTo>
                <a:lnTo>
                  <a:pt x="3129" y="298"/>
                </a:lnTo>
                <a:lnTo>
                  <a:pt x="3085" y="273"/>
                </a:lnTo>
                <a:lnTo>
                  <a:pt x="3041" y="249"/>
                </a:lnTo>
                <a:lnTo>
                  <a:pt x="2998" y="225"/>
                </a:lnTo>
                <a:lnTo>
                  <a:pt x="2953" y="203"/>
                </a:lnTo>
                <a:lnTo>
                  <a:pt x="2907" y="182"/>
                </a:lnTo>
                <a:lnTo>
                  <a:pt x="2862" y="161"/>
                </a:lnTo>
                <a:lnTo>
                  <a:pt x="2815" y="142"/>
                </a:lnTo>
                <a:lnTo>
                  <a:pt x="2768" y="124"/>
                </a:lnTo>
                <a:lnTo>
                  <a:pt x="2720" y="108"/>
                </a:lnTo>
                <a:lnTo>
                  <a:pt x="2672" y="92"/>
                </a:lnTo>
                <a:lnTo>
                  <a:pt x="2623" y="78"/>
                </a:lnTo>
                <a:lnTo>
                  <a:pt x="2574" y="64"/>
                </a:lnTo>
                <a:lnTo>
                  <a:pt x="2525" y="52"/>
                </a:lnTo>
                <a:lnTo>
                  <a:pt x="2475" y="42"/>
                </a:lnTo>
                <a:lnTo>
                  <a:pt x="2425" y="32"/>
                </a:lnTo>
                <a:lnTo>
                  <a:pt x="2373" y="24"/>
                </a:lnTo>
                <a:lnTo>
                  <a:pt x="2322" y="17"/>
                </a:lnTo>
                <a:lnTo>
                  <a:pt x="2270" y="11"/>
                </a:lnTo>
                <a:lnTo>
                  <a:pt x="2219" y="6"/>
                </a:lnTo>
                <a:lnTo>
                  <a:pt x="2166" y="2"/>
                </a:lnTo>
                <a:lnTo>
                  <a:pt x="2113" y="0"/>
                </a:lnTo>
                <a:lnTo>
                  <a:pt x="2060" y="0"/>
                </a:lnTo>
                <a:lnTo>
                  <a:pt x="2007" y="0"/>
                </a:lnTo>
                <a:lnTo>
                  <a:pt x="1954" y="2"/>
                </a:lnTo>
                <a:lnTo>
                  <a:pt x="1901" y="6"/>
                </a:lnTo>
                <a:lnTo>
                  <a:pt x="1849" y="11"/>
                </a:lnTo>
                <a:lnTo>
                  <a:pt x="1797" y="17"/>
                </a:lnTo>
                <a:lnTo>
                  <a:pt x="1746" y="24"/>
                </a:lnTo>
                <a:lnTo>
                  <a:pt x="1696" y="32"/>
                </a:lnTo>
                <a:lnTo>
                  <a:pt x="1645" y="42"/>
                </a:lnTo>
                <a:lnTo>
                  <a:pt x="1595" y="52"/>
                </a:lnTo>
                <a:lnTo>
                  <a:pt x="1545" y="64"/>
                </a:lnTo>
                <a:lnTo>
                  <a:pt x="1496" y="78"/>
                </a:lnTo>
                <a:lnTo>
                  <a:pt x="1448" y="92"/>
                </a:lnTo>
                <a:lnTo>
                  <a:pt x="1400" y="108"/>
                </a:lnTo>
                <a:lnTo>
                  <a:pt x="1352" y="124"/>
                </a:lnTo>
                <a:lnTo>
                  <a:pt x="1305" y="142"/>
                </a:lnTo>
                <a:lnTo>
                  <a:pt x="1259" y="161"/>
                </a:lnTo>
                <a:lnTo>
                  <a:pt x="1212" y="182"/>
                </a:lnTo>
                <a:lnTo>
                  <a:pt x="1168" y="203"/>
                </a:lnTo>
                <a:lnTo>
                  <a:pt x="1122" y="225"/>
                </a:lnTo>
                <a:lnTo>
                  <a:pt x="1078" y="249"/>
                </a:lnTo>
                <a:lnTo>
                  <a:pt x="1035" y="273"/>
                </a:lnTo>
                <a:lnTo>
                  <a:pt x="992" y="298"/>
                </a:lnTo>
                <a:lnTo>
                  <a:pt x="950" y="324"/>
                </a:lnTo>
                <a:lnTo>
                  <a:pt x="908" y="352"/>
                </a:lnTo>
                <a:lnTo>
                  <a:pt x="867" y="379"/>
                </a:lnTo>
                <a:lnTo>
                  <a:pt x="828" y="409"/>
                </a:lnTo>
                <a:lnTo>
                  <a:pt x="788" y="439"/>
                </a:lnTo>
                <a:lnTo>
                  <a:pt x="750" y="470"/>
                </a:lnTo>
                <a:lnTo>
                  <a:pt x="711" y="503"/>
                </a:lnTo>
                <a:lnTo>
                  <a:pt x="676" y="535"/>
                </a:lnTo>
                <a:lnTo>
                  <a:pt x="638" y="568"/>
                </a:lnTo>
                <a:lnTo>
                  <a:pt x="604" y="603"/>
                </a:lnTo>
                <a:lnTo>
                  <a:pt x="569" y="639"/>
                </a:lnTo>
                <a:lnTo>
                  <a:pt x="535" y="675"/>
                </a:lnTo>
                <a:lnTo>
                  <a:pt x="502" y="712"/>
                </a:lnTo>
                <a:lnTo>
                  <a:pt x="471" y="749"/>
                </a:lnTo>
                <a:lnTo>
                  <a:pt x="440" y="788"/>
                </a:lnTo>
                <a:lnTo>
                  <a:pt x="410" y="827"/>
                </a:lnTo>
                <a:lnTo>
                  <a:pt x="380" y="868"/>
                </a:lnTo>
                <a:lnTo>
                  <a:pt x="352" y="909"/>
                </a:lnTo>
                <a:lnTo>
                  <a:pt x="325" y="949"/>
                </a:lnTo>
                <a:lnTo>
                  <a:pt x="298" y="991"/>
                </a:lnTo>
                <a:lnTo>
                  <a:pt x="273" y="1034"/>
                </a:lnTo>
                <a:lnTo>
                  <a:pt x="249" y="1079"/>
                </a:lnTo>
                <a:lnTo>
                  <a:pt x="225" y="1122"/>
                </a:lnTo>
                <a:lnTo>
                  <a:pt x="204" y="1167"/>
                </a:lnTo>
                <a:lnTo>
                  <a:pt x="182" y="1213"/>
                </a:lnTo>
                <a:lnTo>
                  <a:pt x="162" y="1258"/>
                </a:lnTo>
                <a:lnTo>
                  <a:pt x="143" y="1305"/>
                </a:lnTo>
                <a:lnTo>
                  <a:pt x="125" y="1351"/>
                </a:lnTo>
                <a:lnTo>
                  <a:pt x="108" y="1399"/>
                </a:lnTo>
                <a:lnTo>
                  <a:pt x="93" y="1447"/>
                </a:lnTo>
                <a:lnTo>
                  <a:pt x="78" y="1496"/>
                </a:lnTo>
                <a:lnTo>
                  <a:pt x="65" y="1545"/>
                </a:lnTo>
                <a:lnTo>
                  <a:pt x="53" y="1595"/>
                </a:lnTo>
                <a:lnTo>
                  <a:pt x="42" y="1645"/>
                </a:lnTo>
                <a:lnTo>
                  <a:pt x="33" y="1695"/>
                </a:lnTo>
                <a:lnTo>
                  <a:pt x="24" y="1747"/>
                </a:lnTo>
                <a:lnTo>
                  <a:pt x="17" y="1797"/>
                </a:lnTo>
                <a:lnTo>
                  <a:pt x="11" y="1850"/>
                </a:lnTo>
                <a:lnTo>
                  <a:pt x="6" y="1901"/>
                </a:lnTo>
                <a:lnTo>
                  <a:pt x="3" y="1954"/>
                </a:lnTo>
                <a:lnTo>
                  <a:pt x="0" y="2006"/>
                </a:lnTo>
                <a:lnTo>
                  <a:pt x="0" y="2060"/>
                </a:lnTo>
                <a:lnTo>
                  <a:pt x="0" y="2113"/>
                </a:lnTo>
                <a:lnTo>
                  <a:pt x="3" y="2166"/>
                </a:lnTo>
                <a:lnTo>
                  <a:pt x="6" y="2218"/>
                </a:lnTo>
                <a:lnTo>
                  <a:pt x="11" y="2270"/>
                </a:lnTo>
                <a:lnTo>
                  <a:pt x="17" y="2322"/>
                </a:lnTo>
                <a:lnTo>
                  <a:pt x="24" y="2374"/>
                </a:lnTo>
                <a:lnTo>
                  <a:pt x="33" y="2424"/>
                </a:lnTo>
                <a:lnTo>
                  <a:pt x="42" y="2474"/>
                </a:lnTo>
                <a:lnTo>
                  <a:pt x="53" y="2525"/>
                </a:lnTo>
                <a:lnTo>
                  <a:pt x="65" y="2575"/>
                </a:lnTo>
                <a:lnTo>
                  <a:pt x="78" y="2624"/>
                </a:lnTo>
                <a:lnTo>
                  <a:pt x="93" y="2672"/>
                </a:lnTo>
                <a:lnTo>
                  <a:pt x="108" y="2720"/>
                </a:lnTo>
                <a:lnTo>
                  <a:pt x="125" y="2768"/>
                </a:lnTo>
                <a:lnTo>
                  <a:pt x="143" y="2816"/>
                </a:lnTo>
                <a:lnTo>
                  <a:pt x="162" y="2861"/>
                </a:lnTo>
                <a:lnTo>
                  <a:pt x="182" y="2908"/>
                </a:lnTo>
                <a:lnTo>
                  <a:pt x="204" y="2953"/>
                </a:lnTo>
                <a:lnTo>
                  <a:pt x="225" y="2998"/>
                </a:lnTo>
                <a:lnTo>
                  <a:pt x="249" y="3042"/>
                </a:lnTo>
                <a:lnTo>
                  <a:pt x="273" y="3085"/>
                </a:lnTo>
                <a:lnTo>
                  <a:pt x="298" y="3128"/>
                </a:lnTo>
                <a:lnTo>
                  <a:pt x="325" y="3170"/>
                </a:lnTo>
                <a:lnTo>
                  <a:pt x="352" y="3212"/>
                </a:lnTo>
                <a:lnTo>
                  <a:pt x="380" y="3253"/>
                </a:lnTo>
                <a:lnTo>
                  <a:pt x="410" y="3292"/>
                </a:lnTo>
                <a:lnTo>
                  <a:pt x="440" y="3332"/>
                </a:lnTo>
                <a:lnTo>
                  <a:pt x="471" y="3370"/>
                </a:lnTo>
                <a:lnTo>
                  <a:pt x="502" y="3408"/>
                </a:lnTo>
                <a:lnTo>
                  <a:pt x="535" y="3445"/>
                </a:lnTo>
                <a:lnTo>
                  <a:pt x="569" y="3481"/>
                </a:lnTo>
                <a:lnTo>
                  <a:pt x="604" y="3516"/>
                </a:lnTo>
                <a:lnTo>
                  <a:pt x="638" y="3551"/>
                </a:lnTo>
                <a:lnTo>
                  <a:pt x="676" y="3584"/>
                </a:lnTo>
                <a:lnTo>
                  <a:pt x="711" y="3618"/>
                </a:lnTo>
                <a:lnTo>
                  <a:pt x="750" y="3649"/>
                </a:lnTo>
                <a:lnTo>
                  <a:pt x="788" y="3680"/>
                </a:lnTo>
                <a:lnTo>
                  <a:pt x="828" y="3710"/>
                </a:lnTo>
                <a:lnTo>
                  <a:pt x="867" y="3740"/>
                </a:lnTo>
                <a:lnTo>
                  <a:pt x="908" y="3767"/>
                </a:lnTo>
                <a:lnTo>
                  <a:pt x="950" y="3795"/>
                </a:lnTo>
                <a:lnTo>
                  <a:pt x="992" y="3821"/>
                </a:lnTo>
                <a:lnTo>
                  <a:pt x="1035" y="3847"/>
                </a:lnTo>
                <a:lnTo>
                  <a:pt x="1078" y="3872"/>
                </a:lnTo>
                <a:lnTo>
                  <a:pt x="1122" y="3894"/>
                </a:lnTo>
                <a:lnTo>
                  <a:pt x="1168" y="3917"/>
                </a:lnTo>
                <a:lnTo>
                  <a:pt x="1212" y="3937"/>
                </a:lnTo>
                <a:lnTo>
                  <a:pt x="1259" y="3958"/>
                </a:lnTo>
                <a:lnTo>
                  <a:pt x="1305" y="3977"/>
                </a:lnTo>
                <a:lnTo>
                  <a:pt x="1352" y="3995"/>
                </a:lnTo>
                <a:lnTo>
                  <a:pt x="1400" y="4012"/>
                </a:lnTo>
                <a:lnTo>
                  <a:pt x="1448" y="4027"/>
                </a:lnTo>
                <a:lnTo>
                  <a:pt x="1496" y="4042"/>
                </a:lnTo>
                <a:lnTo>
                  <a:pt x="1545" y="4055"/>
                </a:lnTo>
                <a:lnTo>
                  <a:pt x="1595" y="4067"/>
                </a:lnTo>
                <a:lnTo>
                  <a:pt x="1645" y="4078"/>
                </a:lnTo>
                <a:lnTo>
                  <a:pt x="1696" y="4087"/>
                </a:lnTo>
                <a:lnTo>
                  <a:pt x="1746" y="4097"/>
                </a:lnTo>
                <a:lnTo>
                  <a:pt x="1797" y="4104"/>
                </a:lnTo>
                <a:lnTo>
                  <a:pt x="1849" y="4109"/>
                </a:lnTo>
                <a:lnTo>
                  <a:pt x="1901" y="4113"/>
                </a:lnTo>
                <a:lnTo>
                  <a:pt x="1954" y="4117"/>
                </a:lnTo>
                <a:lnTo>
                  <a:pt x="2007" y="4119"/>
                </a:lnTo>
                <a:lnTo>
                  <a:pt x="2060" y="4119"/>
                </a:lnTo>
                <a:lnTo>
                  <a:pt x="2124" y="4119"/>
                </a:lnTo>
                <a:lnTo>
                  <a:pt x="2186" y="4116"/>
                </a:lnTo>
                <a:lnTo>
                  <a:pt x="2250" y="4111"/>
                </a:lnTo>
                <a:lnTo>
                  <a:pt x="2312" y="4104"/>
                </a:lnTo>
                <a:lnTo>
                  <a:pt x="2373" y="4096"/>
                </a:lnTo>
                <a:lnTo>
                  <a:pt x="2434" y="4086"/>
                </a:lnTo>
                <a:lnTo>
                  <a:pt x="2495" y="4073"/>
                </a:lnTo>
                <a:lnTo>
                  <a:pt x="2555" y="4060"/>
                </a:lnTo>
                <a:lnTo>
                  <a:pt x="2614" y="4044"/>
                </a:lnTo>
                <a:lnTo>
                  <a:pt x="2672" y="4026"/>
                </a:lnTo>
                <a:lnTo>
                  <a:pt x="2730" y="4007"/>
                </a:lnTo>
                <a:lnTo>
                  <a:pt x="2786" y="3987"/>
                </a:lnTo>
                <a:lnTo>
                  <a:pt x="2842" y="3965"/>
                </a:lnTo>
                <a:lnTo>
                  <a:pt x="2898" y="3941"/>
                </a:lnTo>
                <a:lnTo>
                  <a:pt x="2953" y="3916"/>
                </a:lnTo>
                <a:lnTo>
                  <a:pt x="3005" y="3888"/>
                </a:lnTo>
                <a:lnTo>
                  <a:pt x="4120" y="5003"/>
                </a:lnTo>
                <a:lnTo>
                  <a:pt x="4709" y="5003"/>
                </a:lnTo>
                <a:lnTo>
                  <a:pt x="4709" y="5591"/>
                </a:lnTo>
                <a:lnTo>
                  <a:pt x="5297" y="5591"/>
                </a:lnTo>
                <a:lnTo>
                  <a:pt x="5297" y="6180"/>
                </a:lnTo>
                <a:lnTo>
                  <a:pt x="5591" y="6474"/>
                </a:lnTo>
                <a:lnTo>
                  <a:pt x="6475" y="6474"/>
                </a:lnTo>
                <a:lnTo>
                  <a:pt x="6475" y="5591"/>
                </a:lnTo>
                <a:lnTo>
                  <a:pt x="3889" y="3006"/>
                </a:lnTo>
                <a:close/>
                <a:moveTo>
                  <a:pt x="1472" y="2060"/>
                </a:moveTo>
                <a:lnTo>
                  <a:pt x="1472" y="2060"/>
                </a:lnTo>
                <a:lnTo>
                  <a:pt x="1441" y="2059"/>
                </a:lnTo>
                <a:lnTo>
                  <a:pt x="1411" y="2057"/>
                </a:lnTo>
                <a:lnTo>
                  <a:pt x="1382" y="2053"/>
                </a:lnTo>
                <a:lnTo>
                  <a:pt x="1353" y="2048"/>
                </a:lnTo>
                <a:lnTo>
                  <a:pt x="1324" y="2041"/>
                </a:lnTo>
                <a:lnTo>
                  <a:pt x="1297" y="2033"/>
                </a:lnTo>
                <a:lnTo>
                  <a:pt x="1269" y="2024"/>
                </a:lnTo>
                <a:lnTo>
                  <a:pt x="1242" y="2014"/>
                </a:lnTo>
                <a:lnTo>
                  <a:pt x="1217" y="2002"/>
                </a:lnTo>
                <a:lnTo>
                  <a:pt x="1190" y="1988"/>
                </a:lnTo>
                <a:lnTo>
                  <a:pt x="1166" y="1974"/>
                </a:lnTo>
                <a:lnTo>
                  <a:pt x="1142" y="1960"/>
                </a:lnTo>
                <a:lnTo>
                  <a:pt x="1120" y="1943"/>
                </a:lnTo>
                <a:lnTo>
                  <a:pt x="1097" y="1925"/>
                </a:lnTo>
                <a:lnTo>
                  <a:pt x="1075" y="1907"/>
                </a:lnTo>
                <a:lnTo>
                  <a:pt x="1055" y="1888"/>
                </a:lnTo>
                <a:lnTo>
                  <a:pt x="1036" y="1867"/>
                </a:lnTo>
                <a:lnTo>
                  <a:pt x="1017" y="1846"/>
                </a:lnTo>
                <a:lnTo>
                  <a:pt x="1000" y="1823"/>
                </a:lnTo>
                <a:lnTo>
                  <a:pt x="983" y="1800"/>
                </a:lnTo>
                <a:lnTo>
                  <a:pt x="968" y="1776"/>
                </a:lnTo>
                <a:lnTo>
                  <a:pt x="955" y="1751"/>
                </a:lnTo>
                <a:lnTo>
                  <a:pt x="941" y="1726"/>
                </a:lnTo>
                <a:lnTo>
                  <a:pt x="929" y="1700"/>
                </a:lnTo>
                <a:lnTo>
                  <a:pt x="919" y="1674"/>
                </a:lnTo>
                <a:lnTo>
                  <a:pt x="909" y="1646"/>
                </a:lnTo>
                <a:lnTo>
                  <a:pt x="902" y="1618"/>
                </a:lnTo>
                <a:lnTo>
                  <a:pt x="895" y="1590"/>
                </a:lnTo>
                <a:lnTo>
                  <a:pt x="890" y="1561"/>
                </a:lnTo>
                <a:lnTo>
                  <a:pt x="886" y="1531"/>
                </a:lnTo>
                <a:lnTo>
                  <a:pt x="884" y="1501"/>
                </a:lnTo>
                <a:lnTo>
                  <a:pt x="883" y="1471"/>
                </a:lnTo>
                <a:lnTo>
                  <a:pt x="884" y="1441"/>
                </a:lnTo>
                <a:lnTo>
                  <a:pt x="886" y="1411"/>
                </a:lnTo>
                <a:lnTo>
                  <a:pt x="890" y="1381"/>
                </a:lnTo>
                <a:lnTo>
                  <a:pt x="895" y="1353"/>
                </a:lnTo>
                <a:lnTo>
                  <a:pt x="902" y="1324"/>
                </a:lnTo>
                <a:lnTo>
                  <a:pt x="909" y="1296"/>
                </a:lnTo>
                <a:lnTo>
                  <a:pt x="919" y="1269"/>
                </a:lnTo>
                <a:lnTo>
                  <a:pt x="929" y="1243"/>
                </a:lnTo>
                <a:lnTo>
                  <a:pt x="941" y="1216"/>
                </a:lnTo>
                <a:lnTo>
                  <a:pt x="955" y="1191"/>
                </a:lnTo>
                <a:lnTo>
                  <a:pt x="968" y="1166"/>
                </a:lnTo>
                <a:lnTo>
                  <a:pt x="983" y="1142"/>
                </a:lnTo>
                <a:lnTo>
                  <a:pt x="1000" y="1119"/>
                </a:lnTo>
                <a:lnTo>
                  <a:pt x="1017" y="1096"/>
                </a:lnTo>
                <a:lnTo>
                  <a:pt x="1036" y="1075"/>
                </a:lnTo>
                <a:lnTo>
                  <a:pt x="1055" y="1055"/>
                </a:lnTo>
                <a:lnTo>
                  <a:pt x="1075" y="1035"/>
                </a:lnTo>
                <a:lnTo>
                  <a:pt x="1097" y="1017"/>
                </a:lnTo>
                <a:lnTo>
                  <a:pt x="1120" y="999"/>
                </a:lnTo>
                <a:lnTo>
                  <a:pt x="1142" y="983"/>
                </a:lnTo>
                <a:lnTo>
                  <a:pt x="1166" y="968"/>
                </a:lnTo>
                <a:lnTo>
                  <a:pt x="1190" y="954"/>
                </a:lnTo>
                <a:lnTo>
                  <a:pt x="1217" y="941"/>
                </a:lnTo>
                <a:lnTo>
                  <a:pt x="1242" y="929"/>
                </a:lnTo>
                <a:lnTo>
                  <a:pt x="1269" y="918"/>
                </a:lnTo>
                <a:lnTo>
                  <a:pt x="1297" y="910"/>
                </a:lnTo>
                <a:lnTo>
                  <a:pt x="1324" y="901"/>
                </a:lnTo>
                <a:lnTo>
                  <a:pt x="1353" y="894"/>
                </a:lnTo>
                <a:lnTo>
                  <a:pt x="1382" y="889"/>
                </a:lnTo>
                <a:lnTo>
                  <a:pt x="1411" y="886"/>
                </a:lnTo>
                <a:lnTo>
                  <a:pt x="1441" y="883"/>
                </a:lnTo>
                <a:lnTo>
                  <a:pt x="1472" y="882"/>
                </a:lnTo>
                <a:lnTo>
                  <a:pt x="1502" y="883"/>
                </a:lnTo>
                <a:lnTo>
                  <a:pt x="1532" y="886"/>
                </a:lnTo>
                <a:lnTo>
                  <a:pt x="1561" y="889"/>
                </a:lnTo>
                <a:lnTo>
                  <a:pt x="1590" y="894"/>
                </a:lnTo>
                <a:lnTo>
                  <a:pt x="1619" y="901"/>
                </a:lnTo>
                <a:lnTo>
                  <a:pt x="1646" y="910"/>
                </a:lnTo>
                <a:lnTo>
                  <a:pt x="1674" y="918"/>
                </a:lnTo>
                <a:lnTo>
                  <a:pt x="1700" y="929"/>
                </a:lnTo>
                <a:lnTo>
                  <a:pt x="1727" y="941"/>
                </a:lnTo>
                <a:lnTo>
                  <a:pt x="1752" y="954"/>
                </a:lnTo>
                <a:lnTo>
                  <a:pt x="1777" y="968"/>
                </a:lnTo>
                <a:lnTo>
                  <a:pt x="1801" y="983"/>
                </a:lnTo>
                <a:lnTo>
                  <a:pt x="1824" y="999"/>
                </a:lnTo>
                <a:lnTo>
                  <a:pt x="1845" y="1017"/>
                </a:lnTo>
                <a:lnTo>
                  <a:pt x="1867" y="1035"/>
                </a:lnTo>
                <a:lnTo>
                  <a:pt x="1887" y="1055"/>
                </a:lnTo>
                <a:lnTo>
                  <a:pt x="1907" y="1075"/>
                </a:lnTo>
                <a:lnTo>
                  <a:pt x="1925" y="1096"/>
                </a:lnTo>
                <a:lnTo>
                  <a:pt x="1943" y="1119"/>
                </a:lnTo>
                <a:lnTo>
                  <a:pt x="1959" y="1142"/>
                </a:lnTo>
                <a:lnTo>
                  <a:pt x="1975" y="1166"/>
                </a:lnTo>
                <a:lnTo>
                  <a:pt x="1989" y="1191"/>
                </a:lnTo>
                <a:lnTo>
                  <a:pt x="2002" y="1216"/>
                </a:lnTo>
                <a:lnTo>
                  <a:pt x="2014" y="1243"/>
                </a:lnTo>
                <a:lnTo>
                  <a:pt x="2025" y="1269"/>
                </a:lnTo>
                <a:lnTo>
                  <a:pt x="2033" y="1296"/>
                </a:lnTo>
                <a:lnTo>
                  <a:pt x="2042" y="1324"/>
                </a:lnTo>
                <a:lnTo>
                  <a:pt x="2048" y="1353"/>
                </a:lnTo>
                <a:lnTo>
                  <a:pt x="2054" y="1381"/>
                </a:lnTo>
                <a:lnTo>
                  <a:pt x="2057" y="1411"/>
                </a:lnTo>
                <a:lnTo>
                  <a:pt x="2060" y="1441"/>
                </a:lnTo>
                <a:lnTo>
                  <a:pt x="2060" y="1471"/>
                </a:lnTo>
                <a:lnTo>
                  <a:pt x="2060" y="1501"/>
                </a:lnTo>
                <a:lnTo>
                  <a:pt x="2057" y="1531"/>
                </a:lnTo>
                <a:lnTo>
                  <a:pt x="2054" y="1561"/>
                </a:lnTo>
                <a:lnTo>
                  <a:pt x="2048" y="1590"/>
                </a:lnTo>
                <a:lnTo>
                  <a:pt x="2042" y="1618"/>
                </a:lnTo>
                <a:lnTo>
                  <a:pt x="2033" y="1646"/>
                </a:lnTo>
                <a:lnTo>
                  <a:pt x="2025" y="1674"/>
                </a:lnTo>
                <a:lnTo>
                  <a:pt x="2014" y="1700"/>
                </a:lnTo>
                <a:lnTo>
                  <a:pt x="2002" y="1726"/>
                </a:lnTo>
                <a:lnTo>
                  <a:pt x="1989" y="1751"/>
                </a:lnTo>
                <a:lnTo>
                  <a:pt x="1975" y="1776"/>
                </a:lnTo>
                <a:lnTo>
                  <a:pt x="1959" y="1800"/>
                </a:lnTo>
                <a:lnTo>
                  <a:pt x="1943" y="1823"/>
                </a:lnTo>
                <a:lnTo>
                  <a:pt x="1925" y="1846"/>
                </a:lnTo>
                <a:lnTo>
                  <a:pt x="1907" y="1867"/>
                </a:lnTo>
                <a:lnTo>
                  <a:pt x="1887" y="1888"/>
                </a:lnTo>
                <a:lnTo>
                  <a:pt x="1867" y="1907"/>
                </a:lnTo>
                <a:lnTo>
                  <a:pt x="1845" y="1925"/>
                </a:lnTo>
                <a:lnTo>
                  <a:pt x="1824" y="1943"/>
                </a:lnTo>
                <a:lnTo>
                  <a:pt x="1801" y="1960"/>
                </a:lnTo>
                <a:lnTo>
                  <a:pt x="1777" y="1974"/>
                </a:lnTo>
                <a:lnTo>
                  <a:pt x="1752" y="1988"/>
                </a:lnTo>
                <a:lnTo>
                  <a:pt x="1727" y="2002"/>
                </a:lnTo>
                <a:lnTo>
                  <a:pt x="1700" y="2014"/>
                </a:lnTo>
                <a:lnTo>
                  <a:pt x="1674" y="2024"/>
                </a:lnTo>
                <a:lnTo>
                  <a:pt x="1646" y="2033"/>
                </a:lnTo>
                <a:lnTo>
                  <a:pt x="1619" y="2041"/>
                </a:lnTo>
                <a:lnTo>
                  <a:pt x="1590" y="2048"/>
                </a:lnTo>
                <a:lnTo>
                  <a:pt x="1561" y="2053"/>
                </a:lnTo>
                <a:lnTo>
                  <a:pt x="1532" y="2057"/>
                </a:lnTo>
                <a:lnTo>
                  <a:pt x="1502" y="2059"/>
                </a:lnTo>
                <a:lnTo>
                  <a:pt x="1472" y="2060"/>
                </a:lnTo>
                <a:close/>
              </a:path>
            </a:pathLst>
          </a:custGeom>
          <a:solidFill>
            <a:srgbClr val="006BB7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262626"/>
              </a:solidFill>
            </a:endParaRPr>
          </a:p>
        </p:txBody>
      </p:sp>
      <p:sp>
        <p:nvSpPr>
          <p:cNvPr id="14" name="KSO_Shape"/>
          <p:cNvSpPr/>
          <p:nvPr/>
        </p:nvSpPr>
        <p:spPr>
          <a:xfrm rot="4491330">
            <a:off x="4754464" y="4721430"/>
            <a:ext cx="412552" cy="644612"/>
          </a:xfrm>
          <a:custGeom>
            <a:avLst/>
            <a:gdLst>
              <a:gd name="connsiteX0" fmla="*/ 608252 w 1978606"/>
              <a:gd name="connsiteY0" fmla="*/ 0 h 3092264"/>
              <a:gd name="connsiteX1" fmla="*/ 720410 w 1978606"/>
              <a:gd name="connsiteY1" fmla="*/ 112000 h 3092264"/>
              <a:gd name="connsiteX2" fmla="*/ 877432 w 1978606"/>
              <a:gd name="connsiteY2" fmla="*/ 672000 h 3092264"/>
              <a:gd name="connsiteX3" fmla="*/ 832568 w 1978606"/>
              <a:gd name="connsiteY3" fmla="*/ 828801 h 3092264"/>
              <a:gd name="connsiteX4" fmla="*/ 563388 w 1978606"/>
              <a:gd name="connsiteY4" fmla="*/ 985601 h 3092264"/>
              <a:gd name="connsiteX5" fmla="*/ 1079317 w 1978606"/>
              <a:gd name="connsiteY5" fmla="*/ 2172802 h 3092264"/>
              <a:gd name="connsiteX6" fmla="*/ 1348497 w 1978606"/>
              <a:gd name="connsiteY6" fmla="*/ 2016002 h 3092264"/>
              <a:gd name="connsiteX7" fmla="*/ 1505519 w 1978606"/>
              <a:gd name="connsiteY7" fmla="*/ 2038402 h 3092264"/>
              <a:gd name="connsiteX8" fmla="*/ 1931721 w 1978606"/>
              <a:gd name="connsiteY8" fmla="*/ 2464003 h 3092264"/>
              <a:gd name="connsiteX9" fmla="*/ 1954153 w 1978606"/>
              <a:gd name="connsiteY9" fmla="*/ 2620803 h 3092264"/>
              <a:gd name="connsiteX10" fmla="*/ 1707404 w 1978606"/>
              <a:gd name="connsiteY10" fmla="*/ 3001603 h 3092264"/>
              <a:gd name="connsiteX11" fmla="*/ 1483087 w 1978606"/>
              <a:gd name="connsiteY11" fmla="*/ 3046403 h 3092264"/>
              <a:gd name="connsiteX12" fmla="*/ 2596 w 1978606"/>
              <a:gd name="connsiteY12" fmla="*/ 179200 h 3092264"/>
              <a:gd name="connsiteX13" fmla="*/ 159618 w 1978606"/>
              <a:gd name="connsiteY13" fmla="*/ 44800 h 3092264"/>
              <a:gd name="connsiteX14" fmla="*/ 608252 w 1978606"/>
              <a:gd name="connsiteY14" fmla="*/ 0 h 3092264"/>
              <a:gd name="connsiteX0-1" fmla="*/ 608252 w 1978606"/>
              <a:gd name="connsiteY0-2" fmla="*/ 0 h 3092264"/>
              <a:gd name="connsiteX1-3" fmla="*/ 720410 w 1978606"/>
              <a:gd name="connsiteY1-4" fmla="*/ 112000 h 3092264"/>
              <a:gd name="connsiteX2-5" fmla="*/ 877432 w 1978606"/>
              <a:gd name="connsiteY2-6" fmla="*/ 672000 h 3092264"/>
              <a:gd name="connsiteX3-7" fmla="*/ 832568 w 1978606"/>
              <a:gd name="connsiteY3-8" fmla="*/ 828801 h 3092264"/>
              <a:gd name="connsiteX4-9" fmla="*/ 563388 w 1978606"/>
              <a:gd name="connsiteY4-10" fmla="*/ 985601 h 3092264"/>
              <a:gd name="connsiteX5-11" fmla="*/ 1079317 w 1978606"/>
              <a:gd name="connsiteY5-12" fmla="*/ 2172802 h 3092264"/>
              <a:gd name="connsiteX6-13" fmla="*/ 1348497 w 1978606"/>
              <a:gd name="connsiteY6-14" fmla="*/ 2016002 h 3092264"/>
              <a:gd name="connsiteX7-15" fmla="*/ 1505519 w 1978606"/>
              <a:gd name="connsiteY7-16" fmla="*/ 2038402 h 3092264"/>
              <a:gd name="connsiteX8-17" fmla="*/ 1931721 w 1978606"/>
              <a:gd name="connsiteY8-18" fmla="*/ 2464003 h 3092264"/>
              <a:gd name="connsiteX9-19" fmla="*/ 1954153 w 1978606"/>
              <a:gd name="connsiteY9-20" fmla="*/ 2620803 h 3092264"/>
              <a:gd name="connsiteX10-21" fmla="*/ 1707404 w 1978606"/>
              <a:gd name="connsiteY10-22" fmla="*/ 3001603 h 3092264"/>
              <a:gd name="connsiteX11-23" fmla="*/ 1483087 w 1978606"/>
              <a:gd name="connsiteY11-24" fmla="*/ 3046403 h 3092264"/>
              <a:gd name="connsiteX12-25" fmla="*/ 2596 w 1978606"/>
              <a:gd name="connsiteY12-26" fmla="*/ 179200 h 3092264"/>
              <a:gd name="connsiteX13-27" fmla="*/ 159618 w 1978606"/>
              <a:gd name="connsiteY13-28" fmla="*/ 44800 h 3092264"/>
              <a:gd name="connsiteX14-29" fmla="*/ 608252 w 1978606"/>
              <a:gd name="connsiteY14-30" fmla="*/ 0 h 3092264"/>
              <a:gd name="connsiteX0-31" fmla="*/ 608252 w 1978606"/>
              <a:gd name="connsiteY0-32" fmla="*/ 0 h 3092264"/>
              <a:gd name="connsiteX1-33" fmla="*/ 720410 w 1978606"/>
              <a:gd name="connsiteY1-34" fmla="*/ 112000 h 3092264"/>
              <a:gd name="connsiteX2-35" fmla="*/ 877432 w 1978606"/>
              <a:gd name="connsiteY2-36" fmla="*/ 672000 h 3092264"/>
              <a:gd name="connsiteX3-37" fmla="*/ 832568 w 1978606"/>
              <a:gd name="connsiteY3-38" fmla="*/ 828801 h 3092264"/>
              <a:gd name="connsiteX4-39" fmla="*/ 563388 w 1978606"/>
              <a:gd name="connsiteY4-40" fmla="*/ 985601 h 3092264"/>
              <a:gd name="connsiteX5-41" fmla="*/ 1079317 w 1978606"/>
              <a:gd name="connsiteY5-42" fmla="*/ 2172802 h 3092264"/>
              <a:gd name="connsiteX6-43" fmla="*/ 1326200 w 1978606"/>
              <a:gd name="connsiteY6-44" fmla="*/ 2010428 h 3092264"/>
              <a:gd name="connsiteX7-45" fmla="*/ 1505519 w 1978606"/>
              <a:gd name="connsiteY7-46" fmla="*/ 2038402 h 3092264"/>
              <a:gd name="connsiteX8-47" fmla="*/ 1931721 w 1978606"/>
              <a:gd name="connsiteY8-48" fmla="*/ 2464003 h 3092264"/>
              <a:gd name="connsiteX9-49" fmla="*/ 1954153 w 1978606"/>
              <a:gd name="connsiteY9-50" fmla="*/ 2620803 h 3092264"/>
              <a:gd name="connsiteX10-51" fmla="*/ 1707404 w 1978606"/>
              <a:gd name="connsiteY10-52" fmla="*/ 3001603 h 3092264"/>
              <a:gd name="connsiteX11-53" fmla="*/ 1483087 w 1978606"/>
              <a:gd name="connsiteY11-54" fmla="*/ 3046403 h 3092264"/>
              <a:gd name="connsiteX12-55" fmla="*/ 2596 w 1978606"/>
              <a:gd name="connsiteY12-56" fmla="*/ 179200 h 3092264"/>
              <a:gd name="connsiteX13-57" fmla="*/ 159618 w 1978606"/>
              <a:gd name="connsiteY13-58" fmla="*/ 44800 h 3092264"/>
              <a:gd name="connsiteX14-59" fmla="*/ 608252 w 1978606"/>
              <a:gd name="connsiteY14-60" fmla="*/ 0 h 3092264"/>
              <a:gd name="connsiteX0-61" fmla="*/ 608252 w 1978606"/>
              <a:gd name="connsiteY0-62" fmla="*/ 0 h 3092264"/>
              <a:gd name="connsiteX1-63" fmla="*/ 720410 w 1978606"/>
              <a:gd name="connsiteY1-64" fmla="*/ 112000 h 3092264"/>
              <a:gd name="connsiteX2-65" fmla="*/ 877432 w 1978606"/>
              <a:gd name="connsiteY2-66" fmla="*/ 672000 h 3092264"/>
              <a:gd name="connsiteX3-67" fmla="*/ 832568 w 1978606"/>
              <a:gd name="connsiteY3-68" fmla="*/ 828801 h 3092264"/>
              <a:gd name="connsiteX4-69" fmla="*/ 563388 w 1978606"/>
              <a:gd name="connsiteY4-70" fmla="*/ 985601 h 3092264"/>
              <a:gd name="connsiteX5-71" fmla="*/ 1079317 w 1978606"/>
              <a:gd name="connsiteY5-72" fmla="*/ 2172802 h 3092264"/>
              <a:gd name="connsiteX6-73" fmla="*/ 1337349 w 1978606"/>
              <a:gd name="connsiteY6-74" fmla="*/ 2010428 h 3092264"/>
              <a:gd name="connsiteX7-75" fmla="*/ 1505519 w 1978606"/>
              <a:gd name="connsiteY7-76" fmla="*/ 2038402 h 3092264"/>
              <a:gd name="connsiteX8-77" fmla="*/ 1931721 w 1978606"/>
              <a:gd name="connsiteY8-78" fmla="*/ 2464003 h 3092264"/>
              <a:gd name="connsiteX9-79" fmla="*/ 1954153 w 1978606"/>
              <a:gd name="connsiteY9-80" fmla="*/ 2620803 h 3092264"/>
              <a:gd name="connsiteX10-81" fmla="*/ 1707404 w 1978606"/>
              <a:gd name="connsiteY10-82" fmla="*/ 3001603 h 3092264"/>
              <a:gd name="connsiteX11-83" fmla="*/ 1483087 w 1978606"/>
              <a:gd name="connsiteY11-84" fmla="*/ 3046403 h 3092264"/>
              <a:gd name="connsiteX12-85" fmla="*/ 2596 w 1978606"/>
              <a:gd name="connsiteY12-86" fmla="*/ 179200 h 3092264"/>
              <a:gd name="connsiteX13-87" fmla="*/ 159618 w 1978606"/>
              <a:gd name="connsiteY13-88" fmla="*/ 44800 h 3092264"/>
              <a:gd name="connsiteX14-89" fmla="*/ 608252 w 1978606"/>
              <a:gd name="connsiteY14-90" fmla="*/ 0 h 3092264"/>
              <a:gd name="connsiteX0-91" fmla="*/ 608252 w 1978606"/>
              <a:gd name="connsiteY0-92" fmla="*/ 0 h 3092264"/>
              <a:gd name="connsiteX1-93" fmla="*/ 720410 w 1978606"/>
              <a:gd name="connsiteY1-94" fmla="*/ 112000 h 3092264"/>
              <a:gd name="connsiteX2-95" fmla="*/ 877432 w 1978606"/>
              <a:gd name="connsiteY2-96" fmla="*/ 672000 h 3092264"/>
              <a:gd name="connsiteX3-97" fmla="*/ 832568 w 1978606"/>
              <a:gd name="connsiteY3-98" fmla="*/ 828801 h 3092264"/>
              <a:gd name="connsiteX4-99" fmla="*/ 563388 w 1978606"/>
              <a:gd name="connsiteY4-100" fmla="*/ 985601 h 3092264"/>
              <a:gd name="connsiteX5-101" fmla="*/ 1079317 w 1978606"/>
              <a:gd name="connsiteY5-102" fmla="*/ 2172802 h 3092264"/>
              <a:gd name="connsiteX6-103" fmla="*/ 1337349 w 1978606"/>
              <a:gd name="connsiteY6-104" fmla="*/ 2010428 h 3092264"/>
              <a:gd name="connsiteX7-105" fmla="*/ 1505519 w 1978606"/>
              <a:gd name="connsiteY7-106" fmla="*/ 2038402 h 3092264"/>
              <a:gd name="connsiteX8-107" fmla="*/ 1931721 w 1978606"/>
              <a:gd name="connsiteY8-108" fmla="*/ 2464003 h 3092264"/>
              <a:gd name="connsiteX9-109" fmla="*/ 1954153 w 1978606"/>
              <a:gd name="connsiteY9-110" fmla="*/ 2620803 h 3092264"/>
              <a:gd name="connsiteX10-111" fmla="*/ 1707404 w 1978606"/>
              <a:gd name="connsiteY10-112" fmla="*/ 3001603 h 3092264"/>
              <a:gd name="connsiteX11-113" fmla="*/ 1483087 w 1978606"/>
              <a:gd name="connsiteY11-114" fmla="*/ 3046403 h 3092264"/>
              <a:gd name="connsiteX12-115" fmla="*/ 2596 w 1978606"/>
              <a:gd name="connsiteY12-116" fmla="*/ 179200 h 3092264"/>
              <a:gd name="connsiteX13-117" fmla="*/ 159618 w 1978606"/>
              <a:gd name="connsiteY13-118" fmla="*/ 44800 h 3092264"/>
              <a:gd name="connsiteX14-119" fmla="*/ 608252 w 1978606"/>
              <a:gd name="connsiteY14-120" fmla="*/ 0 h 3092264"/>
              <a:gd name="connsiteX0-121" fmla="*/ 608252 w 1978606"/>
              <a:gd name="connsiteY0-122" fmla="*/ 0 h 3092264"/>
              <a:gd name="connsiteX1-123" fmla="*/ 720410 w 1978606"/>
              <a:gd name="connsiteY1-124" fmla="*/ 112000 h 3092264"/>
              <a:gd name="connsiteX2-125" fmla="*/ 877432 w 1978606"/>
              <a:gd name="connsiteY2-126" fmla="*/ 672000 h 3092264"/>
              <a:gd name="connsiteX3-127" fmla="*/ 832568 w 1978606"/>
              <a:gd name="connsiteY3-128" fmla="*/ 828801 h 3092264"/>
              <a:gd name="connsiteX4-129" fmla="*/ 563388 w 1978606"/>
              <a:gd name="connsiteY4-130" fmla="*/ 985601 h 3092264"/>
              <a:gd name="connsiteX5-131" fmla="*/ 1079317 w 1978606"/>
              <a:gd name="connsiteY5-132" fmla="*/ 2172802 h 3092264"/>
              <a:gd name="connsiteX6-133" fmla="*/ 1337349 w 1978606"/>
              <a:gd name="connsiteY6-134" fmla="*/ 2010428 h 3092264"/>
              <a:gd name="connsiteX7-135" fmla="*/ 1505519 w 1978606"/>
              <a:gd name="connsiteY7-136" fmla="*/ 2038402 h 3092264"/>
              <a:gd name="connsiteX8-137" fmla="*/ 1931721 w 1978606"/>
              <a:gd name="connsiteY8-138" fmla="*/ 2464003 h 3092264"/>
              <a:gd name="connsiteX9-139" fmla="*/ 1954153 w 1978606"/>
              <a:gd name="connsiteY9-140" fmla="*/ 2620803 h 3092264"/>
              <a:gd name="connsiteX10-141" fmla="*/ 1707404 w 1978606"/>
              <a:gd name="connsiteY10-142" fmla="*/ 3001603 h 3092264"/>
              <a:gd name="connsiteX11-143" fmla="*/ 1483087 w 1978606"/>
              <a:gd name="connsiteY11-144" fmla="*/ 3046403 h 3092264"/>
              <a:gd name="connsiteX12-145" fmla="*/ 2596 w 1978606"/>
              <a:gd name="connsiteY12-146" fmla="*/ 179200 h 3092264"/>
              <a:gd name="connsiteX13-147" fmla="*/ 159618 w 1978606"/>
              <a:gd name="connsiteY13-148" fmla="*/ 44800 h 3092264"/>
              <a:gd name="connsiteX14-149" fmla="*/ 608252 w 1978606"/>
              <a:gd name="connsiteY14-150" fmla="*/ 0 h 309226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</a:cxnLst>
            <a:rect l="l" t="t" r="r" b="b"/>
            <a:pathLst>
              <a:path w="1978606" h="3092264">
                <a:moveTo>
                  <a:pt x="608252" y="0"/>
                </a:moveTo>
                <a:cubicBezTo>
                  <a:pt x="675547" y="0"/>
                  <a:pt x="697978" y="44800"/>
                  <a:pt x="720410" y="112000"/>
                </a:cubicBezTo>
                <a:cubicBezTo>
                  <a:pt x="787705" y="291200"/>
                  <a:pt x="832568" y="492800"/>
                  <a:pt x="877432" y="672000"/>
                </a:cubicBezTo>
                <a:cubicBezTo>
                  <a:pt x="899864" y="761601"/>
                  <a:pt x="877432" y="806401"/>
                  <a:pt x="832568" y="828801"/>
                </a:cubicBezTo>
                <a:cubicBezTo>
                  <a:pt x="742842" y="896001"/>
                  <a:pt x="653115" y="940801"/>
                  <a:pt x="563388" y="985601"/>
                </a:cubicBezTo>
                <a:cubicBezTo>
                  <a:pt x="563388" y="1388801"/>
                  <a:pt x="675547" y="1747202"/>
                  <a:pt x="1079317" y="2172802"/>
                </a:cubicBezTo>
                <a:cubicBezTo>
                  <a:pt x="1169044" y="2105602"/>
                  <a:pt x="1270188" y="2055228"/>
                  <a:pt x="1337349" y="2010428"/>
                </a:cubicBezTo>
                <a:cubicBezTo>
                  <a:pt x="1404510" y="1965628"/>
                  <a:pt x="1454947" y="1993602"/>
                  <a:pt x="1505519" y="2038402"/>
                </a:cubicBezTo>
                <a:cubicBezTo>
                  <a:pt x="1640109" y="2172802"/>
                  <a:pt x="1797131" y="2307202"/>
                  <a:pt x="1931721" y="2464003"/>
                </a:cubicBezTo>
                <a:cubicBezTo>
                  <a:pt x="1976584" y="2508803"/>
                  <a:pt x="1999016" y="2576003"/>
                  <a:pt x="1954153" y="2620803"/>
                </a:cubicBezTo>
                <a:cubicBezTo>
                  <a:pt x="1864426" y="2755203"/>
                  <a:pt x="1797131" y="2867203"/>
                  <a:pt x="1707404" y="3001603"/>
                </a:cubicBezTo>
                <a:cubicBezTo>
                  <a:pt x="1640109" y="3113603"/>
                  <a:pt x="1572814" y="3113603"/>
                  <a:pt x="1483087" y="3046403"/>
                </a:cubicBezTo>
                <a:cubicBezTo>
                  <a:pt x="496093" y="2329602"/>
                  <a:pt x="-42267" y="1568002"/>
                  <a:pt x="2596" y="179200"/>
                </a:cubicBezTo>
                <a:cubicBezTo>
                  <a:pt x="2596" y="89600"/>
                  <a:pt x="25028" y="44800"/>
                  <a:pt x="159618" y="44800"/>
                </a:cubicBezTo>
                <a:cubicBezTo>
                  <a:pt x="294208" y="22400"/>
                  <a:pt x="451230" y="0"/>
                  <a:pt x="6082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262626"/>
              </a:solidFill>
            </a:endParaRPr>
          </a:p>
        </p:txBody>
      </p:sp>
      <p:sp>
        <p:nvSpPr>
          <p:cNvPr id="15" name="KSO_Shape"/>
          <p:cNvSpPr/>
          <p:nvPr/>
        </p:nvSpPr>
        <p:spPr>
          <a:xfrm rot="13342787">
            <a:off x="6891220" y="4827247"/>
            <a:ext cx="754270" cy="328107"/>
          </a:xfrm>
          <a:custGeom>
            <a:avLst/>
            <a:gdLst>
              <a:gd name="connsiteX0" fmla="*/ 124619 w 2178050"/>
              <a:gd name="connsiteY0" fmla="*/ 384969 h 946150"/>
              <a:gd name="connsiteX1" fmla="*/ 124619 w 2178050"/>
              <a:gd name="connsiteY1" fmla="*/ 568325 h 946150"/>
              <a:gd name="connsiteX2" fmla="*/ 197485 w 2178050"/>
              <a:gd name="connsiteY2" fmla="*/ 568325 h 946150"/>
              <a:gd name="connsiteX3" fmla="*/ 197485 w 2178050"/>
              <a:gd name="connsiteY3" fmla="*/ 384969 h 946150"/>
              <a:gd name="connsiteX4" fmla="*/ 1174750 w 2178050"/>
              <a:gd name="connsiteY4" fmla="*/ 118268 h 946150"/>
              <a:gd name="connsiteX5" fmla="*/ 1174750 w 2178050"/>
              <a:gd name="connsiteY5" fmla="*/ 118269 h 946150"/>
              <a:gd name="connsiteX6" fmla="*/ 317499 w 2178050"/>
              <a:gd name="connsiteY6" fmla="*/ 118269 h 946150"/>
              <a:gd name="connsiteX7" fmla="*/ 317499 w 2178050"/>
              <a:gd name="connsiteY7" fmla="*/ 827881 h 946150"/>
              <a:gd name="connsiteX8" fmla="*/ 1174750 w 2178050"/>
              <a:gd name="connsiteY8" fmla="*/ 827881 h 946150"/>
              <a:gd name="connsiteX9" fmla="*/ 1174750 w 2178050"/>
              <a:gd name="connsiteY9" fmla="*/ 827882 h 946150"/>
              <a:gd name="connsiteX10" fmla="*/ 1174751 w 2178050"/>
              <a:gd name="connsiteY10" fmla="*/ 827881 h 946150"/>
              <a:gd name="connsiteX11" fmla="*/ 1662906 w 2178050"/>
              <a:gd name="connsiteY11" fmla="*/ 118268 h 946150"/>
              <a:gd name="connsiteX12" fmla="*/ 197485 w 2178050"/>
              <a:gd name="connsiteY12" fmla="*/ 0 h 946150"/>
              <a:gd name="connsiteX13" fmla="*/ 2178050 w 2178050"/>
              <a:gd name="connsiteY13" fmla="*/ 0 h 946150"/>
              <a:gd name="connsiteX14" fmla="*/ 2178050 w 2178050"/>
              <a:gd name="connsiteY14" fmla="*/ 946150 h 946150"/>
              <a:gd name="connsiteX15" fmla="*/ 197485 w 2178050"/>
              <a:gd name="connsiteY15" fmla="*/ 946150 h 946150"/>
              <a:gd name="connsiteX16" fmla="*/ 197485 w 2178050"/>
              <a:gd name="connsiteY16" fmla="*/ 694531 h 946150"/>
              <a:gd name="connsiteX17" fmla="*/ 125940 w 2178050"/>
              <a:gd name="connsiteY17" fmla="*/ 694531 h 946150"/>
              <a:gd name="connsiteX18" fmla="*/ 0 w 2178050"/>
              <a:gd name="connsiteY18" fmla="*/ 568591 h 946150"/>
              <a:gd name="connsiteX19" fmla="*/ 0 w 2178050"/>
              <a:gd name="connsiteY19" fmla="*/ 384703 h 946150"/>
              <a:gd name="connsiteX20" fmla="*/ 125940 w 2178050"/>
              <a:gd name="connsiteY20" fmla="*/ 258763 h 946150"/>
              <a:gd name="connsiteX21" fmla="*/ 197485 w 2178050"/>
              <a:gd name="connsiteY21" fmla="*/ 258763 h 94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178050" h="946150">
                <a:moveTo>
                  <a:pt x="124619" y="384969"/>
                </a:moveTo>
                <a:lnTo>
                  <a:pt x="124619" y="568325"/>
                </a:lnTo>
                <a:lnTo>
                  <a:pt x="197485" y="568325"/>
                </a:lnTo>
                <a:lnTo>
                  <a:pt x="197485" y="384969"/>
                </a:lnTo>
                <a:close/>
                <a:moveTo>
                  <a:pt x="1174750" y="118268"/>
                </a:moveTo>
                <a:lnTo>
                  <a:pt x="1174750" y="118269"/>
                </a:lnTo>
                <a:lnTo>
                  <a:pt x="317499" y="118269"/>
                </a:lnTo>
                <a:lnTo>
                  <a:pt x="317499" y="827881"/>
                </a:lnTo>
                <a:lnTo>
                  <a:pt x="1174750" y="827881"/>
                </a:lnTo>
                <a:lnTo>
                  <a:pt x="1174750" y="827882"/>
                </a:lnTo>
                <a:lnTo>
                  <a:pt x="1174751" y="827881"/>
                </a:lnTo>
                <a:lnTo>
                  <a:pt x="1662906" y="118268"/>
                </a:lnTo>
                <a:close/>
                <a:moveTo>
                  <a:pt x="197485" y="0"/>
                </a:moveTo>
                <a:lnTo>
                  <a:pt x="2178050" y="0"/>
                </a:lnTo>
                <a:lnTo>
                  <a:pt x="2178050" y="946150"/>
                </a:lnTo>
                <a:lnTo>
                  <a:pt x="197485" y="946150"/>
                </a:lnTo>
                <a:lnTo>
                  <a:pt x="197485" y="694531"/>
                </a:lnTo>
                <a:lnTo>
                  <a:pt x="125940" y="694531"/>
                </a:lnTo>
                <a:cubicBezTo>
                  <a:pt x="56385" y="694531"/>
                  <a:pt x="0" y="638146"/>
                  <a:pt x="0" y="568591"/>
                </a:cubicBezTo>
                <a:lnTo>
                  <a:pt x="0" y="384703"/>
                </a:lnTo>
                <a:cubicBezTo>
                  <a:pt x="0" y="315148"/>
                  <a:pt x="56385" y="258763"/>
                  <a:pt x="125940" y="258763"/>
                </a:cubicBezTo>
                <a:lnTo>
                  <a:pt x="197485" y="258763"/>
                </a:lnTo>
                <a:close/>
              </a:path>
            </a:pathLst>
          </a:custGeom>
          <a:solidFill>
            <a:srgbClr val="006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262626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565257" y="1999707"/>
            <a:ext cx="1152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spc="300" dirty="0">
                <a:solidFill>
                  <a:srgbClr val="FFFFFF"/>
                </a:solidFill>
                <a:latin typeface="张海山锐线体简" panose="02000000000000000000" pitchFamily="2" charset="-122"/>
                <a:ea typeface="张海山锐线体简" panose="02000000000000000000" pitchFamily="2" charset="-122"/>
              </a:rPr>
              <a:t>文本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565257" y="5108437"/>
            <a:ext cx="1152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spc="300" dirty="0">
                <a:solidFill>
                  <a:srgbClr val="FFFFFF"/>
                </a:solidFill>
                <a:latin typeface="张海山锐线体简" panose="02000000000000000000" pitchFamily="2" charset="-122"/>
                <a:ea typeface="张海山锐线体简" panose="02000000000000000000" pitchFamily="2" charset="-122"/>
              </a:rPr>
              <a:t>文本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372849" y="3310671"/>
            <a:ext cx="569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spc="300" dirty="0">
                <a:solidFill>
                  <a:srgbClr val="FFFFFF"/>
                </a:solidFill>
                <a:latin typeface="张海山锐线体简" panose="02000000000000000000" pitchFamily="2" charset="-122"/>
                <a:ea typeface="张海山锐线体简" panose="02000000000000000000" pitchFamily="2" charset="-122"/>
              </a:rPr>
              <a:t>文本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270255" y="3310671"/>
            <a:ext cx="569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spc="300" dirty="0">
                <a:solidFill>
                  <a:srgbClr val="FFFFFF"/>
                </a:solidFill>
                <a:latin typeface="张海山锐线体简" panose="02000000000000000000" pitchFamily="2" charset="-122"/>
                <a:ea typeface="张海山锐线体简" panose="02000000000000000000" pitchFamily="2" charset="-122"/>
              </a:rPr>
              <a:t>文本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3352538" y="2417054"/>
            <a:ext cx="1219009" cy="108000"/>
            <a:chOff x="3352538" y="1768725"/>
            <a:chExt cx="1219009" cy="108000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3446024" y="1808211"/>
              <a:ext cx="1125523" cy="0"/>
            </a:xfrm>
            <a:prstGeom prst="line">
              <a:avLst/>
            </a:prstGeom>
            <a:ln w="22225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21"/>
            <p:cNvSpPr/>
            <p:nvPr/>
          </p:nvSpPr>
          <p:spPr>
            <a:xfrm>
              <a:off x="3352538" y="1768725"/>
              <a:ext cx="108000" cy="10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262626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 flipV="1">
            <a:off x="3246975" y="5143435"/>
            <a:ext cx="1219009" cy="108000"/>
            <a:chOff x="3352538" y="1768725"/>
            <a:chExt cx="1219009" cy="108000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446024" y="1808211"/>
              <a:ext cx="1125523" cy="0"/>
            </a:xfrm>
            <a:prstGeom prst="line">
              <a:avLst/>
            </a:prstGeom>
            <a:ln w="22225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>
              <a:off x="3352538" y="1768725"/>
              <a:ext cx="108000" cy="10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262626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 flipH="1">
            <a:off x="7684142" y="2442472"/>
            <a:ext cx="1219009" cy="108000"/>
            <a:chOff x="3352538" y="1754657"/>
            <a:chExt cx="1219009" cy="108000"/>
          </a:xfrm>
        </p:grpSpPr>
        <p:cxnSp>
          <p:nvCxnSpPr>
            <p:cNvPr id="27" name="直接连接符 26"/>
            <p:cNvCxnSpPr/>
            <p:nvPr/>
          </p:nvCxnSpPr>
          <p:spPr>
            <a:xfrm>
              <a:off x="3446024" y="1808211"/>
              <a:ext cx="1125523" cy="0"/>
            </a:xfrm>
            <a:prstGeom prst="line">
              <a:avLst/>
            </a:prstGeom>
            <a:ln w="22225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/>
            <p:cNvSpPr/>
            <p:nvPr/>
          </p:nvSpPr>
          <p:spPr>
            <a:xfrm>
              <a:off x="3352538" y="1754657"/>
              <a:ext cx="108000" cy="10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262626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 flipH="1" flipV="1">
            <a:off x="7684142" y="5143435"/>
            <a:ext cx="1219009" cy="108000"/>
            <a:chOff x="3352538" y="1768725"/>
            <a:chExt cx="1219009" cy="108000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3446024" y="1808211"/>
              <a:ext cx="1125523" cy="0"/>
            </a:xfrm>
            <a:prstGeom prst="line">
              <a:avLst/>
            </a:prstGeom>
            <a:ln w="22225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椭圆 30"/>
            <p:cNvSpPr/>
            <p:nvPr/>
          </p:nvSpPr>
          <p:spPr>
            <a:xfrm>
              <a:off x="3352538" y="1768725"/>
              <a:ext cx="108000" cy="10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262626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09079" y="2074143"/>
            <a:ext cx="2583542" cy="933382"/>
            <a:chOff x="1146629" y="1849438"/>
            <a:chExt cx="2583542" cy="933382"/>
          </a:xfrm>
        </p:grpSpPr>
        <p:sp>
          <p:nvSpPr>
            <p:cNvPr id="33" name="文本框 51"/>
            <p:cNvSpPr txBox="1">
              <a:spLocks noChangeArrowheads="1"/>
            </p:cNvSpPr>
            <p:nvPr/>
          </p:nvSpPr>
          <p:spPr bwMode="auto">
            <a:xfrm>
              <a:off x="2298347" y="1849438"/>
              <a:ext cx="1395766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lnSpc>
                  <a:spcPct val="130000"/>
                </a:lnSpc>
                <a:defRPr/>
              </a:pPr>
              <a:r>
                <a:rPr lang="zh-CN" altLang="en-US" sz="1400" b="1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146629" y="2130334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958666" y="2066886"/>
            <a:ext cx="2583542" cy="947896"/>
            <a:chOff x="1146629" y="1834924"/>
            <a:chExt cx="2583542" cy="947896"/>
          </a:xfrm>
        </p:grpSpPr>
        <p:sp>
          <p:nvSpPr>
            <p:cNvPr id="36" name="文本框 51"/>
            <p:cNvSpPr txBox="1">
              <a:spLocks noChangeArrowheads="1"/>
            </p:cNvSpPr>
            <p:nvPr/>
          </p:nvSpPr>
          <p:spPr bwMode="auto">
            <a:xfrm>
              <a:off x="1166232" y="1834924"/>
              <a:ext cx="1395766" cy="345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130000"/>
                </a:lnSpc>
                <a:defRPr/>
              </a:pPr>
              <a:r>
                <a:rPr lang="zh-CN" altLang="en-US" sz="1400" b="1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146629" y="2130334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958666" y="4686710"/>
            <a:ext cx="2583542" cy="947896"/>
            <a:chOff x="1146629" y="1834924"/>
            <a:chExt cx="2583542" cy="947896"/>
          </a:xfrm>
        </p:grpSpPr>
        <p:sp>
          <p:nvSpPr>
            <p:cNvPr id="39" name="文本框 51"/>
            <p:cNvSpPr txBox="1">
              <a:spLocks noChangeArrowheads="1"/>
            </p:cNvSpPr>
            <p:nvPr/>
          </p:nvSpPr>
          <p:spPr bwMode="auto">
            <a:xfrm>
              <a:off x="1166232" y="1834924"/>
              <a:ext cx="1395766" cy="345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130000"/>
                </a:lnSpc>
                <a:defRPr/>
              </a:pPr>
              <a:r>
                <a:rPr lang="zh-CN" altLang="en-US" sz="1400" b="1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146629" y="2130334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09079" y="4693967"/>
            <a:ext cx="2583542" cy="933382"/>
            <a:chOff x="1146629" y="1849438"/>
            <a:chExt cx="2583542" cy="933382"/>
          </a:xfrm>
        </p:grpSpPr>
        <p:sp>
          <p:nvSpPr>
            <p:cNvPr id="42" name="文本框 51"/>
            <p:cNvSpPr txBox="1">
              <a:spLocks noChangeArrowheads="1"/>
            </p:cNvSpPr>
            <p:nvPr/>
          </p:nvSpPr>
          <p:spPr bwMode="auto">
            <a:xfrm>
              <a:off x="2298347" y="1849438"/>
              <a:ext cx="1395766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lnSpc>
                  <a:spcPct val="130000"/>
                </a:lnSpc>
                <a:defRPr/>
              </a:pPr>
              <a:r>
                <a:rPr lang="zh-CN" altLang="en-US" sz="1400" b="1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146629" y="2130334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45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49" name="矩形 48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8"/>
          <p:cNvSpPr/>
          <p:nvPr/>
        </p:nvSpPr>
        <p:spPr>
          <a:xfrm>
            <a:off x="5550671" y="1357361"/>
            <a:ext cx="1049199" cy="4674417"/>
          </a:xfrm>
          <a:prstGeom prst="ellipse">
            <a:avLst/>
          </a:prstGeom>
          <a:noFill/>
          <a:ln w="22225" cap="flat" cmpd="sng">
            <a:solidFill>
              <a:srgbClr val="006BB7"/>
            </a:solidFill>
            <a:prstDash val="solid"/>
            <a:headEnd type="none" w="med" len="med"/>
            <a:tailEnd type="none" w="med" len="med"/>
          </a:ln>
        </p:spPr>
        <p:txBody>
          <a:bodyPr wrap="none"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9" name="Oval 9"/>
          <p:cNvSpPr/>
          <p:nvPr/>
        </p:nvSpPr>
        <p:spPr>
          <a:xfrm rot="5400000">
            <a:off x="5550671" y="1357361"/>
            <a:ext cx="1049199" cy="4674417"/>
          </a:xfrm>
          <a:prstGeom prst="ellipse">
            <a:avLst/>
          </a:prstGeom>
          <a:noFill/>
          <a:ln w="22225" cap="flat" cmpd="sng">
            <a:solidFill>
              <a:srgbClr val="006BB7"/>
            </a:solidFill>
            <a:prstDash val="solid"/>
            <a:headEnd type="none" w="med" len="med"/>
            <a:tailEnd type="none" w="med" len="med"/>
          </a:ln>
        </p:spPr>
        <p:txBody>
          <a:bodyPr wrap="none"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0" name="Oval 13"/>
          <p:cNvSpPr/>
          <p:nvPr/>
        </p:nvSpPr>
        <p:spPr>
          <a:xfrm>
            <a:off x="5607321" y="3252583"/>
            <a:ext cx="891944" cy="891944"/>
          </a:xfrm>
          <a:prstGeom prst="ellipse">
            <a:avLst/>
          </a:prstGeom>
          <a:solidFill>
            <a:schemeClr val="accent1"/>
          </a:solidFill>
          <a:ln w="6350">
            <a:noFill/>
          </a:ln>
        </p:spPr>
        <p:txBody>
          <a:bodyPr wrap="none"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1" name="文本框 51"/>
          <p:cNvSpPr txBox="1">
            <a:spLocks noChangeArrowheads="1"/>
          </p:cNvSpPr>
          <p:nvPr/>
        </p:nvSpPr>
        <p:spPr bwMode="auto">
          <a:xfrm>
            <a:off x="2240626" y="1778721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88908" y="2059617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51"/>
          <p:cNvSpPr txBox="1">
            <a:spLocks noChangeArrowheads="1"/>
          </p:cNvSpPr>
          <p:nvPr/>
        </p:nvSpPr>
        <p:spPr bwMode="auto">
          <a:xfrm>
            <a:off x="8387425" y="1771464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367822" y="2066874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51"/>
          <p:cNvSpPr txBox="1">
            <a:spLocks noChangeArrowheads="1"/>
          </p:cNvSpPr>
          <p:nvPr/>
        </p:nvSpPr>
        <p:spPr bwMode="auto">
          <a:xfrm>
            <a:off x="8387425" y="4391288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367822" y="4686698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51"/>
          <p:cNvSpPr txBox="1">
            <a:spLocks noChangeArrowheads="1"/>
          </p:cNvSpPr>
          <p:nvPr/>
        </p:nvSpPr>
        <p:spPr bwMode="auto">
          <a:xfrm>
            <a:off x="2240626" y="4398545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88908" y="4679441"/>
            <a:ext cx="2583542" cy="62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791640" y="3449650"/>
            <a:ext cx="552450" cy="465137"/>
            <a:chOff x="1401763" y="3062288"/>
            <a:chExt cx="552450" cy="465137"/>
          </a:xfrm>
          <a:solidFill>
            <a:srgbClr val="FFFFFF"/>
          </a:solidFill>
        </p:grpSpPr>
        <p:sp>
          <p:nvSpPr>
            <p:cNvPr id="20" name="Freeform 133"/>
            <p:cNvSpPr/>
            <p:nvPr/>
          </p:nvSpPr>
          <p:spPr bwMode="auto">
            <a:xfrm>
              <a:off x="1731963" y="3324225"/>
              <a:ext cx="68262" cy="82550"/>
            </a:xfrm>
            <a:custGeom>
              <a:avLst/>
              <a:gdLst>
                <a:gd name="T0" fmla="*/ 0 w 18"/>
                <a:gd name="T1" fmla="*/ 21 h 22"/>
                <a:gd name="T2" fmla="*/ 4 w 18"/>
                <a:gd name="T3" fmla="*/ 22 h 22"/>
                <a:gd name="T4" fmla="*/ 17 w 18"/>
                <a:gd name="T5" fmla="*/ 0 h 22"/>
                <a:gd name="T6" fmla="*/ 0 w 18"/>
                <a:gd name="T7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2">
                  <a:moveTo>
                    <a:pt x="0" y="21"/>
                  </a:moveTo>
                  <a:cubicBezTo>
                    <a:pt x="4" y="22"/>
                    <a:pt x="4" y="22"/>
                    <a:pt x="4" y="22"/>
                  </a:cubicBezTo>
                  <a:cubicBezTo>
                    <a:pt x="18" y="12"/>
                    <a:pt x="17" y="0"/>
                    <a:pt x="17" y="0"/>
                  </a:cubicBezTo>
                  <a:cubicBezTo>
                    <a:pt x="7" y="22"/>
                    <a:pt x="0" y="21"/>
                    <a:pt x="0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" name="Freeform 134"/>
            <p:cNvSpPr>
              <a:spLocks noEditPoints="1"/>
            </p:cNvSpPr>
            <p:nvPr/>
          </p:nvSpPr>
          <p:spPr bwMode="auto">
            <a:xfrm>
              <a:off x="1401763" y="3062288"/>
              <a:ext cx="552450" cy="465137"/>
            </a:xfrm>
            <a:custGeom>
              <a:avLst/>
              <a:gdLst>
                <a:gd name="T0" fmla="*/ 134 w 147"/>
                <a:gd name="T1" fmla="*/ 17 h 124"/>
                <a:gd name="T2" fmla="*/ 50 w 147"/>
                <a:gd name="T3" fmla="*/ 34 h 124"/>
                <a:gd name="T4" fmla="*/ 14 w 147"/>
                <a:gd name="T5" fmla="*/ 112 h 124"/>
                <a:gd name="T6" fmla="*/ 64 w 147"/>
                <a:gd name="T7" fmla="*/ 115 h 124"/>
                <a:gd name="T8" fmla="*/ 68 w 147"/>
                <a:gd name="T9" fmla="*/ 103 h 124"/>
                <a:gd name="T10" fmla="*/ 75 w 147"/>
                <a:gd name="T11" fmla="*/ 94 h 124"/>
                <a:gd name="T12" fmla="*/ 88 w 147"/>
                <a:gd name="T13" fmla="*/ 99 h 124"/>
                <a:gd name="T14" fmla="*/ 89 w 147"/>
                <a:gd name="T15" fmla="*/ 102 h 124"/>
                <a:gd name="T16" fmla="*/ 98 w 147"/>
                <a:gd name="T17" fmla="*/ 95 h 124"/>
                <a:gd name="T18" fmla="*/ 134 w 147"/>
                <a:gd name="T19" fmla="*/ 17 h 124"/>
                <a:gd name="T20" fmla="*/ 75 w 147"/>
                <a:gd name="T21" fmla="*/ 30 h 124"/>
                <a:gd name="T22" fmla="*/ 85 w 147"/>
                <a:gd name="T23" fmla="*/ 23 h 124"/>
                <a:gd name="T24" fmla="*/ 92 w 147"/>
                <a:gd name="T25" fmla="*/ 33 h 124"/>
                <a:gd name="T26" fmla="*/ 82 w 147"/>
                <a:gd name="T27" fmla="*/ 40 h 124"/>
                <a:gd name="T28" fmla="*/ 75 w 147"/>
                <a:gd name="T29" fmla="*/ 30 h 124"/>
                <a:gd name="T30" fmla="*/ 32 w 147"/>
                <a:gd name="T31" fmla="*/ 62 h 124"/>
                <a:gd name="T32" fmla="*/ 43 w 147"/>
                <a:gd name="T33" fmla="*/ 55 h 124"/>
                <a:gd name="T34" fmla="*/ 50 w 147"/>
                <a:gd name="T35" fmla="*/ 66 h 124"/>
                <a:gd name="T36" fmla="*/ 39 w 147"/>
                <a:gd name="T37" fmla="*/ 73 h 124"/>
                <a:gd name="T38" fmla="*/ 32 w 147"/>
                <a:gd name="T39" fmla="*/ 62 h 124"/>
                <a:gd name="T40" fmla="*/ 50 w 147"/>
                <a:gd name="T41" fmla="*/ 97 h 124"/>
                <a:gd name="T42" fmla="*/ 34 w 147"/>
                <a:gd name="T43" fmla="*/ 108 h 124"/>
                <a:gd name="T44" fmla="*/ 23 w 147"/>
                <a:gd name="T45" fmla="*/ 92 h 124"/>
                <a:gd name="T46" fmla="*/ 39 w 147"/>
                <a:gd name="T47" fmla="*/ 82 h 124"/>
                <a:gd name="T48" fmla="*/ 50 w 147"/>
                <a:gd name="T49" fmla="*/ 97 h 124"/>
                <a:gd name="T50" fmla="*/ 69 w 147"/>
                <a:gd name="T51" fmla="*/ 47 h 124"/>
                <a:gd name="T52" fmla="*/ 59 w 147"/>
                <a:gd name="T53" fmla="*/ 54 h 124"/>
                <a:gd name="T54" fmla="*/ 52 w 147"/>
                <a:gd name="T55" fmla="*/ 44 h 124"/>
                <a:gd name="T56" fmla="*/ 62 w 147"/>
                <a:gd name="T57" fmla="*/ 37 h 124"/>
                <a:gd name="T58" fmla="*/ 69 w 147"/>
                <a:gd name="T59" fmla="*/ 47 h 124"/>
                <a:gd name="T60" fmla="*/ 107 w 147"/>
                <a:gd name="T61" fmla="*/ 77 h 124"/>
                <a:gd name="T62" fmla="*/ 89 w 147"/>
                <a:gd name="T63" fmla="*/ 95 h 124"/>
                <a:gd name="T64" fmla="*/ 76 w 147"/>
                <a:gd name="T65" fmla="*/ 91 h 124"/>
                <a:gd name="T66" fmla="*/ 82 w 147"/>
                <a:gd name="T67" fmla="*/ 64 h 124"/>
                <a:gd name="T68" fmla="*/ 94 w 147"/>
                <a:gd name="T69" fmla="*/ 50 h 124"/>
                <a:gd name="T70" fmla="*/ 107 w 147"/>
                <a:gd name="T71" fmla="*/ 77 h 124"/>
                <a:gd name="T72" fmla="*/ 117 w 147"/>
                <a:gd name="T73" fmla="*/ 29 h 124"/>
                <a:gd name="T74" fmla="*/ 107 w 147"/>
                <a:gd name="T75" fmla="*/ 36 h 124"/>
                <a:gd name="T76" fmla="*/ 100 w 147"/>
                <a:gd name="T77" fmla="*/ 25 h 124"/>
                <a:gd name="T78" fmla="*/ 110 w 147"/>
                <a:gd name="T79" fmla="*/ 18 h 124"/>
                <a:gd name="T80" fmla="*/ 117 w 147"/>
                <a:gd name="T81" fmla="*/ 2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7" h="124">
                  <a:moveTo>
                    <a:pt x="134" y="17"/>
                  </a:moveTo>
                  <a:cubicBezTo>
                    <a:pt x="121" y="0"/>
                    <a:pt x="83" y="8"/>
                    <a:pt x="50" y="34"/>
                  </a:cubicBezTo>
                  <a:cubicBezTo>
                    <a:pt x="16" y="60"/>
                    <a:pt x="0" y="95"/>
                    <a:pt x="14" y="112"/>
                  </a:cubicBezTo>
                  <a:cubicBezTo>
                    <a:pt x="23" y="123"/>
                    <a:pt x="42" y="124"/>
                    <a:pt x="64" y="115"/>
                  </a:cubicBezTo>
                  <a:cubicBezTo>
                    <a:pt x="66" y="110"/>
                    <a:pt x="68" y="105"/>
                    <a:pt x="68" y="103"/>
                  </a:cubicBezTo>
                  <a:cubicBezTo>
                    <a:pt x="69" y="100"/>
                    <a:pt x="75" y="94"/>
                    <a:pt x="75" y="94"/>
                  </a:cubicBezTo>
                  <a:cubicBezTo>
                    <a:pt x="88" y="99"/>
                    <a:pt x="88" y="99"/>
                    <a:pt x="88" y="99"/>
                  </a:cubicBezTo>
                  <a:cubicBezTo>
                    <a:pt x="88" y="99"/>
                    <a:pt x="88" y="100"/>
                    <a:pt x="89" y="102"/>
                  </a:cubicBezTo>
                  <a:cubicBezTo>
                    <a:pt x="92" y="100"/>
                    <a:pt x="95" y="98"/>
                    <a:pt x="98" y="95"/>
                  </a:cubicBezTo>
                  <a:cubicBezTo>
                    <a:pt x="131" y="69"/>
                    <a:pt x="147" y="34"/>
                    <a:pt x="134" y="17"/>
                  </a:cubicBezTo>
                  <a:close/>
                  <a:moveTo>
                    <a:pt x="75" y="30"/>
                  </a:moveTo>
                  <a:cubicBezTo>
                    <a:pt x="76" y="25"/>
                    <a:pt x="81" y="22"/>
                    <a:pt x="85" y="23"/>
                  </a:cubicBezTo>
                  <a:cubicBezTo>
                    <a:pt x="90" y="24"/>
                    <a:pt x="93" y="28"/>
                    <a:pt x="92" y="33"/>
                  </a:cubicBezTo>
                  <a:cubicBezTo>
                    <a:pt x="92" y="38"/>
                    <a:pt x="87" y="41"/>
                    <a:pt x="82" y="40"/>
                  </a:cubicBezTo>
                  <a:cubicBezTo>
                    <a:pt x="77" y="39"/>
                    <a:pt x="74" y="35"/>
                    <a:pt x="75" y="30"/>
                  </a:cubicBezTo>
                  <a:close/>
                  <a:moveTo>
                    <a:pt x="32" y="62"/>
                  </a:moveTo>
                  <a:cubicBezTo>
                    <a:pt x="33" y="58"/>
                    <a:pt x="38" y="54"/>
                    <a:pt x="43" y="55"/>
                  </a:cubicBezTo>
                  <a:cubicBezTo>
                    <a:pt x="47" y="56"/>
                    <a:pt x="51" y="61"/>
                    <a:pt x="50" y="66"/>
                  </a:cubicBezTo>
                  <a:cubicBezTo>
                    <a:pt x="49" y="70"/>
                    <a:pt x="44" y="74"/>
                    <a:pt x="39" y="73"/>
                  </a:cubicBezTo>
                  <a:cubicBezTo>
                    <a:pt x="35" y="72"/>
                    <a:pt x="31" y="67"/>
                    <a:pt x="32" y="62"/>
                  </a:cubicBezTo>
                  <a:close/>
                  <a:moveTo>
                    <a:pt x="50" y="97"/>
                  </a:moveTo>
                  <a:cubicBezTo>
                    <a:pt x="48" y="105"/>
                    <a:pt x="41" y="110"/>
                    <a:pt x="34" y="108"/>
                  </a:cubicBezTo>
                  <a:cubicBezTo>
                    <a:pt x="27" y="107"/>
                    <a:pt x="22" y="100"/>
                    <a:pt x="23" y="92"/>
                  </a:cubicBezTo>
                  <a:cubicBezTo>
                    <a:pt x="25" y="85"/>
                    <a:pt x="32" y="80"/>
                    <a:pt x="39" y="82"/>
                  </a:cubicBezTo>
                  <a:cubicBezTo>
                    <a:pt x="46" y="83"/>
                    <a:pt x="51" y="90"/>
                    <a:pt x="50" y="97"/>
                  </a:cubicBezTo>
                  <a:close/>
                  <a:moveTo>
                    <a:pt x="69" y="47"/>
                  </a:moveTo>
                  <a:cubicBezTo>
                    <a:pt x="68" y="52"/>
                    <a:pt x="64" y="55"/>
                    <a:pt x="59" y="54"/>
                  </a:cubicBezTo>
                  <a:cubicBezTo>
                    <a:pt x="54" y="54"/>
                    <a:pt x="51" y="49"/>
                    <a:pt x="52" y="44"/>
                  </a:cubicBezTo>
                  <a:cubicBezTo>
                    <a:pt x="53" y="39"/>
                    <a:pt x="57" y="36"/>
                    <a:pt x="62" y="37"/>
                  </a:cubicBezTo>
                  <a:cubicBezTo>
                    <a:pt x="67" y="38"/>
                    <a:pt x="70" y="43"/>
                    <a:pt x="69" y="47"/>
                  </a:cubicBezTo>
                  <a:close/>
                  <a:moveTo>
                    <a:pt x="107" y="77"/>
                  </a:moveTo>
                  <a:cubicBezTo>
                    <a:pt x="107" y="77"/>
                    <a:pt x="102" y="93"/>
                    <a:pt x="89" y="95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6" y="91"/>
                    <a:pt x="69" y="70"/>
                    <a:pt x="82" y="64"/>
                  </a:cubicBezTo>
                  <a:cubicBezTo>
                    <a:pt x="82" y="64"/>
                    <a:pt x="94" y="58"/>
                    <a:pt x="94" y="50"/>
                  </a:cubicBezTo>
                  <a:cubicBezTo>
                    <a:pt x="94" y="50"/>
                    <a:pt x="114" y="54"/>
                    <a:pt x="107" y="77"/>
                  </a:cubicBezTo>
                  <a:close/>
                  <a:moveTo>
                    <a:pt x="117" y="29"/>
                  </a:moveTo>
                  <a:cubicBezTo>
                    <a:pt x="116" y="33"/>
                    <a:pt x="112" y="36"/>
                    <a:pt x="107" y="36"/>
                  </a:cubicBezTo>
                  <a:cubicBezTo>
                    <a:pt x="102" y="35"/>
                    <a:pt x="99" y="30"/>
                    <a:pt x="100" y="25"/>
                  </a:cubicBezTo>
                  <a:cubicBezTo>
                    <a:pt x="101" y="21"/>
                    <a:pt x="105" y="17"/>
                    <a:pt x="110" y="18"/>
                  </a:cubicBezTo>
                  <a:cubicBezTo>
                    <a:pt x="115" y="19"/>
                    <a:pt x="118" y="24"/>
                    <a:pt x="117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23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83658" y="1627096"/>
            <a:ext cx="3469340" cy="3469340"/>
            <a:chOff x="787534" y="1122941"/>
            <a:chExt cx="3824808" cy="382480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948900" y="1284307"/>
              <a:ext cx="3502076" cy="3502076"/>
            </a:xfrm>
            <a:custGeom>
              <a:avLst/>
              <a:gdLst>
                <a:gd name="connsiteX0" fmla="*/ 1751038 w 3502076"/>
                <a:gd name="connsiteY0" fmla="*/ 0 h 3502076"/>
                <a:gd name="connsiteX1" fmla="*/ 3502076 w 3502076"/>
                <a:gd name="connsiteY1" fmla="*/ 1751038 h 3502076"/>
                <a:gd name="connsiteX2" fmla="*/ 1751038 w 3502076"/>
                <a:gd name="connsiteY2" fmla="*/ 3502076 h 3502076"/>
                <a:gd name="connsiteX3" fmla="*/ 0 w 3502076"/>
                <a:gd name="connsiteY3" fmla="*/ 1751038 h 3502076"/>
                <a:gd name="connsiteX4" fmla="*/ 1751038 w 3502076"/>
                <a:gd name="connsiteY4" fmla="*/ 0 h 350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2076" h="3502076">
                  <a:moveTo>
                    <a:pt x="1751038" y="0"/>
                  </a:moveTo>
                  <a:cubicBezTo>
                    <a:pt x="2718110" y="0"/>
                    <a:pt x="3502076" y="783966"/>
                    <a:pt x="3502076" y="1751038"/>
                  </a:cubicBezTo>
                  <a:cubicBezTo>
                    <a:pt x="3502076" y="2718110"/>
                    <a:pt x="2718110" y="3502076"/>
                    <a:pt x="1751038" y="3502076"/>
                  </a:cubicBezTo>
                  <a:cubicBezTo>
                    <a:pt x="783966" y="3502076"/>
                    <a:pt x="0" y="2718110"/>
                    <a:pt x="0" y="1751038"/>
                  </a:cubicBezTo>
                  <a:cubicBezTo>
                    <a:pt x="0" y="783966"/>
                    <a:pt x="783966" y="0"/>
                    <a:pt x="1751038" y="0"/>
                  </a:cubicBezTo>
                  <a:close/>
                </a:path>
              </a:pathLst>
            </a:custGeom>
          </p:spPr>
        </p:pic>
        <p:grpSp>
          <p:nvGrpSpPr>
            <p:cNvPr id="2" name="组合 1"/>
            <p:cNvGrpSpPr/>
            <p:nvPr/>
          </p:nvGrpSpPr>
          <p:grpSpPr>
            <a:xfrm>
              <a:off x="787534" y="1122941"/>
              <a:ext cx="3824808" cy="3824808"/>
              <a:chOff x="1501983" y="1600517"/>
              <a:chExt cx="2224197" cy="2224198"/>
            </a:xfrm>
          </p:grpSpPr>
          <p:sp>
            <p:nvSpPr>
              <p:cNvPr id="3" name="任意多边形 2"/>
              <p:cNvSpPr/>
              <p:nvPr/>
            </p:nvSpPr>
            <p:spPr>
              <a:xfrm>
                <a:off x="1501983" y="1600517"/>
                <a:ext cx="1675273" cy="2019213"/>
              </a:xfrm>
              <a:custGeom>
                <a:avLst/>
                <a:gdLst>
                  <a:gd name="connsiteX0" fmla="*/ 1112099 w 1675273"/>
                  <a:gd name="connsiteY0" fmla="*/ 0 h 2019213"/>
                  <a:gd name="connsiteX1" fmla="*/ 1642191 w 1675273"/>
                  <a:gd name="connsiteY1" fmla="*/ 134224 h 2019213"/>
                  <a:gd name="connsiteX2" fmla="*/ 1675273 w 1675273"/>
                  <a:gd name="connsiteY2" fmla="*/ 154322 h 2019213"/>
                  <a:gd name="connsiteX3" fmla="*/ 1640529 w 1675273"/>
                  <a:gd name="connsiteY3" fmla="*/ 208087 h 2019213"/>
                  <a:gd name="connsiteX4" fmla="*/ 1611659 w 1675273"/>
                  <a:gd name="connsiteY4" fmla="*/ 190548 h 2019213"/>
                  <a:gd name="connsiteX5" fmla="*/ 1112099 w 1675273"/>
                  <a:gd name="connsiteY5" fmla="*/ 64055 h 2019213"/>
                  <a:gd name="connsiteX6" fmla="*/ 64055 w 1675273"/>
                  <a:gd name="connsiteY6" fmla="*/ 1112099 h 2019213"/>
                  <a:gd name="connsiteX7" fmla="*/ 445446 w 1675273"/>
                  <a:gd name="connsiteY7" fmla="*/ 1920821 h 2019213"/>
                  <a:gd name="connsiteX8" fmla="*/ 504988 w 1675273"/>
                  <a:gd name="connsiteY8" fmla="*/ 1965346 h 2019213"/>
                  <a:gd name="connsiteX9" fmla="*/ 470179 w 1675273"/>
                  <a:gd name="connsiteY9" fmla="*/ 2019213 h 2019213"/>
                  <a:gd name="connsiteX10" fmla="*/ 404701 w 1675273"/>
                  <a:gd name="connsiteY10" fmla="*/ 1970249 h 2019213"/>
                  <a:gd name="connsiteX11" fmla="*/ 0 w 1675273"/>
                  <a:gd name="connsiteY11" fmla="*/ 1112099 h 2019213"/>
                  <a:gd name="connsiteX12" fmla="*/ 1112099 w 1675273"/>
                  <a:gd name="connsiteY12" fmla="*/ 0 h 2019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75273" h="2019213">
                    <a:moveTo>
                      <a:pt x="1112099" y="0"/>
                    </a:moveTo>
                    <a:cubicBezTo>
                      <a:pt x="1304035" y="0"/>
                      <a:pt x="1484614" y="48624"/>
                      <a:pt x="1642191" y="134224"/>
                    </a:cubicBezTo>
                    <a:lnTo>
                      <a:pt x="1675273" y="154322"/>
                    </a:lnTo>
                    <a:lnTo>
                      <a:pt x="1640529" y="208087"/>
                    </a:lnTo>
                    <a:lnTo>
                      <a:pt x="1611659" y="190548"/>
                    </a:lnTo>
                    <a:cubicBezTo>
                      <a:pt x="1463158" y="109878"/>
                      <a:pt x="1292980" y="64055"/>
                      <a:pt x="1112099" y="64055"/>
                    </a:cubicBezTo>
                    <a:cubicBezTo>
                      <a:pt x="533280" y="64055"/>
                      <a:pt x="64055" y="533280"/>
                      <a:pt x="64055" y="1112099"/>
                    </a:cubicBezTo>
                    <a:cubicBezTo>
                      <a:pt x="64055" y="1437685"/>
                      <a:pt x="212521" y="1728594"/>
                      <a:pt x="445446" y="1920821"/>
                    </a:cubicBezTo>
                    <a:lnTo>
                      <a:pt x="504988" y="1965346"/>
                    </a:lnTo>
                    <a:lnTo>
                      <a:pt x="470179" y="2019213"/>
                    </a:lnTo>
                    <a:lnTo>
                      <a:pt x="404701" y="1970249"/>
                    </a:lnTo>
                    <a:cubicBezTo>
                      <a:pt x="157540" y="1766273"/>
                      <a:pt x="0" y="1457584"/>
                      <a:pt x="0" y="1112099"/>
                    </a:cubicBezTo>
                    <a:cubicBezTo>
                      <a:pt x="0" y="497904"/>
                      <a:pt x="497904" y="0"/>
                      <a:pt x="1112099" y="0"/>
                    </a:cubicBezTo>
                    <a:close/>
                  </a:path>
                </a:pathLst>
              </a:custGeom>
              <a:solidFill>
                <a:srgbClr val="0089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任意多边形 3"/>
              <p:cNvSpPr/>
              <p:nvPr/>
            </p:nvSpPr>
            <p:spPr>
              <a:xfrm>
                <a:off x="2106088" y="1843338"/>
                <a:ext cx="1620092" cy="1981377"/>
              </a:xfrm>
              <a:custGeom>
                <a:avLst/>
                <a:gdLst>
                  <a:gd name="connsiteX0" fmla="*/ 1200510 w 1620092"/>
                  <a:gd name="connsiteY0" fmla="*/ 0 h 1981377"/>
                  <a:gd name="connsiteX1" fmla="*/ 1215391 w 1620092"/>
                  <a:gd name="connsiteY1" fmla="*/ 11128 h 1981377"/>
                  <a:gd name="connsiteX2" fmla="*/ 1620092 w 1620092"/>
                  <a:gd name="connsiteY2" fmla="*/ 869278 h 1981377"/>
                  <a:gd name="connsiteX3" fmla="*/ 507993 w 1620092"/>
                  <a:gd name="connsiteY3" fmla="*/ 1981377 h 1981377"/>
                  <a:gd name="connsiteX4" fmla="*/ 75114 w 1620092"/>
                  <a:gd name="connsiteY4" fmla="*/ 1893983 h 1981377"/>
                  <a:gd name="connsiteX5" fmla="*/ 0 w 1620092"/>
                  <a:gd name="connsiteY5" fmla="*/ 1857799 h 1981377"/>
                  <a:gd name="connsiteX6" fmla="*/ 35004 w 1620092"/>
                  <a:gd name="connsiteY6" fmla="*/ 1803629 h 1981377"/>
                  <a:gd name="connsiteX7" fmla="*/ 100047 w 1620092"/>
                  <a:gd name="connsiteY7" fmla="*/ 1834962 h 1981377"/>
                  <a:gd name="connsiteX8" fmla="*/ 507993 w 1620092"/>
                  <a:gd name="connsiteY8" fmla="*/ 1917322 h 1981377"/>
                  <a:gd name="connsiteX9" fmla="*/ 1556037 w 1620092"/>
                  <a:gd name="connsiteY9" fmla="*/ 869278 h 1981377"/>
                  <a:gd name="connsiteX10" fmla="*/ 1174646 w 1620092"/>
                  <a:gd name="connsiteY10" fmla="*/ 60556 h 1981377"/>
                  <a:gd name="connsiteX11" fmla="*/ 1165701 w 1620092"/>
                  <a:gd name="connsiteY11" fmla="*/ 53867 h 1981377"/>
                  <a:gd name="connsiteX12" fmla="*/ 1200510 w 1620092"/>
                  <a:gd name="connsiteY12" fmla="*/ 0 h 1981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20092" h="1981377">
                    <a:moveTo>
                      <a:pt x="1200510" y="0"/>
                    </a:moveTo>
                    <a:lnTo>
                      <a:pt x="1215391" y="11128"/>
                    </a:lnTo>
                    <a:cubicBezTo>
                      <a:pt x="1462552" y="215104"/>
                      <a:pt x="1620092" y="523793"/>
                      <a:pt x="1620092" y="869278"/>
                    </a:cubicBezTo>
                    <a:cubicBezTo>
                      <a:pt x="1620092" y="1483473"/>
                      <a:pt x="1122188" y="1981377"/>
                      <a:pt x="507993" y="1981377"/>
                    </a:cubicBezTo>
                    <a:cubicBezTo>
                      <a:pt x="354444" y="1981377"/>
                      <a:pt x="208164" y="1950258"/>
                      <a:pt x="75114" y="1893983"/>
                    </a:cubicBezTo>
                    <a:lnTo>
                      <a:pt x="0" y="1857799"/>
                    </a:lnTo>
                    <a:lnTo>
                      <a:pt x="35004" y="1803629"/>
                    </a:lnTo>
                    <a:lnTo>
                      <a:pt x="100047" y="1834962"/>
                    </a:lnTo>
                    <a:cubicBezTo>
                      <a:pt x="225433" y="1887996"/>
                      <a:pt x="363288" y="1917322"/>
                      <a:pt x="507993" y="1917322"/>
                    </a:cubicBezTo>
                    <a:cubicBezTo>
                      <a:pt x="1086812" y="1917322"/>
                      <a:pt x="1556037" y="1448097"/>
                      <a:pt x="1556037" y="869278"/>
                    </a:cubicBezTo>
                    <a:cubicBezTo>
                      <a:pt x="1556037" y="543692"/>
                      <a:pt x="1407571" y="252783"/>
                      <a:pt x="1174646" y="60556"/>
                    </a:cubicBezTo>
                    <a:lnTo>
                      <a:pt x="1165701" y="53867"/>
                    </a:lnTo>
                    <a:lnTo>
                      <a:pt x="1200510" y="0"/>
                    </a:lnTo>
                    <a:close/>
                  </a:path>
                </a:pathLst>
              </a:custGeom>
              <a:solidFill>
                <a:srgbClr val="0089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9" name="圆角矩形 8"/>
          <p:cNvSpPr/>
          <p:nvPr/>
        </p:nvSpPr>
        <p:spPr>
          <a:xfrm>
            <a:off x="5231817" y="3342504"/>
            <a:ext cx="5229995" cy="784036"/>
          </a:xfrm>
          <a:prstGeom prst="roundRect">
            <a:avLst/>
          </a:pr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" name="TextBox 83"/>
          <p:cNvSpPr txBox="1"/>
          <p:nvPr/>
        </p:nvSpPr>
        <p:spPr>
          <a:xfrm>
            <a:off x="5597946" y="3349802"/>
            <a:ext cx="4497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离别感恩与致谢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231816" y="2066747"/>
            <a:ext cx="13975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solidFill>
                  <a:srgbClr val="0089B0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05</a:t>
            </a:r>
            <a:endParaRPr lang="zh-CN" altLang="en-US" sz="8800" dirty="0">
              <a:solidFill>
                <a:srgbClr val="0089B0"/>
              </a:soli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5231817" y="4361198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4EABE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4EABE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629399" y="2374524"/>
            <a:ext cx="3022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gradFill>
                  <a:gsLst>
                    <a:gs pos="0">
                      <a:srgbClr val="5B9BD5">
                        <a:lumMod val="5000"/>
                        <a:lumOff val="95000"/>
                      </a:srgb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PART FOUR</a:t>
            </a:r>
            <a:endParaRPr lang="zh-CN" altLang="en-US" sz="4800" dirty="0">
              <a:gradFill>
                <a:gsLst>
                  <a:gs pos="0">
                    <a:srgbClr val="5B9BD5">
                      <a:lumMod val="5000"/>
                      <a:lumOff val="95000"/>
                    </a:srgbClr>
                  </a:gs>
                  <a:gs pos="22000">
                    <a:srgbClr val="4FA8DB"/>
                  </a:gs>
                  <a:gs pos="83000">
                    <a:srgbClr val="4DAFE8"/>
                  </a:gs>
                  <a:gs pos="100000">
                    <a:srgbClr val="1B4DAB"/>
                  </a:gs>
                </a:gsLst>
                <a:lin ang="5400000" scaled="1"/>
              </a:gra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/>
          <p:nvPr/>
        </p:nvSpPr>
        <p:spPr bwMode="auto">
          <a:xfrm>
            <a:off x="6731666" y="1343110"/>
            <a:ext cx="4506603" cy="5514890"/>
          </a:xfrm>
          <a:custGeom>
            <a:avLst/>
            <a:gdLst>
              <a:gd name="T0" fmla="*/ 1412 w 1646"/>
              <a:gd name="T1" fmla="*/ 1674 h 2015"/>
              <a:gd name="T2" fmla="*/ 1372 w 1646"/>
              <a:gd name="T3" fmla="*/ 1163 h 2015"/>
              <a:gd name="T4" fmla="*/ 1439 w 1646"/>
              <a:gd name="T5" fmla="*/ 1075 h 2015"/>
              <a:gd name="T6" fmla="*/ 1536 w 1646"/>
              <a:gd name="T7" fmla="*/ 808 h 2015"/>
              <a:gd name="T8" fmla="*/ 1247 w 1646"/>
              <a:gd name="T9" fmla="*/ 156 h 2015"/>
              <a:gd name="T10" fmla="*/ 493 w 1646"/>
              <a:gd name="T11" fmla="*/ 100 h 2015"/>
              <a:gd name="T12" fmla="*/ 398 w 1646"/>
              <a:gd name="T13" fmla="*/ 157 h 2015"/>
              <a:gd name="T14" fmla="*/ 163 w 1646"/>
              <a:gd name="T15" fmla="*/ 524 h 2015"/>
              <a:gd name="T16" fmla="*/ 126 w 1646"/>
              <a:gd name="T17" fmla="*/ 617 h 2015"/>
              <a:gd name="T18" fmla="*/ 134 w 1646"/>
              <a:gd name="T19" fmla="*/ 682 h 2015"/>
              <a:gd name="T20" fmla="*/ 133 w 1646"/>
              <a:gd name="T21" fmla="*/ 749 h 2015"/>
              <a:gd name="T22" fmla="*/ 20 w 1646"/>
              <a:gd name="T23" fmla="*/ 977 h 2015"/>
              <a:gd name="T24" fmla="*/ 1 w 1646"/>
              <a:gd name="T25" fmla="*/ 1022 h 2015"/>
              <a:gd name="T26" fmla="*/ 35 w 1646"/>
              <a:gd name="T27" fmla="*/ 1079 h 2015"/>
              <a:gd name="T28" fmla="*/ 89 w 1646"/>
              <a:gd name="T29" fmla="*/ 1092 h 2015"/>
              <a:gd name="T30" fmla="*/ 103 w 1646"/>
              <a:gd name="T31" fmla="*/ 1178 h 2015"/>
              <a:gd name="T32" fmla="*/ 88 w 1646"/>
              <a:gd name="T33" fmla="*/ 1208 h 2015"/>
              <a:gd name="T34" fmla="*/ 113 w 1646"/>
              <a:gd name="T35" fmla="*/ 1250 h 2015"/>
              <a:gd name="T36" fmla="*/ 141 w 1646"/>
              <a:gd name="T37" fmla="*/ 1260 h 2015"/>
              <a:gd name="T38" fmla="*/ 118 w 1646"/>
              <a:gd name="T39" fmla="*/ 1278 h 2015"/>
              <a:gd name="T40" fmla="*/ 136 w 1646"/>
              <a:gd name="T41" fmla="*/ 1339 h 2015"/>
              <a:gd name="T42" fmla="*/ 151 w 1646"/>
              <a:gd name="T43" fmla="*/ 1373 h 2015"/>
              <a:gd name="T44" fmla="*/ 139 w 1646"/>
              <a:gd name="T45" fmla="*/ 1432 h 2015"/>
              <a:gd name="T46" fmla="*/ 215 w 1646"/>
              <a:gd name="T47" fmla="*/ 1540 h 2015"/>
              <a:gd name="T48" fmla="*/ 436 w 1646"/>
              <a:gd name="T49" fmla="*/ 1546 h 2015"/>
              <a:gd name="T50" fmla="*/ 541 w 1646"/>
              <a:gd name="T51" fmla="*/ 1617 h 2015"/>
              <a:gd name="T52" fmla="*/ 560 w 1646"/>
              <a:gd name="T53" fmla="*/ 1684 h 2015"/>
              <a:gd name="T54" fmla="*/ 644 w 1646"/>
              <a:gd name="T55" fmla="*/ 1879 h 2015"/>
              <a:gd name="T56" fmla="*/ 607 w 1646"/>
              <a:gd name="T57" fmla="*/ 2015 h 2015"/>
              <a:gd name="T58" fmla="*/ 1646 w 1646"/>
              <a:gd name="T59" fmla="*/ 2015 h 2015"/>
              <a:gd name="T60" fmla="*/ 1412 w 1646"/>
              <a:gd name="T61" fmla="*/ 1674 h 2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646" h="2015">
                <a:moveTo>
                  <a:pt x="1412" y="1674"/>
                </a:moveTo>
                <a:cubicBezTo>
                  <a:pt x="1287" y="1534"/>
                  <a:pt x="1265" y="1326"/>
                  <a:pt x="1372" y="1163"/>
                </a:cubicBezTo>
                <a:cubicBezTo>
                  <a:pt x="1391" y="1135"/>
                  <a:pt x="1413" y="1106"/>
                  <a:pt x="1439" y="1075"/>
                </a:cubicBezTo>
                <a:cubicBezTo>
                  <a:pt x="1499" y="1000"/>
                  <a:pt x="1530" y="907"/>
                  <a:pt x="1536" y="808"/>
                </a:cubicBezTo>
                <a:cubicBezTo>
                  <a:pt x="1551" y="579"/>
                  <a:pt x="1439" y="291"/>
                  <a:pt x="1247" y="156"/>
                </a:cubicBezTo>
                <a:cubicBezTo>
                  <a:pt x="1032" y="18"/>
                  <a:pt x="744" y="0"/>
                  <a:pt x="493" y="100"/>
                </a:cubicBezTo>
                <a:cubicBezTo>
                  <a:pt x="460" y="116"/>
                  <a:pt x="429" y="135"/>
                  <a:pt x="398" y="157"/>
                </a:cubicBezTo>
                <a:cubicBezTo>
                  <a:pt x="258" y="258"/>
                  <a:pt x="224" y="369"/>
                  <a:pt x="163" y="524"/>
                </a:cubicBezTo>
                <a:cubicBezTo>
                  <a:pt x="151" y="554"/>
                  <a:pt x="133" y="585"/>
                  <a:pt x="126" y="617"/>
                </a:cubicBezTo>
                <a:cubicBezTo>
                  <a:pt x="119" y="652"/>
                  <a:pt x="127" y="664"/>
                  <a:pt x="134" y="682"/>
                </a:cubicBezTo>
                <a:cubicBezTo>
                  <a:pt x="145" y="707"/>
                  <a:pt x="144" y="723"/>
                  <a:pt x="133" y="749"/>
                </a:cubicBezTo>
                <a:cubicBezTo>
                  <a:pt x="97" y="826"/>
                  <a:pt x="65" y="904"/>
                  <a:pt x="20" y="977"/>
                </a:cubicBezTo>
                <a:cubicBezTo>
                  <a:pt x="12" y="989"/>
                  <a:pt x="2" y="1005"/>
                  <a:pt x="1" y="1022"/>
                </a:cubicBezTo>
                <a:cubicBezTo>
                  <a:pt x="0" y="1046"/>
                  <a:pt x="11" y="1070"/>
                  <a:pt x="35" y="1079"/>
                </a:cubicBezTo>
                <a:cubicBezTo>
                  <a:pt x="52" y="1085"/>
                  <a:pt x="71" y="1083"/>
                  <a:pt x="89" y="1092"/>
                </a:cubicBezTo>
                <a:cubicBezTo>
                  <a:pt x="130" y="1112"/>
                  <a:pt x="124" y="1148"/>
                  <a:pt x="103" y="1178"/>
                </a:cubicBezTo>
                <a:cubicBezTo>
                  <a:pt x="96" y="1189"/>
                  <a:pt x="89" y="1199"/>
                  <a:pt x="88" y="1208"/>
                </a:cubicBezTo>
                <a:cubicBezTo>
                  <a:pt x="85" y="1225"/>
                  <a:pt x="90" y="1240"/>
                  <a:pt x="113" y="1250"/>
                </a:cubicBezTo>
                <a:cubicBezTo>
                  <a:pt x="120" y="1254"/>
                  <a:pt x="130" y="1257"/>
                  <a:pt x="141" y="1260"/>
                </a:cubicBezTo>
                <a:cubicBezTo>
                  <a:pt x="131" y="1266"/>
                  <a:pt x="123" y="1272"/>
                  <a:pt x="118" y="1278"/>
                </a:cubicBezTo>
                <a:cubicBezTo>
                  <a:pt x="94" y="1302"/>
                  <a:pt x="114" y="1325"/>
                  <a:pt x="136" y="1339"/>
                </a:cubicBezTo>
                <a:cubicBezTo>
                  <a:pt x="150" y="1348"/>
                  <a:pt x="159" y="1356"/>
                  <a:pt x="151" y="1373"/>
                </a:cubicBezTo>
                <a:cubicBezTo>
                  <a:pt x="142" y="1393"/>
                  <a:pt x="139" y="1413"/>
                  <a:pt x="139" y="1432"/>
                </a:cubicBezTo>
                <a:cubicBezTo>
                  <a:pt x="140" y="1481"/>
                  <a:pt x="166" y="1527"/>
                  <a:pt x="215" y="1540"/>
                </a:cubicBezTo>
                <a:cubicBezTo>
                  <a:pt x="277" y="1556"/>
                  <a:pt x="371" y="1542"/>
                  <a:pt x="436" y="1546"/>
                </a:cubicBezTo>
                <a:cubicBezTo>
                  <a:pt x="483" y="1550"/>
                  <a:pt x="520" y="1567"/>
                  <a:pt x="541" y="1617"/>
                </a:cubicBezTo>
                <a:cubicBezTo>
                  <a:pt x="550" y="1639"/>
                  <a:pt x="555" y="1661"/>
                  <a:pt x="560" y="1684"/>
                </a:cubicBezTo>
                <a:cubicBezTo>
                  <a:pt x="577" y="1767"/>
                  <a:pt x="616" y="1806"/>
                  <a:pt x="644" y="1879"/>
                </a:cubicBezTo>
                <a:cubicBezTo>
                  <a:pt x="660" y="1920"/>
                  <a:pt x="660" y="1966"/>
                  <a:pt x="607" y="2015"/>
                </a:cubicBezTo>
                <a:cubicBezTo>
                  <a:pt x="1646" y="2015"/>
                  <a:pt x="1646" y="2015"/>
                  <a:pt x="1646" y="2015"/>
                </a:cubicBezTo>
                <a:cubicBezTo>
                  <a:pt x="1600" y="1886"/>
                  <a:pt x="1527" y="1803"/>
                  <a:pt x="1412" y="167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Freeform 9"/>
          <p:cNvSpPr/>
          <p:nvPr/>
        </p:nvSpPr>
        <p:spPr bwMode="auto">
          <a:xfrm>
            <a:off x="8500238" y="3029016"/>
            <a:ext cx="205415" cy="681376"/>
          </a:xfrm>
          <a:custGeom>
            <a:avLst/>
            <a:gdLst>
              <a:gd name="T0" fmla="*/ 164 w 164"/>
              <a:gd name="T1" fmla="*/ 0 h 544"/>
              <a:gd name="T2" fmla="*/ 164 w 164"/>
              <a:gd name="T3" fmla="*/ 544 h 544"/>
              <a:gd name="T4" fmla="*/ 72 w 164"/>
              <a:gd name="T5" fmla="*/ 544 h 544"/>
              <a:gd name="T6" fmla="*/ 72 w 164"/>
              <a:gd name="T7" fmla="*/ 75 h 544"/>
              <a:gd name="T8" fmla="*/ 41 w 164"/>
              <a:gd name="T9" fmla="*/ 134 h 544"/>
              <a:gd name="T10" fmla="*/ 0 w 164"/>
              <a:gd name="T11" fmla="*/ 110 h 544"/>
              <a:gd name="T12" fmla="*/ 63 w 164"/>
              <a:gd name="T13" fmla="*/ 0 h 544"/>
              <a:gd name="T14" fmla="*/ 164 w 164"/>
              <a:gd name="T15" fmla="*/ 0 h 544"/>
              <a:gd name="T16" fmla="*/ 164 w 164"/>
              <a:gd name="T17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" h="544">
                <a:moveTo>
                  <a:pt x="164" y="0"/>
                </a:moveTo>
                <a:lnTo>
                  <a:pt x="164" y="544"/>
                </a:lnTo>
                <a:lnTo>
                  <a:pt x="72" y="544"/>
                </a:lnTo>
                <a:lnTo>
                  <a:pt x="72" y="75"/>
                </a:lnTo>
                <a:lnTo>
                  <a:pt x="41" y="134"/>
                </a:lnTo>
                <a:lnTo>
                  <a:pt x="0" y="110"/>
                </a:lnTo>
                <a:lnTo>
                  <a:pt x="63" y="0"/>
                </a:lnTo>
                <a:lnTo>
                  <a:pt x="164" y="0"/>
                </a:lnTo>
                <a:lnTo>
                  <a:pt x="164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" name="Freeform 10"/>
          <p:cNvSpPr/>
          <p:nvPr/>
        </p:nvSpPr>
        <p:spPr bwMode="auto">
          <a:xfrm>
            <a:off x="9110221" y="3029016"/>
            <a:ext cx="301860" cy="681376"/>
          </a:xfrm>
          <a:custGeom>
            <a:avLst/>
            <a:gdLst>
              <a:gd name="T0" fmla="*/ 105 w 110"/>
              <a:gd name="T1" fmla="*/ 98 h 249"/>
              <a:gd name="T2" fmla="*/ 110 w 110"/>
              <a:gd name="T3" fmla="*/ 79 h 249"/>
              <a:gd name="T4" fmla="*/ 110 w 110"/>
              <a:gd name="T5" fmla="*/ 38 h 249"/>
              <a:gd name="T6" fmla="*/ 99 w 110"/>
              <a:gd name="T7" fmla="*/ 11 h 249"/>
              <a:gd name="T8" fmla="*/ 72 w 110"/>
              <a:gd name="T9" fmla="*/ 0 h 249"/>
              <a:gd name="T10" fmla="*/ 38 w 110"/>
              <a:gd name="T11" fmla="*/ 0 h 249"/>
              <a:gd name="T12" fmla="*/ 11 w 110"/>
              <a:gd name="T13" fmla="*/ 11 h 249"/>
              <a:gd name="T14" fmla="*/ 0 w 110"/>
              <a:gd name="T15" fmla="*/ 38 h 249"/>
              <a:gd name="T16" fmla="*/ 0 w 110"/>
              <a:gd name="T17" fmla="*/ 70 h 249"/>
              <a:gd name="T18" fmla="*/ 41 w 110"/>
              <a:gd name="T19" fmla="*/ 70 h 249"/>
              <a:gd name="T20" fmla="*/ 41 w 110"/>
              <a:gd name="T21" fmla="*/ 35 h 249"/>
              <a:gd name="T22" fmla="*/ 69 w 110"/>
              <a:gd name="T23" fmla="*/ 35 h 249"/>
              <a:gd name="T24" fmla="*/ 69 w 110"/>
              <a:gd name="T25" fmla="*/ 91 h 249"/>
              <a:gd name="T26" fmla="*/ 0 w 110"/>
              <a:gd name="T27" fmla="*/ 215 h 249"/>
              <a:gd name="T28" fmla="*/ 0 w 110"/>
              <a:gd name="T29" fmla="*/ 249 h 249"/>
              <a:gd name="T30" fmla="*/ 110 w 110"/>
              <a:gd name="T31" fmla="*/ 249 h 249"/>
              <a:gd name="T32" fmla="*/ 110 w 110"/>
              <a:gd name="T33" fmla="*/ 215 h 249"/>
              <a:gd name="T34" fmla="*/ 40 w 110"/>
              <a:gd name="T35" fmla="*/ 215 h 249"/>
              <a:gd name="T36" fmla="*/ 105 w 110"/>
              <a:gd name="T37" fmla="*/ 9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0" h="249">
                <a:moveTo>
                  <a:pt x="105" y="98"/>
                </a:moveTo>
                <a:cubicBezTo>
                  <a:pt x="109" y="92"/>
                  <a:pt x="110" y="86"/>
                  <a:pt x="110" y="79"/>
                </a:cubicBezTo>
                <a:cubicBezTo>
                  <a:pt x="110" y="38"/>
                  <a:pt x="110" y="38"/>
                  <a:pt x="110" y="38"/>
                </a:cubicBezTo>
                <a:cubicBezTo>
                  <a:pt x="110" y="28"/>
                  <a:pt x="107" y="19"/>
                  <a:pt x="99" y="11"/>
                </a:cubicBezTo>
                <a:cubicBezTo>
                  <a:pt x="92" y="4"/>
                  <a:pt x="83" y="0"/>
                  <a:pt x="7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28" y="0"/>
                  <a:pt x="19" y="4"/>
                  <a:pt x="11" y="11"/>
                </a:cubicBezTo>
                <a:cubicBezTo>
                  <a:pt x="4" y="19"/>
                  <a:pt x="0" y="28"/>
                  <a:pt x="0" y="38"/>
                </a:cubicBezTo>
                <a:cubicBezTo>
                  <a:pt x="0" y="70"/>
                  <a:pt x="0" y="70"/>
                  <a:pt x="0" y="70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35"/>
                  <a:pt x="41" y="35"/>
                  <a:pt x="41" y="35"/>
                </a:cubicBezTo>
                <a:cubicBezTo>
                  <a:pt x="69" y="35"/>
                  <a:pt x="69" y="35"/>
                  <a:pt x="69" y="35"/>
                </a:cubicBezTo>
                <a:cubicBezTo>
                  <a:pt x="69" y="91"/>
                  <a:pt x="69" y="91"/>
                  <a:pt x="69" y="91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249"/>
                  <a:pt x="0" y="249"/>
                  <a:pt x="0" y="249"/>
                </a:cubicBezTo>
                <a:cubicBezTo>
                  <a:pt x="110" y="249"/>
                  <a:pt x="110" y="249"/>
                  <a:pt x="110" y="249"/>
                </a:cubicBezTo>
                <a:cubicBezTo>
                  <a:pt x="110" y="215"/>
                  <a:pt x="110" y="215"/>
                  <a:pt x="110" y="215"/>
                </a:cubicBezTo>
                <a:cubicBezTo>
                  <a:pt x="40" y="215"/>
                  <a:pt x="40" y="215"/>
                  <a:pt x="40" y="215"/>
                </a:cubicBezTo>
                <a:cubicBezTo>
                  <a:pt x="105" y="98"/>
                  <a:pt x="105" y="98"/>
                  <a:pt x="105" y="9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>
            <a:off x="8493976" y="4022272"/>
            <a:ext cx="304365" cy="685134"/>
          </a:xfrm>
          <a:custGeom>
            <a:avLst/>
            <a:gdLst>
              <a:gd name="T0" fmla="*/ 73 w 111"/>
              <a:gd name="T1" fmla="*/ 0 h 250"/>
              <a:gd name="T2" fmla="*/ 100 w 111"/>
              <a:gd name="T3" fmla="*/ 11 h 250"/>
              <a:gd name="T4" fmla="*/ 111 w 111"/>
              <a:gd name="T5" fmla="*/ 38 h 250"/>
              <a:gd name="T6" fmla="*/ 111 w 111"/>
              <a:gd name="T7" fmla="*/ 91 h 250"/>
              <a:gd name="T8" fmla="*/ 105 w 111"/>
              <a:gd name="T9" fmla="*/ 111 h 250"/>
              <a:gd name="T10" fmla="*/ 90 w 111"/>
              <a:gd name="T11" fmla="*/ 125 h 250"/>
              <a:gd name="T12" fmla="*/ 105 w 111"/>
              <a:gd name="T13" fmla="*/ 139 h 250"/>
              <a:gd name="T14" fmla="*/ 111 w 111"/>
              <a:gd name="T15" fmla="*/ 159 h 250"/>
              <a:gd name="T16" fmla="*/ 111 w 111"/>
              <a:gd name="T17" fmla="*/ 211 h 250"/>
              <a:gd name="T18" fmla="*/ 100 w 111"/>
              <a:gd name="T19" fmla="*/ 238 h 250"/>
              <a:gd name="T20" fmla="*/ 73 w 111"/>
              <a:gd name="T21" fmla="*/ 250 h 250"/>
              <a:gd name="T22" fmla="*/ 38 w 111"/>
              <a:gd name="T23" fmla="*/ 250 h 250"/>
              <a:gd name="T24" fmla="*/ 12 w 111"/>
              <a:gd name="T25" fmla="*/ 238 h 250"/>
              <a:gd name="T26" fmla="*/ 0 w 111"/>
              <a:gd name="T27" fmla="*/ 211 h 250"/>
              <a:gd name="T28" fmla="*/ 0 w 111"/>
              <a:gd name="T29" fmla="*/ 180 h 250"/>
              <a:gd name="T30" fmla="*/ 41 w 111"/>
              <a:gd name="T31" fmla="*/ 180 h 250"/>
              <a:gd name="T32" fmla="*/ 41 w 111"/>
              <a:gd name="T33" fmla="*/ 215 h 250"/>
              <a:gd name="T34" fmla="*/ 70 w 111"/>
              <a:gd name="T35" fmla="*/ 215 h 250"/>
              <a:gd name="T36" fmla="*/ 70 w 111"/>
              <a:gd name="T37" fmla="*/ 142 h 250"/>
              <a:gd name="T38" fmla="*/ 41 w 111"/>
              <a:gd name="T39" fmla="*/ 142 h 250"/>
              <a:gd name="T40" fmla="*/ 41 w 111"/>
              <a:gd name="T41" fmla="*/ 107 h 250"/>
              <a:gd name="T42" fmla="*/ 70 w 111"/>
              <a:gd name="T43" fmla="*/ 107 h 250"/>
              <a:gd name="T44" fmla="*/ 70 w 111"/>
              <a:gd name="T45" fmla="*/ 35 h 250"/>
              <a:gd name="T46" fmla="*/ 41 w 111"/>
              <a:gd name="T47" fmla="*/ 35 h 250"/>
              <a:gd name="T48" fmla="*/ 41 w 111"/>
              <a:gd name="T49" fmla="*/ 70 h 250"/>
              <a:gd name="T50" fmla="*/ 0 w 111"/>
              <a:gd name="T51" fmla="*/ 70 h 250"/>
              <a:gd name="T52" fmla="*/ 0 w 111"/>
              <a:gd name="T53" fmla="*/ 38 h 250"/>
              <a:gd name="T54" fmla="*/ 12 w 111"/>
              <a:gd name="T55" fmla="*/ 11 h 250"/>
              <a:gd name="T56" fmla="*/ 38 w 111"/>
              <a:gd name="T57" fmla="*/ 0 h 250"/>
              <a:gd name="T58" fmla="*/ 73 w 111"/>
              <a:gd name="T59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1" h="250">
                <a:moveTo>
                  <a:pt x="73" y="0"/>
                </a:moveTo>
                <a:cubicBezTo>
                  <a:pt x="83" y="0"/>
                  <a:pt x="92" y="4"/>
                  <a:pt x="100" y="11"/>
                </a:cubicBezTo>
                <a:cubicBezTo>
                  <a:pt x="107" y="19"/>
                  <a:pt x="111" y="28"/>
                  <a:pt x="111" y="38"/>
                </a:cubicBezTo>
                <a:cubicBezTo>
                  <a:pt x="111" y="91"/>
                  <a:pt x="111" y="91"/>
                  <a:pt x="111" y="91"/>
                </a:cubicBezTo>
                <a:cubicBezTo>
                  <a:pt x="111" y="98"/>
                  <a:pt x="109" y="105"/>
                  <a:pt x="105" y="111"/>
                </a:cubicBezTo>
                <a:cubicBezTo>
                  <a:pt x="101" y="117"/>
                  <a:pt x="96" y="122"/>
                  <a:pt x="90" y="125"/>
                </a:cubicBezTo>
                <a:cubicBezTo>
                  <a:pt x="96" y="128"/>
                  <a:pt x="101" y="133"/>
                  <a:pt x="105" y="139"/>
                </a:cubicBezTo>
                <a:cubicBezTo>
                  <a:pt x="109" y="145"/>
                  <a:pt x="111" y="152"/>
                  <a:pt x="111" y="159"/>
                </a:cubicBezTo>
                <a:cubicBezTo>
                  <a:pt x="111" y="211"/>
                  <a:pt x="111" y="211"/>
                  <a:pt x="111" y="211"/>
                </a:cubicBezTo>
                <a:cubicBezTo>
                  <a:pt x="111" y="222"/>
                  <a:pt x="107" y="231"/>
                  <a:pt x="100" y="238"/>
                </a:cubicBezTo>
                <a:cubicBezTo>
                  <a:pt x="92" y="246"/>
                  <a:pt x="83" y="250"/>
                  <a:pt x="73" y="250"/>
                </a:cubicBezTo>
                <a:cubicBezTo>
                  <a:pt x="38" y="250"/>
                  <a:pt x="38" y="250"/>
                  <a:pt x="38" y="250"/>
                </a:cubicBezTo>
                <a:cubicBezTo>
                  <a:pt x="28" y="250"/>
                  <a:pt x="19" y="246"/>
                  <a:pt x="12" y="238"/>
                </a:cubicBezTo>
                <a:cubicBezTo>
                  <a:pt x="4" y="231"/>
                  <a:pt x="0" y="222"/>
                  <a:pt x="0" y="211"/>
                </a:cubicBezTo>
                <a:cubicBezTo>
                  <a:pt x="0" y="180"/>
                  <a:pt x="0" y="180"/>
                  <a:pt x="0" y="180"/>
                </a:cubicBezTo>
                <a:cubicBezTo>
                  <a:pt x="41" y="180"/>
                  <a:pt x="41" y="180"/>
                  <a:pt x="41" y="180"/>
                </a:cubicBezTo>
                <a:cubicBezTo>
                  <a:pt x="41" y="215"/>
                  <a:pt x="41" y="215"/>
                  <a:pt x="41" y="215"/>
                </a:cubicBezTo>
                <a:cubicBezTo>
                  <a:pt x="70" y="215"/>
                  <a:pt x="70" y="215"/>
                  <a:pt x="70" y="215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41" y="142"/>
                  <a:pt x="41" y="142"/>
                  <a:pt x="41" y="142"/>
                </a:cubicBezTo>
                <a:cubicBezTo>
                  <a:pt x="41" y="107"/>
                  <a:pt x="41" y="107"/>
                  <a:pt x="41" y="107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70" y="35"/>
                  <a:pt x="70" y="35"/>
                  <a:pt x="70" y="35"/>
                </a:cubicBezTo>
                <a:cubicBezTo>
                  <a:pt x="41" y="35"/>
                  <a:pt x="41" y="35"/>
                  <a:pt x="41" y="35"/>
                </a:cubicBezTo>
                <a:cubicBezTo>
                  <a:pt x="41" y="70"/>
                  <a:pt x="41" y="70"/>
                  <a:pt x="41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28"/>
                  <a:pt x="4" y="19"/>
                  <a:pt x="12" y="11"/>
                </a:cubicBezTo>
                <a:cubicBezTo>
                  <a:pt x="19" y="4"/>
                  <a:pt x="28" y="0"/>
                  <a:pt x="38" y="0"/>
                </a:cubicBezTo>
                <a:cubicBezTo>
                  <a:pt x="73" y="0"/>
                  <a:pt x="73" y="0"/>
                  <a:pt x="73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" name="Freeform 12"/>
          <p:cNvSpPr>
            <a:spLocks noEditPoints="1"/>
          </p:cNvSpPr>
          <p:nvPr/>
        </p:nvSpPr>
        <p:spPr bwMode="auto">
          <a:xfrm>
            <a:off x="9110221" y="4022272"/>
            <a:ext cx="348203" cy="682629"/>
          </a:xfrm>
          <a:custGeom>
            <a:avLst/>
            <a:gdLst>
              <a:gd name="T0" fmla="*/ 241 w 278"/>
              <a:gd name="T1" fmla="*/ 0 h 545"/>
              <a:gd name="T2" fmla="*/ 241 w 278"/>
              <a:gd name="T3" fmla="*/ 317 h 545"/>
              <a:gd name="T4" fmla="*/ 278 w 278"/>
              <a:gd name="T5" fmla="*/ 317 h 545"/>
              <a:gd name="T6" fmla="*/ 278 w 278"/>
              <a:gd name="T7" fmla="*/ 394 h 545"/>
              <a:gd name="T8" fmla="*/ 241 w 278"/>
              <a:gd name="T9" fmla="*/ 394 h 545"/>
              <a:gd name="T10" fmla="*/ 241 w 278"/>
              <a:gd name="T11" fmla="*/ 545 h 545"/>
              <a:gd name="T12" fmla="*/ 151 w 278"/>
              <a:gd name="T13" fmla="*/ 545 h 545"/>
              <a:gd name="T14" fmla="*/ 151 w 278"/>
              <a:gd name="T15" fmla="*/ 394 h 545"/>
              <a:gd name="T16" fmla="*/ 0 w 278"/>
              <a:gd name="T17" fmla="*/ 394 h 545"/>
              <a:gd name="T18" fmla="*/ 0 w 278"/>
              <a:gd name="T19" fmla="*/ 317 h 545"/>
              <a:gd name="T20" fmla="*/ 97 w 278"/>
              <a:gd name="T21" fmla="*/ 0 h 545"/>
              <a:gd name="T22" fmla="*/ 241 w 278"/>
              <a:gd name="T23" fmla="*/ 0 h 545"/>
              <a:gd name="T24" fmla="*/ 241 w 278"/>
              <a:gd name="T25" fmla="*/ 0 h 545"/>
              <a:gd name="T26" fmla="*/ 151 w 278"/>
              <a:gd name="T27" fmla="*/ 317 h 545"/>
              <a:gd name="T28" fmla="*/ 151 w 278"/>
              <a:gd name="T29" fmla="*/ 68 h 545"/>
              <a:gd name="T30" fmla="*/ 79 w 278"/>
              <a:gd name="T31" fmla="*/ 317 h 545"/>
              <a:gd name="T32" fmla="*/ 151 w 278"/>
              <a:gd name="T33" fmla="*/ 317 h 545"/>
              <a:gd name="T34" fmla="*/ 151 w 278"/>
              <a:gd name="T35" fmla="*/ 317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78" h="545">
                <a:moveTo>
                  <a:pt x="241" y="0"/>
                </a:moveTo>
                <a:lnTo>
                  <a:pt x="241" y="317"/>
                </a:lnTo>
                <a:lnTo>
                  <a:pt x="278" y="317"/>
                </a:lnTo>
                <a:lnTo>
                  <a:pt x="278" y="394"/>
                </a:lnTo>
                <a:lnTo>
                  <a:pt x="241" y="394"/>
                </a:lnTo>
                <a:lnTo>
                  <a:pt x="241" y="545"/>
                </a:lnTo>
                <a:lnTo>
                  <a:pt x="151" y="545"/>
                </a:lnTo>
                <a:lnTo>
                  <a:pt x="151" y="394"/>
                </a:lnTo>
                <a:lnTo>
                  <a:pt x="0" y="394"/>
                </a:lnTo>
                <a:lnTo>
                  <a:pt x="0" y="317"/>
                </a:lnTo>
                <a:lnTo>
                  <a:pt x="97" y="0"/>
                </a:lnTo>
                <a:lnTo>
                  <a:pt x="241" y="0"/>
                </a:lnTo>
                <a:lnTo>
                  <a:pt x="241" y="0"/>
                </a:lnTo>
                <a:close/>
                <a:moveTo>
                  <a:pt x="151" y="317"/>
                </a:moveTo>
                <a:lnTo>
                  <a:pt x="151" y="68"/>
                </a:lnTo>
                <a:lnTo>
                  <a:pt x="79" y="317"/>
                </a:lnTo>
                <a:lnTo>
                  <a:pt x="151" y="317"/>
                </a:lnTo>
                <a:lnTo>
                  <a:pt x="151" y="31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" name="Freeform 14"/>
          <p:cNvSpPr>
            <a:spLocks noEditPoints="1"/>
          </p:cNvSpPr>
          <p:nvPr/>
        </p:nvSpPr>
        <p:spPr bwMode="auto">
          <a:xfrm>
            <a:off x="8104816" y="3213341"/>
            <a:ext cx="358224" cy="413335"/>
          </a:xfrm>
          <a:custGeom>
            <a:avLst/>
            <a:gdLst>
              <a:gd name="T0" fmla="*/ 83 w 131"/>
              <a:gd name="T1" fmla="*/ 130 h 151"/>
              <a:gd name="T2" fmla="*/ 86 w 131"/>
              <a:gd name="T3" fmla="*/ 136 h 151"/>
              <a:gd name="T4" fmla="*/ 48 w 131"/>
              <a:gd name="T5" fmla="*/ 138 h 151"/>
              <a:gd name="T6" fmla="*/ 45 w 131"/>
              <a:gd name="T7" fmla="*/ 132 h 151"/>
              <a:gd name="T8" fmla="*/ 48 w 131"/>
              <a:gd name="T9" fmla="*/ 130 h 151"/>
              <a:gd name="T10" fmla="*/ 78 w 131"/>
              <a:gd name="T11" fmla="*/ 147 h 151"/>
              <a:gd name="T12" fmla="*/ 57 w 131"/>
              <a:gd name="T13" fmla="*/ 151 h 151"/>
              <a:gd name="T14" fmla="*/ 52 w 131"/>
              <a:gd name="T15" fmla="*/ 143 h 151"/>
              <a:gd name="T16" fmla="*/ 65 w 131"/>
              <a:gd name="T17" fmla="*/ 34 h 151"/>
              <a:gd name="T18" fmla="*/ 82 w 131"/>
              <a:gd name="T19" fmla="*/ 125 h 151"/>
              <a:gd name="T20" fmla="*/ 31 w 131"/>
              <a:gd name="T21" fmla="*/ 68 h 151"/>
              <a:gd name="T22" fmla="*/ 65 w 131"/>
              <a:gd name="T23" fmla="*/ 34 h 151"/>
              <a:gd name="T24" fmla="*/ 72 w 131"/>
              <a:gd name="T25" fmla="*/ 41 h 151"/>
              <a:gd name="T26" fmla="*/ 79 w 131"/>
              <a:gd name="T27" fmla="*/ 45 h 151"/>
              <a:gd name="T28" fmla="*/ 71 w 131"/>
              <a:gd name="T29" fmla="*/ 43 h 151"/>
              <a:gd name="T30" fmla="*/ 50 w 131"/>
              <a:gd name="T31" fmla="*/ 53 h 151"/>
              <a:gd name="T32" fmla="*/ 42 w 131"/>
              <a:gd name="T33" fmla="*/ 68 h 151"/>
              <a:gd name="T34" fmla="*/ 40 w 131"/>
              <a:gd name="T35" fmla="*/ 81 h 151"/>
              <a:gd name="T36" fmla="*/ 38 w 131"/>
              <a:gd name="T37" fmla="*/ 74 h 151"/>
              <a:gd name="T38" fmla="*/ 38 w 131"/>
              <a:gd name="T39" fmla="*/ 60 h 151"/>
              <a:gd name="T40" fmla="*/ 47 w 131"/>
              <a:gd name="T41" fmla="*/ 47 h 151"/>
              <a:gd name="T42" fmla="*/ 65 w 131"/>
              <a:gd name="T43" fmla="*/ 40 h 151"/>
              <a:gd name="T44" fmla="*/ 70 w 131"/>
              <a:gd name="T45" fmla="*/ 40 h 151"/>
              <a:gd name="T46" fmla="*/ 70 w 131"/>
              <a:gd name="T47" fmla="*/ 0 h 151"/>
              <a:gd name="T48" fmla="*/ 66 w 131"/>
              <a:gd name="T49" fmla="*/ 23 h 151"/>
              <a:gd name="T50" fmla="*/ 62 w 131"/>
              <a:gd name="T51" fmla="*/ 0 h 151"/>
              <a:gd name="T52" fmla="*/ 115 w 131"/>
              <a:gd name="T53" fmla="*/ 22 h 151"/>
              <a:gd name="T54" fmla="*/ 93 w 131"/>
              <a:gd name="T55" fmla="*/ 32 h 151"/>
              <a:gd name="T56" fmla="*/ 34 w 131"/>
              <a:gd name="T57" fmla="*/ 102 h 151"/>
              <a:gd name="T58" fmla="*/ 17 w 131"/>
              <a:gd name="T59" fmla="*/ 108 h 151"/>
              <a:gd name="T60" fmla="*/ 34 w 131"/>
              <a:gd name="T61" fmla="*/ 102 h 151"/>
              <a:gd name="T62" fmla="*/ 22 w 131"/>
              <a:gd name="T63" fmla="*/ 16 h 151"/>
              <a:gd name="T64" fmla="*/ 32 w 131"/>
              <a:gd name="T65" fmla="*/ 37 h 151"/>
              <a:gd name="T66" fmla="*/ 22 w 131"/>
              <a:gd name="T67" fmla="*/ 16 h 151"/>
              <a:gd name="T68" fmla="*/ 109 w 131"/>
              <a:gd name="T69" fmla="*/ 114 h 151"/>
              <a:gd name="T70" fmla="*/ 102 w 131"/>
              <a:gd name="T71" fmla="*/ 96 h 151"/>
              <a:gd name="T72" fmla="*/ 97 w 131"/>
              <a:gd name="T73" fmla="*/ 102 h 151"/>
              <a:gd name="T74" fmla="*/ 131 w 131"/>
              <a:gd name="T75" fmla="*/ 69 h 151"/>
              <a:gd name="T76" fmla="*/ 112 w 131"/>
              <a:gd name="T77" fmla="*/ 68 h 151"/>
              <a:gd name="T78" fmla="*/ 131 w 131"/>
              <a:gd name="T79" fmla="*/ 61 h 151"/>
              <a:gd name="T80" fmla="*/ 0 w 131"/>
              <a:gd name="T81" fmla="*/ 69 h 151"/>
              <a:gd name="T82" fmla="*/ 20 w 131"/>
              <a:gd name="T83" fmla="*/ 61 h 151"/>
              <a:gd name="T84" fmla="*/ 20 w 131"/>
              <a:gd name="T85" fmla="*/ 69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1" h="151">
                <a:moveTo>
                  <a:pt x="48" y="130"/>
                </a:moveTo>
                <a:cubicBezTo>
                  <a:pt x="83" y="130"/>
                  <a:pt x="83" y="130"/>
                  <a:pt x="83" y="130"/>
                </a:cubicBezTo>
                <a:cubicBezTo>
                  <a:pt x="84" y="130"/>
                  <a:pt x="86" y="131"/>
                  <a:pt x="86" y="132"/>
                </a:cubicBezTo>
                <a:cubicBezTo>
                  <a:pt x="86" y="136"/>
                  <a:pt x="86" y="136"/>
                  <a:pt x="86" y="136"/>
                </a:cubicBezTo>
                <a:cubicBezTo>
                  <a:pt x="86" y="137"/>
                  <a:pt x="84" y="138"/>
                  <a:pt x="83" y="138"/>
                </a:cubicBezTo>
                <a:cubicBezTo>
                  <a:pt x="48" y="138"/>
                  <a:pt x="48" y="138"/>
                  <a:pt x="48" y="138"/>
                </a:cubicBezTo>
                <a:cubicBezTo>
                  <a:pt x="46" y="138"/>
                  <a:pt x="45" y="137"/>
                  <a:pt x="45" y="136"/>
                </a:cubicBezTo>
                <a:cubicBezTo>
                  <a:pt x="45" y="132"/>
                  <a:pt x="45" y="132"/>
                  <a:pt x="45" y="132"/>
                </a:cubicBezTo>
                <a:cubicBezTo>
                  <a:pt x="45" y="131"/>
                  <a:pt x="46" y="130"/>
                  <a:pt x="48" y="130"/>
                </a:cubicBezTo>
                <a:cubicBezTo>
                  <a:pt x="48" y="130"/>
                  <a:pt x="48" y="130"/>
                  <a:pt x="48" y="130"/>
                </a:cubicBezTo>
                <a:close/>
                <a:moveTo>
                  <a:pt x="78" y="143"/>
                </a:moveTo>
                <a:cubicBezTo>
                  <a:pt x="78" y="147"/>
                  <a:pt x="78" y="147"/>
                  <a:pt x="78" y="147"/>
                </a:cubicBezTo>
                <a:cubicBezTo>
                  <a:pt x="78" y="149"/>
                  <a:pt x="76" y="151"/>
                  <a:pt x="74" y="151"/>
                </a:cubicBezTo>
                <a:cubicBezTo>
                  <a:pt x="57" y="151"/>
                  <a:pt x="57" y="151"/>
                  <a:pt x="57" y="151"/>
                </a:cubicBezTo>
                <a:cubicBezTo>
                  <a:pt x="54" y="151"/>
                  <a:pt x="52" y="149"/>
                  <a:pt x="52" y="147"/>
                </a:cubicBezTo>
                <a:cubicBezTo>
                  <a:pt x="52" y="143"/>
                  <a:pt x="52" y="143"/>
                  <a:pt x="52" y="143"/>
                </a:cubicBezTo>
                <a:cubicBezTo>
                  <a:pt x="78" y="143"/>
                  <a:pt x="78" y="143"/>
                  <a:pt x="78" y="143"/>
                </a:cubicBezTo>
                <a:close/>
                <a:moveTo>
                  <a:pt x="65" y="34"/>
                </a:moveTo>
                <a:cubicBezTo>
                  <a:pt x="84" y="34"/>
                  <a:pt x="99" y="49"/>
                  <a:pt x="99" y="68"/>
                </a:cubicBezTo>
                <a:cubicBezTo>
                  <a:pt x="99" y="89"/>
                  <a:pt x="82" y="94"/>
                  <a:pt x="82" y="125"/>
                </a:cubicBezTo>
                <a:cubicBezTo>
                  <a:pt x="49" y="125"/>
                  <a:pt x="49" y="125"/>
                  <a:pt x="49" y="125"/>
                </a:cubicBezTo>
                <a:cubicBezTo>
                  <a:pt x="49" y="94"/>
                  <a:pt x="31" y="89"/>
                  <a:pt x="31" y="68"/>
                </a:cubicBezTo>
                <a:cubicBezTo>
                  <a:pt x="31" y="49"/>
                  <a:pt x="47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lose/>
                <a:moveTo>
                  <a:pt x="70" y="40"/>
                </a:moveTo>
                <a:cubicBezTo>
                  <a:pt x="72" y="41"/>
                  <a:pt x="72" y="41"/>
                  <a:pt x="72" y="41"/>
                </a:cubicBezTo>
                <a:cubicBezTo>
                  <a:pt x="76" y="42"/>
                  <a:pt x="80" y="44"/>
                  <a:pt x="83" y="46"/>
                </a:cubicBezTo>
                <a:cubicBezTo>
                  <a:pt x="82" y="46"/>
                  <a:pt x="80" y="45"/>
                  <a:pt x="79" y="45"/>
                </a:cubicBezTo>
                <a:cubicBezTo>
                  <a:pt x="76" y="44"/>
                  <a:pt x="76" y="44"/>
                  <a:pt x="76" y="44"/>
                </a:cubicBezTo>
                <a:cubicBezTo>
                  <a:pt x="74" y="44"/>
                  <a:pt x="73" y="44"/>
                  <a:pt x="71" y="43"/>
                </a:cubicBezTo>
                <a:cubicBezTo>
                  <a:pt x="69" y="44"/>
                  <a:pt x="66" y="44"/>
                  <a:pt x="64" y="45"/>
                </a:cubicBezTo>
                <a:cubicBezTo>
                  <a:pt x="59" y="46"/>
                  <a:pt x="54" y="49"/>
                  <a:pt x="50" y="53"/>
                </a:cubicBezTo>
                <a:cubicBezTo>
                  <a:pt x="49" y="55"/>
                  <a:pt x="49" y="55"/>
                  <a:pt x="49" y="55"/>
                </a:cubicBezTo>
                <a:cubicBezTo>
                  <a:pt x="45" y="59"/>
                  <a:pt x="43" y="63"/>
                  <a:pt x="42" y="68"/>
                </a:cubicBezTo>
                <a:cubicBezTo>
                  <a:pt x="41" y="72"/>
                  <a:pt x="41" y="72"/>
                  <a:pt x="41" y="72"/>
                </a:cubicBezTo>
                <a:cubicBezTo>
                  <a:pt x="40" y="75"/>
                  <a:pt x="40" y="78"/>
                  <a:pt x="40" y="81"/>
                </a:cubicBezTo>
                <a:cubicBezTo>
                  <a:pt x="40" y="80"/>
                  <a:pt x="39" y="78"/>
                  <a:pt x="38" y="77"/>
                </a:cubicBezTo>
                <a:cubicBezTo>
                  <a:pt x="38" y="74"/>
                  <a:pt x="38" y="74"/>
                  <a:pt x="38" y="74"/>
                </a:cubicBezTo>
                <a:cubicBezTo>
                  <a:pt x="37" y="70"/>
                  <a:pt x="37" y="66"/>
                  <a:pt x="38" y="62"/>
                </a:cubicBezTo>
                <a:cubicBezTo>
                  <a:pt x="38" y="60"/>
                  <a:pt x="38" y="60"/>
                  <a:pt x="38" y="60"/>
                </a:cubicBezTo>
                <a:cubicBezTo>
                  <a:pt x="40" y="56"/>
                  <a:pt x="42" y="53"/>
                  <a:pt x="45" y="49"/>
                </a:cubicBezTo>
                <a:cubicBezTo>
                  <a:pt x="47" y="47"/>
                  <a:pt x="47" y="47"/>
                  <a:pt x="47" y="47"/>
                </a:cubicBezTo>
                <a:cubicBezTo>
                  <a:pt x="50" y="44"/>
                  <a:pt x="54" y="42"/>
                  <a:pt x="58" y="41"/>
                </a:cubicBezTo>
                <a:cubicBezTo>
                  <a:pt x="61" y="40"/>
                  <a:pt x="63" y="40"/>
                  <a:pt x="65" y="40"/>
                </a:cubicBezTo>
                <a:cubicBezTo>
                  <a:pt x="67" y="40"/>
                  <a:pt x="68" y="40"/>
                  <a:pt x="70" y="40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62" y="0"/>
                </a:moveTo>
                <a:cubicBezTo>
                  <a:pt x="70" y="0"/>
                  <a:pt x="70" y="0"/>
                  <a:pt x="70" y="0"/>
                </a:cubicBezTo>
                <a:cubicBezTo>
                  <a:pt x="70" y="23"/>
                  <a:pt x="70" y="23"/>
                  <a:pt x="70" y="23"/>
                </a:cubicBezTo>
                <a:cubicBezTo>
                  <a:pt x="68" y="23"/>
                  <a:pt x="67" y="23"/>
                  <a:pt x="66" y="23"/>
                </a:cubicBezTo>
                <a:cubicBezTo>
                  <a:pt x="64" y="23"/>
                  <a:pt x="63" y="23"/>
                  <a:pt x="62" y="23"/>
                </a:cubicBezTo>
                <a:cubicBezTo>
                  <a:pt x="62" y="0"/>
                  <a:pt x="62" y="0"/>
                  <a:pt x="62" y="0"/>
                </a:cubicBezTo>
                <a:close/>
                <a:moveTo>
                  <a:pt x="109" y="16"/>
                </a:moveTo>
                <a:cubicBezTo>
                  <a:pt x="115" y="22"/>
                  <a:pt x="115" y="22"/>
                  <a:pt x="115" y="22"/>
                </a:cubicBezTo>
                <a:cubicBezTo>
                  <a:pt x="99" y="37"/>
                  <a:pt x="99" y="37"/>
                  <a:pt x="99" y="37"/>
                </a:cubicBezTo>
                <a:cubicBezTo>
                  <a:pt x="97" y="35"/>
                  <a:pt x="95" y="33"/>
                  <a:pt x="93" y="32"/>
                </a:cubicBezTo>
                <a:cubicBezTo>
                  <a:pt x="109" y="16"/>
                  <a:pt x="109" y="16"/>
                  <a:pt x="109" y="16"/>
                </a:cubicBezTo>
                <a:close/>
                <a:moveTo>
                  <a:pt x="34" y="102"/>
                </a:moveTo>
                <a:cubicBezTo>
                  <a:pt x="22" y="114"/>
                  <a:pt x="22" y="114"/>
                  <a:pt x="22" y="114"/>
                </a:cubicBezTo>
                <a:cubicBezTo>
                  <a:pt x="17" y="108"/>
                  <a:pt x="17" y="108"/>
                  <a:pt x="17" y="108"/>
                </a:cubicBezTo>
                <a:cubicBezTo>
                  <a:pt x="29" y="96"/>
                  <a:pt x="29" y="96"/>
                  <a:pt x="29" y="96"/>
                </a:cubicBezTo>
                <a:cubicBezTo>
                  <a:pt x="31" y="98"/>
                  <a:pt x="32" y="100"/>
                  <a:pt x="34" y="102"/>
                </a:cubicBezTo>
                <a:cubicBezTo>
                  <a:pt x="34" y="102"/>
                  <a:pt x="34" y="102"/>
                  <a:pt x="34" y="102"/>
                </a:cubicBezTo>
                <a:close/>
                <a:moveTo>
                  <a:pt x="22" y="16"/>
                </a:moveTo>
                <a:cubicBezTo>
                  <a:pt x="17" y="22"/>
                  <a:pt x="17" y="22"/>
                  <a:pt x="17" y="22"/>
                </a:cubicBezTo>
                <a:cubicBezTo>
                  <a:pt x="32" y="37"/>
                  <a:pt x="32" y="37"/>
                  <a:pt x="32" y="37"/>
                </a:cubicBezTo>
                <a:cubicBezTo>
                  <a:pt x="34" y="35"/>
                  <a:pt x="36" y="33"/>
                  <a:pt x="38" y="32"/>
                </a:cubicBezTo>
                <a:cubicBezTo>
                  <a:pt x="22" y="16"/>
                  <a:pt x="22" y="16"/>
                  <a:pt x="22" y="16"/>
                </a:cubicBezTo>
                <a:close/>
                <a:moveTo>
                  <a:pt x="97" y="102"/>
                </a:moveTo>
                <a:cubicBezTo>
                  <a:pt x="109" y="114"/>
                  <a:pt x="109" y="114"/>
                  <a:pt x="109" y="114"/>
                </a:cubicBezTo>
                <a:cubicBezTo>
                  <a:pt x="115" y="108"/>
                  <a:pt x="115" y="108"/>
                  <a:pt x="115" y="108"/>
                </a:cubicBezTo>
                <a:cubicBezTo>
                  <a:pt x="102" y="96"/>
                  <a:pt x="102" y="96"/>
                  <a:pt x="102" y="96"/>
                </a:cubicBezTo>
                <a:cubicBezTo>
                  <a:pt x="101" y="98"/>
                  <a:pt x="99" y="100"/>
                  <a:pt x="97" y="102"/>
                </a:cubicBezTo>
                <a:cubicBezTo>
                  <a:pt x="97" y="102"/>
                  <a:pt x="97" y="102"/>
                  <a:pt x="97" y="102"/>
                </a:cubicBezTo>
                <a:close/>
                <a:moveTo>
                  <a:pt x="131" y="61"/>
                </a:moveTo>
                <a:cubicBezTo>
                  <a:pt x="131" y="69"/>
                  <a:pt x="131" y="69"/>
                  <a:pt x="131" y="69"/>
                </a:cubicBezTo>
                <a:cubicBezTo>
                  <a:pt x="112" y="69"/>
                  <a:pt x="112" y="69"/>
                  <a:pt x="112" y="69"/>
                </a:cubicBezTo>
                <a:cubicBezTo>
                  <a:pt x="112" y="69"/>
                  <a:pt x="112" y="68"/>
                  <a:pt x="112" y="68"/>
                </a:cubicBezTo>
                <a:cubicBezTo>
                  <a:pt x="112" y="66"/>
                  <a:pt x="111" y="63"/>
                  <a:pt x="111" y="61"/>
                </a:cubicBezTo>
                <a:cubicBezTo>
                  <a:pt x="131" y="61"/>
                  <a:pt x="131" y="61"/>
                  <a:pt x="131" y="61"/>
                </a:cubicBezTo>
                <a:close/>
                <a:moveTo>
                  <a:pt x="20" y="69"/>
                </a:moveTo>
                <a:cubicBezTo>
                  <a:pt x="0" y="69"/>
                  <a:pt x="0" y="69"/>
                  <a:pt x="0" y="69"/>
                </a:cubicBezTo>
                <a:cubicBezTo>
                  <a:pt x="0" y="61"/>
                  <a:pt x="0" y="61"/>
                  <a:pt x="0" y="61"/>
                </a:cubicBezTo>
                <a:cubicBezTo>
                  <a:pt x="20" y="61"/>
                  <a:pt x="20" y="61"/>
                  <a:pt x="20" y="61"/>
                </a:cubicBezTo>
                <a:cubicBezTo>
                  <a:pt x="20" y="63"/>
                  <a:pt x="20" y="66"/>
                  <a:pt x="20" y="68"/>
                </a:cubicBezTo>
                <a:cubicBezTo>
                  <a:pt x="20" y="68"/>
                  <a:pt x="20" y="69"/>
                  <a:pt x="20" y="69"/>
                </a:cubicBezTo>
                <a:cubicBezTo>
                  <a:pt x="20" y="69"/>
                  <a:pt x="20" y="69"/>
                  <a:pt x="20" y="69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" name="Freeform 15"/>
          <p:cNvSpPr>
            <a:spLocks noEditPoints="1"/>
          </p:cNvSpPr>
          <p:nvPr/>
        </p:nvSpPr>
        <p:spPr bwMode="auto">
          <a:xfrm>
            <a:off x="9483318" y="3251214"/>
            <a:ext cx="341941" cy="268041"/>
          </a:xfrm>
          <a:custGeom>
            <a:avLst/>
            <a:gdLst>
              <a:gd name="T0" fmla="*/ 125 w 125"/>
              <a:gd name="T1" fmla="*/ 54 h 98"/>
              <a:gd name="T2" fmla="*/ 125 w 125"/>
              <a:gd name="T3" fmla="*/ 91 h 98"/>
              <a:gd name="T4" fmla="*/ 118 w 125"/>
              <a:gd name="T5" fmla="*/ 98 h 98"/>
              <a:gd name="T6" fmla="*/ 6 w 125"/>
              <a:gd name="T7" fmla="*/ 98 h 98"/>
              <a:gd name="T8" fmla="*/ 0 w 125"/>
              <a:gd name="T9" fmla="*/ 91 h 98"/>
              <a:gd name="T10" fmla="*/ 0 w 125"/>
              <a:gd name="T11" fmla="*/ 54 h 98"/>
              <a:gd name="T12" fmla="*/ 55 w 125"/>
              <a:gd name="T13" fmla="*/ 54 h 98"/>
              <a:gd name="T14" fmla="*/ 55 w 125"/>
              <a:gd name="T15" fmla="*/ 62 h 98"/>
              <a:gd name="T16" fmla="*/ 59 w 125"/>
              <a:gd name="T17" fmla="*/ 66 h 98"/>
              <a:gd name="T18" fmla="*/ 66 w 125"/>
              <a:gd name="T19" fmla="*/ 66 h 98"/>
              <a:gd name="T20" fmla="*/ 69 w 125"/>
              <a:gd name="T21" fmla="*/ 62 h 98"/>
              <a:gd name="T22" fmla="*/ 69 w 125"/>
              <a:gd name="T23" fmla="*/ 54 h 98"/>
              <a:gd name="T24" fmla="*/ 125 w 125"/>
              <a:gd name="T25" fmla="*/ 54 h 98"/>
              <a:gd name="T26" fmla="*/ 50 w 125"/>
              <a:gd name="T27" fmla="*/ 19 h 98"/>
              <a:gd name="T28" fmla="*/ 75 w 125"/>
              <a:gd name="T29" fmla="*/ 19 h 98"/>
              <a:gd name="T30" fmla="*/ 75 w 125"/>
              <a:gd name="T31" fmla="*/ 11 h 98"/>
              <a:gd name="T32" fmla="*/ 72 w 125"/>
              <a:gd name="T33" fmla="*/ 8 h 98"/>
              <a:gd name="T34" fmla="*/ 53 w 125"/>
              <a:gd name="T35" fmla="*/ 8 h 98"/>
              <a:gd name="T36" fmla="*/ 50 w 125"/>
              <a:gd name="T37" fmla="*/ 11 h 98"/>
              <a:gd name="T38" fmla="*/ 50 w 125"/>
              <a:gd name="T39" fmla="*/ 19 h 98"/>
              <a:gd name="T40" fmla="*/ 6 w 125"/>
              <a:gd name="T41" fmla="*/ 19 h 98"/>
              <a:gd name="T42" fmla="*/ 43 w 125"/>
              <a:gd name="T43" fmla="*/ 19 h 98"/>
              <a:gd name="T44" fmla="*/ 43 w 125"/>
              <a:gd name="T45" fmla="*/ 11 h 98"/>
              <a:gd name="T46" fmla="*/ 53 w 125"/>
              <a:gd name="T47" fmla="*/ 0 h 98"/>
              <a:gd name="T48" fmla="*/ 72 w 125"/>
              <a:gd name="T49" fmla="*/ 0 h 98"/>
              <a:gd name="T50" fmla="*/ 82 w 125"/>
              <a:gd name="T51" fmla="*/ 11 h 98"/>
              <a:gd name="T52" fmla="*/ 82 w 125"/>
              <a:gd name="T53" fmla="*/ 19 h 98"/>
              <a:gd name="T54" fmla="*/ 118 w 125"/>
              <a:gd name="T55" fmla="*/ 19 h 98"/>
              <a:gd name="T56" fmla="*/ 125 w 125"/>
              <a:gd name="T57" fmla="*/ 26 h 98"/>
              <a:gd name="T58" fmla="*/ 125 w 125"/>
              <a:gd name="T59" fmla="*/ 47 h 98"/>
              <a:gd name="T60" fmla="*/ 0 w 125"/>
              <a:gd name="T61" fmla="*/ 47 h 98"/>
              <a:gd name="T62" fmla="*/ 0 w 125"/>
              <a:gd name="T63" fmla="*/ 26 h 98"/>
              <a:gd name="T64" fmla="*/ 6 w 125"/>
              <a:gd name="T65" fmla="*/ 19 h 98"/>
              <a:gd name="T66" fmla="*/ 6 w 125"/>
              <a:gd name="T67" fmla="*/ 19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5" h="98">
                <a:moveTo>
                  <a:pt x="125" y="54"/>
                </a:moveTo>
                <a:cubicBezTo>
                  <a:pt x="125" y="91"/>
                  <a:pt x="125" y="91"/>
                  <a:pt x="125" y="91"/>
                </a:cubicBezTo>
                <a:cubicBezTo>
                  <a:pt x="125" y="95"/>
                  <a:pt x="122" y="98"/>
                  <a:pt x="118" y="98"/>
                </a:cubicBezTo>
                <a:cubicBezTo>
                  <a:pt x="6" y="98"/>
                  <a:pt x="6" y="98"/>
                  <a:pt x="6" y="98"/>
                </a:cubicBezTo>
                <a:cubicBezTo>
                  <a:pt x="3" y="98"/>
                  <a:pt x="0" y="95"/>
                  <a:pt x="0" y="91"/>
                </a:cubicBezTo>
                <a:cubicBezTo>
                  <a:pt x="0" y="54"/>
                  <a:pt x="0" y="54"/>
                  <a:pt x="0" y="54"/>
                </a:cubicBezTo>
                <a:cubicBezTo>
                  <a:pt x="55" y="54"/>
                  <a:pt x="55" y="54"/>
                  <a:pt x="55" y="54"/>
                </a:cubicBezTo>
                <a:cubicBezTo>
                  <a:pt x="55" y="62"/>
                  <a:pt x="55" y="62"/>
                  <a:pt x="55" y="62"/>
                </a:cubicBezTo>
                <a:cubicBezTo>
                  <a:pt x="55" y="64"/>
                  <a:pt x="57" y="66"/>
                  <a:pt x="59" y="66"/>
                </a:cubicBezTo>
                <a:cubicBezTo>
                  <a:pt x="66" y="66"/>
                  <a:pt x="66" y="66"/>
                  <a:pt x="66" y="66"/>
                </a:cubicBezTo>
                <a:cubicBezTo>
                  <a:pt x="68" y="66"/>
                  <a:pt x="69" y="64"/>
                  <a:pt x="69" y="62"/>
                </a:cubicBezTo>
                <a:cubicBezTo>
                  <a:pt x="69" y="54"/>
                  <a:pt x="69" y="54"/>
                  <a:pt x="69" y="54"/>
                </a:cubicBezTo>
                <a:cubicBezTo>
                  <a:pt x="125" y="54"/>
                  <a:pt x="125" y="54"/>
                  <a:pt x="125" y="54"/>
                </a:cubicBezTo>
                <a:close/>
                <a:moveTo>
                  <a:pt x="50" y="19"/>
                </a:moveTo>
                <a:cubicBezTo>
                  <a:pt x="75" y="19"/>
                  <a:pt x="75" y="19"/>
                  <a:pt x="75" y="19"/>
                </a:cubicBezTo>
                <a:cubicBezTo>
                  <a:pt x="75" y="11"/>
                  <a:pt x="75" y="11"/>
                  <a:pt x="75" y="11"/>
                </a:cubicBezTo>
                <a:cubicBezTo>
                  <a:pt x="75" y="9"/>
                  <a:pt x="73" y="8"/>
                  <a:pt x="72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1" y="8"/>
                  <a:pt x="50" y="9"/>
                  <a:pt x="50" y="11"/>
                </a:cubicBezTo>
                <a:cubicBezTo>
                  <a:pt x="50" y="19"/>
                  <a:pt x="50" y="19"/>
                  <a:pt x="50" y="19"/>
                </a:cubicBezTo>
                <a:close/>
                <a:moveTo>
                  <a:pt x="6" y="19"/>
                </a:moveTo>
                <a:cubicBezTo>
                  <a:pt x="43" y="19"/>
                  <a:pt x="43" y="19"/>
                  <a:pt x="43" y="19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5"/>
                  <a:pt x="47" y="0"/>
                  <a:pt x="53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7" y="0"/>
                  <a:pt x="82" y="5"/>
                  <a:pt x="82" y="11"/>
                </a:cubicBezTo>
                <a:cubicBezTo>
                  <a:pt x="82" y="19"/>
                  <a:pt x="82" y="19"/>
                  <a:pt x="82" y="19"/>
                </a:cubicBezTo>
                <a:cubicBezTo>
                  <a:pt x="118" y="19"/>
                  <a:pt x="118" y="19"/>
                  <a:pt x="118" y="19"/>
                </a:cubicBezTo>
                <a:cubicBezTo>
                  <a:pt x="122" y="19"/>
                  <a:pt x="125" y="22"/>
                  <a:pt x="125" y="26"/>
                </a:cubicBezTo>
                <a:cubicBezTo>
                  <a:pt x="125" y="47"/>
                  <a:pt x="125" y="47"/>
                  <a:pt x="125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2"/>
                  <a:pt x="3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" name="Freeform 16"/>
          <p:cNvSpPr>
            <a:spLocks noEditPoints="1"/>
          </p:cNvSpPr>
          <p:nvPr/>
        </p:nvSpPr>
        <p:spPr bwMode="auto">
          <a:xfrm>
            <a:off x="8057515" y="4132291"/>
            <a:ext cx="392042" cy="394547"/>
          </a:xfrm>
          <a:custGeom>
            <a:avLst/>
            <a:gdLst>
              <a:gd name="T0" fmla="*/ 84 w 143"/>
              <a:gd name="T1" fmla="*/ 45 h 144"/>
              <a:gd name="T2" fmla="*/ 70 w 143"/>
              <a:gd name="T3" fmla="*/ 47 h 144"/>
              <a:gd name="T4" fmla="*/ 75 w 143"/>
              <a:gd name="T5" fmla="*/ 64 h 144"/>
              <a:gd name="T6" fmla="*/ 105 w 143"/>
              <a:gd name="T7" fmla="*/ 18 h 144"/>
              <a:gd name="T8" fmla="*/ 125 w 143"/>
              <a:gd name="T9" fmla="*/ 19 h 144"/>
              <a:gd name="T10" fmla="*/ 125 w 143"/>
              <a:gd name="T11" fmla="*/ 39 h 144"/>
              <a:gd name="T12" fmla="*/ 80 w 143"/>
              <a:gd name="T13" fmla="*/ 68 h 144"/>
              <a:gd name="T14" fmla="*/ 96 w 143"/>
              <a:gd name="T15" fmla="*/ 74 h 144"/>
              <a:gd name="T16" fmla="*/ 99 w 143"/>
              <a:gd name="T17" fmla="*/ 59 h 144"/>
              <a:gd name="T18" fmla="*/ 117 w 143"/>
              <a:gd name="T19" fmla="*/ 74 h 144"/>
              <a:gd name="T20" fmla="*/ 114 w 143"/>
              <a:gd name="T21" fmla="*/ 44 h 144"/>
              <a:gd name="T22" fmla="*/ 124 w 143"/>
              <a:gd name="T23" fmla="*/ 74 h 144"/>
              <a:gd name="T24" fmla="*/ 133 w 143"/>
              <a:gd name="T25" fmla="*/ 81 h 144"/>
              <a:gd name="T26" fmla="*/ 70 w 143"/>
              <a:gd name="T27" fmla="*/ 135 h 144"/>
              <a:gd name="T28" fmla="*/ 63 w 143"/>
              <a:gd name="T29" fmla="*/ 144 h 144"/>
              <a:gd name="T30" fmla="*/ 9 w 143"/>
              <a:gd name="T31" fmla="*/ 81 h 144"/>
              <a:gd name="T32" fmla="*/ 0 w 143"/>
              <a:gd name="T33" fmla="*/ 74 h 144"/>
              <a:gd name="T34" fmla="*/ 63 w 143"/>
              <a:gd name="T35" fmla="*/ 20 h 144"/>
              <a:gd name="T36" fmla="*/ 70 w 143"/>
              <a:gd name="T37" fmla="*/ 10 h 144"/>
              <a:gd name="T38" fmla="*/ 99 w 143"/>
              <a:gd name="T39" fmla="*/ 30 h 144"/>
              <a:gd name="T40" fmla="*/ 94 w 143"/>
              <a:gd name="T41" fmla="*/ 35 h 144"/>
              <a:gd name="T42" fmla="*/ 70 w 143"/>
              <a:gd name="T43" fmla="*/ 40 h 144"/>
              <a:gd name="T44" fmla="*/ 70 w 143"/>
              <a:gd name="T45" fmla="*/ 93 h 144"/>
              <a:gd name="T46" fmla="*/ 96 w 143"/>
              <a:gd name="T47" fmla="*/ 81 h 144"/>
              <a:gd name="T48" fmla="*/ 63 w 143"/>
              <a:gd name="T49" fmla="*/ 93 h 144"/>
              <a:gd name="T50" fmla="*/ 37 w 143"/>
              <a:gd name="T51" fmla="*/ 81 h 144"/>
              <a:gd name="T52" fmla="*/ 63 w 143"/>
              <a:gd name="T53" fmla="*/ 93 h 144"/>
              <a:gd name="T54" fmla="*/ 63 w 143"/>
              <a:gd name="T55" fmla="*/ 61 h 144"/>
              <a:gd name="T56" fmla="*/ 37 w 143"/>
              <a:gd name="T57" fmla="*/ 74 h 144"/>
              <a:gd name="T58" fmla="*/ 63 w 143"/>
              <a:gd name="T59" fmla="*/ 27 h 144"/>
              <a:gd name="T60" fmla="*/ 30 w 143"/>
              <a:gd name="T61" fmla="*/ 74 h 144"/>
              <a:gd name="T62" fmla="*/ 63 w 143"/>
              <a:gd name="T63" fmla="*/ 27 h 144"/>
              <a:gd name="T64" fmla="*/ 63 w 143"/>
              <a:gd name="T65" fmla="*/ 114 h 144"/>
              <a:gd name="T66" fmla="*/ 16 w 143"/>
              <a:gd name="T67" fmla="*/ 81 h 144"/>
              <a:gd name="T68" fmla="*/ 70 w 143"/>
              <a:gd name="T69" fmla="*/ 114 h 144"/>
              <a:gd name="T70" fmla="*/ 117 w 143"/>
              <a:gd name="T71" fmla="*/ 81 h 144"/>
              <a:gd name="T72" fmla="*/ 70 w 143"/>
              <a:gd name="T73" fmla="*/ 11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3" h="144">
                <a:moveTo>
                  <a:pt x="70" y="40"/>
                </a:moveTo>
                <a:cubicBezTo>
                  <a:pt x="75" y="41"/>
                  <a:pt x="80" y="42"/>
                  <a:pt x="84" y="45"/>
                </a:cubicBezTo>
                <a:cubicBezTo>
                  <a:pt x="79" y="50"/>
                  <a:pt x="79" y="50"/>
                  <a:pt x="79" y="50"/>
                </a:cubicBezTo>
                <a:cubicBezTo>
                  <a:pt x="76" y="49"/>
                  <a:pt x="73" y="48"/>
                  <a:pt x="70" y="47"/>
                </a:cubicBezTo>
                <a:cubicBezTo>
                  <a:pt x="70" y="61"/>
                  <a:pt x="70" y="61"/>
                  <a:pt x="70" y="61"/>
                </a:cubicBezTo>
                <a:cubicBezTo>
                  <a:pt x="72" y="62"/>
                  <a:pt x="74" y="63"/>
                  <a:pt x="75" y="64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5" y="18"/>
                  <a:pt x="105" y="18"/>
                  <a:pt x="105" y="18"/>
                </a:cubicBezTo>
                <a:cubicBezTo>
                  <a:pt x="123" y="0"/>
                  <a:pt x="123" y="0"/>
                  <a:pt x="123" y="0"/>
                </a:cubicBezTo>
                <a:cubicBezTo>
                  <a:pt x="125" y="19"/>
                  <a:pt x="125" y="19"/>
                  <a:pt x="125" y="19"/>
                </a:cubicBezTo>
                <a:cubicBezTo>
                  <a:pt x="143" y="21"/>
                  <a:pt x="143" y="21"/>
                  <a:pt x="143" y="21"/>
                </a:cubicBezTo>
                <a:cubicBezTo>
                  <a:pt x="125" y="39"/>
                  <a:pt x="125" y="39"/>
                  <a:pt x="125" y="39"/>
                </a:cubicBezTo>
                <a:cubicBezTo>
                  <a:pt x="111" y="37"/>
                  <a:pt x="111" y="37"/>
                  <a:pt x="111" y="37"/>
                </a:cubicBezTo>
                <a:cubicBezTo>
                  <a:pt x="80" y="68"/>
                  <a:pt x="80" y="68"/>
                  <a:pt x="80" y="68"/>
                </a:cubicBezTo>
                <a:cubicBezTo>
                  <a:pt x="81" y="70"/>
                  <a:pt x="82" y="72"/>
                  <a:pt x="82" y="74"/>
                </a:cubicBezTo>
                <a:cubicBezTo>
                  <a:pt x="96" y="74"/>
                  <a:pt x="96" y="74"/>
                  <a:pt x="96" y="74"/>
                </a:cubicBezTo>
                <a:cubicBezTo>
                  <a:pt x="96" y="70"/>
                  <a:pt x="95" y="67"/>
                  <a:pt x="94" y="65"/>
                </a:cubicBezTo>
                <a:cubicBezTo>
                  <a:pt x="99" y="59"/>
                  <a:pt x="99" y="59"/>
                  <a:pt x="99" y="59"/>
                </a:cubicBezTo>
                <a:cubicBezTo>
                  <a:pt x="101" y="64"/>
                  <a:pt x="103" y="69"/>
                  <a:pt x="103" y="74"/>
                </a:cubicBezTo>
                <a:cubicBezTo>
                  <a:pt x="117" y="74"/>
                  <a:pt x="117" y="74"/>
                  <a:pt x="117" y="74"/>
                </a:cubicBezTo>
                <a:cubicBezTo>
                  <a:pt x="116" y="65"/>
                  <a:pt x="114" y="56"/>
                  <a:pt x="109" y="49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4" y="45"/>
                  <a:pt x="114" y="45"/>
                  <a:pt x="114" y="45"/>
                </a:cubicBezTo>
                <a:cubicBezTo>
                  <a:pt x="120" y="53"/>
                  <a:pt x="123" y="63"/>
                  <a:pt x="124" y="74"/>
                </a:cubicBezTo>
                <a:cubicBezTo>
                  <a:pt x="133" y="74"/>
                  <a:pt x="133" y="74"/>
                  <a:pt x="133" y="74"/>
                </a:cubicBezTo>
                <a:cubicBezTo>
                  <a:pt x="133" y="81"/>
                  <a:pt x="133" y="81"/>
                  <a:pt x="133" y="81"/>
                </a:cubicBezTo>
                <a:cubicBezTo>
                  <a:pt x="124" y="81"/>
                  <a:pt x="124" y="81"/>
                  <a:pt x="124" y="81"/>
                </a:cubicBezTo>
                <a:cubicBezTo>
                  <a:pt x="122" y="110"/>
                  <a:pt x="99" y="133"/>
                  <a:pt x="70" y="135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63" y="144"/>
                  <a:pt x="63" y="144"/>
                  <a:pt x="63" y="144"/>
                </a:cubicBezTo>
                <a:cubicBezTo>
                  <a:pt x="63" y="135"/>
                  <a:pt x="63" y="135"/>
                  <a:pt x="63" y="135"/>
                </a:cubicBezTo>
                <a:cubicBezTo>
                  <a:pt x="34" y="133"/>
                  <a:pt x="11" y="110"/>
                  <a:pt x="9" y="81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74"/>
                  <a:pt x="0" y="74"/>
                  <a:pt x="0" y="74"/>
                </a:cubicBezTo>
                <a:cubicBezTo>
                  <a:pt x="9" y="74"/>
                  <a:pt x="9" y="74"/>
                  <a:pt x="9" y="74"/>
                </a:cubicBezTo>
                <a:cubicBezTo>
                  <a:pt x="11" y="45"/>
                  <a:pt x="34" y="21"/>
                  <a:pt x="63" y="20"/>
                </a:cubicBezTo>
                <a:cubicBezTo>
                  <a:pt x="63" y="10"/>
                  <a:pt x="63" y="10"/>
                  <a:pt x="63" y="10"/>
                </a:cubicBezTo>
                <a:cubicBezTo>
                  <a:pt x="70" y="10"/>
                  <a:pt x="70" y="10"/>
                  <a:pt x="70" y="10"/>
                </a:cubicBezTo>
                <a:cubicBezTo>
                  <a:pt x="70" y="20"/>
                  <a:pt x="70" y="20"/>
                  <a:pt x="70" y="20"/>
                </a:cubicBezTo>
                <a:cubicBezTo>
                  <a:pt x="81" y="20"/>
                  <a:pt x="91" y="24"/>
                  <a:pt x="99" y="30"/>
                </a:cubicBezTo>
                <a:cubicBezTo>
                  <a:pt x="99" y="30"/>
                  <a:pt x="99" y="30"/>
                  <a:pt x="99" y="30"/>
                </a:cubicBezTo>
                <a:cubicBezTo>
                  <a:pt x="94" y="35"/>
                  <a:pt x="94" y="35"/>
                  <a:pt x="94" y="35"/>
                </a:cubicBezTo>
                <a:cubicBezTo>
                  <a:pt x="87" y="30"/>
                  <a:pt x="79" y="27"/>
                  <a:pt x="70" y="27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82" y="81"/>
                </a:moveTo>
                <a:cubicBezTo>
                  <a:pt x="81" y="87"/>
                  <a:pt x="76" y="92"/>
                  <a:pt x="70" y="93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84" y="105"/>
                  <a:pt x="95" y="94"/>
                  <a:pt x="96" y="81"/>
                </a:cubicBezTo>
                <a:cubicBezTo>
                  <a:pt x="82" y="81"/>
                  <a:pt x="82" y="81"/>
                  <a:pt x="82" y="81"/>
                </a:cubicBezTo>
                <a:close/>
                <a:moveTo>
                  <a:pt x="63" y="93"/>
                </a:moveTo>
                <a:cubicBezTo>
                  <a:pt x="57" y="92"/>
                  <a:pt x="52" y="87"/>
                  <a:pt x="51" y="81"/>
                </a:cubicBezTo>
                <a:cubicBezTo>
                  <a:pt x="37" y="81"/>
                  <a:pt x="37" y="81"/>
                  <a:pt x="37" y="81"/>
                </a:cubicBezTo>
                <a:cubicBezTo>
                  <a:pt x="38" y="94"/>
                  <a:pt x="49" y="105"/>
                  <a:pt x="63" y="107"/>
                </a:cubicBezTo>
                <a:cubicBezTo>
                  <a:pt x="63" y="93"/>
                  <a:pt x="63" y="93"/>
                  <a:pt x="63" y="93"/>
                </a:cubicBezTo>
                <a:close/>
                <a:moveTo>
                  <a:pt x="51" y="74"/>
                </a:moveTo>
                <a:cubicBezTo>
                  <a:pt x="52" y="68"/>
                  <a:pt x="57" y="63"/>
                  <a:pt x="63" y="61"/>
                </a:cubicBezTo>
                <a:cubicBezTo>
                  <a:pt x="63" y="47"/>
                  <a:pt x="63" y="47"/>
                  <a:pt x="63" y="47"/>
                </a:cubicBezTo>
                <a:cubicBezTo>
                  <a:pt x="49" y="49"/>
                  <a:pt x="38" y="60"/>
                  <a:pt x="37" y="74"/>
                </a:cubicBezTo>
                <a:cubicBezTo>
                  <a:pt x="51" y="74"/>
                  <a:pt x="51" y="74"/>
                  <a:pt x="51" y="74"/>
                </a:cubicBezTo>
                <a:close/>
                <a:moveTo>
                  <a:pt x="63" y="27"/>
                </a:moveTo>
                <a:cubicBezTo>
                  <a:pt x="38" y="28"/>
                  <a:pt x="18" y="49"/>
                  <a:pt x="16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31" y="56"/>
                  <a:pt x="45" y="42"/>
                  <a:pt x="63" y="40"/>
                </a:cubicBezTo>
                <a:cubicBezTo>
                  <a:pt x="63" y="27"/>
                  <a:pt x="63" y="27"/>
                  <a:pt x="63" y="27"/>
                </a:cubicBezTo>
                <a:close/>
                <a:moveTo>
                  <a:pt x="63" y="128"/>
                </a:moveTo>
                <a:cubicBezTo>
                  <a:pt x="63" y="114"/>
                  <a:pt x="63" y="114"/>
                  <a:pt x="63" y="114"/>
                </a:cubicBezTo>
                <a:cubicBezTo>
                  <a:pt x="45" y="112"/>
                  <a:pt x="31" y="98"/>
                  <a:pt x="30" y="81"/>
                </a:cubicBezTo>
                <a:cubicBezTo>
                  <a:pt x="16" y="81"/>
                  <a:pt x="16" y="81"/>
                  <a:pt x="16" y="81"/>
                </a:cubicBezTo>
                <a:cubicBezTo>
                  <a:pt x="18" y="106"/>
                  <a:pt x="38" y="126"/>
                  <a:pt x="63" y="128"/>
                </a:cubicBezTo>
                <a:close/>
                <a:moveTo>
                  <a:pt x="70" y="114"/>
                </a:moveTo>
                <a:cubicBezTo>
                  <a:pt x="70" y="128"/>
                  <a:pt x="70" y="128"/>
                  <a:pt x="70" y="128"/>
                </a:cubicBezTo>
                <a:cubicBezTo>
                  <a:pt x="95" y="126"/>
                  <a:pt x="115" y="106"/>
                  <a:pt x="117" y="81"/>
                </a:cubicBezTo>
                <a:cubicBezTo>
                  <a:pt x="103" y="81"/>
                  <a:pt x="103" y="81"/>
                  <a:pt x="103" y="81"/>
                </a:cubicBezTo>
                <a:cubicBezTo>
                  <a:pt x="102" y="98"/>
                  <a:pt x="88" y="112"/>
                  <a:pt x="70" y="114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" name="Freeform 17"/>
          <p:cNvSpPr>
            <a:spLocks noEditPoints="1"/>
          </p:cNvSpPr>
          <p:nvPr/>
        </p:nvSpPr>
        <p:spPr bwMode="auto">
          <a:xfrm>
            <a:off x="9614242" y="4161319"/>
            <a:ext cx="251759" cy="418345"/>
          </a:xfrm>
          <a:custGeom>
            <a:avLst/>
            <a:gdLst>
              <a:gd name="T0" fmla="*/ 46 w 92"/>
              <a:gd name="T1" fmla="*/ 70 h 153"/>
              <a:gd name="T2" fmla="*/ 88 w 92"/>
              <a:gd name="T3" fmla="*/ 111 h 153"/>
              <a:gd name="T4" fmla="*/ 46 w 92"/>
              <a:gd name="T5" fmla="*/ 153 h 153"/>
              <a:gd name="T6" fmla="*/ 4 w 92"/>
              <a:gd name="T7" fmla="*/ 111 h 153"/>
              <a:gd name="T8" fmla="*/ 46 w 92"/>
              <a:gd name="T9" fmla="*/ 70 h 153"/>
              <a:gd name="T10" fmla="*/ 46 w 92"/>
              <a:gd name="T11" fmla="*/ 70 h 153"/>
              <a:gd name="T12" fmla="*/ 46 w 92"/>
              <a:gd name="T13" fmla="*/ 79 h 153"/>
              <a:gd name="T14" fmla="*/ 78 w 92"/>
              <a:gd name="T15" fmla="*/ 111 h 153"/>
              <a:gd name="T16" fmla="*/ 46 w 92"/>
              <a:gd name="T17" fmla="*/ 143 h 153"/>
              <a:gd name="T18" fmla="*/ 14 w 92"/>
              <a:gd name="T19" fmla="*/ 111 h 153"/>
              <a:gd name="T20" fmla="*/ 46 w 92"/>
              <a:gd name="T21" fmla="*/ 79 h 153"/>
              <a:gd name="T22" fmla="*/ 46 w 92"/>
              <a:gd name="T23" fmla="*/ 79 h 153"/>
              <a:gd name="T24" fmla="*/ 46 w 92"/>
              <a:gd name="T25" fmla="*/ 81 h 153"/>
              <a:gd name="T26" fmla="*/ 53 w 92"/>
              <a:gd name="T27" fmla="*/ 102 h 153"/>
              <a:gd name="T28" fmla="*/ 75 w 92"/>
              <a:gd name="T29" fmla="*/ 102 h 153"/>
              <a:gd name="T30" fmla="*/ 57 w 92"/>
              <a:gd name="T31" fmla="*/ 115 h 153"/>
              <a:gd name="T32" fmla="*/ 64 w 92"/>
              <a:gd name="T33" fmla="*/ 136 h 153"/>
              <a:gd name="T34" fmla="*/ 46 w 92"/>
              <a:gd name="T35" fmla="*/ 123 h 153"/>
              <a:gd name="T36" fmla="*/ 28 w 92"/>
              <a:gd name="T37" fmla="*/ 136 h 153"/>
              <a:gd name="T38" fmla="*/ 35 w 92"/>
              <a:gd name="T39" fmla="*/ 115 h 153"/>
              <a:gd name="T40" fmla="*/ 17 w 92"/>
              <a:gd name="T41" fmla="*/ 102 h 153"/>
              <a:gd name="T42" fmla="*/ 39 w 92"/>
              <a:gd name="T43" fmla="*/ 102 h 153"/>
              <a:gd name="T44" fmla="*/ 46 w 92"/>
              <a:gd name="T45" fmla="*/ 81 h 153"/>
              <a:gd name="T46" fmla="*/ 0 w 92"/>
              <a:gd name="T47" fmla="*/ 0 h 153"/>
              <a:gd name="T48" fmla="*/ 15 w 92"/>
              <a:gd name="T49" fmla="*/ 0 h 153"/>
              <a:gd name="T50" fmla="*/ 15 w 92"/>
              <a:gd name="T51" fmla="*/ 45 h 153"/>
              <a:gd name="T52" fmla="*/ 0 w 92"/>
              <a:gd name="T53" fmla="*/ 34 h 153"/>
              <a:gd name="T54" fmla="*/ 0 w 92"/>
              <a:gd name="T55" fmla="*/ 0 h 153"/>
              <a:gd name="T56" fmla="*/ 25 w 92"/>
              <a:gd name="T57" fmla="*/ 0 h 153"/>
              <a:gd name="T58" fmla="*/ 67 w 92"/>
              <a:gd name="T59" fmla="*/ 0 h 153"/>
              <a:gd name="T60" fmla="*/ 67 w 92"/>
              <a:gd name="T61" fmla="*/ 53 h 153"/>
              <a:gd name="T62" fmla="*/ 46 w 92"/>
              <a:gd name="T63" fmla="*/ 70 h 153"/>
              <a:gd name="T64" fmla="*/ 25 w 92"/>
              <a:gd name="T65" fmla="*/ 53 h 153"/>
              <a:gd name="T66" fmla="*/ 25 w 92"/>
              <a:gd name="T67" fmla="*/ 0 h 153"/>
              <a:gd name="T68" fmla="*/ 77 w 92"/>
              <a:gd name="T69" fmla="*/ 0 h 153"/>
              <a:gd name="T70" fmla="*/ 92 w 92"/>
              <a:gd name="T71" fmla="*/ 0 h 153"/>
              <a:gd name="T72" fmla="*/ 92 w 92"/>
              <a:gd name="T73" fmla="*/ 34 h 153"/>
              <a:gd name="T74" fmla="*/ 77 w 92"/>
              <a:gd name="T75" fmla="*/ 45 h 153"/>
              <a:gd name="T76" fmla="*/ 77 w 92"/>
              <a:gd name="T77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2" h="153">
                <a:moveTo>
                  <a:pt x="46" y="70"/>
                </a:moveTo>
                <a:cubicBezTo>
                  <a:pt x="69" y="70"/>
                  <a:pt x="88" y="88"/>
                  <a:pt x="88" y="111"/>
                </a:cubicBezTo>
                <a:cubicBezTo>
                  <a:pt x="88" y="134"/>
                  <a:pt x="69" y="153"/>
                  <a:pt x="46" y="153"/>
                </a:cubicBezTo>
                <a:cubicBezTo>
                  <a:pt x="23" y="153"/>
                  <a:pt x="4" y="134"/>
                  <a:pt x="4" y="111"/>
                </a:cubicBezTo>
                <a:cubicBezTo>
                  <a:pt x="4" y="88"/>
                  <a:pt x="23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lose/>
                <a:moveTo>
                  <a:pt x="46" y="79"/>
                </a:moveTo>
                <a:cubicBezTo>
                  <a:pt x="64" y="79"/>
                  <a:pt x="78" y="94"/>
                  <a:pt x="78" y="111"/>
                </a:cubicBezTo>
                <a:cubicBezTo>
                  <a:pt x="78" y="129"/>
                  <a:pt x="64" y="143"/>
                  <a:pt x="46" y="143"/>
                </a:cubicBezTo>
                <a:cubicBezTo>
                  <a:pt x="29" y="143"/>
                  <a:pt x="14" y="129"/>
                  <a:pt x="14" y="111"/>
                </a:cubicBezTo>
                <a:cubicBezTo>
                  <a:pt x="14" y="94"/>
                  <a:pt x="29" y="79"/>
                  <a:pt x="46" y="79"/>
                </a:cubicBezTo>
                <a:cubicBezTo>
                  <a:pt x="46" y="79"/>
                  <a:pt x="46" y="79"/>
                  <a:pt x="46" y="79"/>
                </a:cubicBezTo>
                <a:close/>
                <a:moveTo>
                  <a:pt x="46" y="81"/>
                </a:moveTo>
                <a:cubicBezTo>
                  <a:pt x="53" y="102"/>
                  <a:pt x="53" y="102"/>
                  <a:pt x="53" y="102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57" y="115"/>
                  <a:pt x="57" y="115"/>
                  <a:pt x="57" y="115"/>
                </a:cubicBezTo>
                <a:cubicBezTo>
                  <a:pt x="64" y="136"/>
                  <a:pt x="64" y="136"/>
                  <a:pt x="64" y="136"/>
                </a:cubicBezTo>
                <a:cubicBezTo>
                  <a:pt x="46" y="123"/>
                  <a:pt x="46" y="123"/>
                  <a:pt x="46" y="123"/>
                </a:cubicBezTo>
                <a:cubicBezTo>
                  <a:pt x="28" y="136"/>
                  <a:pt x="28" y="136"/>
                  <a:pt x="28" y="136"/>
                </a:cubicBezTo>
                <a:cubicBezTo>
                  <a:pt x="35" y="115"/>
                  <a:pt x="35" y="115"/>
                  <a:pt x="35" y="115"/>
                </a:cubicBezTo>
                <a:cubicBezTo>
                  <a:pt x="17" y="102"/>
                  <a:pt x="17" y="102"/>
                  <a:pt x="17" y="102"/>
                </a:cubicBezTo>
                <a:cubicBezTo>
                  <a:pt x="39" y="102"/>
                  <a:pt x="39" y="102"/>
                  <a:pt x="39" y="102"/>
                </a:cubicBezTo>
                <a:cubicBezTo>
                  <a:pt x="46" y="81"/>
                  <a:pt x="46" y="81"/>
                  <a:pt x="46" y="81"/>
                </a:cubicBezTo>
                <a:close/>
                <a:moveTo>
                  <a:pt x="0" y="0"/>
                </a:moveTo>
                <a:cubicBezTo>
                  <a:pt x="15" y="0"/>
                  <a:pt x="15" y="0"/>
                  <a:pt x="15" y="0"/>
                </a:cubicBezTo>
                <a:cubicBezTo>
                  <a:pt x="15" y="45"/>
                  <a:pt x="15" y="45"/>
                  <a:pt x="15" y="45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25" y="0"/>
                </a:moveTo>
                <a:cubicBezTo>
                  <a:pt x="67" y="0"/>
                  <a:pt x="67" y="0"/>
                  <a:pt x="67" y="0"/>
                </a:cubicBezTo>
                <a:cubicBezTo>
                  <a:pt x="67" y="53"/>
                  <a:pt x="67" y="53"/>
                  <a:pt x="67" y="53"/>
                </a:cubicBezTo>
                <a:cubicBezTo>
                  <a:pt x="46" y="70"/>
                  <a:pt x="46" y="70"/>
                  <a:pt x="46" y="70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0"/>
                  <a:pt x="25" y="0"/>
                  <a:pt x="25" y="0"/>
                </a:cubicBezTo>
                <a:close/>
                <a:moveTo>
                  <a:pt x="77" y="0"/>
                </a:moveTo>
                <a:cubicBezTo>
                  <a:pt x="92" y="0"/>
                  <a:pt x="92" y="0"/>
                  <a:pt x="92" y="0"/>
                </a:cubicBezTo>
                <a:cubicBezTo>
                  <a:pt x="92" y="34"/>
                  <a:pt x="92" y="34"/>
                  <a:pt x="92" y="34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0"/>
                  <a:pt x="77" y="0"/>
                  <a:pt x="77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829072" y="2962038"/>
            <a:ext cx="3766493" cy="2277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19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 133"/>
          <p:cNvSpPr/>
          <p:nvPr/>
        </p:nvSpPr>
        <p:spPr bwMode="auto">
          <a:xfrm flipH="1">
            <a:off x="2263775" y="4545013"/>
            <a:ext cx="998538" cy="1652587"/>
          </a:xfrm>
          <a:custGeom>
            <a:avLst/>
            <a:gdLst>
              <a:gd name="T0" fmla="*/ 7566 w 397"/>
              <a:gd name="T1" fmla="*/ 1009717 h 659"/>
              <a:gd name="T2" fmla="*/ 0 w 397"/>
              <a:gd name="T3" fmla="*/ 1009717 h 659"/>
              <a:gd name="T4" fmla="*/ 0 w 397"/>
              <a:gd name="T5" fmla="*/ 1009717 h 659"/>
              <a:gd name="T6" fmla="*/ 11348 w 397"/>
              <a:gd name="T7" fmla="*/ 1021020 h 659"/>
              <a:gd name="T8" fmla="*/ 15131 w 397"/>
              <a:gd name="T9" fmla="*/ 1062464 h 659"/>
              <a:gd name="T10" fmla="*/ 18914 w 397"/>
              <a:gd name="T11" fmla="*/ 1069999 h 659"/>
              <a:gd name="T12" fmla="*/ 181575 w 397"/>
              <a:gd name="T13" fmla="*/ 1574858 h 659"/>
              <a:gd name="T14" fmla="*/ 348019 w 397"/>
              <a:gd name="T15" fmla="*/ 1092605 h 659"/>
              <a:gd name="T16" fmla="*/ 650644 w 397"/>
              <a:gd name="T17" fmla="*/ 1661513 h 659"/>
              <a:gd name="T18" fmla="*/ 548508 w 397"/>
              <a:gd name="T19" fmla="*/ 2124928 h 659"/>
              <a:gd name="T20" fmla="*/ 760345 w 397"/>
              <a:gd name="T21" fmla="*/ 2482850 h 659"/>
              <a:gd name="T22" fmla="*/ 650644 w 397"/>
              <a:gd name="T23" fmla="*/ 2275632 h 659"/>
              <a:gd name="T24" fmla="*/ 688472 w 397"/>
              <a:gd name="T25" fmla="*/ 1989294 h 659"/>
              <a:gd name="T26" fmla="*/ 866264 w 397"/>
              <a:gd name="T27" fmla="*/ 1740632 h 659"/>
              <a:gd name="T28" fmla="*/ 1028925 w 397"/>
              <a:gd name="T29" fmla="*/ 1454295 h 659"/>
              <a:gd name="T30" fmla="*/ 1059187 w 397"/>
              <a:gd name="T31" fmla="*/ 1363872 h 659"/>
              <a:gd name="T32" fmla="*/ 1161323 w 397"/>
              <a:gd name="T33" fmla="*/ 1823520 h 659"/>
              <a:gd name="T34" fmla="*/ 1229414 w 397"/>
              <a:gd name="T35" fmla="*/ 1529647 h 659"/>
              <a:gd name="T36" fmla="*/ 1399640 w 397"/>
              <a:gd name="T37" fmla="*/ 745985 h 659"/>
              <a:gd name="T38" fmla="*/ 714951 w 397"/>
              <a:gd name="T39" fmla="*/ 0 h 659"/>
              <a:gd name="T40" fmla="*/ 11348 w 397"/>
              <a:gd name="T41" fmla="*/ 956971 h 659"/>
              <a:gd name="T42" fmla="*/ 7566 w 397"/>
              <a:gd name="T43" fmla="*/ 1009717 h 65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97" h="659">
                <a:moveTo>
                  <a:pt x="2" y="268"/>
                </a:moveTo>
                <a:cubicBezTo>
                  <a:pt x="2" y="267"/>
                  <a:pt x="0" y="264"/>
                  <a:pt x="0" y="268"/>
                </a:cubicBezTo>
                <a:cubicBezTo>
                  <a:pt x="0" y="268"/>
                  <a:pt x="0" y="268"/>
                  <a:pt x="0" y="268"/>
                </a:cubicBezTo>
                <a:cubicBezTo>
                  <a:pt x="0" y="269"/>
                  <a:pt x="2" y="270"/>
                  <a:pt x="3" y="271"/>
                </a:cubicBezTo>
                <a:cubicBezTo>
                  <a:pt x="3" y="275"/>
                  <a:pt x="4" y="278"/>
                  <a:pt x="4" y="282"/>
                </a:cubicBezTo>
                <a:cubicBezTo>
                  <a:pt x="5" y="283"/>
                  <a:pt x="5" y="283"/>
                  <a:pt x="5" y="284"/>
                </a:cubicBezTo>
                <a:cubicBezTo>
                  <a:pt x="10" y="335"/>
                  <a:pt x="25" y="381"/>
                  <a:pt x="48" y="418"/>
                </a:cubicBezTo>
                <a:cubicBezTo>
                  <a:pt x="23" y="377"/>
                  <a:pt x="37" y="299"/>
                  <a:pt x="92" y="290"/>
                </a:cubicBezTo>
                <a:cubicBezTo>
                  <a:pt x="158" y="280"/>
                  <a:pt x="169" y="399"/>
                  <a:pt x="172" y="441"/>
                </a:cubicBezTo>
                <a:cubicBezTo>
                  <a:pt x="174" y="484"/>
                  <a:pt x="145" y="521"/>
                  <a:pt x="145" y="564"/>
                </a:cubicBezTo>
                <a:cubicBezTo>
                  <a:pt x="145" y="613"/>
                  <a:pt x="170" y="653"/>
                  <a:pt x="201" y="659"/>
                </a:cubicBezTo>
                <a:cubicBezTo>
                  <a:pt x="187" y="656"/>
                  <a:pt x="174" y="616"/>
                  <a:pt x="172" y="604"/>
                </a:cubicBezTo>
                <a:cubicBezTo>
                  <a:pt x="168" y="580"/>
                  <a:pt x="175" y="551"/>
                  <a:pt x="182" y="528"/>
                </a:cubicBezTo>
                <a:cubicBezTo>
                  <a:pt x="190" y="501"/>
                  <a:pt x="211" y="483"/>
                  <a:pt x="229" y="462"/>
                </a:cubicBezTo>
                <a:cubicBezTo>
                  <a:pt x="247" y="440"/>
                  <a:pt x="262" y="414"/>
                  <a:pt x="272" y="386"/>
                </a:cubicBezTo>
                <a:cubicBezTo>
                  <a:pt x="275" y="378"/>
                  <a:pt x="278" y="370"/>
                  <a:pt x="280" y="362"/>
                </a:cubicBezTo>
                <a:cubicBezTo>
                  <a:pt x="284" y="420"/>
                  <a:pt x="307" y="484"/>
                  <a:pt x="307" y="484"/>
                </a:cubicBezTo>
                <a:cubicBezTo>
                  <a:pt x="299" y="437"/>
                  <a:pt x="325" y="406"/>
                  <a:pt x="325" y="406"/>
                </a:cubicBezTo>
                <a:cubicBezTo>
                  <a:pt x="397" y="291"/>
                  <a:pt x="370" y="198"/>
                  <a:pt x="370" y="198"/>
                </a:cubicBezTo>
                <a:cubicBezTo>
                  <a:pt x="351" y="85"/>
                  <a:pt x="277" y="0"/>
                  <a:pt x="189" y="0"/>
                </a:cubicBezTo>
                <a:cubicBezTo>
                  <a:pt x="87" y="0"/>
                  <a:pt x="3" y="114"/>
                  <a:pt x="3" y="254"/>
                </a:cubicBezTo>
                <a:cubicBezTo>
                  <a:pt x="3" y="258"/>
                  <a:pt x="2" y="263"/>
                  <a:pt x="2" y="268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67" name="Freeform 134"/>
          <p:cNvSpPr/>
          <p:nvPr/>
        </p:nvSpPr>
        <p:spPr bwMode="auto">
          <a:xfrm flipH="1">
            <a:off x="2352675" y="4530725"/>
            <a:ext cx="812800" cy="1041400"/>
          </a:xfrm>
          <a:custGeom>
            <a:avLst/>
            <a:gdLst>
              <a:gd name="T0" fmla="*/ 581760 w 324"/>
              <a:gd name="T1" fmla="*/ 0 h 415"/>
              <a:gd name="T2" fmla="*/ 1148410 w 324"/>
              <a:gd name="T3" fmla="*/ 648083 h 415"/>
              <a:gd name="T4" fmla="*/ 1152187 w 324"/>
              <a:gd name="T5" fmla="*/ 655619 h 415"/>
              <a:gd name="T6" fmla="*/ 1152187 w 324"/>
              <a:gd name="T7" fmla="*/ 663154 h 415"/>
              <a:gd name="T8" fmla="*/ 1042635 w 324"/>
              <a:gd name="T9" fmla="*/ 1273558 h 415"/>
              <a:gd name="T10" fmla="*/ 963304 w 324"/>
              <a:gd name="T11" fmla="*/ 983428 h 415"/>
              <a:gd name="T12" fmla="*/ 868863 w 324"/>
              <a:gd name="T13" fmla="*/ 1137913 h 415"/>
              <a:gd name="T14" fmla="*/ 642203 w 324"/>
              <a:gd name="T15" fmla="*/ 1552384 h 415"/>
              <a:gd name="T16" fmla="*/ 630870 w 324"/>
              <a:gd name="T17" fmla="*/ 1563688 h 415"/>
              <a:gd name="T18" fmla="*/ 630870 w 324"/>
              <a:gd name="T19" fmla="*/ 1541080 h 415"/>
              <a:gd name="T20" fmla="*/ 245548 w 324"/>
              <a:gd name="T21" fmla="*/ 859086 h 415"/>
              <a:gd name="T22" fmla="*/ 196439 w 324"/>
              <a:gd name="T23" fmla="*/ 862854 h 415"/>
              <a:gd name="T24" fmla="*/ 7555 w 324"/>
              <a:gd name="T25" fmla="*/ 964588 h 415"/>
              <a:gd name="T26" fmla="*/ 3778 w 324"/>
              <a:gd name="T27" fmla="*/ 945749 h 415"/>
              <a:gd name="T28" fmla="*/ 3778 w 324"/>
              <a:gd name="T29" fmla="*/ 938213 h 415"/>
              <a:gd name="T30" fmla="*/ 0 w 324"/>
              <a:gd name="T31" fmla="*/ 900534 h 415"/>
              <a:gd name="T32" fmla="*/ 0 w 324"/>
              <a:gd name="T33" fmla="*/ 889230 h 415"/>
              <a:gd name="T34" fmla="*/ 0 w 324"/>
              <a:gd name="T35" fmla="*/ 840247 h 415"/>
              <a:gd name="T36" fmla="*/ 581760 w 324"/>
              <a:gd name="T37" fmla="*/ 0 h 41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24" h="415">
                <a:moveTo>
                  <a:pt x="154" y="0"/>
                </a:moveTo>
                <a:cubicBezTo>
                  <a:pt x="225" y="0"/>
                  <a:pt x="288" y="73"/>
                  <a:pt x="304" y="172"/>
                </a:cubicBezTo>
                <a:cubicBezTo>
                  <a:pt x="305" y="174"/>
                  <a:pt x="305" y="174"/>
                  <a:pt x="305" y="174"/>
                </a:cubicBezTo>
                <a:cubicBezTo>
                  <a:pt x="305" y="176"/>
                  <a:pt x="305" y="176"/>
                  <a:pt x="305" y="176"/>
                </a:cubicBezTo>
                <a:cubicBezTo>
                  <a:pt x="306" y="179"/>
                  <a:pt x="324" y="248"/>
                  <a:pt x="276" y="338"/>
                </a:cubicBezTo>
                <a:cubicBezTo>
                  <a:pt x="276" y="335"/>
                  <a:pt x="256" y="263"/>
                  <a:pt x="255" y="261"/>
                </a:cubicBezTo>
                <a:cubicBezTo>
                  <a:pt x="256" y="270"/>
                  <a:pt x="235" y="292"/>
                  <a:pt x="230" y="302"/>
                </a:cubicBezTo>
                <a:cubicBezTo>
                  <a:pt x="209" y="338"/>
                  <a:pt x="198" y="379"/>
                  <a:pt x="170" y="412"/>
                </a:cubicBezTo>
                <a:cubicBezTo>
                  <a:pt x="169" y="413"/>
                  <a:pt x="168" y="414"/>
                  <a:pt x="167" y="415"/>
                </a:cubicBezTo>
                <a:cubicBezTo>
                  <a:pt x="167" y="413"/>
                  <a:pt x="167" y="411"/>
                  <a:pt x="167" y="409"/>
                </a:cubicBezTo>
                <a:cubicBezTo>
                  <a:pt x="159" y="260"/>
                  <a:pt x="107" y="228"/>
                  <a:pt x="65" y="228"/>
                </a:cubicBezTo>
                <a:cubicBezTo>
                  <a:pt x="61" y="228"/>
                  <a:pt x="57" y="229"/>
                  <a:pt x="52" y="229"/>
                </a:cubicBezTo>
                <a:cubicBezTo>
                  <a:pt x="33" y="232"/>
                  <a:pt x="15" y="242"/>
                  <a:pt x="2" y="256"/>
                </a:cubicBezTo>
                <a:cubicBezTo>
                  <a:pt x="2" y="254"/>
                  <a:pt x="1" y="253"/>
                  <a:pt x="1" y="251"/>
                </a:cubicBezTo>
                <a:cubicBezTo>
                  <a:pt x="1" y="249"/>
                  <a:pt x="1" y="249"/>
                  <a:pt x="1" y="249"/>
                </a:cubicBezTo>
                <a:cubicBezTo>
                  <a:pt x="1" y="246"/>
                  <a:pt x="1" y="242"/>
                  <a:pt x="0" y="239"/>
                </a:cubicBezTo>
                <a:cubicBezTo>
                  <a:pt x="0" y="239"/>
                  <a:pt x="0" y="236"/>
                  <a:pt x="0" y="236"/>
                </a:cubicBezTo>
                <a:cubicBezTo>
                  <a:pt x="0" y="231"/>
                  <a:pt x="0" y="227"/>
                  <a:pt x="0" y="223"/>
                </a:cubicBezTo>
                <a:cubicBezTo>
                  <a:pt x="0" y="100"/>
                  <a:pt x="69" y="0"/>
                  <a:pt x="154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68" name="Freeform 135"/>
          <p:cNvSpPr/>
          <p:nvPr/>
        </p:nvSpPr>
        <p:spPr bwMode="auto">
          <a:xfrm flipH="1">
            <a:off x="2482850" y="4568825"/>
            <a:ext cx="533400" cy="752475"/>
          </a:xfrm>
          <a:custGeom>
            <a:avLst/>
            <a:gdLst>
              <a:gd name="T0" fmla="*/ 162607 w 212"/>
              <a:gd name="T1" fmla="*/ 535009 h 300"/>
              <a:gd name="T2" fmla="*/ 128573 w 212"/>
              <a:gd name="T3" fmla="*/ 535009 h 300"/>
              <a:gd name="T4" fmla="*/ 3782 w 212"/>
              <a:gd name="T5" fmla="*/ 599059 h 300"/>
              <a:gd name="T6" fmla="*/ 3782 w 212"/>
              <a:gd name="T7" fmla="*/ 587756 h 300"/>
              <a:gd name="T8" fmla="*/ 3782 w 212"/>
              <a:gd name="T9" fmla="*/ 583988 h 300"/>
              <a:gd name="T10" fmla="*/ 0 w 212"/>
              <a:gd name="T11" fmla="*/ 557615 h 300"/>
              <a:gd name="T12" fmla="*/ 0 w 212"/>
              <a:gd name="T13" fmla="*/ 550079 h 300"/>
              <a:gd name="T14" fmla="*/ 0 w 212"/>
              <a:gd name="T15" fmla="*/ 523706 h 300"/>
              <a:gd name="T16" fmla="*/ 381936 w 212"/>
              <a:gd name="T17" fmla="*/ 0 h 300"/>
              <a:gd name="T18" fmla="*/ 752528 w 212"/>
              <a:gd name="T19" fmla="*/ 403140 h 300"/>
              <a:gd name="T20" fmla="*/ 756309 w 212"/>
              <a:gd name="T21" fmla="*/ 406908 h 300"/>
              <a:gd name="T22" fmla="*/ 756309 w 212"/>
              <a:gd name="T23" fmla="*/ 410676 h 300"/>
              <a:gd name="T24" fmla="*/ 684460 w 212"/>
              <a:gd name="T25" fmla="*/ 791210 h 300"/>
              <a:gd name="T26" fmla="*/ 631518 w 212"/>
              <a:gd name="T27" fmla="*/ 610362 h 300"/>
              <a:gd name="T28" fmla="*/ 567232 w 212"/>
              <a:gd name="T29" fmla="*/ 704554 h 300"/>
              <a:gd name="T30" fmla="*/ 457567 w 212"/>
              <a:gd name="T31" fmla="*/ 1130300 h 300"/>
              <a:gd name="T32" fmla="*/ 162607 w 212"/>
              <a:gd name="T33" fmla="*/ 535009 h 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2" h="300">
                <a:moveTo>
                  <a:pt x="43" y="142"/>
                </a:moveTo>
                <a:cubicBezTo>
                  <a:pt x="40" y="142"/>
                  <a:pt x="37" y="142"/>
                  <a:pt x="34" y="142"/>
                </a:cubicBezTo>
                <a:cubicBezTo>
                  <a:pt x="21" y="144"/>
                  <a:pt x="10" y="150"/>
                  <a:pt x="1" y="159"/>
                </a:cubicBezTo>
                <a:cubicBezTo>
                  <a:pt x="1" y="158"/>
                  <a:pt x="1" y="157"/>
                  <a:pt x="1" y="156"/>
                </a:cubicBezTo>
                <a:cubicBezTo>
                  <a:pt x="1" y="155"/>
                  <a:pt x="1" y="155"/>
                  <a:pt x="1" y="155"/>
                </a:cubicBezTo>
                <a:cubicBezTo>
                  <a:pt x="0" y="152"/>
                  <a:pt x="0" y="150"/>
                  <a:pt x="0" y="148"/>
                </a:cubicBezTo>
                <a:cubicBezTo>
                  <a:pt x="0" y="146"/>
                  <a:pt x="0" y="146"/>
                  <a:pt x="0" y="146"/>
                </a:cubicBezTo>
                <a:cubicBezTo>
                  <a:pt x="0" y="143"/>
                  <a:pt x="0" y="141"/>
                  <a:pt x="0" y="139"/>
                </a:cubicBezTo>
                <a:cubicBezTo>
                  <a:pt x="0" y="62"/>
                  <a:pt x="45" y="0"/>
                  <a:pt x="101" y="0"/>
                </a:cubicBezTo>
                <a:cubicBezTo>
                  <a:pt x="147" y="0"/>
                  <a:pt x="189" y="45"/>
                  <a:pt x="199" y="107"/>
                </a:cubicBezTo>
                <a:cubicBezTo>
                  <a:pt x="200" y="108"/>
                  <a:pt x="200" y="108"/>
                  <a:pt x="200" y="108"/>
                </a:cubicBezTo>
                <a:cubicBezTo>
                  <a:pt x="200" y="109"/>
                  <a:pt x="200" y="109"/>
                  <a:pt x="200" y="109"/>
                </a:cubicBezTo>
                <a:cubicBezTo>
                  <a:pt x="201" y="111"/>
                  <a:pt x="212" y="154"/>
                  <a:pt x="181" y="210"/>
                </a:cubicBezTo>
                <a:cubicBezTo>
                  <a:pt x="181" y="208"/>
                  <a:pt x="167" y="164"/>
                  <a:pt x="167" y="162"/>
                </a:cubicBezTo>
                <a:cubicBezTo>
                  <a:pt x="168" y="168"/>
                  <a:pt x="154" y="181"/>
                  <a:pt x="150" y="187"/>
                </a:cubicBezTo>
                <a:cubicBezTo>
                  <a:pt x="137" y="210"/>
                  <a:pt x="126" y="275"/>
                  <a:pt x="121" y="300"/>
                </a:cubicBezTo>
                <a:cubicBezTo>
                  <a:pt x="121" y="300"/>
                  <a:pt x="94" y="134"/>
                  <a:pt x="43" y="142"/>
                </a:cubicBezTo>
                <a:close/>
              </a:path>
            </a:pathLst>
          </a:custGeom>
          <a:solidFill>
            <a:srgbClr val="247484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69" name="Freeform 107"/>
          <p:cNvSpPr/>
          <p:nvPr/>
        </p:nvSpPr>
        <p:spPr bwMode="auto">
          <a:xfrm flipH="1">
            <a:off x="1739900" y="3314700"/>
            <a:ext cx="966788" cy="1547813"/>
          </a:xfrm>
          <a:custGeom>
            <a:avLst/>
            <a:gdLst>
              <a:gd name="T0" fmla="*/ 483549 w 10000"/>
              <a:gd name="T1" fmla="*/ 0 h 10086"/>
              <a:gd name="T2" fmla="*/ 967098 w 10000"/>
              <a:gd name="T3" fmla="*/ 492712 h 10086"/>
              <a:gd name="T4" fmla="*/ 967098 w 10000"/>
              <a:gd name="T5" fmla="*/ 505138 h 10086"/>
              <a:gd name="T6" fmla="*/ 967098 w 10000"/>
              <a:gd name="T7" fmla="*/ 505138 h 10086"/>
              <a:gd name="T8" fmla="*/ 657143 w 10000"/>
              <a:gd name="T9" fmla="*/ 1487494 h 10086"/>
              <a:gd name="T10" fmla="*/ 641670 w 10000"/>
              <a:gd name="T11" fmla="*/ 1506056 h 10086"/>
              <a:gd name="T12" fmla="*/ 641670 w 10000"/>
              <a:gd name="T13" fmla="*/ 1506056 h 10086"/>
              <a:gd name="T14" fmla="*/ 641670 w 10000"/>
              <a:gd name="T15" fmla="*/ 1506056 h 10086"/>
              <a:gd name="T16" fmla="*/ 570298 w 10000"/>
              <a:gd name="T17" fmla="*/ 1533974 h 10086"/>
              <a:gd name="T18" fmla="*/ 511401 w 10000"/>
              <a:gd name="T19" fmla="*/ 1286084 h 10086"/>
              <a:gd name="T20" fmla="*/ 378135 w 10000"/>
              <a:gd name="T21" fmla="*/ 963796 h 10086"/>
              <a:gd name="T22" fmla="*/ 378135 w 10000"/>
              <a:gd name="T23" fmla="*/ 960728 h 10086"/>
              <a:gd name="T24" fmla="*/ 130171 w 10000"/>
              <a:gd name="T25" fmla="*/ 818068 h 10086"/>
              <a:gd name="T26" fmla="*/ 0 w 10000"/>
              <a:gd name="T27" fmla="*/ 486576 h 10086"/>
              <a:gd name="T28" fmla="*/ 483549 w 10000"/>
              <a:gd name="T29" fmla="*/ 0 h 1008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0000" h="10086">
                <a:moveTo>
                  <a:pt x="5000" y="0"/>
                </a:moveTo>
                <a:cubicBezTo>
                  <a:pt x="7756" y="0"/>
                  <a:pt x="10000" y="1455"/>
                  <a:pt x="10000" y="3212"/>
                </a:cubicBezTo>
                <a:lnTo>
                  <a:pt x="10000" y="3293"/>
                </a:lnTo>
                <a:cubicBezTo>
                  <a:pt x="10000" y="5717"/>
                  <a:pt x="8814" y="7859"/>
                  <a:pt x="6795" y="9697"/>
                </a:cubicBezTo>
                <a:cubicBezTo>
                  <a:pt x="6731" y="9737"/>
                  <a:pt x="6699" y="9778"/>
                  <a:pt x="6635" y="9818"/>
                </a:cubicBezTo>
                <a:cubicBezTo>
                  <a:pt x="6442" y="9919"/>
                  <a:pt x="6121" y="10239"/>
                  <a:pt x="5897" y="10000"/>
                </a:cubicBezTo>
                <a:cubicBezTo>
                  <a:pt x="5673" y="9761"/>
                  <a:pt x="5619" y="9003"/>
                  <a:pt x="5288" y="8384"/>
                </a:cubicBezTo>
                <a:cubicBezTo>
                  <a:pt x="5064" y="7556"/>
                  <a:pt x="4744" y="6848"/>
                  <a:pt x="3910" y="6283"/>
                </a:cubicBezTo>
                <a:lnTo>
                  <a:pt x="3910" y="6263"/>
                </a:lnTo>
                <a:cubicBezTo>
                  <a:pt x="3237" y="5818"/>
                  <a:pt x="2340" y="5475"/>
                  <a:pt x="1346" y="5333"/>
                </a:cubicBezTo>
                <a:cubicBezTo>
                  <a:pt x="513" y="4768"/>
                  <a:pt x="0" y="4000"/>
                  <a:pt x="0" y="3172"/>
                </a:cubicBezTo>
                <a:cubicBezTo>
                  <a:pt x="0" y="1414"/>
                  <a:pt x="2244" y="0"/>
                  <a:pt x="5000" y="0"/>
                </a:cubicBezTo>
                <a:close/>
              </a:path>
            </a:pathLst>
          </a:custGeom>
          <a:solidFill>
            <a:srgbClr val="D440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0" name="Freeform 107"/>
          <p:cNvSpPr/>
          <p:nvPr/>
        </p:nvSpPr>
        <p:spPr bwMode="auto">
          <a:xfrm>
            <a:off x="2862263" y="3314700"/>
            <a:ext cx="966787" cy="1547813"/>
          </a:xfrm>
          <a:custGeom>
            <a:avLst/>
            <a:gdLst>
              <a:gd name="T0" fmla="*/ 483549 w 10000"/>
              <a:gd name="T1" fmla="*/ 0 h 10086"/>
              <a:gd name="T2" fmla="*/ 967098 w 10000"/>
              <a:gd name="T3" fmla="*/ 492712 h 10086"/>
              <a:gd name="T4" fmla="*/ 967098 w 10000"/>
              <a:gd name="T5" fmla="*/ 505138 h 10086"/>
              <a:gd name="T6" fmla="*/ 967098 w 10000"/>
              <a:gd name="T7" fmla="*/ 505138 h 10086"/>
              <a:gd name="T8" fmla="*/ 657143 w 10000"/>
              <a:gd name="T9" fmla="*/ 1487494 h 10086"/>
              <a:gd name="T10" fmla="*/ 641670 w 10000"/>
              <a:gd name="T11" fmla="*/ 1506056 h 10086"/>
              <a:gd name="T12" fmla="*/ 641670 w 10000"/>
              <a:gd name="T13" fmla="*/ 1506056 h 10086"/>
              <a:gd name="T14" fmla="*/ 641670 w 10000"/>
              <a:gd name="T15" fmla="*/ 1506056 h 10086"/>
              <a:gd name="T16" fmla="*/ 570298 w 10000"/>
              <a:gd name="T17" fmla="*/ 1533974 h 10086"/>
              <a:gd name="T18" fmla="*/ 511401 w 10000"/>
              <a:gd name="T19" fmla="*/ 1286084 h 10086"/>
              <a:gd name="T20" fmla="*/ 378135 w 10000"/>
              <a:gd name="T21" fmla="*/ 963796 h 10086"/>
              <a:gd name="T22" fmla="*/ 378135 w 10000"/>
              <a:gd name="T23" fmla="*/ 960728 h 10086"/>
              <a:gd name="T24" fmla="*/ 130171 w 10000"/>
              <a:gd name="T25" fmla="*/ 818068 h 10086"/>
              <a:gd name="T26" fmla="*/ 0 w 10000"/>
              <a:gd name="T27" fmla="*/ 486576 h 10086"/>
              <a:gd name="T28" fmla="*/ 483549 w 10000"/>
              <a:gd name="T29" fmla="*/ 0 h 1008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0000" h="10086">
                <a:moveTo>
                  <a:pt x="5000" y="0"/>
                </a:moveTo>
                <a:cubicBezTo>
                  <a:pt x="7756" y="0"/>
                  <a:pt x="10000" y="1455"/>
                  <a:pt x="10000" y="3212"/>
                </a:cubicBezTo>
                <a:lnTo>
                  <a:pt x="10000" y="3293"/>
                </a:lnTo>
                <a:cubicBezTo>
                  <a:pt x="10000" y="5717"/>
                  <a:pt x="8814" y="7859"/>
                  <a:pt x="6795" y="9697"/>
                </a:cubicBezTo>
                <a:cubicBezTo>
                  <a:pt x="6731" y="9737"/>
                  <a:pt x="6699" y="9778"/>
                  <a:pt x="6635" y="9818"/>
                </a:cubicBezTo>
                <a:cubicBezTo>
                  <a:pt x="6442" y="9919"/>
                  <a:pt x="6121" y="10239"/>
                  <a:pt x="5897" y="10000"/>
                </a:cubicBezTo>
                <a:cubicBezTo>
                  <a:pt x="5673" y="9761"/>
                  <a:pt x="5619" y="9003"/>
                  <a:pt x="5288" y="8384"/>
                </a:cubicBezTo>
                <a:cubicBezTo>
                  <a:pt x="5064" y="7556"/>
                  <a:pt x="4744" y="6848"/>
                  <a:pt x="3910" y="6283"/>
                </a:cubicBezTo>
                <a:lnTo>
                  <a:pt x="3910" y="6263"/>
                </a:lnTo>
                <a:cubicBezTo>
                  <a:pt x="3237" y="5818"/>
                  <a:pt x="2340" y="5475"/>
                  <a:pt x="1346" y="5333"/>
                </a:cubicBezTo>
                <a:cubicBezTo>
                  <a:pt x="513" y="4768"/>
                  <a:pt x="0" y="4000"/>
                  <a:pt x="0" y="3172"/>
                </a:cubicBezTo>
                <a:cubicBezTo>
                  <a:pt x="0" y="1414"/>
                  <a:pt x="2244" y="0"/>
                  <a:pt x="5000" y="0"/>
                </a:cubicBezTo>
                <a:close/>
              </a:path>
            </a:pathLst>
          </a:custGeom>
          <a:solidFill>
            <a:srgbClr val="D440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" name="Freeform 108"/>
          <p:cNvSpPr/>
          <p:nvPr/>
        </p:nvSpPr>
        <p:spPr bwMode="auto">
          <a:xfrm>
            <a:off x="1863725" y="931863"/>
            <a:ext cx="1847850" cy="3384550"/>
          </a:xfrm>
          <a:custGeom>
            <a:avLst/>
            <a:gdLst>
              <a:gd name="T0" fmla="*/ 2147483646 w 596"/>
              <a:gd name="T1" fmla="*/ 2147483646 h 1092"/>
              <a:gd name="T2" fmla="*/ 1856759027 w 596"/>
              <a:gd name="T3" fmla="*/ 2147483646 h 1092"/>
              <a:gd name="T4" fmla="*/ 245233553 w 596"/>
              <a:gd name="T5" fmla="*/ 2147483646 h 1092"/>
              <a:gd name="T6" fmla="*/ 2147483646 w 596"/>
              <a:gd name="T7" fmla="*/ 0 h 1092"/>
              <a:gd name="T8" fmla="*/ 2147483646 w 596"/>
              <a:gd name="T9" fmla="*/ 0 h 1092"/>
              <a:gd name="T10" fmla="*/ 2147483646 w 596"/>
              <a:gd name="T11" fmla="*/ 2147483646 h 1092"/>
              <a:gd name="T12" fmla="*/ 2147483646 w 596"/>
              <a:gd name="T13" fmla="*/ 2147483646 h 1092"/>
              <a:gd name="T14" fmla="*/ 2147483646 w 596"/>
              <a:gd name="T15" fmla="*/ 2147483646 h 10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96" h="1092">
                <a:moveTo>
                  <a:pt x="298" y="1092"/>
                </a:moveTo>
                <a:cubicBezTo>
                  <a:pt x="159" y="1092"/>
                  <a:pt x="159" y="1092"/>
                  <a:pt x="159" y="1092"/>
                </a:cubicBezTo>
                <a:cubicBezTo>
                  <a:pt x="31" y="824"/>
                  <a:pt x="21" y="513"/>
                  <a:pt x="21" y="513"/>
                </a:cubicBezTo>
                <a:cubicBezTo>
                  <a:pt x="0" y="212"/>
                  <a:pt x="298" y="0"/>
                  <a:pt x="298" y="0"/>
                </a:cubicBezTo>
                <a:cubicBezTo>
                  <a:pt x="299" y="0"/>
                  <a:pt x="299" y="0"/>
                  <a:pt x="299" y="0"/>
                </a:cubicBezTo>
                <a:cubicBezTo>
                  <a:pt x="299" y="0"/>
                  <a:pt x="596" y="212"/>
                  <a:pt x="575" y="513"/>
                </a:cubicBezTo>
                <a:cubicBezTo>
                  <a:pt x="575" y="513"/>
                  <a:pt x="566" y="824"/>
                  <a:pt x="437" y="1092"/>
                </a:cubicBezTo>
                <a:lnTo>
                  <a:pt x="298" y="109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" name="Oval 113"/>
          <p:cNvSpPr>
            <a:spLocks noChangeArrowheads="1"/>
          </p:cNvSpPr>
          <p:nvPr/>
        </p:nvSpPr>
        <p:spPr bwMode="auto">
          <a:xfrm>
            <a:off x="2482850" y="2003425"/>
            <a:ext cx="617538" cy="601663"/>
          </a:xfrm>
          <a:prstGeom prst="ellipse">
            <a:avLst/>
          </a:prstGeom>
          <a:solidFill>
            <a:schemeClr val="accent1">
              <a:lumMod val="50000"/>
              <a:alpha val="77000"/>
            </a:schemeClr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73" name="Oval 116"/>
          <p:cNvSpPr>
            <a:spLocks noChangeArrowheads="1"/>
          </p:cNvSpPr>
          <p:nvPr/>
        </p:nvSpPr>
        <p:spPr bwMode="auto">
          <a:xfrm>
            <a:off x="2606675" y="2792413"/>
            <a:ext cx="369888" cy="384175"/>
          </a:xfrm>
          <a:prstGeom prst="ellipse">
            <a:avLst/>
          </a:prstGeom>
          <a:solidFill>
            <a:schemeClr val="accent1">
              <a:lumMod val="50000"/>
              <a:alpha val="77000"/>
            </a:schemeClr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74" name="Oval 119"/>
          <p:cNvSpPr>
            <a:spLocks noChangeArrowheads="1"/>
          </p:cNvSpPr>
          <p:nvPr/>
        </p:nvSpPr>
        <p:spPr bwMode="auto">
          <a:xfrm>
            <a:off x="2678113" y="3363913"/>
            <a:ext cx="228600" cy="222250"/>
          </a:xfrm>
          <a:prstGeom prst="ellipse">
            <a:avLst/>
          </a:prstGeom>
          <a:solidFill>
            <a:schemeClr val="accent1">
              <a:lumMod val="50000"/>
              <a:alpha val="77000"/>
            </a:schemeClr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75" name="Rectangle 13"/>
          <p:cNvSpPr/>
          <p:nvPr/>
        </p:nvSpPr>
        <p:spPr>
          <a:xfrm>
            <a:off x="2576513" y="4316413"/>
            <a:ext cx="376237" cy="231775"/>
          </a:xfrm>
          <a:prstGeom prst="rect">
            <a:avLst/>
          </a:prstGeom>
          <a:solidFill>
            <a:schemeClr val="accent1">
              <a:lumMod val="75000"/>
              <a:alpha val="73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76" name="任意多边形 75"/>
          <p:cNvSpPr/>
          <p:nvPr/>
        </p:nvSpPr>
        <p:spPr bwMode="auto">
          <a:xfrm>
            <a:off x="0" y="5608638"/>
            <a:ext cx="6503988" cy="1249362"/>
          </a:xfrm>
          <a:custGeom>
            <a:avLst/>
            <a:gdLst>
              <a:gd name="connsiteX0" fmla="*/ 1432908 w 6503892"/>
              <a:gd name="connsiteY0" fmla="*/ 0 h 1249462"/>
              <a:gd name="connsiteX1" fmla="*/ 1463903 w 6503892"/>
              <a:gd name="connsiteY1" fmla="*/ 0 h 1249462"/>
              <a:gd name="connsiteX2" fmla="*/ 1494898 w 6503892"/>
              <a:gd name="connsiteY2" fmla="*/ 0 h 1249462"/>
              <a:gd name="connsiteX3" fmla="*/ 1525055 w 6503892"/>
              <a:gd name="connsiteY3" fmla="*/ 3028 h 1249462"/>
              <a:gd name="connsiteX4" fmla="*/ 1556050 w 6503892"/>
              <a:gd name="connsiteY4" fmla="*/ 5046 h 1249462"/>
              <a:gd name="connsiteX5" fmla="*/ 1587045 w 6503892"/>
              <a:gd name="connsiteY5" fmla="*/ 9083 h 1249462"/>
              <a:gd name="connsiteX6" fmla="*/ 1617203 w 6503892"/>
              <a:gd name="connsiteY6" fmla="*/ 16148 h 1249462"/>
              <a:gd name="connsiteX7" fmla="*/ 1647360 w 6503892"/>
              <a:gd name="connsiteY7" fmla="*/ 22203 h 1249462"/>
              <a:gd name="connsiteX8" fmla="*/ 1676680 w 6503892"/>
              <a:gd name="connsiteY8" fmla="*/ 30276 h 1249462"/>
              <a:gd name="connsiteX9" fmla="*/ 1706000 w 6503892"/>
              <a:gd name="connsiteY9" fmla="*/ 40368 h 1249462"/>
              <a:gd name="connsiteX10" fmla="*/ 1734481 w 6503892"/>
              <a:gd name="connsiteY10" fmla="*/ 50460 h 1249462"/>
              <a:gd name="connsiteX11" fmla="*/ 1762963 w 6503892"/>
              <a:gd name="connsiteY11" fmla="*/ 62571 h 1249462"/>
              <a:gd name="connsiteX12" fmla="*/ 1790607 w 6503892"/>
              <a:gd name="connsiteY12" fmla="*/ 75691 h 1249462"/>
              <a:gd name="connsiteX13" fmla="*/ 1818252 w 6503892"/>
              <a:gd name="connsiteY13" fmla="*/ 89819 h 1249462"/>
              <a:gd name="connsiteX14" fmla="*/ 1845058 w 6503892"/>
              <a:gd name="connsiteY14" fmla="*/ 104957 h 1249462"/>
              <a:gd name="connsiteX15" fmla="*/ 1871865 w 6503892"/>
              <a:gd name="connsiteY15" fmla="*/ 121105 h 1249462"/>
              <a:gd name="connsiteX16" fmla="*/ 1897834 w 6503892"/>
              <a:gd name="connsiteY16" fmla="*/ 137252 h 1249462"/>
              <a:gd name="connsiteX17" fmla="*/ 1923802 w 6503892"/>
              <a:gd name="connsiteY17" fmla="*/ 156427 h 1249462"/>
              <a:gd name="connsiteX18" fmla="*/ 1948096 w 6503892"/>
              <a:gd name="connsiteY18" fmla="*/ 174592 h 1249462"/>
              <a:gd name="connsiteX19" fmla="*/ 1972389 w 6503892"/>
              <a:gd name="connsiteY19" fmla="*/ 194777 h 1249462"/>
              <a:gd name="connsiteX20" fmla="*/ 1996683 w 6503892"/>
              <a:gd name="connsiteY20" fmla="*/ 215970 h 1249462"/>
              <a:gd name="connsiteX21" fmla="*/ 2018463 w 6503892"/>
              <a:gd name="connsiteY21" fmla="*/ 238172 h 1249462"/>
              <a:gd name="connsiteX22" fmla="*/ 2041919 w 6503892"/>
              <a:gd name="connsiteY22" fmla="*/ 261384 h 1249462"/>
              <a:gd name="connsiteX23" fmla="*/ 2062861 w 6503892"/>
              <a:gd name="connsiteY23" fmla="*/ 283586 h 1249462"/>
              <a:gd name="connsiteX24" fmla="*/ 2085479 w 6503892"/>
              <a:gd name="connsiteY24" fmla="*/ 308817 h 1249462"/>
              <a:gd name="connsiteX25" fmla="*/ 2104747 w 6503892"/>
              <a:gd name="connsiteY25" fmla="*/ 335056 h 1249462"/>
              <a:gd name="connsiteX26" fmla="*/ 2124852 w 6503892"/>
              <a:gd name="connsiteY26" fmla="*/ 360286 h 1249462"/>
              <a:gd name="connsiteX27" fmla="*/ 2144119 w 6503892"/>
              <a:gd name="connsiteY27" fmla="*/ 387534 h 1249462"/>
              <a:gd name="connsiteX28" fmla="*/ 2162548 w 6503892"/>
              <a:gd name="connsiteY28" fmla="*/ 414783 h 1249462"/>
              <a:gd name="connsiteX29" fmla="*/ 2180140 w 6503892"/>
              <a:gd name="connsiteY29" fmla="*/ 444050 h 1249462"/>
              <a:gd name="connsiteX30" fmla="*/ 2196894 w 6503892"/>
              <a:gd name="connsiteY30" fmla="*/ 473317 h 1249462"/>
              <a:gd name="connsiteX31" fmla="*/ 2212810 w 6503892"/>
              <a:gd name="connsiteY31" fmla="*/ 502584 h 1249462"/>
              <a:gd name="connsiteX32" fmla="*/ 2227889 w 6503892"/>
              <a:gd name="connsiteY32" fmla="*/ 532860 h 1249462"/>
              <a:gd name="connsiteX33" fmla="*/ 2242130 w 6503892"/>
              <a:gd name="connsiteY33" fmla="*/ 564145 h 1249462"/>
              <a:gd name="connsiteX34" fmla="*/ 2284015 w 6503892"/>
              <a:gd name="connsiteY34" fmla="*/ 566163 h 1249462"/>
              <a:gd name="connsiteX35" fmla="*/ 2325063 w 6503892"/>
              <a:gd name="connsiteY35" fmla="*/ 572219 h 1249462"/>
              <a:gd name="connsiteX36" fmla="*/ 2366110 w 6503892"/>
              <a:gd name="connsiteY36" fmla="*/ 580292 h 1249462"/>
              <a:gd name="connsiteX37" fmla="*/ 2406320 w 6503892"/>
              <a:gd name="connsiteY37" fmla="*/ 589375 h 1249462"/>
              <a:gd name="connsiteX38" fmla="*/ 2428101 w 6503892"/>
              <a:gd name="connsiteY38" fmla="*/ 577265 h 1249462"/>
              <a:gd name="connsiteX39" fmla="*/ 2449881 w 6503892"/>
              <a:gd name="connsiteY39" fmla="*/ 564145 h 1249462"/>
              <a:gd name="connsiteX40" fmla="*/ 2473337 w 6503892"/>
              <a:gd name="connsiteY40" fmla="*/ 553044 h 1249462"/>
              <a:gd name="connsiteX41" fmla="*/ 2496792 w 6503892"/>
              <a:gd name="connsiteY41" fmla="*/ 542952 h 1249462"/>
              <a:gd name="connsiteX42" fmla="*/ 2521086 w 6503892"/>
              <a:gd name="connsiteY42" fmla="*/ 531851 h 1249462"/>
              <a:gd name="connsiteX43" fmla="*/ 2544541 w 6503892"/>
              <a:gd name="connsiteY43" fmla="*/ 523777 h 1249462"/>
              <a:gd name="connsiteX44" fmla="*/ 2568835 w 6503892"/>
              <a:gd name="connsiteY44" fmla="*/ 514694 h 1249462"/>
              <a:gd name="connsiteX45" fmla="*/ 2593128 w 6503892"/>
              <a:gd name="connsiteY45" fmla="*/ 507630 h 1249462"/>
              <a:gd name="connsiteX46" fmla="*/ 2617422 w 6503892"/>
              <a:gd name="connsiteY46" fmla="*/ 501574 h 1249462"/>
              <a:gd name="connsiteX47" fmla="*/ 2642553 w 6503892"/>
              <a:gd name="connsiteY47" fmla="*/ 495519 h 1249462"/>
              <a:gd name="connsiteX48" fmla="*/ 2668522 w 6503892"/>
              <a:gd name="connsiteY48" fmla="*/ 490473 h 1249462"/>
              <a:gd name="connsiteX49" fmla="*/ 2693653 w 6503892"/>
              <a:gd name="connsiteY49" fmla="*/ 486436 h 1249462"/>
              <a:gd name="connsiteX50" fmla="*/ 2718784 w 6503892"/>
              <a:gd name="connsiteY50" fmla="*/ 482400 h 1249462"/>
              <a:gd name="connsiteX51" fmla="*/ 2744753 w 6503892"/>
              <a:gd name="connsiteY51" fmla="*/ 481390 h 1249462"/>
              <a:gd name="connsiteX52" fmla="*/ 2770722 w 6503892"/>
              <a:gd name="connsiteY52" fmla="*/ 479372 h 1249462"/>
              <a:gd name="connsiteX53" fmla="*/ 2797528 w 6503892"/>
              <a:gd name="connsiteY53" fmla="*/ 478363 h 1249462"/>
              <a:gd name="connsiteX54" fmla="*/ 2831036 w 6503892"/>
              <a:gd name="connsiteY54" fmla="*/ 479372 h 1249462"/>
              <a:gd name="connsiteX55" fmla="*/ 2862869 w 6503892"/>
              <a:gd name="connsiteY55" fmla="*/ 481390 h 1249462"/>
              <a:gd name="connsiteX56" fmla="*/ 2896377 w 6503892"/>
              <a:gd name="connsiteY56" fmla="*/ 485427 h 1249462"/>
              <a:gd name="connsiteX57" fmla="*/ 2928210 w 6503892"/>
              <a:gd name="connsiteY57" fmla="*/ 490473 h 1249462"/>
              <a:gd name="connsiteX58" fmla="*/ 2960043 w 6503892"/>
              <a:gd name="connsiteY58" fmla="*/ 485427 h 1249462"/>
              <a:gd name="connsiteX59" fmla="*/ 2993551 w 6503892"/>
              <a:gd name="connsiteY59" fmla="*/ 481390 h 1249462"/>
              <a:gd name="connsiteX60" fmla="*/ 3026222 w 6503892"/>
              <a:gd name="connsiteY60" fmla="*/ 479372 h 1249462"/>
              <a:gd name="connsiteX61" fmla="*/ 3059730 w 6503892"/>
              <a:gd name="connsiteY61" fmla="*/ 478363 h 1249462"/>
              <a:gd name="connsiteX62" fmla="*/ 3084861 w 6503892"/>
              <a:gd name="connsiteY62" fmla="*/ 479372 h 1249462"/>
              <a:gd name="connsiteX63" fmla="*/ 3111667 w 6503892"/>
              <a:gd name="connsiteY63" fmla="*/ 481390 h 1249462"/>
              <a:gd name="connsiteX64" fmla="*/ 3136799 w 6503892"/>
              <a:gd name="connsiteY64" fmla="*/ 482400 h 1249462"/>
              <a:gd name="connsiteX65" fmla="*/ 3162767 w 6503892"/>
              <a:gd name="connsiteY65" fmla="*/ 486436 h 1249462"/>
              <a:gd name="connsiteX66" fmla="*/ 3187899 w 6503892"/>
              <a:gd name="connsiteY66" fmla="*/ 490473 h 1249462"/>
              <a:gd name="connsiteX67" fmla="*/ 3213867 w 6503892"/>
              <a:gd name="connsiteY67" fmla="*/ 495519 h 1249462"/>
              <a:gd name="connsiteX68" fmla="*/ 3238998 w 6503892"/>
              <a:gd name="connsiteY68" fmla="*/ 501574 h 1249462"/>
              <a:gd name="connsiteX69" fmla="*/ 3263292 w 6503892"/>
              <a:gd name="connsiteY69" fmla="*/ 507630 h 1249462"/>
              <a:gd name="connsiteX70" fmla="*/ 3287585 w 6503892"/>
              <a:gd name="connsiteY70" fmla="*/ 514694 h 1249462"/>
              <a:gd name="connsiteX71" fmla="*/ 3311879 w 6503892"/>
              <a:gd name="connsiteY71" fmla="*/ 523777 h 1249462"/>
              <a:gd name="connsiteX72" fmla="*/ 3336172 w 6503892"/>
              <a:gd name="connsiteY72" fmla="*/ 531851 h 1249462"/>
              <a:gd name="connsiteX73" fmla="*/ 3359628 w 6503892"/>
              <a:gd name="connsiteY73" fmla="*/ 542952 h 1249462"/>
              <a:gd name="connsiteX74" fmla="*/ 3383084 w 6503892"/>
              <a:gd name="connsiteY74" fmla="*/ 553044 h 1249462"/>
              <a:gd name="connsiteX75" fmla="*/ 3405702 w 6503892"/>
              <a:gd name="connsiteY75" fmla="*/ 564145 h 1249462"/>
              <a:gd name="connsiteX76" fmla="*/ 3428320 w 6503892"/>
              <a:gd name="connsiteY76" fmla="*/ 577265 h 1249462"/>
              <a:gd name="connsiteX77" fmla="*/ 3450100 w 6503892"/>
              <a:gd name="connsiteY77" fmla="*/ 589375 h 1249462"/>
              <a:gd name="connsiteX78" fmla="*/ 3491148 w 6503892"/>
              <a:gd name="connsiteY78" fmla="*/ 580292 h 1249462"/>
              <a:gd name="connsiteX79" fmla="*/ 3531357 w 6503892"/>
              <a:gd name="connsiteY79" fmla="*/ 572219 h 1249462"/>
              <a:gd name="connsiteX80" fmla="*/ 3571567 w 6503892"/>
              <a:gd name="connsiteY80" fmla="*/ 566163 h 1249462"/>
              <a:gd name="connsiteX81" fmla="*/ 3614290 w 6503892"/>
              <a:gd name="connsiteY81" fmla="*/ 564145 h 1249462"/>
              <a:gd name="connsiteX82" fmla="*/ 3628531 w 6503892"/>
              <a:gd name="connsiteY82" fmla="*/ 532860 h 1249462"/>
              <a:gd name="connsiteX83" fmla="*/ 3643610 w 6503892"/>
              <a:gd name="connsiteY83" fmla="*/ 502584 h 1249462"/>
              <a:gd name="connsiteX84" fmla="*/ 3659526 w 6503892"/>
              <a:gd name="connsiteY84" fmla="*/ 473317 h 1249462"/>
              <a:gd name="connsiteX85" fmla="*/ 3676280 w 6503892"/>
              <a:gd name="connsiteY85" fmla="*/ 444050 h 1249462"/>
              <a:gd name="connsiteX86" fmla="*/ 3693872 w 6503892"/>
              <a:gd name="connsiteY86" fmla="*/ 414783 h 1249462"/>
              <a:gd name="connsiteX87" fmla="*/ 3712302 w 6503892"/>
              <a:gd name="connsiteY87" fmla="*/ 387534 h 1249462"/>
              <a:gd name="connsiteX88" fmla="*/ 3731569 w 6503892"/>
              <a:gd name="connsiteY88" fmla="*/ 360286 h 1249462"/>
              <a:gd name="connsiteX89" fmla="*/ 3750836 w 6503892"/>
              <a:gd name="connsiteY89" fmla="*/ 335056 h 1249462"/>
              <a:gd name="connsiteX90" fmla="*/ 3770941 w 6503892"/>
              <a:gd name="connsiteY90" fmla="*/ 308817 h 1249462"/>
              <a:gd name="connsiteX91" fmla="*/ 3793559 w 6503892"/>
              <a:gd name="connsiteY91" fmla="*/ 283586 h 1249462"/>
              <a:gd name="connsiteX92" fmla="*/ 3814502 w 6503892"/>
              <a:gd name="connsiteY92" fmla="*/ 261384 h 1249462"/>
              <a:gd name="connsiteX93" fmla="*/ 3837120 w 6503892"/>
              <a:gd name="connsiteY93" fmla="*/ 238172 h 1249462"/>
              <a:gd name="connsiteX94" fmla="*/ 3860575 w 6503892"/>
              <a:gd name="connsiteY94" fmla="*/ 215970 h 1249462"/>
              <a:gd name="connsiteX95" fmla="*/ 3884031 w 6503892"/>
              <a:gd name="connsiteY95" fmla="*/ 194777 h 1249462"/>
              <a:gd name="connsiteX96" fmla="*/ 3908324 w 6503892"/>
              <a:gd name="connsiteY96" fmla="*/ 174592 h 1249462"/>
              <a:gd name="connsiteX97" fmla="*/ 3933456 w 6503892"/>
              <a:gd name="connsiteY97" fmla="*/ 156427 h 1249462"/>
              <a:gd name="connsiteX98" fmla="*/ 3957749 w 6503892"/>
              <a:gd name="connsiteY98" fmla="*/ 137252 h 1249462"/>
              <a:gd name="connsiteX99" fmla="*/ 3984556 w 6503892"/>
              <a:gd name="connsiteY99" fmla="*/ 121105 h 1249462"/>
              <a:gd name="connsiteX100" fmla="*/ 4011362 w 6503892"/>
              <a:gd name="connsiteY100" fmla="*/ 104957 h 1249462"/>
              <a:gd name="connsiteX101" fmla="*/ 4037331 w 6503892"/>
              <a:gd name="connsiteY101" fmla="*/ 89819 h 1249462"/>
              <a:gd name="connsiteX102" fmla="*/ 4064975 w 6503892"/>
              <a:gd name="connsiteY102" fmla="*/ 75691 h 1249462"/>
              <a:gd name="connsiteX103" fmla="*/ 4092619 w 6503892"/>
              <a:gd name="connsiteY103" fmla="*/ 62571 h 1249462"/>
              <a:gd name="connsiteX104" fmla="*/ 4121939 w 6503892"/>
              <a:gd name="connsiteY104" fmla="*/ 50460 h 1249462"/>
              <a:gd name="connsiteX105" fmla="*/ 4150421 w 6503892"/>
              <a:gd name="connsiteY105" fmla="*/ 40368 h 1249462"/>
              <a:gd name="connsiteX106" fmla="*/ 4178903 w 6503892"/>
              <a:gd name="connsiteY106" fmla="*/ 30276 h 1249462"/>
              <a:gd name="connsiteX107" fmla="*/ 4209060 w 6503892"/>
              <a:gd name="connsiteY107" fmla="*/ 22203 h 1249462"/>
              <a:gd name="connsiteX108" fmla="*/ 4239218 w 6503892"/>
              <a:gd name="connsiteY108" fmla="*/ 16148 h 1249462"/>
              <a:gd name="connsiteX109" fmla="*/ 4268537 w 6503892"/>
              <a:gd name="connsiteY109" fmla="*/ 9083 h 1249462"/>
              <a:gd name="connsiteX110" fmla="*/ 4299532 w 6503892"/>
              <a:gd name="connsiteY110" fmla="*/ 5046 h 1249462"/>
              <a:gd name="connsiteX111" fmla="*/ 4330528 w 6503892"/>
              <a:gd name="connsiteY111" fmla="*/ 3028 h 1249462"/>
              <a:gd name="connsiteX112" fmla="*/ 4361523 w 6503892"/>
              <a:gd name="connsiteY112" fmla="*/ 0 h 1249462"/>
              <a:gd name="connsiteX113" fmla="*/ 4392519 w 6503892"/>
              <a:gd name="connsiteY113" fmla="*/ 0 h 1249462"/>
              <a:gd name="connsiteX114" fmla="*/ 4423513 w 6503892"/>
              <a:gd name="connsiteY114" fmla="*/ 0 h 1249462"/>
              <a:gd name="connsiteX115" fmla="*/ 4453670 w 6503892"/>
              <a:gd name="connsiteY115" fmla="*/ 1009 h 1249462"/>
              <a:gd name="connsiteX116" fmla="*/ 4483827 w 6503892"/>
              <a:gd name="connsiteY116" fmla="*/ 5046 h 1249462"/>
              <a:gd name="connsiteX117" fmla="*/ 4513147 w 6503892"/>
              <a:gd name="connsiteY117" fmla="*/ 9083 h 1249462"/>
              <a:gd name="connsiteX118" fmla="*/ 4543304 w 6503892"/>
              <a:gd name="connsiteY118" fmla="*/ 15138 h 1249462"/>
              <a:gd name="connsiteX119" fmla="*/ 4571786 w 6503892"/>
              <a:gd name="connsiteY119" fmla="*/ 21194 h 1249462"/>
              <a:gd name="connsiteX120" fmla="*/ 4600268 w 6503892"/>
              <a:gd name="connsiteY120" fmla="*/ 29267 h 1249462"/>
              <a:gd name="connsiteX121" fmla="*/ 4629588 w 6503892"/>
              <a:gd name="connsiteY121" fmla="*/ 38350 h 1249462"/>
              <a:gd name="connsiteX122" fmla="*/ 4657232 w 6503892"/>
              <a:gd name="connsiteY122" fmla="*/ 48442 h 1249462"/>
              <a:gd name="connsiteX123" fmla="*/ 4684877 w 6503892"/>
              <a:gd name="connsiteY123" fmla="*/ 58534 h 1249462"/>
              <a:gd name="connsiteX124" fmla="*/ 4711683 w 6503892"/>
              <a:gd name="connsiteY124" fmla="*/ 71654 h 1249462"/>
              <a:gd name="connsiteX125" fmla="*/ 4739327 w 6503892"/>
              <a:gd name="connsiteY125" fmla="*/ 83764 h 1249462"/>
              <a:gd name="connsiteX126" fmla="*/ 4764458 w 6503892"/>
              <a:gd name="connsiteY126" fmla="*/ 98902 h 1249462"/>
              <a:gd name="connsiteX127" fmla="*/ 4791265 w 6503892"/>
              <a:gd name="connsiteY127" fmla="*/ 113031 h 1249462"/>
              <a:gd name="connsiteX128" fmla="*/ 4816396 w 6503892"/>
              <a:gd name="connsiteY128" fmla="*/ 130188 h 1249462"/>
              <a:gd name="connsiteX129" fmla="*/ 4840690 w 6503892"/>
              <a:gd name="connsiteY129" fmla="*/ 146335 h 1249462"/>
              <a:gd name="connsiteX130" fmla="*/ 4864983 w 6503892"/>
              <a:gd name="connsiteY130" fmla="*/ 165510 h 1249462"/>
              <a:gd name="connsiteX131" fmla="*/ 4889276 w 6503892"/>
              <a:gd name="connsiteY131" fmla="*/ 183675 h 1249462"/>
              <a:gd name="connsiteX132" fmla="*/ 4912732 w 6503892"/>
              <a:gd name="connsiteY132" fmla="*/ 203859 h 1249462"/>
              <a:gd name="connsiteX133" fmla="*/ 4936188 w 6503892"/>
              <a:gd name="connsiteY133" fmla="*/ 224043 h 1249462"/>
              <a:gd name="connsiteX134" fmla="*/ 4957968 w 6503892"/>
              <a:gd name="connsiteY134" fmla="*/ 246246 h 1249462"/>
              <a:gd name="connsiteX135" fmla="*/ 4978911 w 6503892"/>
              <a:gd name="connsiteY135" fmla="*/ 267439 h 1249462"/>
              <a:gd name="connsiteX136" fmla="*/ 4999853 w 6503892"/>
              <a:gd name="connsiteY136" fmla="*/ 291660 h 1249462"/>
              <a:gd name="connsiteX137" fmla="*/ 5019958 w 6503892"/>
              <a:gd name="connsiteY137" fmla="*/ 315881 h 1249462"/>
              <a:gd name="connsiteX138" fmla="*/ 5040063 w 6503892"/>
              <a:gd name="connsiteY138" fmla="*/ 340102 h 1249462"/>
              <a:gd name="connsiteX139" fmla="*/ 5059330 w 6503892"/>
              <a:gd name="connsiteY139" fmla="*/ 366341 h 1249462"/>
              <a:gd name="connsiteX140" fmla="*/ 5077760 w 6503892"/>
              <a:gd name="connsiteY140" fmla="*/ 391571 h 1249462"/>
              <a:gd name="connsiteX141" fmla="*/ 5095352 w 6503892"/>
              <a:gd name="connsiteY141" fmla="*/ 419829 h 1249462"/>
              <a:gd name="connsiteX142" fmla="*/ 5112106 w 6503892"/>
              <a:gd name="connsiteY142" fmla="*/ 446068 h 1249462"/>
              <a:gd name="connsiteX143" fmla="*/ 5128022 w 6503892"/>
              <a:gd name="connsiteY143" fmla="*/ 474326 h 1249462"/>
              <a:gd name="connsiteX144" fmla="*/ 5143939 w 6503892"/>
              <a:gd name="connsiteY144" fmla="*/ 503593 h 1249462"/>
              <a:gd name="connsiteX145" fmla="*/ 5158180 w 6503892"/>
              <a:gd name="connsiteY145" fmla="*/ 532860 h 1249462"/>
              <a:gd name="connsiteX146" fmla="*/ 5184986 w 6503892"/>
              <a:gd name="connsiteY146" fmla="*/ 514694 h 1249462"/>
              <a:gd name="connsiteX147" fmla="*/ 5210955 w 6503892"/>
              <a:gd name="connsiteY147" fmla="*/ 495519 h 1249462"/>
              <a:gd name="connsiteX148" fmla="*/ 5238599 w 6503892"/>
              <a:gd name="connsiteY148" fmla="*/ 478363 h 1249462"/>
              <a:gd name="connsiteX149" fmla="*/ 5266243 w 6503892"/>
              <a:gd name="connsiteY149" fmla="*/ 462215 h 1249462"/>
              <a:gd name="connsiteX150" fmla="*/ 5293888 w 6503892"/>
              <a:gd name="connsiteY150" fmla="*/ 448087 h 1249462"/>
              <a:gd name="connsiteX151" fmla="*/ 5323207 w 6503892"/>
              <a:gd name="connsiteY151" fmla="*/ 434967 h 1249462"/>
              <a:gd name="connsiteX152" fmla="*/ 5352527 w 6503892"/>
              <a:gd name="connsiteY152" fmla="*/ 420838 h 1249462"/>
              <a:gd name="connsiteX153" fmla="*/ 5381847 w 6503892"/>
              <a:gd name="connsiteY153" fmla="*/ 410746 h 1249462"/>
              <a:gd name="connsiteX154" fmla="*/ 5412842 w 6503892"/>
              <a:gd name="connsiteY154" fmla="*/ 399645 h 1249462"/>
              <a:gd name="connsiteX155" fmla="*/ 5442161 w 6503892"/>
              <a:gd name="connsiteY155" fmla="*/ 390562 h 1249462"/>
              <a:gd name="connsiteX156" fmla="*/ 5473156 w 6503892"/>
              <a:gd name="connsiteY156" fmla="*/ 383498 h 1249462"/>
              <a:gd name="connsiteX157" fmla="*/ 5504152 w 6503892"/>
              <a:gd name="connsiteY157" fmla="*/ 377442 h 1249462"/>
              <a:gd name="connsiteX158" fmla="*/ 5536822 w 6503892"/>
              <a:gd name="connsiteY158" fmla="*/ 371387 h 1249462"/>
              <a:gd name="connsiteX159" fmla="*/ 5568655 w 6503892"/>
              <a:gd name="connsiteY159" fmla="*/ 369369 h 1249462"/>
              <a:gd name="connsiteX160" fmla="*/ 5600488 w 6503892"/>
              <a:gd name="connsiteY160" fmla="*/ 366341 h 1249462"/>
              <a:gd name="connsiteX161" fmla="*/ 5633996 w 6503892"/>
              <a:gd name="connsiteY161" fmla="*/ 366341 h 1249462"/>
              <a:gd name="connsiteX162" fmla="*/ 5679232 w 6503892"/>
              <a:gd name="connsiteY162" fmla="*/ 368360 h 1249462"/>
              <a:gd name="connsiteX163" fmla="*/ 5723630 w 6503892"/>
              <a:gd name="connsiteY163" fmla="*/ 371387 h 1249462"/>
              <a:gd name="connsiteX164" fmla="*/ 5768028 w 6503892"/>
              <a:gd name="connsiteY164" fmla="*/ 378452 h 1249462"/>
              <a:gd name="connsiteX165" fmla="*/ 5810751 w 6503892"/>
              <a:gd name="connsiteY165" fmla="*/ 387534 h 1249462"/>
              <a:gd name="connsiteX166" fmla="*/ 5854312 w 6503892"/>
              <a:gd name="connsiteY166" fmla="*/ 399645 h 1249462"/>
              <a:gd name="connsiteX167" fmla="*/ 5896197 w 6503892"/>
              <a:gd name="connsiteY167" fmla="*/ 414783 h 1249462"/>
              <a:gd name="connsiteX168" fmla="*/ 5937245 w 6503892"/>
              <a:gd name="connsiteY168" fmla="*/ 430930 h 1249462"/>
              <a:gd name="connsiteX169" fmla="*/ 5976617 w 6503892"/>
              <a:gd name="connsiteY169" fmla="*/ 450105 h 1249462"/>
              <a:gd name="connsiteX170" fmla="*/ 6015151 w 6503892"/>
              <a:gd name="connsiteY170" fmla="*/ 472308 h 1249462"/>
              <a:gd name="connsiteX171" fmla="*/ 6054523 w 6503892"/>
              <a:gd name="connsiteY171" fmla="*/ 494510 h 1249462"/>
              <a:gd name="connsiteX172" fmla="*/ 6090545 w 6503892"/>
              <a:gd name="connsiteY172" fmla="*/ 519740 h 1249462"/>
              <a:gd name="connsiteX173" fmla="*/ 6127404 w 6503892"/>
              <a:gd name="connsiteY173" fmla="*/ 547998 h 1249462"/>
              <a:gd name="connsiteX174" fmla="*/ 6161750 w 6503892"/>
              <a:gd name="connsiteY174" fmla="*/ 578274 h 1249462"/>
              <a:gd name="connsiteX175" fmla="*/ 6194420 w 6503892"/>
              <a:gd name="connsiteY175" fmla="*/ 609559 h 1249462"/>
              <a:gd name="connsiteX176" fmla="*/ 6227090 w 6503892"/>
              <a:gd name="connsiteY176" fmla="*/ 642863 h 1249462"/>
              <a:gd name="connsiteX177" fmla="*/ 6258086 w 6503892"/>
              <a:gd name="connsiteY177" fmla="*/ 678185 h 1249462"/>
              <a:gd name="connsiteX178" fmla="*/ 6286568 w 6503892"/>
              <a:gd name="connsiteY178" fmla="*/ 715526 h 1249462"/>
              <a:gd name="connsiteX179" fmla="*/ 6314212 w 6503892"/>
              <a:gd name="connsiteY179" fmla="*/ 754885 h 1249462"/>
              <a:gd name="connsiteX180" fmla="*/ 6341018 w 6503892"/>
              <a:gd name="connsiteY180" fmla="*/ 794243 h 1249462"/>
              <a:gd name="connsiteX181" fmla="*/ 6365312 w 6503892"/>
              <a:gd name="connsiteY181" fmla="*/ 835621 h 1249462"/>
              <a:gd name="connsiteX182" fmla="*/ 6387930 w 6503892"/>
              <a:gd name="connsiteY182" fmla="*/ 880026 h 1249462"/>
              <a:gd name="connsiteX183" fmla="*/ 6408872 w 6503892"/>
              <a:gd name="connsiteY183" fmla="*/ 923422 h 1249462"/>
              <a:gd name="connsiteX184" fmla="*/ 6428977 w 6503892"/>
              <a:gd name="connsiteY184" fmla="*/ 968836 h 1249462"/>
              <a:gd name="connsiteX185" fmla="*/ 6446569 w 6503892"/>
              <a:gd name="connsiteY185" fmla="*/ 1017277 h 1249462"/>
              <a:gd name="connsiteX186" fmla="*/ 6462485 w 6503892"/>
              <a:gd name="connsiteY186" fmla="*/ 1064710 h 1249462"/>
              <a:gd name="connsiteX187" fmla="*/ 6476726 w 6503892"/>
              <a:gd name="connsiteY187" fmla="*/ 1114161 h 1249462"/>
              <a:gd name="connsiteX188" fmla="*/ 6489292 w 6503892"/>
              <a:gd name="connsiteY188" fmla="*/ 1164621 h 1249462"/>
              <a:gd name="connsiteX189" fmla="*/ 6498507 w 6503892"/>
              <a:gd name="connsiteY189" fmla="*/ 1215081 h 1249462"/>
              <a:gd name="connsiteX190" fmla="*/ 6503892 w 6503892"/>
              <a:gd name="connsiteY190" fmla="*/ 1249462 h 1249462"/>
              <a:gd name="connsiteX191" fmla="*/ 0 w 6503892"/>
              <a:gd name="connsiteY191" fmla="*/ 1249462 h 1249462"/>
              <a:gd name="connsiteX192" fmla="*/ 0 w 6503892"/>
              <a:gd name="connsiteY192" fmla="*/ 400422 h 1249462"/>
              <a:gd name="connsiteX193" fmla="*/ 2108 w 6503892"/>
              <a:gd name="connsiteY193" fmla="*/ 399645 h 1249462"/>
              <a:gd name="connsiteX194" fmla="*/ 45669 w 6503892"/>
              <a:gd name="connsiteY194" fmla="*/ 387534 h 1249462"/>
              <a:gd name="connsiteX195" fmla="*/ 88392 w 6503892"/>
              <a:gd name="connsiteY195" fmla="*/ 378452 h 1249462"/>
              <a:gd name="connsiteX196" fmla="*/ 132790 w 6503892"/>
              <a:gd name="connsiteY196" fmla="*/ 371387 h 1249462"/>
              <a:gd name="connsiteX197" fmla="*/ 177189 w 6503892"/>
              <a:gd name="connsiteY197" fmla="*/ 368360 h 1249462"/>
              <a:gd name="connsiteX198" fmla="*/ 222425 w 6503892"/>
              <a:gd name="connsiteY198" fmla="*/ 366341 h 1249462"/>
              <a:gd name="connsiteX199" fmla="*/ 255933 w 6503892"/>
              <a:gd name="connsiteY199" fmla="*/ 366341 h 1249462"/>
              <a:gd name="connsiteX200" fmla="*/ 287766 w 6503892"/>
              <a:gd name="connsiteY200" fmla="*/ 369369 h 1249462"/>
              <a:gd name="connsiteX201" fmla="*/ 319598 w 6503892"/>
              <a:gd name="connsiteY201" fmla="*/ 371387 h 1249462"/>
              <a:gd name="connsiteX202" fmla="*/ 351431 w 6503892"/>
              <a:gd name="connsiteY202" fmla="*/ 377442 h 1249462"/>
              <a:gd name="connsiteX203" fmla="*/ 382426 w 6503892"/>
              <a:gd name="connsiteY203" fmla="*/ 383498 h 1249462"/>
              <a:gd name="connsiteX204" fmla="*/ 413421 w 6503892"/>
              <a:gd name="connsiteY204" fmla="*/ 390562 h 1249462"/>
              <a:gd name="connsiteX205" fmla="*/ 444416 w 6503892"/>
              <a:gd name="connsiteY205" fmla="*/ 399645 h 1249462"/>
              <a:gd name="connsiteX206" fmla="*/ 474574 w 6503892"/>
              <a:gd name="connsiteY206" fmla="*/ 410746 h 1249462"/>
              <a:gd name="connsiteX207" fmla="*/ 504731 w 6503892"/>
              <a:gd name="connsiteY207" fmla="*/ 420838 h 1249462"/>
              <a:gd name="connsiteX208" fmla="*/ 533213 w 6503892"/>
              <a:gd name="connsiteY208" fmla="*/ 434967 h 1249462"/>
              <a:gd name="connsiteX209" fmla="*/ 561695 w 6503892"/>
              <a:gd name="connsiteY209" fmla="*/ 448087 h 1249462"/>
              <a:gd name="connsiteX210" fmla="*/ 591015 w 6503892"/>
              <a:gd name="connsiteY210" fmla="*/ 462215 h 1249462"/>
              <a:gd name="connsiteX211" fmla="*/ 618659 w 6503892"/>
              <a:gd name="connsiteY211" fmla="*/ 478363 h 1249462"/>
              <a:gd name="connsiteX212" fmla="*/ 644628 w 6503892"/>
              <a:gd name="connsiteY212" fmla="*/ 495519 h 1249462"/>
              <a:gd name="connsiteX213" fmla="*/ 671434 w 6503892"/>
              <a:gd name="connsiteY213" fmla="*/ 514694 h 1249462"/>
              <a:gd name="connsiteX214" fmla="*/ 698241 w 6503892"/>
              <a:gd name="connsiteY214" fmla="*/ 532860 h 1249462"/>
              <a:gd name="connsiteX215" fmla="*/ 712482 w 6503892"/>
              <a:gd name="connsiteY215" fmla="*/ 503593 h 1249462"/>
              <a:gd name="connsiteX216" fmla="*/ 727561 w 6503892"/>
              <a:gd name="connsiteY216" fmla="*/ 474326 h 1249462"/>
              <a:gd name="connsiteX217" fmla="*/ 744315 w 6503892"/>
              <a:gd name="connsiteY217" fmla="*/ 446068 h 1249462"/>
              <a:gd name="connsiteX218" fmla="*/ 761069 w 6503892"/>
              <a:gd name="connsiteY218" fmla="*/ 419829 h 1249462"/>
              <a:gd name="connsiteX219" fmla="*/ 778660 w 6503892"/>
              <a:gd name="connsiteY219" fmla="*/ 391571 h 1249462"/>
              <a:gd name="connsiteX220" fmla="*/ 797928 w 6503892"/>
              <a:gd name="connsiteY220" fmla="*/ 366341 h 1249462"/>
              <a:gd name="connsiteX221" fmla="*/ 816357 w 6503892"/>
              <a:gd name="connsiteY221" fmla="*/ 340102 h 1249462"/>
              <a:gd name="connsiteX222" fmla="*/ 836462 w 6503892"/>
              <a:gd name="connsiteY222" fmla="*/ 315881 h 1249462"/>
              <a:gd name="connsiteX223" fmla="*/ 856567 w 6503892"/>
              <a:gd name="connsiteY223" fmla="*/ 291660 h 1249462"/>
              <a:gd name="connsiteX224" fmla="*/ 877510 w 6503892"/>
              <a:gd name="connsiteY224" fmla="*/ 267439 h 1249462"/>
              <a:gd name="connsiteX225" fmla="*/ 899290 w 6503892"/>
              <a:gd name="connsiteY225" fmla="*/ 246246 h 1249462"/>
              <a:gd name="connsiteX226" fmla="*/ 921070 w 6503892"/>
              <a:gd name="connsiteY226" fmla="*/ 224043 h 1249462"/>
              <a:gd name="connsiteX227" fmla="*/ 943688 w 6503892"/>
              <a:gd name="connsiteY227" fmla="*/ 203859 h 1249462"/>
              <a:gd name="connsiteX228" fmla="*/ 967144 w 6503892"/>
              <a:gd name="connsiteY228" fmla="*/ 183675 h 1249462"/>
              <a:gd name="connsiteX229" fmla="*/ 991438 w 6503892"/>
              <a:gd name="connsiteY229" fmla="*/ 165510 h 1249462"/>
              <a:gd name="connsiteX230" fmla="*/ 1015731 w 6503892"/>
              <a:gd name="connsiteY230" fmla="*/ 146335 h 1249462"/>
              <a:gd name="connsiteX231" fmla="*/ 1040024 w 6503892"/>
              <a:gd name="connsiteY231" fmla="*/ 130188 h 1249462"/>
              <a:gd name="connsiteX232" fmla="*/ 1065155 w 6503892"/>
              <a:gd name="connsiteY232" fmla="*/ 113031 h 1249462"/>
              <a:gd name="connsiteX233" fmla="*/ 1091962 w 6503892"/>
              <a:gd name="connsiteY233" fmla="*/ 98902 h 1249462"/>
              <a:gd name="connsiteX234" fmla="*/ 1117093 w 6503892"/>
              <a:gd name="connsiteY234" fmla="*/ 83764 h 1249462"/>
              <a:gd name="connsiteX235" fmla="*/ 1144737 w 6503892"/>
              <a:gd name="connsiteY235" fmla="*/ 71654 h 1249462"/>
              <a:gd name="connsiteX236" fmla="*/ 1171544 w 6503892"/>
              <a:gd name="connsiteY236" fmla="*/ 58534 h 1249462"/>
              <a:gd name="connsiteX237" fmla="*/ 1199188 w 6503892"/>
              <a:gd name="connsiteY237" fmla="*/ 48442 h 1249462"/>
              <a:gd name="connsiteX238" fmla="*/ 1226832 w 6503892"/>
              <a:gd name="connsiteY238" fmla="*/ 38350 h 1249462"/>
              <a:gd name="connsiteX239" fmla="*/ 1255314 w 6503892"/>
              <a:gd name="connsiteY239" fmla="*/ 29267 h 1249462"/>
              <a:gd name="connsiteX240" fmla="*/ 1284634 w 6503892"/>
              <a:gd name="connsiteY240" fmla="*/ 21194 h 1249462"/>
              <a:gd name="connsiteX241" fmla="*/ 1313116 w 6503892"/>
              <a:gd name="connsiteY241" fmla="*/ 15138 h 1249462"/>
              <a:gd name="connsiteX242" fmla="*/ 1343273 w 6503892"/>
              <a:gd name="connsiteY242" fmla="*/ 9083 h 1249462"/>
              <a:gd name="connsiteX243" fmla="*/ 1372593 w 6503892"/>
              <a:gd name="connsiteY243" fmla="*/ 5046 h 1249462"/>
              <a:gd name="connsiteX244" fmla="*/ 1402750 w 6503892"/>
              <a:gd name="connsiteY244" fmla="*/ 1009 h 124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6503892" h="1249462">
                <a:moveTo>
                  <a:pt x="1432908" y="0"/>
                </a:moveTo>
                <a:lnTo>
                  <a:pt x="1463903" y="0"/>
                </a:lnTo>
                <a:lnTo>
                  <a:pt x="1494898" y="0"/>
                </a:lnTo>
                <a:lnTo>
                  <a:pt x="1525055" y="3028"/>
                </a:lnTo>
                <a:lnTo>
                  <a:pt x="1556050" y="5046"/>
                </a:lnTo>
                <a:lnTo>
                  <a:pt x="1587045" y="9083"/>
                </a:lnTo>
                <a:lnTo>
                  <a:pt x="1617203" y="16148"/>
                </a:lnTo>
                <a:lnTo>
                  <a:pt x="1647360" y="22203"/>
                </a:lnTo>
                <a:lnTo>
                  <a:pt x="1676680" y="30276"/>
                </a:lnTo>
                <a:lnTo>
                  <a:pt x="1706000" y="40368"/>
                </a:lnTo>
                <a:lnTo>
                  <a:pt x="1734481" y="50460"/>
                </a:lnTo>
                <a:lnTo>
                  <a:pt x="1762963" y="62571"/>
                </a:lnTo>
                <a:lnTo>
                  <a:pt x="1790607" y="75691"/>
                </a:lnTo>
                <a:lnTo>
                  <a:pt x="1818252" y="89819"/>
                </a:lnTo>
                <a:lnTo>
                  <a:pt x="1845058" y="104957"/>
                </a:lnTo>
                <a:lnTo>
                  <a:pt x="1871865" y="121105"/>
                </a:lnTo>
                <a:lnTo>
                  <a:pt x="1897834" y="137252"/>
                </a:lnTo>
                <a:lnTo>
                  <a:pt x="1923802" y="156427"/>
                </a:lnTo>
                <a:lnTo>
                  <a:pt x="1948096" y="174592"/>
                </a:lnTo>
                <a:lnTo>
                  <a:pt x="1972389" y="194777"/>
                </a:lnTo>
                <a:lnTo>
                  <a:pt x="1996683" y="215970"/>
                </a:lnTo>
                <a:lnTo>
                  <a:pt x="2018463" y="238172"/>
                </a:lnTo>
                <a:lnTo>
                  <a:pt x="2041919" y="261384"/>
                </a:lnTo>
                <a:lnTo>
                  <a:pt x="2062861" y="283586"/>
                </a:lnTo>
                <a:lnTo>
                  <a:pt x="2085479" y="308817"/>
                </a:lnTo>
                <a:lnTo>
                  <a:pt x="2104747" y="335056"/>
                </a:lnTo>
                <a:lnTo>
                  <a:pt x="2124852" y="360286"/>
                </a:lnTo>
                <a:lnTo>
                  <a:pt x="2144119" y="387534"/>
                </a:lnTo>
                <a:lnTo>
                  <a:pt x="2162548" y="414783"/>
                </a:lnTo>
                <a:lnTo>
                  <a:pt x="2180140" y="444050"/>
                </a:lnTo>
                <a:lnTo>
                  <a:pt x="2196894" y="473317"/>
                </a:lnTo>
                <a:lnTo>
                  <a:pt x="2212810" y="502584"/>
                </a:lnTo>
                <a:lnTo>
                  <a:pt x="2227889" y="532860"/>
                </a:lnTo>
                <a:lnTo>
                  <a:pt x="2242130" y="564145"/>
                </a:lnTo>
                <a:lnTo>
                  <a:pt x="2284015" y="566163"/>
                </a:lnTo>
                <a:lnTo>
                  <a:pt x="2325063" y="572219"/>
                </a:lnTo>
                <a:lnTo>
                  <a:pt x="2366110" y="580292"/>
                </a:lnTo>
                <a:lnTo>
                  <a:pt x="2406320" y="589375"/>
                </a:lnTo>
                <a:lnTo>
                  <a:pt x="2428101" y="577265"/>
                </a:lnTo>
                <a:lnTo>
                  <a:pt x="2449881" y="564145"/>
                </a:lnTo>
                <a:lnTo>
                  <a:pt x="2473337" y="553044"/>
                </a:lnTo>
                <a:lnTo>
                  <a:pt x="2496792" y="542952"/>
                </a:lnTo>
                <a:lnTo>
                  <a:pt x="2521086" y="531851"/>
                </a:lnTo>
                <a:lnTo>
                  <a:pt x="2544541" y="523777"/>
                </a:lnTo>
                <a:lnTo>
                  <a:pt x="2568835" y="514694"/>
                </a:lnTo>
                <a:lnTo>
                  <a:pt x="2593128" y="507630"/>
                </a:lnTo>
                <a:lnTo>
                  <a:pt x="2617422" y="501574"/>
                </a:lnTo>
                <a:lnTo>
                  <a:pt x="2642553" y="495519"/>
                </a:lnTo>
                <a:lnTo>
                  <a:pt x="2668522" y="490473"/>
                </a:lnTo>
                <a:lnTo>
                  <a:pt x="2693653" y="486436"/>
                </a:lnTo>
                <a:lnTo>
                  <a:pt x="2718784" y="482400"/>
                </a:lnTo>
                <a:lnTo>
                  <a:pt x="2744753" y="481390"/>
                </a:lnTo>
                <a:lnTo>
                  <a:pt x="2770722" y="479372"/>
                </a:lnTo>
                <a:lnTo>
                  <a:pt x="2797528" y="478363"/>
                </a:lnTo>
                <a:lnTo>
                  <a:pt x="2831036" y="479372"/>
                </a:lnTo>
                <a:lnTo>
                  <a:pt x="2862869" y="481390"/>
                </a:lnTo>
                <a:lnTo>
                  <a:pt x="2896377" y="485427"/>
                </a:lnTo>
                <a:lnTo>
                  <a:pt x="2928210" y="490473"/>
                </a:lnTo>
                <a:lnTo>
                  <a:pt x="2960043" y="485427"/>
                </a:lnTo>
                <a:lnTo>
                  <a:pt x="2993551" y="481390"/>
                </a:lnTo>
                <a:lnTo>
                  <a:pt x="3026222" y="479372"/>
                </a:lnTo>
                <a:lnTo>
                  <a:pt x="3059730" y="478363"/>
                </a:lnTo>
                <a:lnTo>
                  <a:pt x="3084861" y="479372"/>
                </a:lnTo>
                <a:lnTo>
                  <a:pt x="3111667" y="481390"/>
                </a:lnTo>
                <a:lnTo>
                  <a:pt x="3136799" y="482400"/>
                </a:lnTo>
                <a:lnTo>
                  <a:pt x="3162767" y="486436"/>
                </a:lnTo>
                <a:lnTo>
                  <a:pt x="3187899" y="490473"/>
                </a:lnTo>
                <a:lnTo>
                  <a:pt x="3213867" y="495519"/>
                </a:lnTo>
                <a:lnTo>
                  <a:pt x="3238998" y="501574"/>
                </a:lnTo>
                <a:lnTo>
                  <a:pt x="3263292" y="507630"/>
                </a:lnTo>
                <a:lnTo>
                  <a:pt x="3287585" y="514694"/>
                </a:lnTo>
                <a:lnTo>
                  <a:pt x="3311879" y="523777"/>
                </a:lnTo>
                <a:lnTo>
                  <a:pt x="3336172" y="531851"/>
                </a:lnTo>
                <a:lnTo>
                  <a:pt x="3359628" y="542952"/>
                </a:lnTo>
                <a:lnTo>
                  <a:pt x="3383084" y="553044"/>
                </a:lnTo>
                <a:lnTo>
                  <a:pt x="3405702" y="564145"/>
                </a:lnTo>
                <a:lnTo>
                  <a:pt x="3428320" y="577265"/>
                </a:lnTo>
                <a:lnTo>
                  <a:pt x="3450100" y="589375"/>
                </a:lnTo>
                <a:lnTo>
                  <a:pt x="3491148" y="580292"/>
                </a:lnTo>
                <a:lnTo>
                  <a:pt x="3531357" y="572219"/>
                </a:lnTo>
                <a:lnTo>
                  <a:pt x="3571567" y="566163"/>
                </a:lnTo>
                <a:lnTo>
                  <a:pt x="3614290" y="564145"/>
                </a:lnTo>
                <a:lnTo>
                  <a:pt x="3628531" y="532860"/>
                </a:lnTo>
                <a:lnTo>
                  <a:pt x="3643610" y="502584"/>
                </a:lnTo>
                <a:lnTo>
                  <a:pt x="3659526" y="473317"/>
                </a:lnTo>
                <a:lnTo>
                  <a:pt x="3676280" y="444050"/>
                </a:lnTo>
                <a:lnTo>
                  <a:pt x="3693872" y="414783"/>
                </a:lnTo>
                <a:lnTo>
                  <a:pt x="3712302" y="387534"/>
                </a:lnTo>
                <a:lnTo>
                  <a:pt x="3731569" y="360286"/>
                </a:lnTo>
                <a:lnTo>
                  <a:pt x="3750836" y="335056"/>
                </a:lnTo>
                <a:lnTo>
                  <a:pt x="3770941" y="308817"/>
                </a:lnTo>
                <a:lnTo>
                  <a:pt x="3793559" y="283586"/>
                </a:lnTo>
                <a:lnTo>
                  <a:pt x="3814502" y="261384"/>
                </a:lnTo>
                <a:lnTo>
                  <a:pt x="3837120" y="238172"/>
                </a:lnTo>
                <a:lnTo>
                  <a:pt x="3860575" y="215970"/>
                </a:lnTo>
                <a:lnTo>
                  <a:pt x="3884031" y="194777"/>
                </a:lnTo>
                <a:lnTo>
                  <a:pt x="3908324" y="174592"/>
                </a:lnTo>
                <a:lnTo>
                  <a:pt x="3933456" y="156427"/>
                </a:lnTo>
                <a:lnTo>
                  <a:pt x="3957749" y="137252"/>
                </a:lnTo>
                <a:lnTo>
                  <a:pt x="3984556" y="121105"/>
                </a:lnTo>
                <a:lnTo>
                  <a:pt x="4011362" y="104957"/>
                </a:lnTo>
                <a:lnTo>
                  <a:pt x="4037331" y="89819"/>
                </a:lnTo>
                <a:lnTo>
                  <a:pt x="4064975" y="75691"/>
                </a:lnTo>
                <a:lnTo>
                  <a:pt x="4092619" y="62571"/>
                </a:lnTo>
                <a:lnTo>
                  <a:pt x="4121939" y="50460"/>
                </a:lnTo>
                <a:lnTo>
                  <a:pt x="4150421" y="40368"/>
                </a:lnTo>
                <a:lnTo>
                  <a:pt x="4178903" y="30276"/>
                </a:lnTo>
                <a:lnTo>
                  <a:pt x="4209060" y="22203"/>
                </a:lnTo>
                <a:lnTo>
                  <a:pt x="4239218" y="16148"/>
                </a:lnTo>
                <a:lnTo>
                  <a:pt x="4268537" y="9083"/>
                </a:lnTo>
                <a:lnTo>
                  <a:pt x="4299532" y="5046"/>
                </a:lnTo>
                <a:lnTo>
                  <a:pt x="4330528" y="3028"/>
                </a:lnTo>
                <a:lnTo>
                  <a:pt x="4361523" y="0"/>
                </a:lnTo>
                <a:lnTo>
                  <a:pt x="4392519" y="0"/>
                </a:lnTo>
                <a:lnTo>
                  <a:pt x="4423513" y="0"/>
                </a:lnTo>
                <a:lnTo>
                  <a:pt x="4453670" y="1009"/>
                </a:lnTo>
                <a:lnTo>
                  <a:pt x="4483827" y="5046"/>
                </a:lnTo>
                <a:lnTo>
                  <a:pt x="4513147" y="9083"/>
                </a:lnTo>
                <a:lnTo>
                  <a:pt x="4543304" y="15138"/>
                </a:lnTo>
                <a:lnTo>
                  <a:pt x="4571786" y="21194"/>
                </a:lnTo>
                <a:lnTo>
                  <a:pt x="4600268" y="29267"/>
                </a:lnTo>
                <a:lnTo>
                  <a:pt x="4629588" y="38350"/>
                </a:lnTo>
                <a:lnTo>
                  <a:pt x="4657232" y="48442"/>
                </a:lnTo>
                <a:lnTo>
                  <a:pt x="4684877" y="58534"/>
                </a:lnTo>
                <a:lnTo>
                  <a:pt x="4711683" y="71654"/>
                </a:lnTo>
                <a:lnTo>
                  <a:pt x="4739327" y="83764"/>
                </a:lnTo>
                <a:lnTo>
                  <a:pt x="4764458" y="98902"/>
                </a:lnTo>
                <a:lnTo>
                  <a:pt x="4791265" y="113031"/>
                </a:lnTo>
                <a:lnTo>
                  <a:pt x="4816396" y="130188"/>
                </a:lnTo>
                <a:lnTo>
                  <a:pt x="4840690" y="146335"/>
                </a:lnTo>
                <a:lnTo>
                  <a:pt x="4864983" y="165510"/>
                </a:lnTo>
                <a:lnTo>
                  <a:pt x="4889276" y="183675"/>
                </a:lnTo>
                <a:lnTo>
                  <a:pt x="4912732" y="203859"/>
                </a:lnTo>
                <a:lnTo>
                  <a:pt x="4936188" y="224043"/>
                </a:lnTo>
                <a:lnTo>
                  <a:pt x="4957968" y="246246"/>
                </a:lnTo>
                <a:lnTo>
                  <a:pt x="4978911" y="267439"/>
                </a:lnTo>
                <a:lnTo>
                  <a:pt x="4999853" y="291660"/>
                </a:lnTo>
                <a:lnTo>
                  <a:pt x="5019958" y="315881"/>
                </a:lnTo>
                <a:lnTo>
                  <a:pt x="5040063" y="340102"/>
                </a:lnTo>
                <a:lnTo>
                  <a:pt x="5059330" y="366341"/>
                </a:lnTo>
                <a:lnTo>
                  <a:pt x="5077760" y="391571"/>
                </a:lnTo>
                <a:lnTo>
                  <a:pt x="5095352" y="419829"/>
                </a:lnTo>
                <a:lnTo>
                  <a:pt x="5112106" y="446068"/>
                </a:lnTo>
                <a:lnTo>
                  <a:pt x="5128022" y="474326"/>
                </a:lnTo>
                <a:lnTo>
                  <a:pt x="5143939" y="503593"/>
                </a:lnTo>
                <a:lnTo>
                  <a:pt x="5158180" y="532860"/>
                </a:lnTo>
                <a:lnTo>
                  <a:pt x="5184986" y="514694"/>
                </a:lnTo>
                <a:lnTo>
                  <a:pt x="5210955" y="495519"/>
                </a:lnTo>
                <a:lnTo>
                  <a:pt x="5238599" y="478363"/>
                </a:lnTo>
                <a:lnTo>
                  <a:pt x="5266243" y="462215"/>
                </a:lnTo>
                <a:lnTo>
                  <a:pt x="5293888" y="448087"/>
                </a:lnTo>
                <a:lnTo>
                  <a:pt x="5323207" y="434967"/>
                </a:lnTo>
                <a:lnTo>
                  <a:pt x="5352527" y="420838"/>
                </a:lnTo>
                <a:lnTo>
                  <a:pt x="5381847" y="410746"/>
                </a:lnTo>
                <a:lnTo>
                  <a:pt x="5412842" y="399645"/>
                </a:lnTo>
                <a:lnTo>
                  <a:pt x="5442161" y="390562"/>
                </a:lnTo>
                <a:lnTo>
                  <a:pt x="5473156" y="383498"/>
                </a:lnTo>
                <a:lnTo>
                  <a:pt x="5504152" y="377442"/>
                </a:lnTo>
                <a:lnTo>
                  <a:pt x="5536822" y="371387"/>
                </a:lnTo>
                <a:lnTo>
                  <a:pt x="5568655" y="369369"/>
                </a:lnTo>
                <a:lnTo>
                  <a:pt x="5600488" y="366341"/>
                </a:lnTo>
                <a:lnTo>
                  <a:pt x="5633996" y="366341"/>
                </a:lnTo>
                <a:lnTo>
                  <a:pt x="5679232" y="368360"/>
                </a:lnTo>
                <a:lnTo>
                  <a:pt x="5723630" y="371387"/>
                </a:lnTo>
                <a:lnTo>
                  <a:pt x="5768028" y="378452"/>
                </a:lnTo>
                <a:lnTo>
                  <a:pt x="5810751" y="387534"/>
                </a:lnTo>
                <a:lnTo>
                  <a:pt x="5854312" y="399645"/>
                </a:lnTo>
                <a:lnTo>
                  <a:pt x="5896197" y="414783"/>
                </a:lnTo>
                <a:lnTo>
                  <a:pt x="5937245" y="430930"/>
                </a:lnTo>
                <a:lnTo>
                  <a:pt x="5976617" y="450105"/>
                </a:lnTo>
                <a:lnTo>
                  <a:pt x="6015151" y="472308"/>
                </a:lnTo>
                <a:lnTo>
                  <a:pt x="6054523" y="494510"/>
                </a:lnTo>
                <a:lnTo>
                  <a:pt x="6090545" y="519740"/>
                </a:lnTo>
                <a:lnTo>
                  <a:pt x="6127404" y="547998"/>
                </a:lnTo>
                <a:lnTo>
                  <a:pt x="6161750" y="578274"/>
                </a:lnTo>
                <a:lnTo>
                  <a:pt x="6194420" y="609559"/>
                </a:lnTo>
                <a:lnTo>
                  <a:pt x="6227090" y="642863"/>
                </a:lnTo>
                <a:lnTo>
                  <a:pt x="6258086" y="678185"/>
                </a:lnTo>
                <a:lnTo>
                  <a:pt x="6286568" y="715526"/>
                </a:lnTo>
                <a:lnTo>
                  <a:pt x="6314212" y="754885"/>
                </a:lnTo>
                <a:lnTo>
                  <a:pt x="6341018" y="794243"/>
                </a:lnTo>
                <a:lnTo>
                  <a:pt x="6365312" y="835621"/>
                </a:lnTo>
                <a:lnTo>
                  <a:pt x="6387930" y="880026"/>
                </a:lnTo>
                <a:lnTo>
                  <a:pt x="6408872" y="923422"/>
                </a:lnTo>
                <a:lnTo>
                  <a:pt x="6428977" y="968836"/>
                </a:lnTo>
                <a:lnTo>
                  <a:pt x="6446569" y="1017277"/>
                </a:lnTo>
                <a:lnTo>
                  <a:pt x="6462485" y="1064710"/>
                </a:lnTo>
                <a:lnTo>
                  <a:pt x="6476726" y="1114161"/>
                </a:lnTo>
                <a:lnTo>
                  <a:pt x="6489292" y="1164621"/>
                </a:lnTo>
                <a:lnTo>
                  <a:pt x="6498507" y="1215081"/>
                </a:lnTo>
                <a:lnTo>
                  <a:pt x="6503892" y="1249462"/>
                </a:lnTo>
                <a:lnTo>
                  <a:pt x="0" y="1249462"/>
                </a:lnTo>
                <a:lnTo>
                  <a:pt x="0" y="400422"/>
                </a:lnTo>
                <a:lnTo>
                  <a:pt x="2108" y="399645"/>
                </a:lnTo>
                <a:lnTo>
                  <a:pt x="45669" y="387534"/>
                </a:lnTo>
                <a:lnTo>
                  <a:pt x="88392" y="378452"/>
                </a:lnTo>
                <a:lnTo>
                  <a:pt x="132790" y="371387"/>
                </a:lnTo>
                <a:lnTo>
                  <a:pt x="177189" y="368360"/>
                </a:lnTo>
                <a:lnTo>
                  <a:pt x="222425" y="366341"/>
                </a:lnTo>
                <a:lnTo>
                  <a:pt x="255933" y="366341"/>
                </a:lnTo>
                <a:lnTo>
                  <a:pt x="287766" y="369369"/>
                </a:lnTo>
                <a:lnTo>
                  <a:pt x="319598" y="371387"/>
                </a:lnTo>
                <a:lnTo>
                  <a:pt x="351431" y="377442"/>
                </a:lnTo>
                <a:lnTo>
                  <a:pt x="382426" y="383498"/>
                </a:lnTo>
                <a:lnTo>
                  <a:pt x="413421" y="390562"/>
                </a:lnTo>
                <a:lnTo>
                  <a:pt x="444416" y="399645"/>
                </a:lnTo>
                <a:lnTo>
                  <a:pt x="474574" y="410746"/>
                </a:lnTo>
                <a:lnTo>
                  <a:pt x="504731" y="420838"/>
                </a:lnTo>
                <a:lnTo>
                  <a:pt x="533213" y="434967"/>
                </a:lnTo>
                <a:lnTo>
                  <a:pt x="561695" y="448087"/>
                </a:lnTo>
                <a:lnTo>
                  <a:pt x="591015" y="462215"/>
                </a:lnTo>
                <a:lnTo>
                  <a:pt x="618659" y="478363"/>
                </a:lnTo>
                <a:lnTo>
                  <a:pt x="644628" y="495519"/>
                </a:lnTo>
                <a:lnTo>
                  <a:pt x="671434" y="514694"/>
                </a:lnTo>
                <a:lnTo>
                  <a:pt x="698241" y="532860"/>
                </a:lnTo>
                <a:lnTo>
                  <a:pt x="712482" y="503593"/>
                </a:lnTo>
                <a:lnTo>
                  <a:pt x="727561" y="474326"/>
                </a:lnTo>
                <a:lnTo>
                  <a:pt x="744315" y="446068"/>
                </a:lnTo>
                <a:lnTo>
                  <a:pt x="761069" y="419829"/>
                </a:lnTo>
                <a:lnTo>
                  <a:pt x="778660" y="391571"/>
                </a:lnTo>
                <a:lnTo>
                  <a:pt x="797928" y="366341"/>
                </a:lnTo>
                <a:lnTo>
                  <a:pt x="816357" y="340102"/>
                </a:lnTo>
                <a:lnTo>
                  <a:pt x="836462" y="315881"/>
                </a:lnTo>
                <a:lnTo>
                  <a:pt x="856567" y="291660"/>
                </a:lnTo>
                <a:lnTo>
                  <a:pt x="877510" y="267439"/>
                </a:lnTo>
                <a:lnTo>
                  <a:pt x="899290" y="246246"/>
                </a:lnTo>
                <a:lnTo>
                  <a:pt x="921070" y="224043"/>
                </a:lnTo>
                <a:lnTo>
                  <a:pt x="943688" y="203859"/>
                </a:lnTo>
                <a:lnTo>
                  <a:pt x="967144" y="183675"/>
                </a:lnTo>
                <a:lnTo>
                  <a:pt x="991438" y="165510"/>
                </a:lnTo>
                <a:lnTo>
                  <a:pt x="1015731" y="146335"/>
                </a:lnTo>
                <a:lnTo>
                  <a:pt x="1040024" y="130188"/>
                </a:lnTo>
                <a:lnTo>
                  <a:pt x="1065155" y="113031"/>
                </a:lnTo>
                <a:lnTo>
                  <a:pt x="1091962" y="98902"/>
                </a:lnTo>
                <a:lnTo>
                  <a:pt x="1117093" y="83764"/>
                </a:lnTo>
                <a:lnTo>
                  <a:pt x="1144737" y="71654"/>
                </a:lnTo>
                <a:lnTo>
                  <a:pt x="1171544" y="58534"/>
                </a:lnTo>
                <a:lnTo>
                  <a:pt x="1199188" y="48442"/>
                </a:lnTo>
                <a:lnTo>
                  <a:pt x="1226832" y="38350"/>
                </a:lnTo>
                <a:lnTo>
                  <a:pt x="1255314" y="29267"/>
                </a:lnTo>
                <a:lnTo>
                  <a:pt x="1284634" y="21194"/>
                </a:lnTo>
                <a:lnTo>
                  <a:pt x="1313116" y="15138"/>
                </a:lnTo>
                <a:lnTo>
                  <a:pt x="1343273" y="9083"/>
                </a:lnTo>
                <a:lnTo>
                  <a:pt x="1372593" y="5046"/>
                </a:lnTo>
                <a:lnTo>
                  <a:pt x="1402750" y="100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">
            <a:noFill/>
            <a:prstDash val="solid"/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77" name="TextBox 18"/>
          <p:cNvSpPr txBox="1">
            <a:spLocks noChangeArrowheads="1"/>
          </p:cNvSpPr>
          <p:nvPr/>
        </p:nvSpPr>
        <p:spPr bwMode="auto">
          <a:xfrm>
            <a:off x="5062538" y="1246188"/>
            <a:ext cx="6337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altLang="zh-CN" sz="24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19"/>
          <p:cNvSpPr txBox="1">
            <a:spLocks noChangeArrowheads="1"/>
          </p:cNvSpPr>
          <p:nvPr/>
        </p:nvSpPr>
        <p:spPr bwMode="auto">
          <a:xfrm>
            <a:off x="5062538" y="2416175"/>
            <a:ext cx="6229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Rounded Rectangle 20"/>
          <p:cNvSpPr/>
          <p:nvPr/>
        </p:nvSpPr>
        <p:spPr>
          <a:xfrm>
            <a:off x="5038725" y="3216275"/>
            <a:ext cx="982663" cy="984250"/>
          </a:xfrm>
          <a:prstGeom prst="roundRect">
            <a:avLst/>
          </a:prstGeom>
          <a:solidFill>
            <a:schemeClr val="accent1"/>
          </a:solidFill>
          <a:ln w="6350"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80" name="文本框 1"/>
          <p:cNvSpPr txBox="1">
            <a:spLocks noChangeArrowheads="1"/>
          </p:cNvSpPr>
          <p:nvPr/>
        </p:nvSpPr>
        <p:spPr bwMode="auto">
          <a:xfrm>
            <a:off x="5038725" y="3416300"/>
            <a:ext cx="98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</a:rPr>
              <a:t>01</a:t>
            </a:r>
          </a:p>
        </p:txBody>
      </p:sp>
      <p:sp>
        <p:nvSpPr>
          <p:cNvPr id="81" name="文本框 2"/>
          <p:cNvSpPr txBox="1">
            <a:spLocks noChangeArrowheads="1"/>
          </p:cNvSpPr>
          <p:nvPr/>
        </p:nvSpPr>
        <p:spPr bwMode="auto">
          <a:xfrm>
            <a:off x="4875213" y="4319588"/>
            <a:ext cx="1309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/>
              </a:rPr>
              <a:t>单击编辑内容</a:t>
            </a:r>
          </a:p>
        </p:txBody>
      </p:sp>
      <p:sp>
        <p:nvSpPr>
          <p:cNvPr id="82" name="Rounded Rectangle 21"/>
          <p:cNvSpPr/>
          <p:nvPr/>
        </p:nvSpPr>
        <p:spPr>
          <a:xfrm>
            <a:off x="6575425" y="3216275"/>
            <a:ext cx="982663" cy="984250"/>
          </a:xfrm>
          <a:prstGeom prst="roundRect">
            <a:avLst/>
          </a:prstGeom>
          <a:solidFill>
            <a:srgbClr val="006BB7"/>
          </a:solidFill>
          <a:ln w="6350"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83" name="文本框 23"/>
          <p:cNvSpPr txBox="1">
            <a:spLocks noChangeArrowheads="1"/>
          </p:cNvSpPr>
          <p:nvPr/>
        </p:nvSpPr>
        <p:spPr bwMode="auto">
          <a:xfrm>
            <a:off x="6575425" y="3417888"/>
            <a:ext cx="98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</a:rPr>
              <a:t>02</a:t>
            </a:r>
          </a:p>
        </p:txBody>
      </p:sp>
      <p:sp>
        <p:nvSpPr>
          <p:cNvPr id="84" name="文本框 29"/>
          <p:cNvSpPr txBox="1">
            <a:spLocks noChangeArrowheads="1"/>
          </p:cNvSpPr>
          <p:nvPr/>
        </p:nvSpPr>
        <p:spPr bwMode="auto">
          <a:xfrm>
            <a:off x="6411913" y="4319588"/>
            <a:ext cx="1309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/>
              </a:rPr>
              <a:t>单击编辑内容</a:t>
            </a:r>
          </a:p>
        </p:txBody>
      </p:sp>
      <p:sp>
        <p:nvSpPr>
          <p:cNvPr id="85" name="Rounded Rectangle 22"/>
          <p:cNvSpPr/>
          <p:nvPr/>
        </p:nvSpPr>
        <p:spPr>
          <a:xfrm>
            <a:off x="8112125" y="3216275"/>
            <a:ext cx="982663" cy="984250"/>
          </a:xfrm>
          <a:prstGeom prst="roundRect">
            <a:avLst/>
          </a:prstGeom>
          <a:solidFill>
            <a:schemeClr val="accent1"/>
          </a:solidFill>
          <a:ln w="6350"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86" name="文本框 24"/>
          <p:cNvSpPr txBox="1">
            <a:spLocks noChangeArrowheads="1"/>
          </p:cNvSpPr>
          <p:nvPr/>
        </p:nvSpPr>
        <p:spPr bwMode="auto">
          <a:xfrm>
            <a:off x="8112125" y="3417888"/>
            <a:ext cx="98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</a:rPr>
              <a:t>03</a:t>
            </a:r>
          </a:p>
        </p:txBody>
      </p:sp>
      <p:sp>
        <p:nvSpPr>
          <p:cNvPr id="87" name="文本框 30"/>
          <p:cNvSpPr txBox="1">
            <a:spLocks noChangeArrowheads="1"/>
          </p:cNvSpPr>
          <p:nvPr/>
        </p:nvSpPr>
        <p:spPr bwMode="auto">
          <a:xfrm>
            <a:off x="7948613" y="4319588"/>
            <a:ext cx="1309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/>
              </a:rPr>
              <a:t>单击编辑内容</a:t>
            </a:r>
          </a:p>
        </p:txBody>
      </p:sp>
      <p:sp>
        <p:nvSpPr>
          <p:cNvPr id="88" name="Rounded Rectangle 23"/>
          <p:cNvSpPr/>
          <p:nvPr/>
        </p:nvSpPr>
        <p:spPr>
          <a:xfrm>
            <a:off x="9648825" y="3216275"/>
            <a:ext cx="982663" cy="984250"/>
          </a:xfrm>
          <a:prstGeom prst="roundRect">
            <a:avLst/>
          </a:prstGeom>
          <a:solidFill>
            <a:srgbClr val="006BB7"/>
          </a:solidFill>
          <a:ln w="6350"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89" name="文本框 28"/>
          <p:cNvSpPr txBox="1">
            <a:spLocks noChangeArrowheads="1"/>
          </p:cNvSpPr>
          <p:nvPr/>
        </p:nvSpPr>
        <p:spPr bwMode="auto">
          <a:xfrm>
            <a:off x="9648825" y="3417888"/>
            <a:ext cx="98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</a:rPr>
              <a:t>04</a:t>
            </a:r>
          </a:p>
        </p:txBody>
      </p:sp>
      <p:sp>
        <p:nvSpPr>
          <p:cNvPr id="90" name="文本框 31"/>
          <p:cNvSpPr txBox="1">
            <a:spLocks noChangeArrowheads="1"/>
          </p:cNvSpPr>
          <p:nvPr/>
        </p:nvSpPr>
        <p:spPr bwMode="auto">
          <a:xfrm>
            <a:off x="9485313" y="4319588"/>
            <a:ext cx="1309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/>
              </a:rPr>
              <a:t>单击编辑内容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30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3"/>
          <p:cNvGrpSpPr/>
          <p:nvPr/>
        </p:nvGrpSpPr>
        <p:grpSpPr bwMode="auto">
          <a:xfrm>
            <a:off x="3846513" y="3429000"/>
            <a:ext cx="4495800" cy="3438525"/>
            <a:chOff x="4325257" y="3429000"/>
            <a:chExt cx="3541486" cy="2708356"/>
          </a:xfrm>
        </p:grpSpPr>
        <p:pic>
          <p:nvPicPr>
            <p:cNvPr id="31" name="Picture 4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325257" y="3429000"/>
              <a:ext cx="3541486" cy="2708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5"/>
            <p:cNvSpPr/>
            <p:nvPr/>
          </p:nvSpPr>
          <p:spPr>
            <a:xfrm>
              <a:off x="4457813" y="3570295"/>
              <a:ext cx="3263870" cy="183558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85" dirty="0">
                <a:solidFill>
                  <a:prstClr val="white"/>
                </a:solidFill>
              </a:endParaRPr>
            </a:p>
          </p:txBody>
        </p:sp>
      </p:grpSp>
      <p:sp>
        <p:nvSpPr>
          <p:cNvPr id="33" name="Oval 6"/>
          <p:cNvSpPr/>
          <p:nvPr/>
        </p:nvSpPr>
        <p:spPr>
          <a:xfrm>
            <a:off x="8459788" y="4283075"/>
            <a:ext cx="995362" cy="9937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prstClr val="white"/>
              </a:solidFill>
            </a:endParaRPr>
          </a:p>
        </p:txBody>
      </p:sp>
      <p:sp>
        <p:nvSpPr>
          <p:cNvPr id="34" name="Oval 10"/>
          <p:cNvSpPr/>
          <p:nvPr/>
        </p:nvSpPr>
        <p:spPr>
          <a:xfrm>
            <a:off x="8158163" y="2049463"/>
            <a:ext cx="993775" cy="995362"/>
          </a:xfrm>
          <a:prstGeom prst="ellipse">
            <a:avLst/>
          </a:prstGeom>
          <a:solidFill>
            <a:srgbClr val="006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srgbClr val="012B51"/>
              </a:solidFill>
            </a:endParaRPr>
          </a:p>
        </p:txBody>
      </p:sp>
      <p:sp>
        <p:nvSpPr>
          <p:cNvPr id="35" name="Oval 14"/>
          <p:cNvSpPr/>
          <p:nvPr/>
        </p:nvSpPr>
        <p:spPr>
          <a:xfrm flipH="1">
            <a:off x="3071813" y="2044700"/>
            <a:ext cx="995362" cy="995363"/>
          </a:xfrm>
          <a:prstGeom prst="ellipse">
            <a:avLst/>
          </a:prstGeom>
          <a:solidFill>
            <a:srgbClr val="006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srgbClr val="012B51"/>
              </a:solidFill>
            </a:endParaRPr>
          </a:p>
        </p:txBody>
      </p:sp>
      <p:sp>
        <p:nvSpPr>
          <p:cNvPr id="36" name="Oval 18"/>
          <p:cNvSpPr/>
          <p:nvPr/>
        </p:nvSpPr>
        <p:spPr>
          <a:xfrm flipH="1">
            <a:off x="2728913" y="4283075"/>
            <a:ext cx="995362" cy="9953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prstClr val="white"/>
              </a:solidFill>
            </a:endParaRPr>
          </a:p>
        </p:txBody>
      </p:sp>
      <p:sp>
        <p:nvSpPr>
          <p:cNvPr id="37" name="Oval 22"/>
          <p:cNvSpPr/>
          <p:nvPr/>
        </p:nvSpPr>
        <p:spPr>
          <a:xfrm>
            <a:off x="5624513" y="830263"/>
            <a:ext cx="995362" cy="9953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prstClr val="white"/>
              </a:solidFill>
            </a:endParaRPr>
          </a:p>
        </p:txBody>
      </p:sp>
      <p:sp>
        <p:nvSpPr>
          <p:cNvPr id="38" name="Title 1"/>
          <p:cNvSpPr txBox="1"/>
          <p:nvPr/>
        </p:nvSpPr>
        <p:spPr bwMode="auto">
          <a:xfrm>
            <a:off x="1073150" y="4484688"/>
            <a:ext cx="18081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012B5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sz="4400" b="1">
              <a:solidFill>
                <a:srgbClr val="012B5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solidFill>
                <a:srgbClr val="012B51"/>
              </a:solidFill>
            </a:endParaRPr>
          </a:p>
        </p:txBody>
      </p:sp>
      <p:sp>
        <p:nvSpPr>
          <p:cNvPr id="39" name="Title 1"/>
          <p:cNvSpPr txBox="1"/>
          <p:nvPr/>
        </p:nvSpPr>
        <p:spPr bwMode="auto">
          <a:xfrm>
            <a:off x="1314450" y="2082800"/>
            <a:ext cx="18081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006BB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sz="4400" b="1" dirty="0">
              <a:solidFill>
                <a:srgbClr val="006BB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solidFill>
                <a:srgbClr val="006BB7"/>
              </a:solidFill>
            </a:endParaRPr>
          </a:p>
        </p:txBody>
      </p:sp>
      <p:sp>
        <p:nvSpPr>
          <p:cNvPr id="40" name="Title 1"/>
          <p:cNvSpPr txBox="1"/>
          <p:nvPr/>
        </p:nvSpPr>
        <p:spPr bwMode="auto">
          <a:xfrm>
            <a:off x="5430838" y="1985963"/>
            <a:ext cx="14271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012B5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sz="4400" b="1" dirty="0">
              <a:solidFill>
                <a:srgbClr val="012B5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solidFill>
                <a:srgbClr val="012B51"/>
              </a:solidFill>
            </a:endParaRPr>
          </a:p>
        </p:txBody>
      </p:sp>
      <p:sp>
        <p:nvSpPr>
          <p:cNvPr id="41" name="Title 1"/>
          <p:cNvSpPr txBox="1"/>
          <p:nvPr/>
        </p:nvSpPr>
        <p:spPr bwMode="auto">
          <a:xfrm>
            <a:off x="9455150" y="2111375"/>
            <a:ext cx="18081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006BB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sz="4400" b="1">
              <a:solidFill>
                <a:srgbClr val="006BB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solidFill>
                <a:srgbClr val="006BB7"/>
              </a:solidFill>
            </a:endParaRPr>
          </a:p>
        </p:txBody>
      </p:sp>
      <p:sp>
        <p:nvSpPr>
          <p:cNvPr id="42" name="Title 1"/>
          <p:cNvSpPr txBox="1"/>
          <p:nvPr/>
        </p:nvSpPr>
        <p:spPr bwMode="auto">
          <a:xfrm>
            <a:off x="9582150" y="4414838"/>
            <a:ext cx="18081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012B5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sz="4400" b="1">
              <a:solidFill>
                <a:srgbClr val="012B5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solidFill>
                <a:srgbClr val="012B51"/>
              </a:solidFill>
            </a:endParaRPr>
          </a:p>
        </p:txBody>
      </p:sp>
      <p:pic>
        <p:nvPicPr>
          <p:cNvPr id="43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13200" y="3619500"/>
            <a:ext cx="4144963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AutoShape 29"/>
          <p:cNvSpPr/>
          <p:nvPr/>
        </p:nvSpPr>
        <p:spPr bwMode="auto">
          <a:xfrm>
            <a:off x="8763000" y="4583113"/>
            <a:ext cx="406400" cy="368300"/>
          </a:xfrm>
          <a:custGeom>
            <a:avLst/>
            <a:gdLst>
              <a:gd name="T0" fmla="+- 0 10736 439"/>
              <a:gd name="T1" fmla="*/ T0 w 20595"/>
              <a:gd name="T2" fmla="+- 0 10869 621"/>
              <a:gd name="T3" fmla="*/ 10869 h 20497"/>
              <a:gd name="T4" fmla="+- 0 10736 439"/>
              <a:gd name="T5" fmla="*/ T4 w 20595"/>
              <a:gd name="T6" fmla="+- 0 10869 621"/>
              <a:gd name="T7" fmla="*/ 10869 h 20497"/>
              <a:gd name="T8" fmla="+- 0 10736 439"/>
              <a:gd name="T9" fmla="*/ T8 w 20595"/>
              <a:gd name="T10" fmla="+- 0 10869 621"/>
              <a:gd name="T11" fmla="*/ 10869 h 20497"/>
              <a:gd name="T12" fmla="+- 0 10736 439"/>
              <a:gd name="T13" fmla="*/ T12 w 20595"/>
              <a:gd name="T14" fmla="+- 0 10869 621"/>
              <a:gd name="T15" fmla="*/ 10869 h 204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595" h="20497">
                <a:moveTo>
                  <a:pt x="18898" y="1863"/>
                </a:moveTo>
                <a:cubicBezTo>
                  <a:pt x="16636" y="-621"/>
                  <a:pt x="12968" y="-621"/>
                  <a:pt x="10707" y="1863"/>
                </a:cubicBezTo>
                <a:lnTo>
                  <a:pt x="1317" y="12053"/>
                </a:lnTo>
                <a:cubicBezTo>
                  <a:pt x="-439" y="13982"/>
                  <a:pt x="-439" y="17121"/>
                  <a:pt x="1317" y="19050"/>
                </a:cubicBezTo>
                <a:cubicBezTo>
                  <a:pt x="3073" y="20979"/>
                  <a:pt x="5931" y="20979"/>
                  <a:pt x="7687" y="19050"/>
                </a:cubicBezTo>
                <a:lnTo>
                  <a:pt x="17078" y="8860"/>
                </a:lnTo>
                <a:cubicBezTo>
                  <a:pt x="18335" y="7479"/>
                  <a:pt x="18335" y="5242"/>
                  <a:pt x="17078" y="3862"/>
                </a:cubicBezTo>
                <a:cubicBezTo>
                  <a:pt x="15821" y="2482"/>
                  <a:pt x="13783" y="2482"/>
                  <a:pt x="12527" y="3862"/>
                </a:cubicBezTo>
                <a:lnTo>
                  <a:pt x="5467" y="11614"/>
                </a:lnTo>
                <a:cubicBezTo>
                  <a:pt x="5216" y="11891"/>
                  <a:pt x="5216" y="12337"/>
                  <a:pt x="5467" y="12614"/>
                </a:cubicBezTo>
                <a:cubicBezTo>
                  <a:pt x="5719" y="12890"/>
                  <a:pt x="6126" y="12890"/>
                  <a:pt x="6378" y="12614"/>
                </a:cubicBezTo>
                <a:lnTo>
                  <a:pt x="13437" y="4861"/>
                </a:lnTo>
                <a:cubicBezTo>
                  <a:pt x="14190" y="4035"/>
                  <a:pt x="15414" y="4035"/>
                  <a:pt x="16167" y="4861"/>
                </a:cubicBezTo>
                <a:cubicBezTo>
                  <a:pt x="16920" y="5688"/>
                  <a:pt x="16920" y="7034"/>
                  <a:pt x="16167" y="7860"/>
                </a:cubicBezTo>
                <a:lnTo>
                  <a:pt x="6777" y="18050"/>
                </a:lnTo>
                <a:cubicBezTo>
                  <a:pt x="5520" y="19430"/>
                  <a:pt x="3484" y="19430"/>
                  <a:pt x="2227" y="18050"/>
                </a:cubicBezTo>
                <a:cubicBezTo>
                  <a:pt x="970" y="16670"/>
                  <a:pt x="970" y="14433"/>
                  <a:pt x="2227" y="13053"/>
                </a:cubicBezTo>
                <a:lnTo>
                  <a:pt x="11525" y="2963"/>
                </a:lnTo>
                <a:cubicBezTo>
                  <a:pt x="13285" y="1030"/>
                  <a:pt x="16139" y="1030"/>
                  <a:pt x="17896" y="2963"/>
                </a:cubicBezTo>
                <a:cubicBezTo>
                  <a:pt x="19657" y="4896"/>
                  <a:pt x="19657" y="8027"/>
                  <a:pt x="17897" y="9959"/>
                </a:cubicBezTo>
                <a:lnTo>
                  <a:pt x="10929" y="17611"/>
                </a:lnTo>
                <a:cubicBezTo>
                  <a:pt x="10677" y="17888"/>
                  <a:pt x="10677" y="18334"/>
                  <a:pt x="10929" y="18610"/>
                </a:cubicBezTo>
                <a:cubicBezTo>
                  <a:pt x="11181" y="18887"/>
                  <a:pt x="11588" y="18887"/>
                  <a:pt x="11839" y="18610"/>
                </a:cubicBezTo>
                <a:lnTo>
                  <a:pt x="18898" y="10859"/>
                </a:lnTo>
                <a:cubicBezTo>
                  <a:pt x="21160" y="8375"/>
                  <a:pt x="21160" y="4347"/>
                  <a:pt x="18898" y="186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" name="AutoShape 59"/>
          <p:cNvSpPr/>
          <p:nvPr/>
        </p:nvSpPr>
        <p:spPr bwMode="auto">
          <a:xfrm>
            <a:off x="8399463" y="2295525"/>
            <a:ext cx="407987" cy="40640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" name="AutoShape 104"/>
          <p:cNvSpPr/>
          <p:nvPr/>
        </p:nvSpPr>
        <p:spPr bwMode="auto">
          <a:xfrm>
            <a:off x="3025775" y="4579938"/>
            <a:ext cx="407988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16971"/>
                </a:moveTo>
                <a:cubicBezTo>
                  <a:pt x="10181" y="16971"/>
                  <a:pt x="9546" y="16918"/>
                  <a:pt x="8912" y="16811"/>
                </a:cubicBezTo>
                <a:cubicBezTo>
                  <a:pt x="8847" y="16800"/>
                  <a:pt x="8781" y="16794"/>
                  <a:pt x="8716" y="16794"/>
                </a:cubicBezTo>
                <a:cubicBezTo>
                  <a:pt x="8315" y="16794"/>
                  <a:pt x="7931" y="16999"/>
                  <a:pt x="7673" y="17359"/>
                </a:cubicBezTo>
                <a:cubicBezTo>
                  <a:pt x="7384" y="17761"/>
                  <a:pt x="6563" y="18657"/>
                  <a:pt x="5591" y="19318"/>
                </a:cubicBezTo>
                <a:cubicBezTo>
                  <a:pt x="5854" y="18628"/>
                  <a:pt x="6060" y="17853"/>
                  <a:pt x="6074" y="17056"/>
                </a:cubicBezTo>
                <a:cubicBezTo>
                  <a:pt x="6078" y="17006"/>
                  <a:pt x="6080" y="16956"/>
                  <a:pt x="6080" y="16914"/>
                </a:cubicBezTo>
                <a:cubicBezTo>
                  <a:pt x="6080" y="16334"/>
                  <a:pt x="5796" y="15803"/>
                  <a:pt x="5344" y="15540"/>
                </a:cubicBezTo>
                <a:cubicBezTo>
                  <a:pt x="2843" y="14080"/>
                  <a:pt x="1349" y="11731"/>
                  <a:pt x="1349" y="9257"/>
                </a:cubicBezTo>
                <a:cubicBezTo>
                  <a:pt x="1349" y="5003"/>
                  <a:pt x="5588" y="1542"/>
                  <a:pt x="10800" y="1542"/>
                </a:cubicBezTo>
                <a:cubicBezTo>
                  <a:pt x="16011" y="1542"/>
                  <a:pt x="20249" y="5003"/>
                  <a:pt x="20249" y="9257"/>
                </a:cubicBezTo>
                <a:cubicBezTo>
                  <a:pt x="20249" y="13510"/>
                  <a:pt x="16011" y="16971"/>
                  <a:pt x="10800" y="16971"/>
                </a:cubicBezTo>
                <a:moveTo>
                  <a:pt x="10800" y="0"/>
                </a:moveTo>
                <a:cubicBezTo>
                  <a:pt x="4835" y="0"/>
                  <a:pt x="0" y="4144"/>
                  <a:pt x="0" y="9257"/>
                </a:cubicBezTo>
                <a:cubicBezTo>
                  <a:pt x="0" y="12440"/>
                  <a:pt x="1875" y="15248"/>
                  <a:pt x="4730" y="16914"/>
                </a:cubicBezTo>
                <a:cubicBezTo>
                  <a:pt x="4730" y="16935"/>
                  <a:pt x="4724" y="16949"/>
                  <a:pt x="4724" y="16971"/>
                </a:cubicBezTo>
                <a:cubicBezTo>
                  <a:pt x="4724" y="18354"/>
                  <a:pt x="3821" y="19843"/>
                  <a:pt x="3423" y="20625"/>
                </a:cubicBezTo>
                <a:lnTo>
                  <a:pt x="3425" y="20625"/>
                </a:lnTo>
                <a:cubicBezTo>
                  <a:pt x="3393" y="20709"/>
                  <a:pt x="3374" y="20802"/>
                  <a:pt x="3374" y="20900"/>
                </a:cubicBezTo>
                <a:cubicBezTo>
                  <a:pt x="3374" y="21287"/>
                  <a:pt x="3648" y="21600"/>
                  <a:pt x="3986" y="21600"/>
                </a:cubicBezTo>
                <a:cubicBezTo>
                  <a:pt x="4049" y="21600"/>
                  <a:pt x="4161" y="21580"/>
                  <a:pt x="4158" y="21590"/>
                </a:cubicBezTo>
                <a:cubicBezTo>
                  <a:pt x="6268" y="21195"/>
                  <a:pt x="8255" y="18979"/>
                  <a:pt x="8716" y="18338"/>
                </a:cubicBezTo>
                <a:cubicBezTo>
                  <a:pt x="9391" y="18451"/>
                  <a:pt x="10086" y="18514"/>
                  <a:pt x="10800" y="18514"/>
                </a:cubicBezTo>
                <a:cubicBezTo>
                  <a:pt x="16764" y="18514"/>
                  <a:pt x="21600" y="14369"/>
                  <a:pt x="21600" y="9257"/>
                </a:cubicBezTo>
                <a:cubicBezTo>
                  <a:pt x="21600" y="4144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" name="AutoShape 128"/>
          <p:cNvSpPr/>
          <p:nvPr/>
        </p:nvSpPr>
        <p:spPr bwMode="auto">
          <a:xfrm>
            <a:off x="3346450" y="2282825"/>
            <a:ext cx="407988" cy="4079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50" y="12150"/>
                </a:moveTo>
                <a:cubicBezTo>
                  <a:pt x="13851" y="12150"/>
                  <a:pt x="12926" y="11859"/>
                  <a:pt x="12124" y="11386"/>
                </a:cubicBezTo>
                <a:lnTo>
                  <a:pt x="11892" y="11618"/>
                </a:lnTo>
                <a:lnTo>
                  <a:pt x="11132" y="12377"/>
                </a:lnTo>
                <a:lnTo>
                  <a:pt x="9846" y="13663"/>
                </a:lnTo>
                <a:cubicBezTo>
                  <a:pt x="9593" y="13916"/>
                  <a:pt x="9451" y="14260"/>
                  <a:pt x="9451" y="14617"/>
                </a:cubicBezTo>
                <a:lnTo>
                  <a:pt x="9451" y="16200"/>
                </a:lnTo>
                <a:lnTo>
                  <a:pt x="8101" y="16200"/>
                </a:lnTo>
                <a:cubicBezTo>
                  <a:pt x="7356" y="16200"/>
                  <a:pt x="6751" y="16804"/>
                  <a:pt x="6751" y="17549"/>
                </a:cubicBezTo>
                <a:lnTo>
                  <a:pt x="6751" y="18900"/>
                </a:lnTo>
                <a:lnTo>
                  <a:pt x="5170" y="18900"/>
                </a:lnTo>
                <a:cubicBezTo>
                  <a:pt x="4812" y="18900"/>
                  <a:pt x="4469" y="19042"/>
                  <a:pt x="4216" y="19295"/>
                </a:cubicBezTo>
                <a:lnTo>
                  <a:pt x="3259" y="20252"/>
                </a:lnTo>
                <a:lnTo>
                  <a:pt x="1352" y="20249"/>
                </a:lnTo>
                <a:lnTo>
                  <a:pt x="1350" y="18326"/>
                </a:lnTo>
                <a:lnTo>
                  <a:pt x="9223" y="10467"/>
                </a:lnTo>
                <a:cubicBezTo>
                  <a:pt x="9223" y="10467"/>
                  <a:pt x="9223" y="10467"/>
                  <a:pt x="9224" y="10468"/>
                </a:cubicBezTo>
                <a:lnTo>
                  <a:pt x="10215" y="9477"/>
                </a:lnTo>
                <a:cubicBezTo>
                  <a:pt x="9741" y="8674"/>
                  <a:pt x="9451" y="7748"/>
                  <a:pt x="9451" y="6750"/>
                </a:cubicBezTo>
                <a:cubicBezTo>
                  <a:pt x="9451" y="3767"/>
                  <a:pt x="11869" y="1350"/>
                  <a:pt x="14850" y="1350"/>
                </a:cubicBezTo>
                <a:cubicBezTo>
                  <a:pt x="17832" y="1350"/>
                  <a:pt x="20250" y="3767"/>
                  <a:pt x="20250" y="6750"/>
                </a:cubicBezTo>
                <a:cubicBezTo>
                  <a:pt x="20250" y="9732"/>
                  <a:pt x="17832" y="12150"/>
                  <a:pt x="14850" y="12150"/>
                </a:cubicBezTo>
                <a:moveTo>
                  <a:pt x="14850" y="0"/>
                </a:moveTo>
                <a:cubicBezTo>
                  <a:pt x="11123" y="0"/>
                  <a:pt x="8101" y="3022"/>
                  <a:pt x="8101" y="6750"/>
                </a:cubicBezTo>
                <a:cubicBezTo>
                  <a:pt x="8101" y="7617"/>
                  <a:pt x="8283" y="8438"/>
                  <a:pt x="8582" y="9199"/>
                </a:cubicBezTo>
                <a:lnTo>
                  <a:pt x="383" y="17400"/>
                </a:lnTo>
                <a:cubicBezTo>
                  <a:pt x="146" y="17637"/>
                  <a:pt x="0" y="17863"/>
                  <a:pt x="0" y="18225"/>
                </a:cubicBezTo>
                <a:lnTo>
                  <a:pt x="0" y="20249"/>
                </a:lnTo>
                <a:cubicBezTo>
                  <a:pt x="0" y="20972"/>
                  <a:pt x="626" y="21599"/>
                  <a:pt x="1349" y="21599"/>
                </a:cubicBezTo>
                <a:lnTo>
                  <a:pt x="3374" y="21599"/>
                </a:lnTo>
                <a:cubicBezTo>
                  <a:pt x="3736" y="21599"/>
                  <a:pt x="3965" y="21455"/>
                  <a:pt x="4202" y="21219"/>
                </a:cubicBezTo>
                <a:lnTo>
                  <a:pt x="5170" y="20249"/>
                </a:lnTo>
                <a:lnTo>
                  <a:pt x="6751" y="20249"/>
                </a:lnTo>
                <a:cubicBezTo>
                  <a:pt x="7496" y="20249"/>
                  <a:pt x="8101" y="19645"/>
                  <a:pt x="8101" y="18900"/>
                </a:cubicBezTo>
                <a:lnTo>
                  <a:pt x="8101" y="17549"/>
                </a:lnTo>
                <a:lnTo>
                  <a:pt x="9451" y="17549"/>
                </a:lnTo>
                <a:cubicBezTo>
                  <a:pt x="10196" y="17549"/>
                  <a:pt x="10801" y="16945"/>
                  <a:pt x="10801" y="16200"/>
                </a:cubicBezTo>
                <a:lnTo>
                  <a:pt x="10801" y="14617"/>
                </a:lnTo>
                <a:lnTo>
                  <a:pt x="12400" y="13018"/>
                </a:lnTo>
                <a:cubicBezTo>
                  <a:pt x="13162" y="13317"/>
                  <a:pt x="13982" y="13500"/>
                  <a:pt x="14850" y="13500"/>
                </a:cubicBezTo>
                <a:cubicBezTo>
                  <a:pt x="18577" y="13500"/>
                  <a:pt x="21599" y="10477"/>
                  <a:pt x="21599" y="6750"/>
                </a:cubicBezTo>
                <a:cubicBezTo>
                  <a:pt x="21599" y="3022"/>
                  <a:pt x="18577" y="0"/>
                  <a:pt x="1485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" name="AutoShape 139"/>
          <p:cNvSpPr/>
          <p:nvPr/>
        </p:nvSpPr>
        <p:spPr bwMode="auto">
          <a:xfrm>
            <a:off x="5910263" y="1108075"/>
            <a:ext cx="406400" cy="395288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747713" y="2439988"/>
            <a:ext cx="19700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468313" y="4872038"/>
            <a:ext cx="19700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1" name="Rectangle 46"/>
          <p:cNvSpPr>
            <a:spLocks noChangeArrowheads="1"/>
          </p:cNvSpPr>
          <p:nvPr/>
        </p:nvSpPr>
        <p:spPr bwMode="auto">
          <a:xfrm>
            <a:off x="9455150" y="2432050"/>
            <a:ext cx="19700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2" name="Rectangle 46"/>
          <p:cNvSpPr>
            <a:spLocks noChangeArrowheads="1"/>
          </p:cNvSpPr>
          <p:nvPr/>
        </p:nvSpPr>
        <p:spPr bwMode="auto">
          <a:xfrm>
            <a:off x="9594850" y="4799013"/>
            <a:ext cx="19700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3" name="Rectangle 46"/>
          <p:cNvSpPr>
            <a:spLocks noChangeArrowheads="1"/>
          </p:cNvSpPr>
          <p:nvPr/>
        </p:nvSpPr>
        <p:spPr bwMode="auto">
          <a:xfrm>
            <a:off x="5110163" y="2451100"/>
            <a:ext cx="19685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29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29"/>
          <p:cNvSpPr>
            <a:spLocks noChangeArrowheads="1"/>
          </p:cNvSpPr>
          <p:nvPr/>
        </p:nvSpPr>
        <p:spPr bwMode="auto">
          <a:xfrm>
            <a:off x="0" y="1887538"/>
            <a:ext cx="8462963" cy="8461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Roboto Condensed Light"/>
            </a:endParaRPr>
          </a:p>
        </p:txBody>
      </p:sp>
      <p:sp>
        <p:nvSpPr>
          <p:cNvPr id="9" name="Rectangle 230"/>
          <p:cNvSpPr>
            <a:spLocks noChangeArrowheads="1"/>
          </p:cNvSpPr>
          <p:nvPr/>
        </p:nvSpPr>
        <p:spPr bwMode="auto">
          <a:xfrm>
            <a:off x="0" y="2751138"/>
            <a:ext cx="8462963" cy="606425"/>
          </a:xfrm>
          <a:prstGeom prst="rect">
            <a:avLst/>
          </a:prstGeom>
          <a:solidFill>
            <a:srgbClr val="006BB7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Roboto Condensed Light"/>
            </a:endParaRPr>
          </a:p>
        </p:txBody>
      </p:sp>
      <p:sp>
        <p:nvSpPr>
          <p:cNvPr id="10" name="Rectangle 231"/>
          <p:cNvSpPr>
            <a:spLocks noChangeArrowheads="1"/>
          </p:cNvSpPr>
          <p:nvPr/>
        </p:nvSpPr>
        <p:spPr bwMode="auto">
          <a:xfrm>
            <a:off x="0" y="3406775"/>
            <a:ext cx="8462963" cy="7889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Roboto Condensed Light"/>
            </a:endParaRPr>
          </a:p>
        </p:txBody>
      </p:sp>
      <p:sp>
        <p:nvSpPr>
          <p:cNvPr id="11" name="Rectangle 232"/>
          <p:cNvSpPr>
            <a:spLocks noChangeArrowheads="1"/>
          </p:cNvSpPr>
          <p:nvPr/>
        </p:nvSpPr>
        <p:spPr bwMode="auto">
          <a:xfrm>
            <a:off x="0" y="4265613"/>
            <a:ext cx="8462963" cy="714375"/>
          </a:xfrm>
          <a:prstGeom prst="rect">
            <a:avLst/>
          </a:prstGeom>
          <a:solidFill>
            <a:srgbClr val="006BB7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Roboto Condensed Light"/>
            </a:endParaRPr>
          </a:p>
        </p:txBody>
      </p:sp>
      <p:sp>
        <p:nvSpPr>
          <p:cNvPr id="12" name="Rectangle 233"/>
          <p:cNvSpPr>
            <a:spLocks noChangeArrowheads="1"/>
          </p:cNvSpPr>
          <p:nvPr/>
        </p:nvSpPr>
        <p:spPr bwMode="auto">
          <a:xfrm>
            <a:off x="0" y="5049838"/>
            <a:ext cx="8462963" cy="784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Roboto Condensed Light"/>
            </a:endParaRPr>
          </a:p>
        </p:txBody>
      </p:sp>
      <p:sp>
        <p:nvSpPr>
          <p:cNvPr id="13" name="Freeform 234"/>
          <p:cNvSpPr/>
          <p:nvPr/>
        </p:nvSpPr>
        <p:spPr bwMode="auto">
          <a:xfrm>
            <a:off x="8439150" y="5049838"/>
            <a:ext cx="655638" cy="976312"/>
          </a:xfrm>
          <a:custGeom>
            <a:avLst/>
            <a:gdLst>
              <a:gd name="T0" fmla="*/ 655595 w 565"/>
              <a:gd name="T1" fmla="*/ 977011 h 842"/>
              <a:gd name="T2" fmla="*/ 655595 w 565"/>
              <a:gd name="T3" fmla="*/ 106752 h 842"/>
              <a:gd name="T4" fmla="*/ 0 w 565"/>
              <a:gd name="T5" fmla="*/ 0 h 842"/>
              <a:gd name="T6" fmla="*/ 0 w 565"/>
              <a:gd name="T7" fmla="*/ 790195 h 842"/>
              <a:gd name="T8" fmla="*/ 655595 w 565"/>
              <a:gd name="T9" fmla="*/ 977011 h 8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5" h="842">
                <a:moveTo>
                  <a:pt x="565" y="842"/>
                </a:moveTo>
                <a:lnTo>
                  <a:pt x="565" y="92"/>
                </a:lnTo>
                <a:lnTo>
                  <a:pt x="0" y="0"/>
                </a:lnTo>
                <a:lnTo>
                  <a:pt x="0" y="681"/>
                </a:lnTo>
                <a:lnTo>
                  <a:pt x="565" y="8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" name="Freeform 235"/>
          <p:cNvSpPr/>
          <p:nvPr/>
        </p:nvSpPr>
        <p:spPr bwMode="auto">
          <a:xfrm>
            <a:off x="9094788" y="4848225"/>
            <a:ext cx="1449387" cy="1177925"/>
          </a:xfrm>
          <a:custGeom>
            <a:avLst/>
            <a:gdLst>
              <a:gd name="T0" fmla="*/ 1449272 w 1249"/>
              <a:gd name="T1" fmla="*/ 590616 h 1015"/>
              <a:gd name="T2" fmla="*/ 0 w 1249"/>
              <a:gd name="T3" fmla="*/ 1177751 h 1015"/>
              <a:gd name="T4" fmla="*/ 0 w 1249"/>
              <a:gd name="T5" fmla="*/ 307492 h 1015"/>
              <a:gd name="T6" fmla="*/ 1449272 w 1249"/>
              <a:gd name="T7" fmla="*/ 0 h 1015"/>
              <a:gd name="T8" fmla="*/ 1449272 w 1249"/>
              <a:gd name="T9" fmla="*/ 590616 h 10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9" h="1015">
                <a:moveTo>
                  <a:pt x="1249" y="509"/>
                </a:moveTo>
                <a:lnTo>
                  <a:pt x="0" y="1015"/>
                </a:lnTo>
                <a:lnTo>
                  <a:pt x="0" y="265"/>
                </a:lnTo>
                <a:lnTo>
                  <a:pt x="1249" y="0"/>
                </a:lnTo>
                <a:lnTo>
                  <a:pt x="1249" y="50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" name="Freeform 236"/>
          <p:cNvSpPr/>
          <p:nvPr/>
        </p:nvSpPr>
        <p:spPr bwMode="auto">
          <a:xfrm>
            <a:off x="8439150" y="4803775"/>
            <a:ext cx="2105025" cy="352425"/>
          </a:xfrm>
          <a:custGeom>
            <a:avLst/>
            <a:gdLst>
              <a:gd name="T0" fmla="*/ 0 w 1814"/>
              <a:gd name="T1" fmla="*/ 244833 h 303"/>
              <a:gd name="T2" fmla="*/ 1379651 w 1814"/>
              <a:gd name="T3" fmla="*/ 0 h 303"/>
              <a:gd name="T4" fmla="*/ 2104867 w 1814"/>
              <a:gd name="T5" fmla="*/ 44093 h 303"/>
              <a:gd name="T6" fmla="*/ 655595 w 1814"/>
              <a:gd name="T7" fmla="*/ 351585 h 303"/>
              <a:gd name="T8" fmla="*/ 0 w 1814"/>
              <a:gd name="T9" fmla="*/ 244833 h 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4" h="303">
                <a:moveTo>
                  <a:pt x="0" y="211"/>
                </a:moveTo>
                <a:lnTo>
                  <a:pt x="1189" y="0"/>
                </a:lnTo>
                <a:lnTo>
                  <a:pt x="1814" y="38"/>
                </a:lnTo>
                <a:lnTo>
                  <a:pt x="565" y="303"/>
                </a:lnTo>
                <a:lnTo>
                  <a:pt x="0" y="211"/>
                </a:lnTo>
                <a:close/>
              </a:path>
            </a:pathLst>
          </a:custGeom>
          <a:solidFill>
            <a:srgbClr val="2B2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" name="Freeform 237"/>
          <p:cNvSpPr/>
          <p:nvPr/>
        </p:nvSpPr>
        <p:spPr bwMode="auto">
          <a:xfrm>
            <a:off x="8439150" y="4265613"/>
            <a:ext cx="655638" cy="796925"/>
          </a:xfrm>
          <a:custGeom>
            <a:avLst/>
            <a:gdLst>
              <a:gd name="T0" fmla="*/ 0 w 565"/>
              <a:gd name="T1" fmla="*/ 708972 h 687"/>
              <a:gd name="T2" fmla="*/ 655595 w 565"/>
              <a:gd name="T3" fmla="*/ 797158 h 687"/>
              <a:gd name="T4" fmla="*/ 655595 w 565"/>
              <a:gd name="T5" fmla="*/ 0 h 687"/>
              <a:gd name="T6" fmla="*/ 0 w 565"/>
              <a:gd name="T7" fmla="*/ 0 h 687"/>
              <a:gd name="T8" fmla="*/ 0 w 565"/>
              <a:gd name="T9" fmla="*/ 708972 h 6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5" h="687">
                <a:moveTo>
                  <a:pt x="0" y="611"/>
                </a:moveTo>
                <a:lnTo>
                  <a:pt x="565" y="687"/>
                </a:lnTo>
                <a:lnTo>
                  <a:pt x="565" y="0"/>
                </a:lnTo>
                <a:lnTo>
                  <a:pt x="0" y="0"/>
                </a:lnTo>
                <a:lnTo>
                  <a:pt x="0" y="611"/>
                </a:lnTo>
                <a:close/>
              </a:path>
            </a:pathLst>
          </a:custGeom>
          <a:solidFill>
            <a:srgbClr val="006BB7"/>
          </a:solidFill>
          <a:ln>
            <a:noFill/>
          </a:ln>
        </p:spPr>
        <p:txBody>
          <a:bodyPr t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" name="Freeform 238"/>
          <p:cNvSpPr/>
          <p:nvPr/>
        </p:nvSpPr>
        <p:spPr bwMode="auto">
          <a:xfrm>
            <a:off x="9094788" y="4265613"/>
            <a:ext cx="1449387" cy="796925"/>
          </a:xfrm>
          <a:custGeom>
            <a:avLst/>
            <a:gdLst>
              <a:gd name="T0" fmla="*/ 1449272 w 1249"/>
              <a:gd name="T1" fmla="*/ 536080 h 687"/>
              <a:gd name="T2" fmla="*/ 0 w 1249"/>
              <a:gd name="T3" fmla="*/ 797158 h 687"/>
              <a:gd name="T4" fmla="*/ 0 w 1249"/>
              <a:gd name="T5" fmla="*/ 0 h 687"/>
              <a:gd name="T6" fmla="*/ 1449272 w 1249"/>
              <a:gd name="T7" fmla="*/ 0 h 687"/>
              <a:gd name="T8" fmla="*/ 1449272 w 1249"/>
              <a:gd name="T9" fmla="*/ 536080 h 6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9" h="687">
                <a:moveTo>
                  <a:pt x="1249" y="462"/>
                </a:moveTo>
                <a:lnTo>
                  <a:pt x="0" y="687"/>
                </a:lnTo>
                <a:lnTo>
                  <a:pt x="0" y="0"/>
                </a:lnTo>
                <a:lnTo>
                  <a:pt x="1249" y="0"/>
                </a:lnTo>
                <a:lnTo>
                  <a:pt x="1249" y="462"/>
                </a:lnTo>
                <a:close/>
              </a:path>
            </a:pathLst>
          </a:custGeom>
          <a:solidFill>
            <a:srgbClr val="006BB7"/>
          </a:solidFill>
          <a:ln>
            <a:noFill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" name="Freeform 239"/>
          <p:cNvSpPr/>
          <p:nvPr/>
        </p:nvSpPr>
        <p:spPr bwMode="auto">
          <a:xfrm>
            <a:off x="8439150" y="1570038"/>
            <a:ext cx="655638" cy="1116012"/>
          </a:xfrm>
          <a:custGeom>
            <a:avLst/>
            <a:gdLst>
              <a:gd name="T0" fmla="*/ 0 w 565"/>
              <a:gd name="T1" fmla="*/ 1115092 h 961"/>
              <a:gd name="T2" fmla="*/ 655595 w 565"/>
              <a:gd name="T3" fmla="*/ 914352 h 961"/>
              <a:gd name="T4" fmla="*/ 655595 w 565"/>
              <a:gd name="T5" fmla="*/ 0 h 961"/>
              <a:gd name="T6" fmla="*/ 0 w 565"/>
              <a:gd name="T7" fmla="*/ 269200 h 961"/>
              <a:gd name="T8" fmla="*/ 0 w 565"/>
              <a:gd name="T9" fmla="*/ 1115092 h 9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5" h="961">
                <a:moveTo>
                  <a:pt x="0" y="961"/>
                </a:moveTo>
                <a:lnTo>
                  <a:pt x="565" y="788"/>
                </a:lnTo>
                <a:lnTo>
                  <a:pt x="565" y="0"/>
                </a:lnTo>
                <a:lnTo>
                  <a:pt x="0" y="232"/>
                </a:lnTo>
                <a:lnTo>
                  <a:pt x="0" y="96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" name="Freeform 240"/>
          <p:cNvSpPr/>
          <p:nvPr/>
        </p:nvSpPr>
        <p:spPr bwMode="auto">
          <a:xfrm>
            <a:off x="9094788" y="1570038"/>
            <a:ext cx="1449387" cy="1535112"/>
          </a:xfrm>
          <a:custGeom>
            <a:avLst/>
            <a:gdLst>
              <a:gd name="T0" fmla="*/ 0 w 1249"/>
              <a:gd name="T1" fmla="*/ 0 h 1323"/>
              <a:gd name="T2" fmla="*/ 1449272 w 1249"/>
              <a:gd name="T3" fmla="*/ 936399 h 1323"/>
              <a:gd name="T4" fmla="*/ 1449272 w 1249"/>
              <a:gd name="T5" fmla="*/ 1535138 h 1323"/>
              <a:gd name="T6" fmla="*/ 0 w 1249"/>
              <a:gd name="T7" fmla="*/ 914353 h 1323"/>
              <a:gd name="T8" fmla="*/ 0 w 1249"/>
              <a:gd name="T9" fmla="*/ 0 h 1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9" h="1323">
                <a:moveTo>
                  <a:pt x="0" y="0"/>
                </a:moveTo>
                <a:lnTo>
                  <a:pt x="1249" y="807"/>
                </a:lnTo>
                <a:lnTo>
                  <a:pt x="1249" y="1323"/>
                </a:lnTo>
                <a:lnTo>
                  <a:pt x="0" y="7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" name="Freeform 241"/>
          <p:cNvSpPr/>
          <p:nvPr/>
        </p:nvSpPr>
        <p:spPr bwMode="auto">
          <a:xfrm>
            <a:off x="8439150" y="2484438"/>
            <a:ext cx="2105025" cy="620712"/>
          </a:xfrm>
          <a:custGeom>
            <a:avLst/>
            <a:gdLst>
              <a:gd name="T0" fmla="*/ 0 w 1814"/>
              <a:gd name="T1" fmla="*/ 200740 h 535"/>
              <a:gd name="T2" fmla="*/ 1437668 w 1814"/>
              <a:gd name="T3" fmla="*/ 620785 h 535"/>
              <a:gd name="T4" fmla="*/ 2104867 w 1814"/>
              <a:gd name="T5" fmla="*/ 620785 h 535"/>
              <a:gd name="T6" fmla="*/ 655595 w 1814"/>
              <a:gd name="T7" fmla="*/ 0 h 535"/>
              <a:gd name="T8" fmla="*/ 0 w 1814"/>
              <a:gd name="T9" fmla="*/ 200740 h 5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4" h="535">
                <a:moveTo>
                  <a:pt x="0" y="173"/>
                </a:moveTo>
                <a:lnTo>
                  <a:pt x="1239" y="535"/>
                </a:lnTo>
                <a:lnTo>
                  <a:pt x="1814" y="535"/>
                </a:lnTo>
                <a:lnTo>
                  <a:pt x="565" y="0"/>
                </a:lnTo>
                <a:lnTo>
                  <a:pt x="0" y="173"/>
                </a:lnTo>
                <a:close/>
              </a:path>
            </a:pathLst>
          </a:custGeom>
          <a:solidFill>
            <a:srgbClr val="2B2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" name="Freeform 242"/>
          <p:cNvSpPr/>
          <p:nvPr/>
        </p:nvSpPr>
        <p:spPr bwMode="auto">
          <a:xfrm>
            <a:off x="8439150" y="3221038"/>
            <a:ext cx="2105025" cy="374650"/>
          </a:xfrm>
          <a:custGeom>
            <a:avLst/>
            <a:gdLst>
              <a:gd name="T0" fmla="*/ 0 w 1814"/>
              <a:gd name="T1" fmla="*/ 136921 h 324"/>
              <a:gd name="T2" fmla="*/ 1459715 w 1814"/>
              <a:gd name="T3" fmla="*/ 375952 h 324"/>
              <a:gd name="T4" fmla="*/ 2104867 w 1814"/>
              <a:gd name="T5" fmla="*/ 367830 h 324"/>
              <a:gd name="T6" fmla="*/ 655595 w 1814"/>
              <a:gd name="T7" fmla="*/ 0 h 324"/>
              <a:gd name="T8" fmla="*/ 0 w 1814"/>
              <a:gd name="T9" fmla="*/ 136921 h 3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4" h="324">
                <a:moveTo>
                  <a:pt x="0" y="118"/>
                </a:moveTo>
                <a:lnTo>
                  <a:pt x="1258" y="324"/>
                </a:lnTo>
                <a:lnTo>
                  <a:pt x="1814" y="317"/>
                </a:lnTo>
                <a:lnTo>
                  <a:pt x="565" y="0"/>
                </a:lnTo>
                <a:lnTo>
                  <a:pt x="0" y="118"/>
                </a:lnTo>
                <a:close/>
              </a:path>
            </a:pathLst>
          </a:custGeom>
          <a:solidFill>
            <a:srgbClr val="2B2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" name="Freeform 243"/>
          <p:cNvSpPr/>
          <p:nvPr/>
        </p:nvSpPr>
        <p:spPr bwMode="auto">
          <a:xfrm>
            <a:off x="8439150" y="2582863"/>
            <a:ext cx="655638" cy="785812"/>
          </a:xfrm>
          <a:custGeom>
            <a:avLst/>
            <a:gdLst>
              <a:gd name="T0" fmla="*/ 0 w 565"/>
              <a:gd name="T1" fmla="*/ 784394 h 676"/>
              <a:gd name="T2" fmla="*/ 655595 w 565"/>
              <a:gd name="T3" fmla="*/ 647473 h 676"/>
              <a:gd name="T4" fmla="*/ 655595 w 565"/>
              <a:gd name="T5" fmla="*/ 0 h 676"/>
              <a:gd name="T6" fmla="*/ 0 w 565"/>
              <a:gd name="T7" fmla="*/ 177533 h 676"/>
              <a:gd name="T8" fmla="*/ 0 w 565"/>
              <a:gd name="T9" fmla="*/ 784394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5" h="676">
                <a:moveTo>
                  <a:pt x="0" y="676"/>
                </a:moveTo>
                <a:lnTo>
                  <a:pt x="565" y="558"/>
                </a:lnTo>
                <a:lnTo>
                  <a:pt x="565" y="0"/>
                </a:lnTo>
                <a:lnTo>
                  <a:pt x="0" y="153"/>
                </a:lnTo>
                <a:lnTo>
                  <a:pt x="0" y="676"/>
                </a:lnTo>
                <a:close/>
              </a:path>
            </a:pathLst>
          </a:custGeom>
          <a:solidFill>
            <a:srgbClr val="006BB7"/>
          </a:solidFill>
          <a:ln>
            <a:noFill/>
          </a:ln>
        </p:spPr>
        <p:txBody>
          <a:bodyPr t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" name="Freeform 244"/>
          <p:cNvSpPr/>
          <p:nvPr/>
        </p:nvSpPr>
        <p:spPr bwMode="auto">
          <a:xfrm>
            <a:off x="9094788" y="2573338"/>
            <a:ext cx="1449387" cy="1014412"/>
          </a:xfrm>
          <a:custGeom>
            <a:avLst/>
            <a:gdLst>
              <a:gd name="T0" fmla="*/ 0 w 1249"/>
              <a:gd name="T1" fmla="*/ 647473 h 875"/>
              <a:gd name="T2" fmla="*/ 1449272 w 1249"/>
              <a:gd name="T3" fmla="*/ 1015303 h 875"/>
              <a:gd name="T4" fmla="*/ 1449272 w 1249"/>
              <a:gd name="T5" fmla="*/ 592937 h 875"/>
              <a:gd name="T6" fmla="*/ 0 w 1249"/>
              <a:gd name="T7" fmla="*/ 0 h 875"/>
              <a:gd name="T8" fmla="*/ 0 w 1249"/>
              <a:gd name="T9" fmla="*/ 647473 h 8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9" h="875">
                <a:moveTo>
                  <a:pt x="0" y="558"/>
                </a:moveTo>
                <a:lnTo>
                  <a:pt x="1249" y="875"/>
                </a:lnTo>
                <a:lnTo>
                  <a:pt x="1249" y="511"/>
                </a:lnTo>
                <a:lnTo>
                  <a:pt x="0" y="0"/>
                </a:lnTo>
                <a:lnTo>
                  <a:pt x="0" y="558"/>
                </a:lnTo>
                <a:close/>
              </a:path>
            </a:pathLst>
          </a:custGeom>
          <a:solidFill>
            <a:srgbClr val="006BB7"/>
          </a:solidFill>
          <a:ln>
            <a:noFill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" name="Freeform 245"/>
          <p:cNvSpPr/>
          <p:nvPr/>
        </p:nvSpPr>
        <p:spPr bwMode="auto">
          <a:xfrm>
            <a:off x="8439150" y="3311525"/>
            <a:ext cx="655638" cy="884238"/>
          </a:xfrm>
          <a:custGeom>
            <a:avLst/>
            <a:gdLst>
              <a:gd name="T0" fmla="*/ 0 w 565"/>
              <a:gd name="T1" fmla="*/ 884184 h 762"/>
              <a:gd name="T2" fmla="*/ 655595 w 565"/>
              <a:gd name="T3" fmla="*/ 870260 h 762"/>
              <a:gd name="T4" fmla="*/ 655595 w 565"/>
              <a:gd name="T5" fmla="*/ 0 h 762"/>
              <a:gd name="T6" fmla="*/ 0 w 565"/>
              <a:gd name="T7" fmla="*/ 96309 h 762"/>
              <a:gd name="T8" fmla="*/ 0 w 565"/>
              <a:gd name="T9" fmla="*/ 884184 h 7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5" h="762">
                <a:moveTo>
                  <a:pt x="0" y="762"/>
                </a:moveTo>
                <a:lnTo>
                  <a:pt x="565" y="750"/>
                </a:lnTo>
                <a:lnTo>
                  <a:pt x="565" y="0"/>
                </a:lnTo>
                <a:lnTo>
                  <a:pt x="0" y="83"/>
                </a:lnTo>
                <a:lnTo>
                  <a:pt x="0" y="7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" name="Freeform 246"/>
          <p:cNvSpPr/>
          <p:nvPr/>
        </p:nvSpPr>
        <p:spPr bwMode="auto">
          <a:xfrm>
            <a:off x="9094788" y="3311525"/>
            <a:ext cx="1449387" cy="927100"/>
          </a:xfrm>
          <a:custGeom>
            <a:avLst/>
            <a:gdLst>
              <a:gd name="T0" fmla="*/ 1449272 w 1249"/>
              <a:gd name="T1" fmla="*/ 928277 h 800"/>
              <a:gd name="T2" fmla="*/ 0 w 1249"/>
              <a:gd name="T3" fmla="*/ 870260 h 800"/>
              <a:gd name="T4" fmla="*/ 0 w 1249"/>
              <a:gd name="T5" fmla="*/ 0 h 800"/>
              <a:gd name="T6" fmla="*/ 1449272 w 1249"/>
              <a:gd name="T7" fmla="*/ 323737 h 800"/>
              <a:gd name="T8" fmla="*/ 1449272 w 1249"/>
              <a:gd name="T9" fmla="*/ 928277 h 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9" h="800">
                <a:moveTo>
                  <a:pt x="1249" y="800"/>
                </a:moveTo>
                <a:lnTo>
                  <a:pt x="0" y="750"/>
                </a:lnTo>
                <a:lnTo>
                  <a:pt x="0" y="0"/>
                </a:lnTo>
                <a:lnTo>
                  <a:pt x="1249" y="279"/>
                </a:lnTo>
                <a:lnTo>
                  <a:pt x="1249" y="8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" name="Freeform 247"/>
          <p:cNvSpPr/>
          <p:nvPr/>
        </p:nvSpPr>
        <p:spPr bwMode="auto">
          <a:xfrm>
            <a:off x="8439150" y="4167188"/>
            <a:ext cx="2105025" cy="71437"/>
          </a:xfrm>
          <a:custGeom>
            <a:avLst/>
            <a:gdLst>
              <a:gd name="T0" fmla="*/ 0 w 1814"/>
              <a:gd name="T1" fmla="*/ 27848 h 62"/>
              <a:gd name="T2" fmla="*/ 1684822 w 1814"/>
              <a:gd name="T3" fmla="*/ 71941 h 62"/>
              <a:gd name="T4" fmla="*/ 2104867 w 1814"/>
              <a:gd name="T5" fmla="*/ 71941 h 62"/>
              <a:gd name="T6" fmla="*/ 655595 w 1814"/>
              <a:gd name="T7" fmla="*/ 0 h 62"/>
              <a:gd name="T8" fmla="*/ 0 w 1814"/>
              <a:gd name="T9" fmla="*/ 27848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4" h="62">
                <a:moveTo>
                  <a:pt x="0" y="24"/>
                </a:moveTo>
                <a:lnTo>
                  <a:pt x="1452" y="62"/>
                </a:lnTo>
                <a:lnTo>
                  <a:pt x="1814" y="62"/>
                </a:lnTo>
                <a:lnTo>
                  <a:pt x="565" y="0"/>
                </a:lnTo>
                <a:lnTo>
                  <a:pt x="0" y="24"/>
                </a:lnTo>
                <a:close/>
              </a:path>
            </a:pathLst>
          </a:custGeom>
          <a:solidFill>
            <a:srgbClr val="2B2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" name="Freeform 248"/>
          <p:cNvSpPr/>
          <p:nvPr/>
        </p:nvSpPr>
        <p:spPr bwMode="auto">
          <a:xfrm>
            <a:off x="9461500" y="1798638"/>
            <a:ext cx="922338" cy="4227512"/>
          </a:xfrm>
          <a:custGeom>
            <a:avLst/>
            <a:gdLst>
              <a:gd name="T0" fmla="*/ 0 w 336"/>
              <a:gd name="T1" fmla="*/ 5491 h 1540"/>
              <a:gd name="T2" fmla="*/ 112564 w 336"/>
              <a:gd name="T3" fmla="*/ 5491 h 1540"/>
              <a:gd name="T4" fmla="*/ 922475 w 336"/>
              <a:gd name="T5" fmla="*/ 4228300 h 1540"/>
              <a:gd name="T6" fmla="*/ 746765 w 336"/>
              <a:gd name="T7" fmla="*/ 4198098 h 1540"/>
              <a:gd name="T8" fmla="*/ 0 w 336"/>
              <a:gd name="T9" fmla="*/ 5491 h 15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" h="1540">
                <a:moveTo>
                  <a:pt x="0" y="2"/>
                </a:moveTo>
                <a:cubicBezTo>
                  <a:pt x="5" y="0"/>
                  <a:pt x="41" y="2"/>
                  <a:pt x="41" y="2"/>
                </a:cubicBezTo>
                <a:cubicBezTo>
                  <a:pt x="336" y="1540"/>
                  <a:pt x="336" y="1540"/>
                  <a:pt x="336" y="1540"/>
                </a:cubicBezTo>
                <a:cubicBezTo>
                  <a:pt x="272" y="1529"/>
                  <a:pt x="272" y="1529"/>
                  <a:pt x="272" y="1529"/>
                </a:cubicBezTo>
                <a:lnTo>
                  <a:pt x="0" y="2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8" name="Freeform 249"/>
          <p:cNvSpPr/>
          <p:nvPr/>
        </p:nvSpPr>
        <p:spPr bwMode="auto">
          <a:xfrm>
            <a:off x="9563100" y="1803400"/>
            <a:ext cx="862013" cy="4222750"/>
          </a:xfrm>
          <a:custGeom>
            <a:avLst/>
            <a:gdLst>
              <a:gd name="T0" fmla="*/ 0 w 743"/>
              <a:gd name="T1" fmla="*/ 0 h 3639"/>
              <a:gd name="T2" fmla="*/ 52216 w 743"/>
              <a:gd name="T3" fmla="*/ 27848 h 3639"/>
              <a:gd name="T4" fmla="*/ 862137 w 743"/>
              <a:gd name="T5" fmla="*/ 4178405 h 3639"/>
              <a:gd name="T6" fmla="*/ 809921 w 743"/>
              <a:gd name="T7" fmla="*/ 4222498 h 3639"/>
              <a:gd name="T8" fmla="*/ 0 w 743"/>
              <a:gd name="T9" fmla="*/ 0 h 3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43" h="3639">
                <a:moveTo>
                  <a:pt x="0" y="0"/>
                </a:moveTo>
                <a:lnTo>
                  <a:pt x="45" y="24"/>
                </a:lnTo>
                <a:lnTo>
                  <a:pt x="743" y="3601"/>
                </a:lnTo>
                <a:lnTo>
                  <a:pt x="698" y="36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" name="Freeform 250"/>
          <p:cNvSpPr/>
          <p:nvPr/>
        </p:nvSpPr>
        <p:spPr bwMode="auto">
          <a:xfrm>
            <a:off x="9859963" y="2058988"/>
            <a:ext cx="865187" cy="3741737"/>
          </a:xfrm>
          <a:custGeom>
            <a:avLst/>
            <a:gdLst>
              <a:gd name="T0" fmla="*/ 0 w 315"/>
              <a:gd name="T1" fmla="*/ 0 h 1363"/>
              <a:gd name="T2" fmla="*/ 96180 w 315"/>
              <a:gd name="T3" fmla="*/ 2745 h 1363"/>
              <a:gd name="T4" fmla="*/ 865618 w 315"/>
              <a:gd name="T5" fmla="*/ 3742115 h 1363"/>
              <a:gd name="T6" fmla="*/ 719974 w 315"/>
              <a:gd name="T7" fmla="*/ 3731133 h 1363"/>
              <a:gd name="T8" fmla="*/ 0 w 315"/>
              <a:gd name="T9" fmla="*/ 0 h 1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5" h="1363">
                <a:moveTo>
                  <a:pt x="0" y="0"/>
                </a:moveTo>
                <a:cubicBezTo>
                  <a:pt x="22" y="1"/>
                  <a:pt x="35" y="1"/>
                  <a:pt x="35" y="1"/>
                </a:cubicBezTo>
                <a:cubicBezTo>
                  <a:pt x="315" y="1363"/>
                  <a:pt x="315" y="1363"/>
                  <a:pt x="315" y="1363"/>
                </a:cubicBezTo>
                <a:cubicBezTo>
                  <a:pt x="262" y="1359"/>
                  <a:pt x="262" y="1359"/>
                  <a:pt x="262" y="1359"/>
                </a:cubicBez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" name="Freeform 251"/>
          <p:cNvSpPr/>
          <p:nvPr/>
        </p:nvSpPr>
        <p:spPr bwMode="auto">
          <a:xfrm>
            <a:off x="9945688" y="2060575"/>
            <a:ext cx="806450" cy="3740150"/>
          </a:xfrm>
          <a:custGeom>
            <a:avLst/>
            <a:gdLst>
              <a:gd name="T0" fmla="*/ 0 w 696"/>
              <a:gd name="T1" fmla="*/ 0 h 3223"/>
              <a:gd name="T2" fmla="*/ 49895 w 696"/>
              <a:gd name="T3" fmla="*/ 25528 h 3223"/>
              <a:gd name="T4" fmla="*/ 807601 w 696"/>
              <a:gd name="T5" fmla="*/ 3709626 h 3223"/>
              <a:gd name="T6" fmla="*/ 769310 w 696"/>
              <a:gd name="T7" fmla="*/ 3739795 h 3223"/>
              <a:gd name="T8" fmla="*/ 0 w 696"/>
              <a:gd name="T9" fmla="*/ 0 h 32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6" h="3223">
                <a:moveTo>
                  <a:pt x="0" y="0"/>
                </a:moveTo>
                <a:lnTo>
                  <a:pt x="43" y="22"/>
                </a:lnTo>
                <a:lnTo>
                  <a:pt x="696" y="3197"/>
                </a:lnTo>
                <a:lnTo>
                  <a:pt x="663" y="322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1" name="Freeform 252"/>
          <p:cNvSpPr/>
          <p:nvPr/>
        </p:nvSpPr>
        <p:spPr bwMode="auto">
          <a:xfrm>
            <a:off x="9674225" y="2379663"/>
            <a:ext cx="434975" cy="276225"/>
          </a:xfrm>
          <a:custGeom>
            <a:avLst/>
            <a:gdLst>
              <a:gd name="T0" fmla="*/ 13924 w 376"/>
              <a:gd name="T1" fmla="*/ 76583 h 237"/>
              <a:gd name="T2" fmla="*/ 436290 w 376"/>
              <a:gd name="T3" fmla="*/ 275002 h 237"/>
              <a:gd name="T4" fmla="*/ 422366 w 376"/>
              <a:gd name="T5" fmla="*/ 208862 h 237"/>
              <a:gd name="T6" fmla="*/ 0 w 376"/>
              <a:gd name="T7" fmla="*/ 0 h 237"/>
              <a:gd name="T8" fmla="*/ 13924 w 376"/>
              <a:gd name="T9" fmla="*/ 76583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6" h="237">
                <a:moveTo>
                  <a:pt x="12" y="66"/>
                </a:moveTo>
                <a:lnTo>
                  <a:pt x="376" y="237"/>
                </a:lnTo>
                <a:lnTo>
                  <a:pt x="364" y="180"/>
                </a:lnTo>
                <a:lnTo>
                  <a:pt x="0" y="0"/>
                </a:lnTo>
                <a:lnTo>
                  <a:pt x="12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" name="Freeform 253"/>
          <p:cNvSpPr/>
          <p:nvPr/>
        </p:nvSpPr>
        <p:spPr bwMode="auto">
          <a:xfrm>
            <a:off x="9818688" y="3087688"/>
            <a:ext cx="423862" cy="223837"/>
          </a:xfrm>
          <a:custGeom>
            <a:avLst/>
            <a:gdLst>
              <a:gd name="T0" fmla="*/ 13924 w 365"/>
              <a:gd name="T1" fmla="*/ 77743 h 192"/>
              <a:gd name="T2" fmla="*/ 423526 w 365"/>
              <a:gd name="T3" fmla="*/ 222786 h 192"/>
              <a:gd name="T4" fmla="*/ 409602 w 365"/>
              <a:gd name="T5" fmla="*/ 156646 h 192"/>
              <a:gd name="T6" fmla="*/ 0 w 365"/>
              <a:gd name="T7" fmla="*/ 0 h 192"/>
              <a:gd name="T8" fmla="*/ 13924 w 365"/>
              <a:gd name="T9" fmla="*/ 77743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5" h="192">
                <a:moveTo>
                  <a:pt x="12" y="67"/>
                </a:moveTo>
                <a:lnTo>
                  <a:pt x="365" y="192"/>
                </a:lnTo>
                <a:lnTo>
                  <a:pt x="353" y="135"/>
                </a:lnTo>
                <a:lnTo>
                  <a:pt x="0" y="0"/>
                </a:lnTo>
                <a:lnTo>
                  <a:pt x="12" y="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" name="Freeform 254"/>
          <p:cNvSpPr/>
          <p:nvPr/>
        </p:nvSpPr>
        <p:spPr bwMode="auto">
          <a:xfrm>
            <a:off x="9956800" y="3786188"/>
            <a:ext cx="415925" cy="146050"/>
          </a:xfrm>
          <a:custGeom>
            <a:avLst/>
            <a:gdLst>
              <a:gd name="T0" fmla="*/ 16245 w 359"/>
              <a:gd name="T1" fmla="*/ 80064 h 126"/>
              <a:gd name="T2" fmla="*/ 416564 w 359"/>
              <a:gd name="T3" fmla="*/ 146204 h 126"/>
              <a:gd name="T4" fmla="*/ 406121 w 359"/>
              <a:gd name="T5" fmla="*/ 80064 h 126"/>
              <a:gd name="T6" fmla="*/ 0 w 359"/>
              <a:gd name="T7" fmla="*/ 0 h 126"/>
              <a:gd name="T8" fmla="*/ 16245 w 359"/>
              <a:gd name="T9" fmla="*/ 80064 h 1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9" h="126">
                <a:moveTo>
                  <a:pt x="14" y="69"/>
                </a:moveTo>
                <a:lnTo>
                  <a:pt x="359" y="126"/>
                </a:lnTo>
                <a:lnTo>
                  <a:pt x="350" y="69"/>
                </a:lnTo>
                <a:lnTo>
                  <a:pt x="0" y="0"/>
                </a:lnTo>
                <a:lnTo>
                  <a:pt x="14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" name="Freeform 255"/>
          <p:cNvSpPr/>
          <p:nvPr/>
        </p:nvSpPr>
        <p:spPr bwMode="auto">
          <a:xfrm>
            <a:off x="10088563" y="4491038"/>
            <a:ext cx="403225" cy="79375"/>
          </a:xfrm>
          <a:custGeom>
            <a:avLst/>
            <a:gdLst>
              <a:gd name="T0" fmla="*/ 16245 w 348"/>
              <a:gd name="T1" fmla="*/ 80064 h 69"/>
              <a:gd name="T2" fmla="*/ 403800 w 348"/>
              <a:gd name="T3" fmla="*/ 66140 h 69"/>
              <a:gd name="T4" fmla="*/ 389876 w 348"/>
              <a:gd name="T5" fmla="*/ 0 h 69"/>
              <a:gd name="T6" fmla="*/ 0 w 348"/>
              <a:gd name="T7" fmla="*/ 0 h 69"/>
              <a:gd name="T8" fmla="*/ 16245 w 348"/>
              <a:gd name="T9" fmla="*/ 80064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69">
                <a:moveTo>
                  <a:pt x="14" y="69"/>
                </a:moveTo>
                <a:lnTo>
                  <a:pt x="348" y="57"/>
                </a:lnTo>
                <a:lnTo>
                  <a:pt x="336" y="0"/>
                </a:lnTo>
                <a:lnTo>
                  <a:pt x="0" y="0"/>
                </a:lnTo>
                <a:lnTo>
                  <a:pt x="14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" name="Freeform 256"/>
          <p:cNvSpPr/>
          <p:nvPr/>
        </p:nvSpPr>
        <p:spPr bwMode="auto">
          <a:xfrm>
            <a:off x="10242550" y="5089525"/>
            <a:ext cx="363538" cy="188913"/>
          </a:xfrm>
          <a:custGeom>
            <a:avLst/>
            <a:gdLst>
              <a:gd name="T0" fmla="*/ 13924 w 314"/>
              <a:gd name="T1" fmla="*/ 189136 h 163"/>
              <a:gd name="T2" fmla="*/ 364349 w 314"/>
              <a:gd name="T3" fmla="*/ 66140 h 163"/>
              <a:gd name="T4" fmla="*/ 350425 w 314"/>
              <a:gd name="T5" fmla="*/ 0 h 163"/>
              <a:gd name="T6" fmla="*/ 0 w 314"/>
              <a:gd name="T7" fmla="*/ 110233 h 163"/>
              <a:gd name="T8" fmla="*/ 13924 w 314"/>
              <a:gd name="T9" fmla="*/ 189136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" h="163">
                <a:moveTo>
                  <a:pt x="12" y="163"/>
                </a:moveTo>
                <a:lnTo>
                  <a:pt x="314" y="57"/>
                </a:lnTo>
                <a:lnTo>
                  <a:pt x="302" y="0"/>
                </a:lnTo>
                <a:lnTo>
                  <a:pt x="0" y="95"/>
                </a:lnTo>
                <a:lnTo>
                  <a:pt x="12" y="16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" name="Freeform 257"/>
          <p:cNvSpPr/>
          <p:nvPr/>
        </p:nvSpPr>
        <p:spPr bwMode="auto">
          <a:xfrm>
            <a:off x="9742488" y="2481263"/>
            <a:ext cx="320675" cy="160337"/>
          </a:xfrm>
          <a:custGeom>
            <a:avLst/>
            <a:gdLst>
              <a:gd name="T0" fmla="*/ 321416 w 277"/>
              <a:gd name="T1" fmla="*/ 152006 h 138"/>
              <a:gd name="T2" fmla="*/ 222787 w 277"/>
              <a:gd name="T3" fmla="*/ 160128 h 138"/>
              <a:gd name="T4" fmla="*/ 13924 w 277"/>
              <a:gd name="T5" fmla="*/ 66140 h 138"/>
              <a:gd name="T6" fmla="*/ 0 w 277"/>
              <a:gd name="T7" fmla="*/ 0 h 138"/>
              <a:gd name="T8" fmla="*/ 321416 w 277"/>
              <a:gd name="T9" fmla="*/ 152006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" h="138">
                <a:moveTo>
                  <a:pt x="277" y="131"/>
                </a:moveTo>
                <a:lnTo>
                  <a:pt x="192" y="138"/>
                </a:lnTo>
                <a:lnTo>
                  <a:pt x="12" y="57"/>
                </a:lnTo>
                <a:lnTo>
                  <a:pt x="0" y="0"/>
                </a:lnTo>
                <a:lnTo>
                  <a:pt x="277" y="131"/>
                </a:lnTo>
                <a:close/>
              </a:path>
            </a:pathLst>
          </a:custGeom>
          <a:solidFill>
            <a:srgbClr val="CFCF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" name="Freeform 258"/>
          <p:cNvSpPr/>
          <p:nvPr/>
        </p:nvSpPr>
        <p:spPr bwMode="auto">
          <a:xfrm>
            <a:off x="9879013" y="3182938"/>
            <a:ext cx="319087" cy="128587"/>
          </a:xfrm>
          <a:custGeom>
            <a:avLst/>
            <a:gdLst>
              <a:gd name="T0" fmla="*/ 319095 w 275"/>
              <a:gd name="T1" fmla="*/ 112553 h 111"/>
              <a:gd name="T2" fmla="*/ 214664 w 275"/>
              <a:gd name="T3" fmla="*/ 128798 h 111"/>
              <a:gd name="T4" fmla="*/ 11603 w 275"/>
              <a:gd name="T5" fmla="*/ 66140 h 111"/>
              <a:gd name="T6" fmla="*/ 0 w 275"/>
              <a:gd name="T7" fmla="*/ 0 h 111"/>
              <a:gd name="T8" fmla="*/ 319095 w 275"/>
              <a:gd name="T9" fmla="*/ 112553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5" h="111">
                <a:moveTo>
                  <a:pt x="275" y="97"/>
                </a:moveTo>
                <a:lnTo>
                  <a:pt x="185" y="111"/>
                </a:lnTo>
                <a:lnTo>
                  <a:pt x="10" y="57"/>
                </a:lnTo>
                <a:lnTo>
                  <a:pt x="0" y="0"/>
                </a:lnTo>
                <a:lnTo>
                  <a:pt x="275" y="97"/>
                </a:lnTo>
                <a:close/>
              </a:path>
            </a:pathLst>
          </a:custGeom>
          <a:solidFill>
            <a:srgbClr val="CFCF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" name="Freeform 259"/>
          <p:cNvSpPr/>
          <p:nvPr/>
        </p:nvSpPr>
        <p:spPr bwMode="auto">
          <a:xfrm>
            <a:off x="10013950" y="3871913"/>
            <a:ext cx="319088" cy="60325"/>
          </a:xfrm>
          <a:custGeom>
            <a:avLst/>
            <a:gdLst>
              <a:gd name="T0" fmla="*/ 319095 w 275"/>
              <a:gd name="T1" fmla="*/ 52216 h 52"/>
              <a:gd name="T2" fmla="*/ 198419 w 275"/>
              <a:gd name="T3" fmla="*/ 60338 h 52"/>
              <a:gd name="T4" fmla="*/ 5802 w 275"/>
              <a:gd name="T5" fmla="*/ 30169 h 52"/>
              <a:gd name="T6" fmla="*/ 0 w 275"/>
              <a:gd name="T7" fmla="*/ 0 h 52"/>
              <a:gd name="T8" fmla="*/ 319095 w 275"/>
              <a:gd name="T9" fmla="*/ 52216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5" h="52">
                <a:moveTo>
                  <a:pt x="275" y="45"/>
                </a:moveTo>
                <a:lnTo>
                  <a:pt x="171" y="52"/>
                </a:lnTo>
                <a:lnTo>
                  <a:pt x="5" y="26"/>
                </a:lnTo>
                <a:lnTo>
                  <a:pt x="0" y="0"/>
                </a:lnTo>
                <a:lnTo>
                  <a:pt x="275" y="45"/>
                </a:lnTo>
                <a:close/>
              </a:path>
            </a:pathLst>
          </a:custGeom>
          <a:solidFill>
            <a:srgbClr val="CFCF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9" name="Freeform 260"/>
          <p:cNvSpPr/>
          <p:nvPr/>
        </p:nvSpPr>
        <p:spPr bwMode="auto">
          <a:xfrm>
            <a:off x="10148888" y="4557713"/>
            <a:ext cx="309562" cy="22225"/>
          </a:xfrm>
          <a:custGeom>
            <a:avLst/>
            <a:gdLst>
              <a:gd name="T0" fmla="*/ 310973 w 268"/>
              <a:gd name="T1" fmla="*/ 0 h 19"/>
              <a:gd name="T2" fmla="*/ 192618 w 268"/>
              <a:gd name="T3" fmla="*/ 16245 h 19"/>
              <a:gd name="T4" fmla="*/ 3481 w 268"/>
              <a:gd name="T5" fmla="*/ 22047 h 19"/>
              <a:gd name="T6" fmla="*/ 0 w 268"/>
              <a:gd name="T7" fmla="*/ 11604 h 19"/>
              <a:gd name="T8" fmla="*/ 310973 w 26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" h="19">
                <a:moveTo>
                  <a:pt x="268" y="0"/>
                </a:moveTo>
                <a:lnTo>
                  <a:pt x="166" y="14"/>
                </a:lnTo>
                <a:lnTo>
                  <a:pt x="3" y="19"/>
                </a:lnTo>
                <a:lnTo>
                  <a:pt x="0" y="10"/>
                </a:lnTo>
                <a:lnTo>
                  <a:pt x="268" y="0"/>
                </a:lnTo>
                <a:close/>
              </a:path>
            </a:pathLst>
          </a:custGeom>
          <a:solidFill>
            <a:srgbClr val="CFCF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" name="Freeform 261"/>
          <p:cNvSpPr/>
          <p:nvPr/>
        </p:nvSpPr>
        <p:spPr bwMode="auto">
          <a:xfrm>
            <a:off x="10264775" y="5097463"/>
            <a:ext cx="303213" cy="90487"/>
          </a:xfrm>
          <a:custGeom>
            <a:avLst/>
            <a:gdLst>
              <a:gd name="T0" fmla="*/ 304011 w 262"/>
              <a:gd name="T1" fmla="*/ 0 h 78"/>
              <a:gd name="T2" fmla="*/ 177533 w 262"/>
              <a:gd name="T3" fmla="*/ 11603 h 78"/>
              <a:gd name="T4" fmla="*/ 0 w 262"/>
              <a:gd name="T5" fmla="*/ 63819 h 78"/>
              <a:gd name="T6" fmla="*/ 4641 w 262"/>
              <a:gd name="T7" fmla="*/ 90507 h 78"/>
              <a:gd name="T8" fmla="*/ 304011 w 262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2" h="78">
                <a:moveTo>
                  <a:pt x="262" y="0"/>
                </a:moveTo>
                <a:lnTo>
                  <a:pt x="153" y="10"/>
                </a:lnTo>
                <a:lnTo>
                  <a:pt x="0" y="55"/>
                </a:lnTo>
                <a:lnTo>
                  <a:pt x="4" y="78"/>
                </a:lnTo>
                <a:lnTo>
                  <a:pt x="262" y="0"/>
                </a:lnTo>
                <a:close/>
              </a:path>
            </a:pathLst>
          </a:custGeom>
          <a:solidFill>
            <a:srgbClr val="CFCF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" name="Title 1"/>
          <p:cNvSpPr txBox="1"/>
          <p:nvPr/>
        </p:nvSpPr>
        <p:spPr bwMode="auto">
          <a:xfrm>
            <a:off x="2020888" y="2119313"/>
            <a:ext cx="63293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F UI Display Thin"/>
                <a:sym typeface="Arial" panose="020B0604020202020204" pitchFamily="34" charset="0"/>
              </a:rPr>
              <a:t>单击此处编辑您要的内容</a:t>
            </a:r>
            <a:endParaRPr lang="en-US" altLang="zh-CN" sz="1600" b="1">
              <a:solidFill>
                <a:srgbClr val="FFFFFF"/>
              </a:solidFill>
              <a:latin typeface="SF UI Display Thin"/>
              <a:ea typeface="微软雅黑" panose="020B0503020204020204" pitchFamily="34" charset="-122"/>
              <a:cs typeface="SF UI Display Thin"/>
            </a:endParaRPr>
          </a:p>
        </p:txBody>
      </p:sp>
      <p:sp>
        <p:nvSpPr>
          <p:cNvPr id="42" name="Title 1"/>
          <p:cNvSpPr txBox="1"/>
          <p:nvPr/>
        </p:nvSpPr>
        <p:spPr bwMode="auto">
          <a:xfrm>
            <a:off x="528638" y="2070100"/>
            <a:ext cx="12112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EFFFF"/>
                </a:solidFill>
                <a:latin typeface="Roboto Condensed Light"/>
                <a:ea typeface="Roboto Condensed Light"/>
                <a:cs typeface="Roboto Condensed Light"/>
              </a:rPr>
              <a:t>01</a:t>
            </a:r>
          </a:p>
        </p:txBody>
      </p:sp>
      <p:cxnSp>
        <p:nvCxnSpPr>
          <p:cNvPr id="43" name="Straight Connector 158"/>
          <p:cNvCxnSpPr/>
          <p:nvPr/>
        </p:nvCxnSpPr>
        <p:spPr>
          <a:xfrm>
            <a:off x="1862138" y="2012950"/>
            <a:ext cx="0" cy="504825"/>
          </a:xfrm>
          <a:prstGeom prst="line">
            <a:avLst/>
          </a:prstGeom>
          <a:ln>
            <a:solidFill>
              <a:srgbClr val="FE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1"/>
          <p:cNvSpPr txBox="1"/>
          <p:nvPr/>
        </p:nvSpPr>
        <p:spPr bwMode="auto">
          <a:xfrm>
            <a:off x="2020888" y="2894013"/>
            <a:ext cx="63293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F UI Display Thin"/>
                <a:sym typeface="Arial" panose="020B0604020202020204" pitchFamily="34" charset="0"/>
              </a:rPr>
              <a:t>单击此处编辑您要的内容</a:t>
            </a:r>
            <a:endParaRPr lang="en-US" altLang="zh-CN" sz="16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F UI Display Thin"/>
            </a:endParaRPr>
          </a:p>
        </p:txBody>
      </p:sp>
      <p:sp>
        <p:nvSpPr>
          <p:cNvPr id="45" name="Title 1"/>
          <p:cNvSpPr txBox="1"/>
          <p:nvPr/>
        </p:nvSpPr>
        <p:spPr bwMode="auto">
          <a:xfrm>
            <a:off x="528638" y="2808288"/>
            <a:ext cx="12112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EFFFF"/>
                </a:solidFill>
                <a:latin typeface="Roboto Condensed Light"/>
                <a:ea typeface="Roboto Condensed Light"/>
                <a:cs typeface="Roboto Condensed Light"/>
              </a:rPr>
              <a:t>02</a:t>
            </a:r>
          </a:p>
        </p:txBody>
      </p:sp>
      <p:cxnSp>
        <p:nvCxnSpPr>
          <p:cNvPr id="46" name="Straight Connector 159"/>
          <p:cNvCxnSpPr/>
          <p:nvPr/>
        </p:nvCxnSpPr>
        <p:spPr>
          <a:xfrm>
            <a:off x="1862138" y="2830513"/>
            <a:ext cx="0" cy="411162"/>
          </a:xfrm>
          <a:prstGeom prst="line">
            <a:avLst/>
          </a:prstGeom>
          <a:ln>
            <a:solidFill>
              <a:srgbClr val="FE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/>
          <p:nvPr/>
        </p:nvSpPr>
        <p:spPr bwMode="auto">
          <a:xfrm>
            <a:off x="2020888" y="3646488"/>
            <a:ext cx="6329362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F UI Display Thin"/>
                <a:sym typeface="Arial" panose="020B0604020202020204" pitchFamily="34" charset="0"/>
              </a:rPr>
              <a:t>单击此处编辑您要的内容</a:t>
            </a:r>
            <a:endParaRPr lang="en-US" altLang="zh-CN" sz="16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F UI Display Thin"/>
            </a:endParaRPr>
          </a:p>
        </p:txBody>
      </p:sp>
      <p:sp>
        <p:nvSpPr>
          <p:cNvPr id="48" name="Title 1"/>
          <p:cNvSpPr txBox="1"/>
          <p:nvPr/>
        </p:nvSpPr>
        <p:spPr bwMode="auto">
          <a:xfrm>
            <a:off x="528638" y="3567113"/>
            <a:ext cx="12112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EFFFF"/>
                </a:solidFill>
                <a:latin typeface="Roboto Condensed Light"/>
                <a:ea typeface="Roboto Condensed Light"/>
                <a:cs typeface="Roboto Condensed Light"/>
              </a:rPr>
              <a:t>03</a:t>
            </a:r>
          </a:p>
        </p:txBody>
      </p:sp>
      <p:cxnSp>
        <p:nvCxnSpPr>
          <p:cNvPr id="49" name="Straight Connector 161"/>
          <p:cNvCxnSpPr/>
          <p:nvPr/>
        </p:nvCxnSpPr>
        <p:spPr>
          <a:xfrm>
            <a:off x="1862138" y="3600450"/>
            <a:ext cx="0" cy="412750"/>
          </a:xfrm>
          <a:prstGeom prst="line">
            <a:avLst/>
          </a:prstGeom>
          <a:ln>
            <a:solidFill>
              <a:srgbClr val="FE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le 1"/>
          <p:cNvSpPr txBox="1"/>
          <p:nvPr/>
        </p:nvSpPr>
        <p:spPr bwMode="auto">
          <a:xfrm>
            <a:off x="2020888" y="4460875"/>
            <a:ext cx="63293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F UI Display Thin"/>
                <a:sym typeface="Arial" panose="020B0604020202020204" pitchFamily="34" charset="0"/>
              </a:rPr>
              <a:t>单击此处编辑您要的内容</a:t>
            </a:r>
            <a:endParaRPr lang="en-US" altLang="zh-CN" sz="16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F UI Display Thin"/>
            </a:endParaRPr>
          </a:p>
        </p:txBody>
      </p:sp>
      <p:sp>
        <p:nvSpPr>
          <p:cNvPr id="51" name="Title 1"/>
          <p:cNvSpPr txBox="1"/>
          <p:nvPr/>
        </p:nvSpPr>
        <p:spPr bwMode="auto">
          <a:xfrm>
            <a:off x="528638" y="4386263"/>
            <a:ext cx="12112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EFFFF"/>
                </a:solidFill>
                <a:latin typeface="Roboto Condensed Light"/>
                <a:ea typeface="Roboto Condensed Light"/>
                <a:cs typeface="Roboto Condensed Light"/>
              </a:rPr>
              <a:t>04</a:t>
            </a:r>
          </a:p>
        </p:txBody>
      </p:sp>
      <p:cxnSp>
        <p:nvCxnSpPr>
          <p:cNvPr id="52" name="Straight Connector 162"/>
          <p:cNvCxnSpPr/>
          <p:nvPr/>
        </p:nvCxnSpPr>
        <p:spPr>
          <a:xfrm>
            <a:off x="1862138" y="4437063"/>
            <a:ext cx="0" cy="411162"/>
          </a:xfrm>
          <a:prstGeom prst="line">
            <a:avLst/>
          </a:prstGeom>
          <a:ln>
            <a:solidFill>
              <a:srgbClr val="FE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itle 1"/>
          <p:cNvSpPr txBox="1"/>
          <p:nvPr/>
        </p:nvSpPr>
        <p:spPr bwMode="auto">
          <a:xfrm>
            <a:off x="2020888" y="5308600"/>
            <a:ext cx="63293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F UI Display Thin"/>
                <a:sym typeface="Arial" panose="020B0604020202020204" pitchFamily="34" charset="0"/>
              </a:rPr>
              <a:t>单击此处编辑您要的内容</a:t>
            </a:r>
            <a:endParaRPr lang="en-US" altLang="zh-CN" sz="16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F UI Display Thin"/>
            </a:endParaRPr>
          </a:p>
        </p:txBody>
      </p:sp>
      <p:sp>
        <p:nvSpPr>
          <p:cNvPr id="54" name="Title 1"/>
          <p:cNvSpPr txBox="1"/>
          <p:nvPr/>
        </p:nvSpPr>
        <p:spPr bwMode="auto">
          <a:xfrm>
            <a:off x="528638" y="5214938"/>
            <a:ext cx="1211262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EFFFF"/>
                </a:solidFill>
                <a:latin typeface="Roboto Condensed Light"/>
                <a:ea typeface="Roboto Condensed Light"/>
                <a:cs typeface="Roboto Condensed Light"/>
              </a:rPr>
              <a:t>05</a:t>
            </a:r>
          </a:p>
        </p:txBody>
      </p:sp>
      <p:cxnSp>
        <p:nvCxnSpPr>
          <p:cNvPr id="55" name="Straight Connector 163"/>
          <p:cNvCxnSpPr/>
          <p:nvPr/>
        </p:nvCxnSpPr>
        <p:spPr>
          <a:xfrm>
            <a:off x="1862138" y="5230813"/>
            <a:ext cx="0" cy="412750"/>
          </a:xfrm>
          <a:prstGeom prst="line">
            <a:avLst/>
          </a:prstGeom>
          <a:ln>
            <a:solidFill>
              <a:srgbClr val="FE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组合 55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57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09674" y="1257300"/>
            <a:ext cx="3713220" cy="56007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242192" y="723330"/>
            <a:ext cx="2388798" cy="1497862"/>
          </a:xfrm>
          <a:custGeom>
            <a:avLst/>
            <a:gdLst>
              <a:gd name="connsiteX0" fmla="*/ 0 w 3078230"/>
              <a:gd name="connsiteY0" fmla="*/ 0 h 1930159"/>
              <a:gd name="connsiteX1" fmla="*/ 3078230 w 3078230"/>
              <a:gd name="connsiteY1" fmla="*/ 0 h 1930159"/>
              <a:gd name="connsiteX2" fmla="*/ 3078230 w 3078230"/>
              <a:gd name="connsiteY2" fmla="*/ 1930159 h 1930159"/>
              <a:gd name="connsiteX3" fmla="*/ 0 w 3078230"/>
              <a:gd name="connsiteY3" fmla="*/ 1930159 h 1930159"/>
              <a:gd name="connsiteX4" fmla="*/ 0 w 3078230"/>
              <a:gd name="connsiteY4" fmla="*/ 0 h 193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8230" h="1930159">
                <a:moveTo>
                  <a:pt x="0" y="0"/>
                </a:moveTo>
                <a:lnTo>
                  <a:pt x="3078230" y="0"/>
                </a:lnTo>
                <a:lnTo>
                  <a:pt x="3078230" y="1930159"/>
                </a:lnTo>
                <a:lnTo>
                  <a:pt x="0" y="193015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522810" y="1166793"/>
            <a:ext cx="1279072" cy="1257648"/>
          </a:xfrm>
          <a:custGeom>
            <a:avLst/>
            <a:gdLst>
              <a:gd name="connsiteX0" fmla="*/ 0 w 1963040"/>
              <a:gd name="connsiteY0" fmla="*/ 0 h 1930159"/>
              <a:gd name="connsiteX1" fmla="*/ 1963040 w 1963040"/>
              <a:gd name="connsiteY1" fmla="*/ 0 h 1930159"/>
              <a:gd name="connsiteX2" fmla="*/ 1963040 w 1963040"/>
              <a:gd name="connsiteY2" fmla="*/ 1930159 h 1930159"/>
              <a:gd name="connsiteX3" fmla="*/ 0 w 1963040"/>
              <a:gd name="connsiteY3" fmla="*/ 1930159 h 1930159"/>
              <a:gd name="connsiteX4" fmla="*/ 0 w 1963040"/>
              <a:gd name="connsiteY4" fmla="*/ 0 h 193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3040" h="1930159">
                <a:moveTo>
                  <a:pt x="0" y="0"/>
                </a:moveTo>
                <a:lnTo>
                  <a:pt x="1963040" y="0"/>
                </a:lnTo>
                <a:lnTo>
                  <a:pt x="1963040" y="1930159"/>
                </a:lnTo>
                <a:lnTo>
                  <a:pt x="0" y="1930159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0" name="文本框 9"/>
          <p:cNvSpPr txBox="1"/>
          <p:nvPr/>
        </p:nvSpPr>
        <p:spPr>
          <a:xfrm>
            <a:off x="369081" y="2846848"/>
            <a:ext cx="6926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gradFill>
                  <a:gsLst>
                    <a:gs pos="0">
                      <a:srgbClr val="5B9BD5">
                        <a:lumMod val="5000"/>
                        <a:lumOff val="95000"/>
                      </a:srgb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感谢您的聆听</a:t>
            </a:r>
          </a:p>
        </p:txBody>
      </p:sp>
      <p:sp>
        <p:nvSpPr>
          <p:cNvPr id="11" name="文本框 136"/>
          <p:cNvSpPr txBox="1"/>
          <p:nvPr/>
        </p:nvSpPr>
        <p:spPr>
          <a:xfrm>
            <a:off x="369081" y="3738108"/>
            <a:ext cx="692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答辩模版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毕业设计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学术报告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开题报告通用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38"/>
          <p:cNvSpPr txBox="1"/>
          <p:nvPr/>
        </p:nvSpPr>
        <p:spPr>
          <a:xfrm>
            <a:off x="1784435" y="4388685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429282" y="4288233"/>
            <a:ext cx="365349" cy="570236"/>
            <a:chOff x="4763" y="15501938"/>
            <a:chExt cx="3094038" cy="4829175"/>
          </a:xfrm>
          <a:solidFill>
            <a:srgbClr val="4EADE3"/>
          </a:solidFill>
        </p:grpSpPr>
        <p:sp>
          <p:nvSpPr>
            <p:cNvPr id="14" name="Freeform 13"/>
            <p:cNvSpPr/>
            <p:nvPr/>
          </p:nvSpPr>
          <p:spPr bwMode="auto">
            <a:xfrm>
              <a:off x="4763" y="15501938"/>
              <a:ext cx="3094038" cy="3508375"/>
            </a:xfrm>
            <a:custGeom>
              <a:avLst/>
              <a:gdLst>
                <a:gd name="T0" fmla="*/ 482 w 731"/>
                <a:gd name="T1" fmla="*/ 828 h 828"/>
                <a:gd name="T2" fmla="*/ 443 w 731"/>
                <a:gd name="T3" fmla="*/ 788 h 828"/>
                <a:gd name="T4" fmla="*/ 443 w 731"/>
                <a:gd name="T5" fmla="*/ 732 h 828"/>
                <a:gd name="T6" fmla="*/ 492 w 731"/>
                <a:gd name="T7" fmla="*/ 635 h 828"/>
                <a:gd name="T8" fmla="*/ 652 w 731"/>
                <a:gd name="T9" fmla="*/ 366 h 828"/>
                <a:gd name="T10" fmla="*/ 365 w 731"/>
                <a:gd name="T11" fmla="*/ 79 h 828"/>
                <a:gd name="T12" fmla="*/ 79 w 731"/>
                <a:gd name="T13" fmla="*/ 366 h 828"/>
                <a:gd name="T14" fmla="*/ 239 w 731"/>
                <a:gd name="T15" fmla="*/ 635 h 828"/>
                <a:gd name="T16" fmla="*/ 288 w 731"/>
                <a:gd name="T17" fmla="*/ 732 h 828"/>
                <a:gd name="T18" fmla="*/ 288 w 731"/>
                <a:gd name="T19" fmla="*/ 788 h 828"/>
                <a:gd name="T20" fmla="*/ 248 w 731"/>
                <a:gd name="T21" fmla="*/ 828 h 828"/>
                <a:gd name="T22" fmla="*/ 209 w 731"/>
                <a:gd name="T23" fmla="*/ 788 h 828"/>
                <a:gd name="T24" fmla="*/ 209 w 731"/>
                <a:gd name="T25" fmla="*/ 732 h 828"/>
                <a:gd name="T26" fmla="*/ 192 w 731"/>
                <a:gd name="T27" fmla="*/ 699 h 828"/>
                <a:gd name="T28" fmla="*/ 0 w 731"/>
                <a:gd name="T29" fmla="*/ 366 h 828"/>
                <a:gd name="T30" fmla="*/ 365 w 731"/>
                <a:gd name="T31" fmla="*/ 0 h 828"/>
                <a:gd name="T32" fmla="*/ 731 w 731"/>
                <a:gd name="T33" fmla="*/ 366 h 828"/>
                <a:gd name="T34" fmla="*/ 539 w 731"/>
                <a:gd name="T35" fmla="*/ 699 h 828"/>
                <a:gd name="T36" fmla="*/ 522 w 731"/>
                <a:gd name="T37" fmla="*/ 732 h 828"/>
                <a:gd name="T38" fmla="*/ 522 w 731"/>
                <a:gd name="T39" fmla="*/ 788 h 828"/>
                <a:gd name="T40" fmla="*/ 482 w 731"/>
                <a:gd name="T41" fmla="*/ 828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31" h="828">
                  <a:moveTo>
                    <a:pt x="482" y="828"/>
                  </a:moveTo>
                  <a:cubicBezTo>
                    <a:pt x="460" y="828"/>
                    <a:pt x="443" y="810"/>
                    <a:pt x="443" y="788"/>
                  </a:cubicBezTo>
                  <a:cubicBezTo>
                    <a:pt x="443" y="732"/>
                    <a:pt x="443" y="732"/>
                    <a:pt x="443" y="732"/>
                  </a:cubicBezTo>
                  <a:cubicBezTo>
                    <a:pt x="443" y="697"/>
                    <a:pt x="463" y="656"/>
                    <a:pt x="492" y="635"/>
                  </a:cubicBezTo>
                  <a:cubicBezTo>
                    <a:pt x="493" y="634"/>
                    <a:pt x="652" y="516"/>
                    <a:pt x="652" y="366"/>
                  </a:cubicBezTo>
                  <a:cubicBezTo>
                    <a:pt x="652" y="208"/>
                    <a:pt x="523" y="79"/>
                    <a:pt x="365" y="79"/>
                  </a:cubicBezTo>
                  <a:cubicBezTo>
                    <a:pt x="207" y="79"/>
                    <a:pt x="79" y="208"/>
                    <a:pt x="79" y="366"/>
                  </a:cubicBezTo>
                  <a:cubicBezTo>
                    <a:pt x="79" y="517"/>
                    <a:pt x="237" y="634"/>
                    <a:pt x="239" y="635"/>
                  </a:cubicBezTo>
                  <a:cubicBezTo>
                    <a:pt x="267" y="656"/>
                    <a:pt x="288" y="697"/>
                    <a:pt x="288" y="732"/>
                  </a:cubicBezTo>
                  <a:cubicBezTo>
                    <a:pt x="288" y="788"/>
                    <a:pt x="288" y="788"/>
                    <a:pt x="288" y="788"/>
                  </a:cubicBezTo>
                  <a:cubicBezTo>
                    <a:pt x="288" y="810"/>
                    <a:pt x="270" y="828"/>
                    <a:pt x="248" y="828"/>
                  </a:cubicBezTo>
                  <a:cubicBezTo>
                    <a:pt x="226" y="828"/>
                    <a:pt x="209" y="810"/>
                    <a:pt x="209" y="788"/>
                  </a:cubicBezTo>
                  <a:cubicBezTo>
                    <a:pt x="209" y="732"/>
                    <a:pt x="209" y="732"/>
                    <a:pt x="209" y="732"/>
                  </a:cubicBezTo>
                  <a:cubicBezTo>
                    <a:pt x="209" y="722"/>
                    <a:pt x="200" y="705"/>
                    <a:pt x="192" y="699"/>
                  </a:cubicBezTo>
                  <a:cubicBezTo>
                    <a:pt x="184" y="693"/>
                    <a:pt x="0" y="556"/>
                    <a:pt x="0" y="366"/>
                  </a:cubicBezTo>
                  <a:cubicBezTo>
                    <a:pt x="0" y="164"/>
                    <a:pt x="164" y="0"/>
                    <a:pt x="365" y="0"/>
                  </a:cubicBezTo>
                  <a:cubicBezTo>
                    <a:pt x="567" y="0"/>
                    <a:pt x="731" y="164"/>
                    <a:pt x="731" y="366"/>
                  </a:cubicBezTo>
                  <a:cubicBezTo>
                    <a:pt x="731" y="556"/>
                    <a:pt x="546" y="693"/>
                    <a:pt x="539" y="699"/>
                  </a:cubicBezTo>
                  <a:cubicBezTo>
                    <a:pt x="531" y="705"/>
                    <a:pt x="522" y="722"/>
                    <a:pt x="522" y="732"/>
                  </a:cubicBezTo>
                  <a:cubicBezTo>
                    <a:pt x="522" y="788"/>
                    <a:pt x="522" y="788"/>
                    <a:pt x="522" y="788"/>
                  </a:cubicBezTo>
                  <a:cubicBezTo>
                    <a:pt x="522" y="810"/>
                    <a:pt x="504" y="828"/>
                    <a:pt x="482" y="8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914400" y="19137313"/>
              <a:ext cx="1274763" cy="1193800"/>
            </a:xfrm>
            <a:custGeom>
              <a:avLst/>
              <a:gdLst>
                <a:gd name="T0" fmla="*/ 301 w 301"/>
                <a:gd name="T1" fmla="*/ 0 h 282"/>
                <a:gd name="T2" fmla="*/ 301 w 301"/>
                <a:gd name="T3" fmla="*/ 107 h 282"/>
                <a:gd name="T4" fmla="*/ 249 w 301"/>
                <a:gd name="T5" fmla="*/ 195 h 282"/>
                <a:gd name="T6" fmla="*/ 190 w 301"/>
                <a:gd name="T7" fmla="*/ 252 h 282"/>
                <a:gd name="T8" fmla="*/ 150 w 301"/>
                <a:gd name="T9" fmla="*/ 282 h 282"/>
                <a:gd name="T10" fmla="*/ 111 w 301"/>
                <a:gd name="T11" fmla="*/ 252 h 282"/>
                <a:gd name="T12" fmla="*/ 52 w 301"/>
                <a:gd name="T13" fmla="*/ 195 h 282"/>
                <a:gd name="T14" fmla="*/ 0 w 301"/>
                <a:gd name="T15" fmla="*/ 107 h 282"/>
                <a:gd name="T16" fmla="*/ 0 w 301"/>
                <a:gd name="T17" fmla="*/ 0 h 282"/>
                <a:gd name="T18" fmla="*/ 301 w 301"/>
                <a:gd name="T1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1" h="282">
                  <a:moveTo>
                    <a:pt x="301" y="0"/>
                  </a:moveTo>
                  <a:cubicBezTo>
                    <a:pt x="301" y="0"/>
                    <a:pt x="301" y="85"/>
                    <a:pt x="301" y="107"/>
                  </a:cubicBezTo>
                  <a:cubicBezTo>
                    <a:pt x="301" y="152"/>
                    <a:pt x="277" y="176"/>
                    <a:pt x="249" y="195"/>
                  </a:cubicBezTo>
                  <a:cubicBezTo>
                    <a:pt x="221" y="213"/>
                    <a:pt x="199" y="230"/>
                    <a:pt x="190" y="252"/>
                  </a:cubicBezTo>
                  <a:cubicBezTo>
                    <a:pt x="190" y="252"/>
                    <a:pt x="185" y="282"/>
                    <a:pt x="150" y="282"/>
                  </a:cubicBezTo>
                  <a:cubicBezTo>
                    <a:pt x="116" y="282"/>
                    <a:pt x="111" y="252"/>
                    <a:pt x="111" y="252"/>
                  </a:cubicBezTo>
                  <a:cubicBezTo>
                    <a:pt x="102" y="230"/>
                    <a:pt x="79" y="213"/>
                    <a:pt x="52" y="195"/>
                  </a:cubicBezTo>
                  <a:cubicBezTo>
                    <a:pt x="24" y="176"/>
                    <a:pt x="0" y="152"/>
                    <a:pt x="0" y="107"/>
                  </a:cubicBezTo>
                  <a:cubicBezTo>
                    <a:pt x="0" y="85"/>
                    <a:pt x="0" y="0"/>
                    <a:pt x="0" y="0"/>
                  </a:cubicBezTo>
                  <a:lnTo>
                    <a:pt x="3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744538" y="19229388"/>
              <a:ext cx="1614488" cy="225425"/>
            </a:xfrm>
            <a:custGeom>
              <a:avLst/>
              <a:gdLst>
                <a:gd name="T0" fmla="*/ 354 w 381"/>
                <a:gd name="T1" fmla="*/ 53 h 53"/>
                <a:gd name="T2" fmla="*/ 26 w 381"/>
                <a:gd name="T3" fmla="*/ 53 h 53"/>
                <a:gd name="T4" fmla="*/ 0 w 381"/>
                <a:gd name="T5" fmla="*/ 27 h 53"/>
                <a:gd name="T6" fmla="*/ 26 w 381"/>
                <a:gd name="T7" fmla="*/ 0 h 53"/>
                <a:gd name="T8" fmla="*/ 354 w 381"/>
                <a:gd name="T9" fmla="*/ 0 h 53"/>
                <a:gd name="T10" fmla="*/ 381 w 381"/>
                <a:gd name="T11" fmla="*/ 27 h 53"/>
                <a:gd name="T12" fmla="*/ 354 w 381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" h="53">
                  <a:moveTo>
                    <a:pt x="354" y="53"/>
                  </a:moveTo>
                  <a:cubicBezTo>
                    <a:pt x="26" y="53"/>
                    <a:pt x="26" y="53"/>
                    <a:pt x="26" y="53"/>
                  </a:cubicBezTo>
                  <a:cubicBezTo>
                    <a:pt x="12" y="53"/>
                    <a:pt x="0" y="41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69" y="0"/>
                    <a:pt x="381" y="12"/>
                    <a:pt x="381" y="27"/>
                  </a:cubicBezTo>
                  <a:cubicBezTo>
                    <a:pt x="381" y="41"/>
                    <a:pt x="369" y="53"/>
                    <a:pt x="354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744538" y="19513550"/>
              <a:ext cx="1614488" cy="220663"/>
            </a:xfrm>
            <a:custGeom>
              <a:avLst/>
              <a:gdLst>
                <a:gd name="T0" fmla="*/ 354 w 381"/>
                <a:gd name="T1" fmla="*/ 52 h 52"/>
                <a:gd name="T2" fmla="*/ 26 w 381"/>
                <a:gd name="T3" fmla="*/ 52 h 52"/>
                <a:gd name="T4" fmla="*/ 0 w 381"/>
                <a:gd name="T5" fmla="*/ 26 h 52"/>
                <a:gd name="T6" fmla="*/ 26 w 381"/>
                <a:gd name="T7" fmla="*/ 0 h 52"/>
                <a:gd name="T8" fmla="*/ 354 w 381"/>
                <a:gd name="T9" fmla="*/ 0 h 52"/>
                <a:gd name="T10" fmla="*/ 381 w 381"/>
                <a:gd name="T11" fmla="*/ 26 h 52"/>
                <a:gd name="T12" fmla="*/ 354 w 381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" h="52">
                  <a:moveTo>
                    <a:pt x="354" y="52"/>
                  </a:moveTo>
                  <a:cubicBezTo>
                    <a:pt x="26" y="52"/>
                    <a:pt x="26" y="52"/>
                    <a:pt x="26" y="52"/>
                  </a:cubicBezTo>
                  <a:cubicBezTo>
                    <a:pt x="12" y="52"/>
                    <a:pt x="0" y="41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69" y="0"/>
                    <a:pt x="381" y="12"/>
                    <a:pt x="381" y="26"/>
                  </a:cubicBezTo>
                  <a:cubicBezTo>
                    <a:pt x="381" y="41"/>
                    <a:pt x="369" y="52"/>
                    <a:pt x="354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1254125" y="18060988"/>
              <a:ext cx="592138" cy="147638"/>
            </a:xfrm>
            <a:custGeom>
              <a:avLst/>
              <a:gdLst>
                <a:gd name="T0" fmla="*/ 123 w 140"/>
                <a:gd name="T1" fmla="*/ 35 h 35"/>
                <a:gd name="T2" fmla="*/ 18 w 140"/>
                <a:gd name="T3" fmla="*/ 35 h 35"/>
                <a:gd name="T4" fmla="*/ 0 w 140"/>
                <a:gd name="T5" fmla="*/ 17 h 35"/>
                <a:gd name="T6" fmla="*/ 18 w 140"/>
                <a:gd name="T7" fmla="*/ 0 h 35"/>
                <a:gd name="T8" fmla="*/ 123 w 140"/>
                <a:gd name="T9" fmla="*/ 0 h 35"/>
                <a:gd name="T10" fmla="*/ 140 w 140"/>
                <a:gd name="T11" fmla="*/ 17 h 35"/>
                <a:gd name="T12" fmla="*/ 123 w 140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5">
                  <a:moveTo>
                    <a:pt x="123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33" y="0"/>
                    <a:pt x="140" y="8"/>
                    <a:pt x="140" y="17"/>
                  </a:cubicBezTo>
                  <a:cubicBezTo>
                    <a:pt x="140" y="27"/>
                    <a:pt x="133" y="35"/>
                    <a:pt x="123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1198563" y="17806988"/>
              <a:ext cx="706438" cy="147638"/>
            </a:xfrm>
            <a:custGeom>
              <a:avLst/>
              <a:gdLst>
                <a:gd name="T0" fmla="*/ 149 w 167"/>
                <a:gd name="T1" fmla="*/ 35 h 35"/>
                <a:gd name="T2" fmla="*/ 18 w 167"/>
                <a:gd name="T3" fmla="*/ 35 h 35"/>
                <a:gd name="T4" fmla="*/ 0 w 167"/>
                <a:gd name="T5" fmla="*/ 17 h 35"/>
                <a:gd name="T6" fmla="*/ 18 w 167"/>
                <a:gd name="T7" fmla="*/ 0 h 35"/>
                <a:gd name="T8" fmla="*/ 149 w 167"/>
                <a:gd name="T9" fmla="*/ 0 h 35"/>
                <a:gd name="T10" fmla="*/ 167 w 167"/>
                <a:gd name="T11" fmla="*/ 17 h 35"/>
                <a:gd name="T12" fmla="*/ 149 w 167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35">
                  <a:moveTo>
                    <a:pt x="149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9" y="0"/>
                    <a:pt x="167" y="8"/>
                    <a:pt x="167" y="17"/>
                  </a:cubicBezTo>
                  <a:cubicBezTo>
                    <a:pt x="167" y="27"/>
                    <a:pt x="159" y="35"/>
                    <a:pt x="149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1104900" y="17548225"/>
              <a:ext cx="889000" cy="149225"/>
            </a:xfrm>
            <a:custGeom>
              <a:avLst/>
              <a:gdLst>
                <a:gd name="T0" fmla="*/ 193 w 210"/>
                <a:gd name="T1" fmla="*/ 35 h 35"/>
                <a:gd name="T2" fmla="*/ 18 w 210"/>
                <a:gd name="T3" fmla="*/ 35 h 35"/>
                <a:gd name="T4" fmla="*/ 0 w 210"/>
                <a:gd name="T5" fmla="*/ 18 h 35"/>
                <a:gd name="T6" fmla="*/ 18 w 210"/>
                <a:gd name="T7" fmla="*/ 0 h 35"/>
                <a:gd name="T8" fmla="*/ 193 w 210"/>
                <a:gd name="T9" fmla="*/ 0 h 35"/>
                <a:gd name="T10" fmla="*/ 210 w 210"/>
                <a:gd name="T11" fmla="*/ 18 h 35"/>
                <a:gd name="T12" fmla="*/ 193 w 210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0" h="35">
                  <a:moveTo>
                    <a:pt x="193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203" y="0"/>
                    <a:pt x="210" y="8"/>
                    <a:pt x="210" y="18"/>
                  </a:cubicBezTo>
                  <a:cubicBezTo>
                    <a:pt x="210" y="28"/>
                    <a:pt x="203" y="35"/>
                    <a:pt x="193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584200" y="17243425"/>
              <a:ext cx="525463" cy="147638"/>
            </a:xfrm>
            <a:custGeom>
              <a:avLst/>
              <a:gdLst>
                <a:gd name="T0" fmla="*/ 106 w 124"/>
                <a:gd name="T1" fmla="*/ 35 h 35"/>
                <a:gd name="T2" fmla="*/ 17 w 124"/>
                <a:gd name="T3" fmla="*/ 35 h 35"/>
                <a:gd name="T4" fmla="*/ 0 w 124"/>
                <a:gd name="T5" fmla="*/ 18 h 35"/>
                <a:gd name="T6" fmla="*/ 17 w 124"/>
                <a:gd name="T7" fmla="*/ 0 h 35"/>
                <a:gd name="T8" fmla="*/ 106 w 124"/>
                <a:gd name="T9" fmla="*/ 0 h 35"/>
                <a:gd name="T10" fmla="*/ 124 w 124"/>
                <a:gd name="T11" fmla="*/ 18 h 35"/>
                <a:gd name="T12" fmla="*/ 106 w 124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5">
                  <a:moveTo>
                    <a:pt x="106" y="35"/>
                  </a:moveTo>
                  <a:cubicBezTo>
                    <a:pt x="17" y="35"/>
                    <a:pt x="17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cubicBezTo>
                    <a:pt x="0" y="8"/>
                    <a:pt x="7" y="0"/>
                    <a:pt x="17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16" y="0"/>
                    <a:pt x="124" y="8"/>
                    <a:pt x="124" y="18"/>
                  </a:cubicBezTo>
                  <a:cubicBezTo>
                    <a:pt x="124" y="27"/>
                    <a:pt x="116" y="35"/>
                    <a:pt x="10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1993900" y="17243425"/>
              <a:ext cx="525463" cy="147638"/>
            </a:xfrm>
            <a:custGeom>
              <a:avLst/>
              <a:gdLst>
                <a:gd name="T0" fmla="*/ 106 w 124"/>
                <a:gd name="T1" fmla="*/ 35 h 35"/>
                <a:gd name="T2" fmla="*/ 17 w 124"/>
                <a:gd name="T3" fmla="*/ 35 h 35"/>
                <a:gd name="T4" fmla="*/ 0 w 124"/>
                <a:gd name="T5" fmla="*/ 18 h 35"/>
                <a:gd name="T6" fmla="*/ 17 w 124"/>
                <a:gd name="T7" fmla="*/ 0 h 35"/>
                <a:gd name="T8" fmla="*/ 106 w 124"/>
                <a:gd name="T9" fmla="*/ 0 h 35"/>
                <a:gd name="T10" fmla="*/ 124 w 124"/>
                <a:gd name="T11" fmla="*/ 18 h 35"/>
                <a:gd name="T12" fmla="*/ 106 w 124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5">
                  <a:moveTo>
                    <a:pt x="106" y="35"/>
                  </a:moveTo>
                  <a:cubicBezTo>
                    <a:pt x="17" y="35"/>
                    <a:pt x="17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16" y="0"/>
                    <a:pt x="124" y="8"/>
                    <a:pt x="124" y="18"/>
                  </a:cubicBezTo>
                  <a:cubicBezTo>
                    <a:pt x="124" y="27"/>
                    <a:pt x="116" y="35"/>
                    <a:pt x="10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1833563" y="16603663"/>
              <a:ext cx="431800" cy="423863"/>
            </a:xfrm>
            <a:custGeom>
              <a:avLst/>
              <a:gdLst>
                <a:gd name="T0" fmla="*/ 20 w 102"/>
                <a:gd name="T1" fmla="*/ 100 h 100"/>
                <a:gd name="T2" fmla="*/ 7 w 102"/>
                <a:gd name="T3" fmla="*/ 95 h 100"/>
                <a:gd name="T4" fmla="*/ 7 w 102"/>
                <a:gd name="T5" fmla="*/ 70 h 100"/>
                <a:gd name="T6" fmla="*/ 70 w 102"/>
                <a:gd name="T7" fmla="*/ 7 h 100"/>
                <a:gd name="T8" fmla="*/ 95 w 102"/>
                <a:gd name="T9" fmla="*/ 7 h 100"/>
                <a:gd name="T10" fmla="*/ 95 w 102"/>
                <a:gd name="T11" fmla="*/ 32 h 100"/>
                <a:gd name="T12" fmla="*/ 32 w 102"/>
                <a:gd name="T13" fmla="*/ 95 h 100"/>
                <a:gd name="T14" fmla="*/ 20 w 102"/>
                <a:gd name="T1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00">
                  <a:moveTo>
                    <a:pt x="20" y="100"/>
                  </a:moveTo>
                  <a:cubicBezTo>
                    <a:pt x="15" y="100"/>
                    <a:pt x="11" y="98"/>
                    <a:pt x="7" y="95"/>
                  </a:cubicBezTo>
                  <a:cubicBezTo>
                    <a:pt x="0" y="88"/>
                    <a:pt x="0" y="77"/>
                    <a:pt x="7" y="7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7" y="0"/>
                    <a:pt x="88" y="0"/>
                    <a:pt x="95" y="7"/>
                  </a:cubicBezTo>
                  <a:cubicBezTo>
                    <a:pt x="102" y="14"/>
                    <a:pt x="102" y="25"/>
                    <a:pt x="95" y="32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28" y="98"/>
                    <a:pt x="24" y="100"/>
                    <a:pt x="20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1477963" y="16349663"/>
              <a:ext cx="147638" cy="525463"/>
            </a:xfrm>
            <a:custGeom>
              <a:avLst/>
              <a:gdLst>
                <a:gd name="T0" fmla="*/ 17 w 35"/>
                <a:gd name="T1" fmla="*/ 124 h 124"/>
                <a:gd name="T2" fmla="*/ 0 w 35"/>
                <a:gd name="T3" fmla="*/ 107 h 124"/>
                <a:gd name="T4" fmla="*/ 0 w 35"/>
                <a:gd name="T5" fmla="*/ 17 h 124"/>
                <a:gd name="T6" fmla="*/ 17 w 35"/>
                <a:gd name="T7" fmla="*/ 0 h 124"/>
                <a:gd name="T8" fmla="*/ 35 w 35"/>
                <a:gd name="T9" fmla="*/ 17 h 124"/>
                <a:gd name="T10" fmla="*/ 35 w 35"/>
                <a:gd name="T11" fmla="*/ 107 h 124"/>
                <a:gd name="T12" fmla="*/ 17 w 3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24">
                  <a:moveTo>
                    <a:pt x="17" y="124"/>
                  </a:moveTo>
                  <a:cubicBezTo>
                    <a:pt x="8" y="124"/>
                    <a:pt x="0" y="116"/>
                    <a:pt x="0" y="10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35" y="116"/>
                    <a:pt x="27" y="124"/>
                    <a:pt x="17" y="1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838200" y="16603663"/>
              <a:ext cx="428625" cy="423863"/>
            </a:xfrm>
            <a:custGeom>
              <a:avLst/>
              <a:gdLst>
                <a:gd name="T0" fmla="*/ 82 w 101"/>
                <a:gd name="T1" fmla="*/ 100 h 100"/>
                <a:gd name="T2" fmla="*/ 70 w 101"/>
                <a:gd name="T3" fmla="*/ 95 h 100"/>
                <a:gd name="T4" fmla="*/ 7 w 101"/>
                <a:gd name="T5" fmla="*/ 32 h 100"/>
                <a:gd name="T6" fmla="*/ 7 w 101"/>
                <a:gd name="T7" fmla="*/ 7 h 100"/>
                <a:gd name="T8" fmla="*/ 31 w 101"/>
                <a:gd name="T9" fmla="*/ 7 h 100"/>
                <a:gd name="T10" fmla="*/ 94 w 101"/>
                <a:gd name="T11" fmla="*/ 70 h 100"/>
                <a:gd name="T12" fmla="*/ 94 w 101"/>
                <a:gd name="T13" fmla="*/ 95 h 100"/>
                <a:gd name="T14" fmla="*/ 82 w 101"/>
                <a:gd name="T1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100">
                  <a:moveTo>
                    <a:pt x="82" y="100"/>
                  </a:moveTo>
                  <a:cubicBezTo>
                    <a:pt x="77" y="100"/>
                    <a:pt x="73" y="98"/>
                    <a:pt x="70" y="95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0" y="25"/>
                    <a:pt x="0" y="14"/>
                    <a:pt x="7" y="7"/>
                  </a:cubicBezTo>
                  <a:cubicBezTo>
                    <a:pt x="13" y="0"/>
                    <a:pt x="24" y="0"/>
                    <a:pt x="31" y="7"/>
                  </a:cubicBezTo>
                  <a:cubicBezTo>
                    <a:pt x="94" y="70"/>
                    <a:pt x="94" y="70"/>
                    <a:pt x="94" y="70"/>
                  </a:cubicBezTo>
                  <a:cubicBezTo>
                    <a:pt x="101" y="77"/>
                    <a:pt x="101" y="88"/>
                    <a:pt x="94" y="95"/>
                  </a:cubicBezTo>
                  <a:cubicBezTo>
                    <a:pt x="91" y="98"/>
                    <a:pt x="86" y="100"/>
                    <a:pt x="82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153037" y="4290699"/>
            <a:ext cx="396185" cy="565304"/>
            <a:chOff x="33337500" y="3175"/>
            <a:chExt cx="2930525" cy="4181475"/>
          </a:xfrm>
          <a:solidFill>
            <a:srgbClr val="4EADE3"/>
          </a:solidFill>
        </p:grpSpPr>
        <p:sp>
          <p:nvSpPr>
            <p:cNvPr id="27" name="Freeform 25"/>
            <p:cNvSpPr/>
            <p:nvPr/>
          </p:nvSpPr>
          <p:spPr bwMode="auto">
            <a:xfrm>
              <a:off x="35061525" y="2049463"/>
              <a:ext cx="1163638" cy="2033588"/>
            </a:xfrm>
            <a:custGeom>
              <a:avLst/>
              <a:gdLst>
                <a:gd name="T0" fmla="*/ 64 w 275"/>
                <a:gd name="T1" fmla="*/ 480 h 480"/>
                <a:gd name="T2" fmla="*/ 275 w 275"/>
                <a:gd name="T3" fmla="*/ 421 h 480"/>
                <a:gd name="T4" fmla="*/ 258 w 275"/>
                <a:gd name="T5" fmla="*/ 163 h 480"/>
                <a:gd name="T6" fmla="*/ 135 w 275"/>
                <a:gd name="T7" fmla="*/ 52 h 480"/>
                <a:gd name="T8" fmla="*/ 36 w 275"/>
                <a:gd name="T9" fmla="*/ 0 h 480"/>
                <a:gd name="T10" fmla="*/ 0 w 275"/>
                <a:gd name="T11" fmla="*/ 26 h 480"/>
                <a:gd name="T12" fmla="*/ 64 w 275"/>
                <a:gd name="T13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5" h="480">
                  <a:moveTo>
                    <a:pt x="64" y="480"/>
                  </a:moveTo>
                  <a:cubicBezTo>
                    <a:pt x="196" y="460"/>
                    <a:pt x="275" y="421"/>
                    <a:pt x="275" y="421"/>
                  </a:cubicBezTo>
                  <a:cubicBezTo>
                    <a:pt x="275" y="421"/>
                    <a:pt x="268" y="194"/>
                    <a:pt x="258" y="163"/>
                  </a:cubicBezTo>
                  <a:cubicBezTo>
                    <a:pt x="248" y="133"/>
                    <a:pt x="173" y="76"/>
                    <a:pt x="135" y="52"/>
                  </a:cubicBezTo>
                  <a:cubicBezTo>
                    <a:pt x="98" y="29"/>
                    <a:pt x="36" y="0"/>
                    <a:pt x="36" y="0"/>
                  </a:cubicBezTo>
                  <a:cubicBezTo>
                    <a:pt x="36" y="0"/>
                    <a:pt x="21" y="13"/>
                    <a:pt x="0" y="26"/>
                  </a:cubicBezTo>
                  <a:lnTo>
                    <a:pt x="64" y="4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34378900" y="2189163"/>
              <a:ext cx="263525" cy="1931988"/>
            </a:xfrm>
            <a:custGeom>
              <a:avLst/>
              <a:gdLst>
                <a:gd name="T0" fmla="*/ 0 w 62"/>
                <a:gd name="T1" fmla="*/ 453 h 456"/>
                <a:gd name="T2" fmla="*/ 28 w 62"/>
                <a:gd name="T3" fmla="*/ 456 h 456"/>
                <a:gd name="T4" fmla="*/ 62 w 62"/>
                <a:gd name="T5" fmla="*/ 7 h 456"/>
                <a:gd name="T6" fmla="*/ 48 w 62"/>
                <a:gd name="T7" fmla="*/ 0 h 456"/>
                <a:gd name="T8" fmla="*/ 0 w 62"/>
                <a:gd name="T9" fmla="*/ 453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56">
                  <a:moveTo>
                    <a:pt x="0" y="453"/>
                  </a:moveTo>
                  <a:cubicBezTo>
                    <a:pt x="9" y="454"/>
                    <a:pt x="18" y="455"/>
                    <a:pt x="28" y="456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7" y="5"/>
                    <a:pt x="53" y="3"/>
                    <a:pt x="48" y="0"/>
                  </a:cubicBezTo>
                  <a:lnTo>
                    <a:pt x="0" y="4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33396238" y="2032000"/>
              <a:ext cx="1127125" cy="2058988"/>
            </a:xfrm>
            <a:custGeom>
              <a:avLst/>
              <a:gdLst>
                <a:gd name="T0" fmla="*/ 266 w 266"/>
                <a:gd name="T1" fmla="*/ 27 h 486"/>
                <a:gd name="T2" fmla="*/ 235 w 266"/>
                <a:gd name="T3" fmla="*/ 0 h 486"/>
                <a:gd name="T4" fmla="*/ 67 w 266"/>
                <a:gd name="T5" fmla="*/ 101 h 486"/>
                <a:gd name="T6" fmla="*/ 7 w 266"/>
                <a:gd name="T7" fmla="*/ 235 h 486"/>
                <a:gd name="T8" fmla="*/ 0 w 266"/>
                <a:gd name="T9" fmla="*/ 428 h 486"/>
                <a:gd name="T10" fmla="*/ 201 w 266"/>
                <a:gd name="T11" fmla="*/ 486 h 486"/>
                <a:gd name="T12" fmla="*/ 266 w 266"/>
                <a:gd name="T13" fmla="*/ 27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86">
                  <a:moveTo>
                    <a:pt x="266" y="27"/>
                  </a:moveTo>
                  <a:cubicBezTo>
                    <a:pt x="248" y="14"/>
                    <a:pt x="235" y="0"/>
                    <a:pt x="235" y="0"/>
                  </a:cubicBezTo>
                  <a:cubicBezTo>
                    <a:pt x="235" y="0"/>
                    <a:pt x="91" y="70"/>
                    <a:pt x="67" y="101"/>
                  </a:cubicBezTo>
                  <a:cubicBezTo>
                    <a:pt x="43" y="131"/>
                    <a:pt x="9" y="156"/>
                    <a:pt x="7" y="235"/>
                  </a:cubicBezTo>
                  <a:cubicBezTo>
                    <a:pt x="5" y="315"/>
                    <a:pt x="0" y="428"/>
                    <a:pt x="0" y="428"/>
                  </a:cubicBezTo>
                  <a:cubicBezTo>
                    <a:pt x="0" y="428"/>
                    <a:pt x="83" y="467"/>
                    <a:pt x="201" y="486"/>
                  </a:cubicBezTo>
                  <a:lnTo>
                    <a:pt x="266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34947225" y="2197100"/>
              <a:ext cx="254000" cy="1914525"/>
            </a:xfrm>
            <a:custGeom>
              <a:avLst/>
              <a:gdLst>
                <a:gd name="T0" fmla="*/ 12 w 60"/>
                <a:gd name="T1" fmla="*/ 0 h 452"/>
                <a:gd name="T2" fmla="*/ 0 w 60"/>
                <a:gd name="T3" fmla="*/ 6 h 452"/>
                <a:gd name="T4" fmla="*/ 36 w 60"/>
                <a:gd name="T5" fmla="*/ 452 h 452"/>
                <a:gd name="T6" fmla="*/ 60 w 60"/>
                <a:gd name="T7" fmla="*/ 450 h 452"/>
                <a:gd name="T8" fmla="*/ 12 w 60"/>
                <a:gd name="T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452">
                  <a:moveTo>
                    <a:pt x="12" y="0"/>
                  </a:moveTo>
                  <a:cubicBezTo>
                    <a:pt x="8" y="2"/>
                    <a:pt x="4" y="4"/>
                    <a:pt x="0" y="6"/>
                  </a:cubicBezTo>
                  <a:cubicBezTo>
                    <a:pt x="36" y="452"/>
                    <a:pt x="36" y="452"/>
                    <a:pt x="36" y="452"/>
                  </a:cubicBezTo>
                  <a:cubicBezTo>
                    <a:pt x="44" y="452"/>
                    <a:pt x="52" y="451"/>
                    <a:pt x="60" y="450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33337500" y="1981200"/>
              <a:ext cx="2930525" cy="2203450"/>
            </a:xfrm>
            <a:custGeom>
              <a:avLst/>
              <a:gdLst>
                <a:gd name="T0" fmla="*/ 692 w 692"/>
                <a:gd name="T1" fmla="*/ 438 h 520"/>
                <a:gd name="T2" fmla="*/ 681 w 692"/>
                <a:gd name="T3" fmla="*/ 209 h 520"/>
                <a:gd name="T4" fmla="*/ 593 w 692"/>
                <a:gd name="T5" fmla="*/ 86 h 520"/>
                <a:gd name="T6" fmla="*/ 550 w 692"/>
                <a:gd name="T7" fmla="*/ 62 h 520"/>
                <a:gd name="T8" fmla="*/ 456 w 692"/>
                <a:gd name="T9" fmla="*/ 4 h 520"/>
                <a:gd name="T10" fmla="*/ 452 w 692"/>
                <a:gd name="T11" fmla="*/ 0 h 520"/>
                <a:gd name="T12" fmla="*/ 447 w 692"/>
                <a:gd name="T13" fmla="*/ 0 h 520"/>
                <a:gd name="T14" fmla="*/ 424 w 692"/>
                <a:gd name="T15" fmla="*/ 24 h 520"/>
                <a:gd name="T16" fmla="*/ 442 w 692"/>
                <a:gd name="T17" fmla="*/ 24 h 520"/>
                <a:gd name="T18" fmla="*/ 539 w 692"/>
                <a:gd name="T19" fmla="*/ 84 h 520"/>
                <a:gd name="T20" fmla="*/ 580 w 692"/>
                <a:gd name="T21" fmla="*/ 106 h 520"/>
                <a:gd name="T22" fmla="*/ 657 w 692"/>
                <a:gd name="T23" fmla="*/ 211 h 520"/>
                <a:gd name="T24" fmla="*/ 667 w 692"/>
                <a:gd name="T25" fmla="*/ 430 h 520"/>
                <a:gd name="T26" fmla="*/ 343 w 692"/>
                <a:gd name="T27" fmla="*/ 496 h 520"/>
                <a:gd name="T28" fmla="*/ 25 w 692"/>
                <a:gd name="T29" fmla="*/ 431 h 520"/>
                <a:gd name="T30" fmla="*/ 36 w 692"/>
                <a:gd name="T31" fmla="*/ 211 h 520"/>
                <a:gd name="T32" fmla="*/ 112 w 692"/>
                <a:gd name="T33" fmla="*/ 106 h 520"/>
                <a:gd name="T34" fmla="*/ 154 w 692"/>
                <a:gd name="T35" fmla="*/ 84 h 520"/>
                <a:gd name="T36" fmla="*/ 251 w 692"/>
                <a:gd name="T37" fmla="*/ 24 h 520"/>
                <a:gd name="T38" fmla="*/ 260 w 692"/>
                <a:gd name="T39" fmla="*/ 24 h 520"/>
                <a:gd name="T40" fmla="*/ 241 w 692"/>
                <a:gd name="T41" fmla="*/ 0 h 520"/>
                <a:gd name="T42" fmla="*/ 240 w 692"/>
                <a:gd name="T43" fmla="*/ 0 h 520"/>
                <a:gd name="T44" fmla="*/ 237 w 692"/>
                <a:gd name="T45" fmla="*/ 4 h 520"/>
                <a:gd name="T46" fmla="*/ 142 w 692"/>
                <a:gd name="T47" fmla="*/ 62 h 520"/>
                <a:gd name="T48" fmla="*/ 100 w 692"/>
                <a:gd name="T49" fmla="*/ 86 h 520"/>
                <a:gd name="T50" fmla="*/ 12 w 692"/>
                <a:gd name="T51" fmla="*/ 209 h 520"/>
                <a:gd name="T52" fmla="*/ 1 w 692"/>
                <a:gd name="T53" fmla="*/ 438 h 520"/>
                <a:gd name="T54" fmla="*/ 0 w 692"/>
                <a:gd name="T55" fmla="*/ 446 h 520"/>
                <a:gd name="T56" fmla="*/ 8 w 692"/>
                <a:gd name="T57" fmla="*/ 449 h 520"/>
                <a:gd name="T58" fmla="*/ 343 w 692"/>
                <a:gd name="T59" fmla="*/ 520 h 520"/>
                <a:gd name="T60" fmla="*/ 685 w 692"/>
                <a:gd name="T61" fmla="*/ 449 h 520"/>
                <a:gd name="T62" fmla="*/ 692 w 692"/>
                <a:gd name="T63" fmla="*/ 446 h 520"/>
                <a:gd name="T64" fmla="*/ 692 w 692"/>
                <a:gd name="T65" fmla="*/ 438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2" h="520">
                  <a:moveTo>
                    <a:pt x="692" y="438"/>
                  </a:moveTo>
                  <a:cubicBezTo>
                    <a:pt x="692" y="436"/>
                    <a:pt x="685" y="268"/>
                    <a:pt x="681" y="209"/>
                  </a:cubicBezTo>
                  <a:cubicBezTo>
                    <a:pt x="677" y="137"/>
                    <a:pt x="614" y="99"/>
                    <a:pt x="593" y="86"/>
                  </a:cubicBezTo>
                  <a:cubicBezTo>
                    <a:pt x="582" y="80"/>
                    <a:pt x="567" y="72"/>
                    <a:pt x="550" y="62"/>
                  </a:cubicBezTo>
                  <a:cubicBezTo>
                    <a:pt x="516" y="44"/>
                    <a:pt x="469" y="19"/>
                    <a:pt x="456" y="4"/>
                  </a:cubicBezTo>
                  <a:cubicBezTo>
                    <a:pt x="452" y="0"/>
                    <a:pt x="452" y="0"/>
                    <a:pt x="452" y="0"/>
                  </a:cubicBezTo>
                  <a:cubicBezTo>
                    <a:pt x="447" y="0"/>
                    <a:pt x="447" y="0"/>
                    <a:pt x="447" y="0"/>
                  </a:cubicBezTo>
                  <a:cubicBezTo>
                    <a:pt x="441" y="7"/>
                    <a:pt x="433" y="16"/>
                    <a:pt x="424" y="24"/>
                  </a:cubicBezTo>
                  <a:cubicBezTo>
                    <a:pt x="442" y="24"/>
                    <a:pt x="442" y="24"/>
                    <a:pt x="442" y="24"/>
                  </a:cubicBezTo>
                  <a:cubicBezTo>
                    <a:pt x="460" y="42"/>
                    <a:pt x="502" y="64"/>
                    <a:pt x="539" y="84"/>
                  </a:cubicBezTo>
                  <a:cubicBezTo>
                    <a:pt x="555" y="92"/>
                    <a:pt x="570" y="100"/>
                    <a:pt x="580" y="106"/>
                  </a:cubicBezTo>
                  <a:cubicBezTo>
                    <a:pt x="612" y="126"/>
                    <a:pt x="654" y="158"/>
                    <a:pt x="657" y="211"/>
                  </a:cubicBezTo>
                  <a:cubicBezTo>
                    <a:pt x="660" y="262"/>
                    <a:pt x="666" y="396"/>
                    <a:pt x="667" y="430"/>
                  </a:cubicBezTo>
                  <a:cubicBezTo>
                    <a:pt x="634" y="444"/>
                    <a:pt x="496" y="496"/>
                    <a:pt x="343" y="496"/>
                  </a:cubicBezTo>
                  <a:cubicBezTo>
                    <a:pt x="190" y="496"/>
                    <a:pt x="57" y="444"/>
                    <a:pt x="25" y="431"/>
                  </a:cubicBezTo>
                  <a:cubicBezTo>
                    <a:pt x="27" y="396"/>
                    <a:pt x="32" y="262"/>
                    <a:pt x="36" y="211"/>
                  </a:cubicBezTo>
                  <a:cubicBezTo>
                    <a:pt x="39" y="158"/>
                    <a:pt x="81" y="126"/>
                    <a:pt x="112" y="106"/>
                  </a:cubicBezTo>
                  <a:cubicBezTo>
                    <a:pt x="122" y="100"/>
                    <a:pt x="137" y="92"/>
                    <a:pt x="154" y="84"/>
                  </a:cubicBezTo>
                  <a:cubicBezTo>
                    <a:pt x="191" y="64"/>
                    <a:pt x="232" y="42"/>
                    <a:pt x="251" y="24"/>
                  </a:cubicBezTo>
                  <a:cubicBezTo>
                    <a:pt x="260" y="24"/>
                    <a:pt x="260" y="24"/>
                    <a:pt x="260" y="24"/>
                  </a:cubicBezTo>
                  <a:cubicBezTo>
                    <a:pt x="253" y="17"/>
                    <a:pt x="247" y="9"/>
                    <a:pt x="241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37" y="4"/>
                    <a:pt x="237" y="4"/>
                    <a:pt x="237" y="4"/>
                  </a:cubicBezTo>
                  <a:cubicBezTo>
                    <a:pt x="223" y="19"/>
                    <a:pt x="177" y="44"/>
                    <a:pt x="142" y="62"/>
                  </a:cubicBezTo>
                  <a:cubicBezTo>
                    <a:pt x="125" y="72"/>
                    <a:pt x="110" y="80"/>
                    <a:pt x="100" y="86"/>
                  </a:cubicBezTo>
                  <a:cubicBezTo>
                    <a:pt x="79" y="99"/>
                    <a:pt x="16" y="137"/>
                    <a:pt x="12" y="209"/>
                  </a:cubicBezTo>
                  <a:cubicBezTo>
                    <a:pt x="8" y="268"/>
                    <a:pt x="1" y="436"/>
                    <a:pt x="1" y="438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8" y="449"/>
                    <a:pt x="8" y="449"/>
                    <a:pt x="8" y="449"/>
                  </a:cubicBezTo>
                  <a:cubicBezTo>
                    <a:pt x="14" y="452"/>
                    <a:pt x="163" y="520"/>
                    <a:pt x="343" y="520"/>
                  </a:cubicBezTo>
                  <a:cubicBezTo>
                    <a:pt x="522" y="520"/>
                    <a:pt x="678" y="452"/>
                    <a:pt x="685" y="449"/>
                  </a:cubicBezTo>
                  <a:cubicBezTo>
                    <a:pt x="692" y="446"/>
                    <a:pt x="692" y="446"/>
                    <a:pt x="692" y="446"/>
                  </a:cubicBezTo>
                  <a:lnTo>
                    <a:pt x="692" y="4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33951863" y="1265238"/>
              <a:ext cx="258763" cy="482600"/>
            </a:xfrm>
            <a:custGeom>
              <a:avLst/>
              <a:gdLst>
                <a:gd name="T0" fmla="*/ 40 w 61"/>
                <a:gd name="T1" fmla="*/ 7 h 114"/>
                <a:gd name="T2" fmla="*/ 5 w 61"/>
                <a:gd name="T3" fmla="*/ 14 h 114"/>
                <a:gd name="T4" fmla="*/ 17 w 61"/>
                <a:gd name="T5" fmla="*/ 69 h 114"/>
                <a:gd name="T6" fmla="*/ 35 w 61"/>
                <a:gd name="T7" fmla="*/ 93 h 114"/>
                <a:gd name="T8" fmla="*/ 54 w 61"/>
                <a:gd name="T9" fmla="*/ 98 h 114"/>
                <a:gd name="T10" fmla="*/ 40 w 61"/>
                <a:gd name="T11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114">
                  <a:moveTo>
                    <a:pt x="40" y="7"/>
                  </a:moveTo>
                  <a:cubicBezTo>
                    <a:pt x="29" y="0"/>
                    <a:pt x="12" y="0"/>
                    <a:pt x="5" y="14"/>
                  </a:cubicBezTo>
                  <a:cubicBezTo>
                    <a:pt x="0" y="25"/>
                    <a:pt x="7" y="54"/>
                    <a:pt x="17" y="69"/>
                  </a:cubicBezTo>
                  <a:cubicBezTo>
                    <a:pt x="26" y="83"/>
                    <a:pt x="33" y="88"/>
                    <a:pt x="35" y="93"/>
                  </a:cubicBezTo>
                  <a:cubicBezTo>
                    <a:pt x="37" y="100"/>
                    <a:pt x="48" y="114"/>
                    <a:pt x="54" y="98"/>
                  </a:cubicBezTo>
                  <a:cubicBezTo>
                    <a:pt x="61" y="81"/>
                    <a:pt x="40" y="7"/>
                    <a:pt x="4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35399663" y="1252538"/>
              <a:ext cx="258763" cy="482600"/>
            </a:xfrm>
            <a:custGeom>
              <a:avLst/>
              <a:gdLst>
                <a:gd name="T0" fmla="*/ 21 w 61"/>
                <a:gd name="T1" fmla="*/ 7 h 114"/>
                <a:gd name="T2" fmla="*/ 56 w 61"/>
                <a:gd name="T3" fmla="*/ 14 h 114"/>
                <a:gd name="T4" fmla="*/ 44 w 61"/>
                <a:gd name="T5" fmla="*/ 69 h 114"/>
                <a:gd name="T6" fmla="*/ 26 w 61"/>
                <a:gd name="T7" fmla="*/ 93 h 114"/>
                <a:gd name="T8" fmla="*/ 6 w 61"/>
                <a:gd name="T9" fmla="*/ 97 h 114"/>
                <a:gd name="T10" fmla="*/ 21 w 61"/>
                <a:gd name="T11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114">
                  <a:moveTo>
                    <a:pt x="21" y="7"/>
                  </a:moveTo>
                  <a:cubicBezTo>
                    <a:pt x="32" y="0"/>
                    <a:pt x="49" y="0"/>
                    <a:pt x="56" y="14"/>
                  </a:cubicBezTo>
                  <a:cubicBezTo>
                    <a:pt x="61" y="25"/>
                    <a:pt x="54" y="54"/>
                    <a:pt x="44" y="69"/>
                  </a:cubicBezTo>
                  <a:cubicBezTo>
                    <a:pt x="35" y="82"/>
                    <a:pt x="28" y="88"/>
                    <a:pt x="26" y="93"/>
                  </a:cubicBezTo>
                  <a:cubicBezTo>
                    <a:pt x="23" y="100"/>
                    <a:pt x="13" y="114"/>
                    <a:pt x="6" y="97"/>
                  </a:cubicBezTo>
                  <a:cubicBezTo>
                    <a:pt x="0" y="81"/>
                    <a:pt x="21" y="7"/>
                    <a:pt x="2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33977263" y="815975"/>
              <a:ext cx="1630363" cy="1495425"/>
            </a:xfrm>
            <a:custGeom>
              <a:avLst/>
              <a:gdLst>
                <a:gd name="T0" fmla="*/ 201 w 385"/>
                <a:gd name="T1" fmla="*/ 24 h 353"/>
                <a:gd name="T2" fmla="*/ 361 w 385"/>
                <a:gd name="T3" fmla="*/ 24 h 353"/>
                <a:gd name="T4" fmla="*/ 193 w 385"/>
                <a:gd name="T5" fmla="*/ 329 h 353"/>
                <a:gd name="T6" fmla="*/ 24 w 385"/>
                <a:gd name="T7" fmla="*/ 24 h 353"/>
                <a:gd name="T8" fmla="*/ 183 w 385"/>
                <a:gd name="T9" fmla="*/ 24 h 353"/>
                <a:gd name="T10" fmla="*/ 111 w 385"/>
                <a:gd name="T11" fmla="*/ 0 h 353"/>
                <a:gd name="T12" fmla="*/ 0 w 385"/>
                <a:gd name="T13" fmla="*/ 0 h 353"/>
                <a:gd name="T14" fmla="*/ 0 w 385"/>
                <a:gd name="T15" fmla="*/ 12 h 353"/>
                <a:gd name="T16" fmla="*/ 193 w 385"/>
                <a:gd name="T17" fmla="*/ 353 h 353"/>
                <a:gd name="T18" fmla="*/ 385 w 385"/>
                <a:gd name="T19" fmla="*/ 12 h 353"/>
                <a:gd name="T20" fmla="*/ 385 w 385"/>
                <a:gd name="T21" fmla="*/ 0 h 353"/>
                <a:gd name="T22" fmla="*/ 273 w 385"/>
                <a:gd name="T23" fmla="*/ 0 h 353"/>
                <a:gd name="T24" fmla="*/ 201 w 385"/>
                <a:gd name="T25" fmla="*/ 24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" h="353">
                  <a:moveTo>
                    <a:pt x="201" y="24"/>
                  </a:moveTo>
                  <a:cubicBezTo>
                    <a:pt x="361" y="24"/>
                    <a:pt x="361" y="24"/>
                    <a:pt x="361" y="24"/>
                  </a:cubicBezTo>
                  <a:cubicBezTo>
                    <a:pt x="357" y="156"/>
                    <a:pt x="299" y="329"/>
                    <a:pt x="193" y="329"/>
                  </a:cubicBezTo>
                  <a:cubicBezTo>
                    <a:pt x="86" y="329"/>
                    <a:pt x="28" y="156"/>
                    <a:pt x="24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50"/>
                    <a:pt x="61" y="353"/>
                    <a:pt x="193" y="353"/>
                  </a:cubicBezTo>
                  <a:cubicBezTo>
                    <a:pt x="324" y="353"/>
                    <a:pt x="385" y="150"/>
                    <a:pt x="385" y="12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273" y="0"/>
                    <a:pt x="273" y="0"/>
                    <a:pt x="273" y="0"/>
                  </a:cubicBezTo>
                  <a:lnTo>
                    <a:pt x="20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33918525" y="638175"/>
              <a:ext cx="1743075" cy="636588"/>
            </a:xfrm>
            <a:custGeom>
              <a:avLst/>
              <a:gdLst>
                <a:gd name="T0" fmla="*/ 206 w 412"/>
                <a:gd name="T1" fmla="*/ 69 h 150"/>
                <a:gd name="T2" fmla="*/ 0 w 412"/>
                <a:gd name="T3" fmla="*/ 0 h 150"/>
                <a:gd name="T4" fmla="*/ 0 w 412"/>
                <a:gd name="T5" fmla="*/ 98 h 150"/>
                <a:gd name="T6" fmla="*/ 206 w 412"/>
                <a:gd name="T7" fmla="*/ 150 h 150"/>
                <a:gd name="T8" fmla="*/ 412 w 412"/>
                <a:gd name="T9" fmla="*/ 98 h 150"/>
                <a:gd name="T10" fmla="*/ 412 w 412"/>
                <a:gd name="T11" fmla="*/ 0 h 150"/>
                <a:gd name="T12" fmla="*/ 206 w 412"/>
                <a:gd name="T13" fmla="*/ 6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" h="150">
                  <a:moveTo>
                    <a:pt x="206" y="6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8"/>
                    <a:pt x="92" y="150"/>
                    <a:pt x="206" y="150"/>
                  </a:cubicBezTo>
                  <a:cubicBezTo>
                    <a:pt x="320" y="150"/>
                    <a:pt x="412" y="118"/>
                    <a:pt x="412" y="98"/>
                  </a:cubicBezTo>
                  <a:cubicBezTo>
                    <a:pt x="412" y="0"/>
                    <a:pt x="412" y="0"/>
                    <a:pt x="412" y="0"/>
                  </a:cubicBezTo>
                  <a:lnTo>
                    <a:pt x="206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33570863" y="3175"/>
              <a:ext cx="2438400" cy="822325"/>
            </a:xfrm>
            <a:custGeom>
              <a:avLst/>
              <a:gdLst>
                <a:gd name="T0" fmla="*/ 1536 w 1536"/>
                <a:gd name="T1" fmla="*/ 259 h 518"/>
                <a:gd name="T2" fmla="*/ 768 w 1536"/>
                <a:gd name="T3" fmla="*/ 518 h 518"/>
                <a:gd name="T4" fmla="*/ 0 w 1536"/>
                <a:gd name="T5" fmla="*/ 259 h 518"/>
                <a:gd name="T6" fmla="*/ 768 w 1536"/>
                <a:gd name="T7" fmla="*/ 0 h 518"/>
                <a:gd name="T8" fmla="*/ 1536 w 1536"/>
                <a:gd name="T9" fmla="*/ 259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6" h="518">
                  <a:moveTo>
                    <a:pt x="1536" y="259"/>
                  </a:moveTo>
                  <a:lnTo>
                    <a:pt x="768" y="518"/>
                  </a:lnTo>
                  <a:lnTo>
                    <a:pt x="0" y="259"/>
                  </a:lnTo>
                  <a:lnTo>
                    <a:pt x="768" y="0"/>
                  </a:lnTo>
                  <a:lnTo>
                    <a:pt x="1536" y="2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35869563" y="427038"/>
              <a:ext cx="55563" cy="3476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35840988" y="688975"/>
              <a:ext cx="122238" cy="284163"/>
            </a:xfrm>
            <a:custGeom>
              <a:avLst/>
              <a:gdLst>
                <a:gd name="T0" fmla="*/ 29 w 29"/>
                <a:gd name="T1" fmla="*/ 52 h 67"/>
                <a:gd name="T2" fmla="*/ 14 w 29"/>
                <a:gd name="T3" fmla="*/ 67 h 67"/>
                <a:gd name="T4" fmla="*/ 14 w 29"/>
                <a:gd name="T5" fmla="*/ 67 h 67"/>
                <a:gd name="T6" fmla="*/ 0 w 29"/>
                <a:gd name="T7" fmla="*/ 52 h 67"/>
                <a:gd name="T8" fmla="*/ 0 w 29"/>
                <a:gd name="T9" fmla="*/ 15 h 67"/>
                <a:gd name="T10" fmla="*/ 14 w 29"/>
                <a:gd name="T11" fmla="*/ 0 h 67"/>
                <a:gd name="T12" fmla="*/ 14 w 29"/>
                <a:gd name="T13" fmla="*/ 0 h 67"/>
                <a:gd name="T14" fmla="*/ 29 w 29"/>
                <a:gd name="T15" fmla="*/ 15 h 67"/>
                <a:gd name="T16" fmla="*/ 29 w 29"/>
                <a:gd name="T17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67">
                  <a:moveTo>
                    <a:pt x="29" y="52"/>
                  </a:moveTo>
                  <a:cubicBezTo>
                    <a:pt x="29" y="60"/>
                    <a:pt x="23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6" y="67"/>
                    <a:pt x="0" y="60"/>
                    <a:pt x="0" y="5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3" y="0"/>
                    <a:pt x="29" y="7"/>
                    <a:pt x="29" y="15"/>
                  </a:cubicBezTo>
                  <a:lnTo>
                    <a:pt x="29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white"/>
                </a:solidFill>
              </a:endParaRPr>
            </a:p>
          </p:txBody>
        </p:sp>
      </p:grpSp>
      <p:sp>
        <p:nvSpPr>
          <p:cNvPr id="39" name="文本框 175"/>
          <p:cNvSpPr txBox="1"/>
          <p:nvPr/>
        </p:nvSpPr>
        <p:spPr>
          <a:xfrm>
            <a:off x="5029845" y="4388685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</a:t>
            </a:r>
            <a:r>
              <a:rPr lang="en-US" altLang="zh-CN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69081" y="2509585"/>
            <a:ext cx="692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THE GRADUATION OF REPORT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  <p:sp>
        <p:nvSpPr>
          <p:cNvPr id="40" name="Freeform 19"/>
          <p:cNvSpPr>
            <a:spLocks noEditPoints="1"/>
          </p:cNvSpPr>
          <p:nvPr/>
        </p:nvSpPr>
        <p:spPr bwMode="auto">
          <a:xfrm>
            <a:off x="262188" y="287211"/>
            <a:ext cx="1522248" cy="639990"/>
          </a:xfrm>
          <a:custGeom>
            <a:avLst/>
            <a:gdLst>
              <a:gd name="T0" fmla="*/ 19 w 2250"/>
              <a:gd name="T1" fmla="*/ 10 h 912"/>
              <a:gd name="T2" fmla="*/ 753 w 2250"/>
              <a:gd name="T3" fmla="*/ 0 h 912"/>
              <a:gd name="T4" fmla="*/ 813 w 2250"/>
              <a:gd name="T5" fmla="*/ 503 h 912"/>
              <a:gd name="T6" fmla="*/ 1601 w 2250"/>
              <a:gd name="T7" fmla="*/ 592 h 912"/>
              <a:gd name="T8" fmla="*/ 1184 w 2250"/>
              <a:gd name="T9" fmla="*/ 85 h 912"/>
              <a:gd name="T10" fmla="*/ 1403 w 2250"/>
              <a:gd name="T11" fmla="*/ 53 h 912"/>
              <a:gd name="T12" fmla="*/ 1446 w 2250"/>
              <a:gd name="T13" fmla="*/ 336 h 912"/>
              <a:gd name="T14" fmla="*/ 1711 w 2250"/>
              <a:gd name="T15" fmla="*/ 294 h 912"/>
              <a:gd name="T16" fmla="*/ 1970 w 2250"/>
              <a:gd name="T17" fmla="*/ 555 h 912"/>
              <a:gd name="T18" fmla="*/ 2250 w 2250"/>
              <a:gd name="T19" fmla="*/ 650 h 912"/>
              <a:gd name="T20" fmla="*/ 186 w 2250"/>
              <a:gd name="T21" fmla="*/ 729 h 912"/>
              <a:gd name="T22" fmla="*/ 147 w 2250"/>
              <a:gd name="T23" fmla="*/ 755 h 912"/>
              <a:gd name="T24" fmla="*/ 150 w 2250"/>
              <a:gd name="T25" fmla="*/ 879 h 912"/>
              <a:gd name="T26" fmla="*/ 234 w 2250"/>
              <a:gd name="T27" fmla="*/ 698 h 912"/>
              <a:gd name="T28" fmla="*/ 234 w 2250"/>
              <a:gd name="T29" fmla="*/ 698 h 912"/>
              <a:gd name="T30" fmla="*/ 346 w 2250"/>
              <a:gd name="T31" fmla="*/ 764 h 912"/>
              <a:gd name="T32" fmla="*/ 318 w 2250"/>
              <a:gd name="T33" fmla="*/ 795 h 912"/>
              <a:gd name="T34" fmla="*/ 206 w 2250"/>
              <a:gd name="T35" fmla="*/ 889 h 912"/>
              <a:gd name="T36" fmla="*/ 336 w 2250"/>
              <a:gd name="T37" fmla="*/ 887 h 912"/>
              <a:gd name="T38" fmla="*/ 416 w 2250"/>
              <a:gd name="T39" fmla="*/ 801 h 912"/>
              <a:gd name="T40" fmla="*/ 417 w 2250"/>
              <a:gd name="T41" fmla="*/ 830 h 912"/>
              <a:gd name="T42" fmla="*/ 416 w 2250"/>
              <a:gd name="T43" fmla="*/ 752 h 912"/>
              <a:gd name="T44" fmla="*/ 541 w 2250"/>
              <a:gd name="T45" fmla="*/ 755 h 912"/>
              <a:gd name="T46" fmla="*/ 531 w 2250"/>
              <a:gd name="T47" fmla="*/ 861 h 912"/>
              <a:gd name="T48" fmla="*/ 371 w 2250"/>
              <a:gd name="T49" fmla="*/ 715 h 912"/>
              <a:gd name="T50" fmla="*/ 702 w 2250"/>
              <a:gd name="T51" fmla="*/ 875 h 912"/>
              <a:gd name="T52" fmla="*/ 702 w 2250"/>
              <a:gd name="T53" fmla="*/ 875 h 912"/>
              <a:gd name="T54" fmla="*/ 804 w 2250"/>
              <a:gd name="T55" fmla="*/ 877 h 912"/>
              <a:gd name="T56" fmla="*/ 1069 w 2250"/>
              <a:gd name="T57" fmla="*/ 786 h 912"/>
              <a:gd name="T58" fmla="*/ 1046 w 2250"/>
              <a:gd name="T59" fmla="*/ 756 h 912"/>
              <a:gd name="T60" fmla="*/ 995 w 2250"/>
              <a:gd name="T61" fmla="*/ 803 h 912"/>
              <a:gd name="T62" fmla="*/ 1177 w 2250"/>
              <a:gd name="T63" fmla="*/ 718 h 912"/>
              <a:gd name="T64" fmla="*/ 1279 w 2250"/>
              <a:gd name="T65" fmla="*/ 704 h 912"/>
              <a:gd name="T66" fmla="*/ 1445 w 2250"/>
              <a:gd name="T67" fmla="*/ 713 h 912"/>
              <a:gd name="T68" fmla="*/ 1432 w 2250"/>
              <a:gd name="T69" fmla="*/ 855 h 912"/>
              <a:gd name="T70" fmla="*/ 1301 w 2250"/>
              <a:gd name="T71" fmla="*/ 750 h 912"/>
              <a:gd name="T72" fmla="*/ 1376 w 2250"/>
              <a:gd name="T73" fmla="*/ 750 h 912"/>
              <a:gd name="T74" fmla="*/ 1382 w 2250"/>
              <a:gd name="T75" fmla="*/ 819 h 912"/>
              <a:gd name="T76" fmla="*/ 1595 w 2250"/>
              <a:gd name="T77" fmla="*/ 745 h 912"/>
              <a:gd name="T78" fmla="*/ 1639 w 2250"/>
              <a:gd name="T79" fmla="*/ 829 h 912"/>
              <a:gd name="T80" fmla="*/ 1585 w 2250"/>
              <a:gd name="T81" fmla="*/ 827 h 912"/>
              <a:gd name="T82" fmla="*/ 1653 w 2250"/>
              <a:gd name="T83" fmla="*/ 692 h 912"/>
              <a:gd name="T84" fmla="*/ 1635 w 2250"/>
              <a:gd name="T85" fmla="*/ 820 h 912"/>
              <a:gd name="T86" fmla="*/ 1863 w 2250"/>
              <a:gd name="T87" fmla="*/ 839 h 912"/>
              <a:gd name="T88" fmla="*/ 1866 w 2250"/>
              <a:gd name="T89" fmla="*/ 885 h 912"/>
              <a:gd name="T90" fmla="*/ 1856 w 2250"/>
              <a:gd name="T91" fmla="*/ 776 h 912"/>
              <a:gd name="T92" fmla="*/ 1770 w 2250"/>
              <a:gd name="T93" fmla="*/ 708 h 912"/>
              <a:gd name="T94" fmla="*/ 1763 w 2250"/>
              <a:gd name="T95" fmla="*/ 880 h 912"/>
              <a:gd name="T96" fmla="*/ 1732 w 2250"/>
              <a:gd name="T97" fmla="*/ 697 h 912"/>
              <a:gd name="T98" fmla="*/ 1732 w 2250"/>
              <a:gd name="T99" fmla="*/ 697 h 912"/>
              <a:gd name="T100" fmla="*/ 1834 w 2250"/>
              <a:gd name="T101" fmla="*/ 697 h 912"/>
              <a:gd name="T102" fmla="*/ 1825 w 2250"/>
              <a:gd name="T103" fmla="*/ 871 h 912"/>
              <a:gd name="T104" fmla="*/ 1790 w 2250"/>
              <a:gd name="T105" fmla="*/ 887 h 912"/>
              <a:gd name="T106" fmla="*/ 1957 w 2250"/>
              <a:gd name="T107" fmla="*/ 888 h 912"/>
              <a:gd name="T108" fmla="*/ 1985 w 2250"/>
              <a:gd name="T109" fmla="*/ 770 h 912"/>
              <a:gd name="T110" fmla="*/ 1990 w 2250"/>
              <a:gd name="T111" fmla="*/ 819 h 912"/>
              <a:gd name="T112" fmla="*/ 2111 w 2250"/>
              <a:gd name="T113" fmla="*/ 755 h 912"/>
              <a:gd name="T114" fmla="*/ 2132 w 2250"/>
              <a:gd name="T115" fmla="*/ 807 h 912"/>
              <a:gd name="T116" fmla="*/ 2055 w 2250"/>
              <a:gd name="T117" fmla="*/ 884 h 912"/>
              <a:gd name="T118" fmla="*/ 2030 w 2250"/>
              <a:gd name="T119" fmla="*/ 822 h 912"/>
              <a:gd name="T120" fmla="*/ 2138 w 2250"/>
              <a:gd name="T121" fmla="*/ 866 h 912"/>
              <a:gd name="T122" fmla="*/ 2143 w 2250"/>
              <a:gd name="T123" fmla="*/ 756 h 912"/>
              <a:gd name="T124" fmla="*/ 2077 w 2250"/>
              <a:gd name="T125" fmla="*/ 688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50" h="912">
                <a:moveTo>
                  <a:pt x="188" y="10"/>
                </a:moveTo>
                <a:lnTo>
                  <a:pt x="188" y="534"/>
                </a:lnTo>
                <a:lnTo>
                  <a:pt x="427" y="534"/>
                </a:lnTo>
                <a:lnTo>
                  <a:pt x="427" y="592"/>
                </a:lnTo>
                <a:lnTo>
                  <a:pt x="19" y="592"/>
                </a:lnTo>
                <a:lnTo>
                  <a:pt x="19" y="10"/>
                </a:lnTo>
                <a:lnTo>
                  <a:pt x="188" y="10"/>
                </a:lnTo>
                <a:close/>
                <a:moveTo>
                  <a:pt x="753" y="0"/>
                </a:moveTo>
                <a:cubicBezTo>
                  <a:pt x="922" y="0"/>
                  <a:pt x="1007" y="100"/>
                  <a:pt x="1007" y="301"/>
                </a:cubicBezTo>
                <a:cubicBezTo>
                  <a:pt x="1007" y="502"/>
                  <a:pt x="921" y="602"/>
                  <a:pt x="748" y="602"/>
                </a:cubicBezTo>
                <a:cubicBezTo>
                  <a:pt x="576" y="602"/>
                  <a:pt x="490" y="499"/>
                  <a:pt x="490" y="294"/>
                </a:cubicBezTo>
                <a:cubicBezTo>
                  <a:pt x="490" y="98"/>
                  <a:pt x="577" y="0"/>
                  <a:pt x="753" y="0"/>
                </a:cubicBezTo>
                <a:close/>
                <a:moveTo>
                  <a:pt x="748" y="46"/>
                </a:moveTo>
                <a:cubicBezTo>
                  <a:pt x="717" y="46"/>
                  <a:pt x="695" y="64"/>
                  <a:pt x="684" y="99"/>
                </a:cubicBezTo>
                <a:cubicBezTo>
                  <a:pt x="673" y="134"/>
                  <a:pt x="667" y="201"/>
                  <a:pt x="667" y="301"/>
                </a:cubicBezTo>
                <a:cubicBezTo>
                  <a:pt x="667" y="400"/>
                  <a:pt x="673" y="468"/>
                  <a:pt x="684" y="503"/>
                </a:cubicBezTo>
                <a:cubicBezTo>
                  <a:pt x="695" y="538"/>
                  <a:pt x="717" y="555"/>
                  <a:pt x="748" y="555"/>
                </a:cubicBezTo>
                <a:cubicBezTo>
                  <a:pt x="780" y="555"/>
                  <a:pt x="802" y="538"/>
                  <a:pt x="813" y="503"/>
                </a:cubicBezTo>
                <a:cubicBezTo>
                  <a:pt x="824" y="468"/>
                  <a:pt x="830" y="400"/>
                  <a:pt x="830" y="301"/>
                </a:cubicBezTo>
                <a:cubicBezTo>
                  <a:pt x="830" y="202"/>
                  <a:pt x="824" y="134"/>
                  <a:pt x="813" y="99"/>
                </a:cubicBezTo>
                <a:cubicBezTo>
                  <a:pt x="802" y="64"/>
                  <a:pt x="780" y="46"/>
                  <a:pt x="748" y="46"/>
                </a:cubicBezTo>
                <a:close/>
                <a:moveTo>
                  <a:pt x="1362" y="278"/>
                </a:moveTo>
                <a:lnTo>
                  <a:pt x="1601" y="278"/>
                </a:lnTo>
                <a:lnTo>
                  <a:pt x="1601" y="592"/>
                </a:lnTo>
                <a:lnTo>
                  <a:pt x="1548" y="592"/>
                </a:lnTo>
                <a:lnTo>
                  <a:pt x="1529" y="552"/>
                </a:lnTo>
                <a:cubicBezTo>
                  <a:pt x="1483" y="585"/>
                  <a:pt x="1433" y="602"/>
                  <a:pt x="1381" y="602"/>
                </a:cubicBezTo>
                <a:cubicBezTo>
                  <a:pt x="1295" y="602"/>
                  <a:pt x="1228" y="576"/>
                  <a:pt x="1180" y="524"/>
                </a:cubicBezTo>
                <a:cubicBezTo>
                  <a:pt x="1132" y="473"/>
                  <a:pt x="1109" y="400"/>
                  <a:pt x="1109" y="306"/>
                </a:cubicBezTo>
                <a:cubicBezTo>
                  <a:pt x="1109" y="215"/>
                  <a:pt x="1134" y="141"/>
                  <a:pt x="1184" y="85"/>
                </a:cubicBezTo>
                <a:cubicBezTo>
                  <a:pt x="1235" y="29"/>
                  <a:pt x="1301" y="0"/>
                  <a:pt x="1382" y="0"/>
                </a:cubicBezTo>
                <a:cubicBezTo>
                  <a:pt x="1490" y="0"/>
                  <a:pt x="1555" y="55"/>
                  <a:pt x="1578" y="165"/>
                </a:cubicBezTo>
                <a:lnTo>
                  <a:pt x="1499" y="201"/>
                </a:lnTo>
                <a:lnTo>
                  <a:pt x="1499" y="187"/>
                </a:lnTo>
                <a:lnTo>
                  <a:pt x="1498" y="156"/>
                </a:lnTo>
                <a:cubicBezTo>
                  <a:pt x="1492" y="87"/>
                  <a:pt x="1461" y="53"/>
                  <a:pt x="1403" y="53"/>
                </a:cubicBezTo>
                <a:cubicBezTo>
                  <a:pt x="1360" y="53"/>
                  <a:pt x="1331" y="71"/>
                  <a:pt x="1315" y="107"/>
                </a:cubicBezTo>
                <a:cubicBezTo>
                  <a:pt x="1300" y="144"/>
                  <a:pt x="1292" y="212"/>
                  <a:pt x="1292" y="311"/>
                </a:cubicBezTo>
                <a:cubicBezTo>
                  <a:pt x="1292" y="403"/>
                  <a:pt x="1298" y="466"/>
                  <a:pt x="1311" y="500"/>
                </a:cubicBezTo>
                <a:cubicBezTo>
                  <a:pt x="1323" y="533"/>
                  <a:pt x="1348" y="549"/>
                  <a:pt x="1383" y="549"/>
                </a:cubicBezTo>
                <a:cubicBezTo>
                  <a:pt x="1425" y="549"/>
                  <a:pt x="1446" y="526"/>
                  <a:pt x="1446" y="479"/>
                </a:cubicBezTo>
                <a:lnTo>
                  <a:pt x="1446" y="336"/>
                </a:lnTo>
                <a:lnTo>
                  <a:pt x="1362" y="336"/>
                </a:lnTo>
                <a:lnTo>
                  <a:pt x="1362" y="278"/>
                </a:lnTo>
                <a:close/>
                <a:moveTo>
                  <a:pt x="1975" y="0"/>
                </a:moveTo>
                <a:cubicBezTo>
                  <a:pt x="2144" y="0"/>
                  <a:pt x="2229" y="100"/>
                  <a:pt x="2229" y="301"/>
                </a:cubicBezTo>
                <a:cubicBezTo>
                  <a:pt x="2229" y="502"/>
                  <a:pt x="2143" y="602"/>
                  <a:pt x="1970" y="602"/>
                </a:cubicBezTo>
                <a:cubicBezTo>
                  <a:pt x="1798" y="602"/>
                  <a:pt x="1711" y="499"/>
                  <a:pt x="1711" y="294"/>
                </a:cubicBezTo>
                <a:cubicBezTo>
                  <a:pt x="1711" y="98"/>
                  <a:pt x="1799" y="0"/>
                  <a:pt x="1975" y="0"/>
                </a:cubicBezTo>
                <a:close/>
                <a:moveTo>
                  <a:pt x="1970" y="46"/>
                </a:moveTo>
                <a:cubicBezTo>
                  <a:pt x="1938" y="46"/>
                  <a:pt x="1917" y="64"/>
                  <a:pt x="1906" y="99"/>
                </a:cubicBezTo>
                <a:cubicBezTo>
                  <a:pt x="1894" y="134"/>
                  <a:pt x="1889" y="201"/>
                  <a:pt x="1889" y="301"/>
                </a:cubicBezTo>
                <a:cubicBezTo>
                  <a:pt x="1889" y="400"/>
                  <a:pt x="1894" y="468"/>
                  <a:pt x="1906" y="503"/>
                </a:cubicBezTo>
                <a:cubicBezTo>
                  <a:pt x="1917" y="538"/>
                  <a:pt x="1938" y="555"/>
                  <a:pt x="1970" y="555"/>
                </a:cubicBezTo>
                <a:cubicBezTo>
                  <a:pt x="2002" y="555"/>
                  <a:pt x="2023" y="538"/>
                  <a:pt x="2035" y="503"/>
                </a:cubicBezTo>
                <a:cubicBezTo>
                  <a:pt x="2046" y="468"/>
                  <a:pt x="2051" y="400"/>
                  <a:pt x="2051" y="301"/>
                </a:cubicBezTo>
                <a:cubicBezTo>
                  <a:pt x="2051" y="202"/>
                  <a:pt x="2046" y="134"/>
                  <a:pt x="2035" y="99"/>
                </a:cubicBezTo>
                <a:cubicBezTo>
                  <a:pt x="2023" y="64"/>
                  <a:pt x="2002" y="46"/>
                  <a:pt x="1970" y="46"/>
                </a:cubicBezTo>
                <a:close/>
                <a:moveTo>
                  <a:pt x="0" y="650"/>
                </a:moveTo>
                <a:lnTo>
                  <a:pt x="2250" y="650"/>
                </a:lnTo>
                <a:lnTo>
                  <a:pt x="2250" y="912"/>
                </a:lnTo>
                <a:lnTo>
                  <a:pt x="0" y="912"/>
                </a:lnTo>
                <a:lnTo>
                  <a:pt x="0" y="650"/>
                </a:lnTo>
                <a:close/>
                <a:moveTo>
                  <a:pt x="162" y="691"/>
                </a:moveTo>
                <a:cubicBezTo>
                  <a:pt x="174" y="701"/>
                  <a:pt x="185" y="710"/>
                  <a:pt x="195" y="719"/>
                </a:cubicBezTo>
                <a:lnTo>
                  <a:pt x="186" y="729"/>
                </a:lnTo>
                <a:cubicBezTo>
                  <a:pt x="175" y="719"/>
                  <a:pt x="165" y="709"/>
                  <a:pt x="154" y="700"/>
                </a:cubicBezTo>
                <a:lnTo>
                  <a:pt x="162" y="691"/>
                </a:lnTo>
                <a:close/>
                <a:moveTo>
                  <a:pt x="155" y="745"/>
                </a:moveTo>
                <a:cubicBezTo>
                  <a:pt x="165" y="753"/>
                  <a:pt x="176" y="762"/>
                  <a:pt x="189" y="772"/>
                </a:cubicBezTo>
                <a:lnTo>
                  <a:pt x="179" y="782"/>
                </a:lnTo>
                <a:cubicBezTo>
                  <a:pt x="168" y="772"/>
                  <a:pt x="157" y="763"/>
                  <a:pt x="147" y="755"/>
                </a:cubicBezTo>
                <a:lnTo>
                  <a:pt x="155" y="745"/>
                </a:lnTo>
                <a:close/>
                <a:moveTo>
                  <a:pt x="150" y="879"/>
                </a:moveTo>
                <a:cubicBezTo>
                  <a:pt x="159" y="858"/>
                  <a:pt x="166" y="833"/>
                  <a:pt x="174" y="804"/>
                </a:cubicBezTo>
                <a:cubicBezTo>
                  <a:pt x="179" y="807"/>
                  <a:pt x="183" y="809"/>
                  <a:pt x="187" y="810"/>
                </a:cubicBezTo>
                <a:cubicBezTo>
                  <a:pt x="177" y="840"/>
                  <a:pt x="170" y="865"/>
                  <a:pt x="165" y="885"/>
                </a:cubicBezTo>
                <a:lnTo>
                  <a:pt x="150" y="879"/>
                </a:lnTo>
                <a:close/>
                <a:moveTo>
                  <a:pt x="244" y="698"/>
                </a:moveTo>
                <a:lnTo>
                  <a:pt x="305" y="698"/>
                </a:lnTo>
                <a:lnTo>
                  <a:pt x="305" y="708"/>
                </a:lnTo>
                <a:lnTo>
                  <a:pt x="244" y="708"/>
                </a:lnTo>
                <a:lnTo>
                  <a:pt x="244" y="698"/>
                </a:lnTo>
                <a:close/>
                <a:moveTo>
                  <a:pt x="234" y="698"/>
                </a:moveTo>
                <a:lnTo>
                  <a:pt x="246" y="698"/>
                </a:lnTo>
                <a:lnTo>
                  <a:pt x="246" y="724"/>
                </a:lnTo>
                <a:cubicBezTo>
                  <a:pt x="246" y="747"/>
                  <a:pt x="236" y="764"/>
                  <a:pt x="216" y="775"/>
                </a:cubicBezTo>
                <a:cubicBezTo>
                  <a:pt x="214" y="772"/>
                  <a:pt x="211" y="769"/>
                  <a:pt x="207" y="765"/>
                </a:cubicBezTo>
                <a:cubicBezTo>
                  <a:pt x="225" y="757"/>
                  <a:pt x="234" y="743"/>
                  <a:pt x="234" y="724"/>
                </a:cubicBezTo>
                <a:lnTo>
                  <a:pt x="234" y="698"/>
                </a:lnTo>
                <a:close/>
                <a:moveTo>
                  <a:pt x="304" y="698"/>
                </a:moveTo>
                <a:lnTo>
                  <a:pt x="316" y="698"/>
                </a:lnTo>
                <a:lnTo>
                  <a:pt x="316" y="742"/>
                </a:lnTo>
                <a:cubicBezTo>
                  <a:pt x="316" y="749"/>
                  <a:pt x="319" y="753"/>
                  <a:pt x="325" y="753"/>
                </a:cubicBezTo>
                <a:lnTo>
                  <a:pt x="349" y="753"/>
                </a:lnTo>
                <a:cubicBezTo>
                  <a:pt x="347" y="756"/>
                  <a:pt x="346" y="760"/>
                  <a:pt x="346" y="764"/>
                </a:cubicBezTo>
                <a:lnTo>
                  <a:pt x="324" y="764"/>
                </a:lnTo>
                <a:cubicBezTo>
                  <a:pt x="310" y="764"/>
                  <a:pt x="304" y="757"/>
                  <a:pt x="304" y="744"/>
                </a:cubicBezTo>
                <a:lnTo>
                  <a:pt x="304" y="698"/>
                </a:lnTo>
                <a:close/>
                <a:moveTo>
                  <a:pt x="218" y="784"/>
                </a:moveTo>
                <a:lnTo>
                  <a:pt x="318" y="784"/>
                </a:lnTo>
                <a:lnTo>
                  <a:pt x="318" y="795"/>
                </a:lnTo>
                <a:lnTo>
                  <a:pt x="218" y="795"/>
                </a:lnTo>
                <a:lnTo>
                  <a:pt x="218" y="784"/>
                </a:lnTo>
                <a:close/>
                <a:moveTo>
                  <a:pt x="313" y="784"/>
                </a:moveTo>
                <a:lnTo>
                  <a:pt x="326" y="784"/>
                </a:lnTo>
                <a:lnTo>
                  <a:pt x="326" y="794"/>
                </a:lnTo>
                <a:cubicBezTo>
                  <a:pt x="308" y="839"/>
                  <a:pt x="268" y="871"/>
                  <a:pt x="206" y="889"/>
                </a:cubicBezTo>
                <a:cubicBezTo>
                  <a:pt x="203" y="886"/>
                  <a:pt x="200" y="883"/>
                  <a:pt x="197" y="879"/>
                </a:cubicBezTo>
                <a:cubicBezTo>
                  <a:pt x="259" y="862"/>
                  <a:pt x="298" y="832"/>
                  <a:pt x="313" y="790"/>
                </a:cubicBezTo>
                <a:lnTo>
                  <a:pt x="313" y="784"/>
                </a:lnTo>
                <a:close/>
                <a:moveTo>
                  <a:pt x="240" y="789"/>
                </a:moveTo>
                <a:cubicBezTo>
                  <a:pt x="253" y="833"/>
                  <a:pt x="289" y="862"/>
                  <a:pt x="347" y="876"/>
                </a:cubicBezTo>
                <a:cubicBezTo>
                  <a:pt x="342" y="881"/>
                  <a:pt x="338" y="884"/>
                  <a:pt x="336" y="887"/>
                </a:cubicBezTo>
                <a:cubicBezTo>
                  <a:pt x="276" y="870"/>
                  <a:pt x="240" y="838"/>
                  <a:pt x="228" y="792"/>
                </a:cubicBezTo>
                <a:lnTo>
                  <a:pt x="240" y="789"/>
                </a:lnTo>
                <a:close/>
                <a:moveTo>
                  <a:pt x="416" y="791"/>
                </a:moveTo>
                <a:lnTo>
                  <a:pt x="535" y="791"/>
                </a:lnTo>
                <a:lnTo>
                  <a:pt x="535" y="801"/>
                </a:lnTo>
                <a:lnTo>
                  <a:pt x="416" y="801"/>
                </a:lnTo>
                <a:lnTo>
                  <a:pt x="416" y="791"/>
                </a:lnTo>
                <a:close/>
                <a:moveTo>
                  <a:pt x="417" y="830"/>
                </a:moveTo>
                <a:lnTo>
                  <a:pt x="537" y="830"/>
                </a:lnTo>
                <a:lnTo>
                  <a:pt x="537" y="841"/>
                </a:lnTo>
                <a:lnTo>
                  <a:pt x="417" y="841"/>
                </a:lnTo>
                <a:lnTo>
                  <a:pt x="417" y="830"/>
                </a:lnTo>
                <a:close/>
                <a:moveTo>
                  <a:pt x="411" y="752"/>
                </a:moveTo>
                <a:lnTo>
                  <a:pt x="421" y="752"/>
                </a:lnTo>
                <a:lnTo>
                  <a:pt x="421" y="886"/>
                </a:lnTo>
                <a:lnTo>
                  <a:pt x="411" y="886"/>
                </a:lnTo>
                <a:lnTo>
                  <a:pt x="411" y="752"/>
                </a:lnTo>
                <a:close/>
                <a:moveTo>
                  <a:pt x="416" y="752"/>
                </a:moveTo>
                <a:lnTo>
                  <a:pt x="541" y="752"/>
                </a:lnTo>
                <a:lnTo>
                  <a:pt x="541" y="762"/>
                </a:lnTo>
                <a:lnTo>
                  <a:pt x="416" y="762"/>
                </a:lnTo>
                <a:lnTo>
                  <a:pt x="416" y="752"/>
                </a:lnTo>
                <a:close/>
                <a:moveTo>
                  <a:pt x="531" y="755"/>
                </a:moveTo>
                <a:lnTo>
                  <a:pt x="541" y="755"/>
                </a:lnTo>
                <a:lnTo>
                  <a:pt x="541" y="863"/>
                </a:lnTo>
                <a:cubicBezTo>
                  <a:pt x="541" y="877"/>
                  <a:pt x="535" y="884"/>
                  <a:pt x="521" y="884"/>
                </a:cubicBezTo>
                <a:cubicBezTo>
                  <a:pt x="514" y="884"/>
                  <a:pt x="506" y="884"/>
                  <a:pt x="496" y="884"/>
                </a:cubicBezTo>
                <a:cubicBezTo>
                  <a:pt x="495" y="880"/>
                  <a:pt x="494" y="876"/>
                  <a:pt x="494" y="872"/>
                </a:cubicBezTo>
                <a:cubicBezTo>
                  <a:pt x="499" y="873"/>
                  <a:pt x="507" y="873"/>
                  <a:pt x="517" y="873"/>
                </a:cubicBezTo>
                <a:cubicBezTo>
                  <a:pt x="526" y="873"/>
                  <a:pt x="531" y="869"/>
                  <a:pt x="531" y="861"/>
                </a:cubicBezTo>
                <a:lnTo>
                  <a:pt x="531" y="755"/>
                </a:lnTo>
                <a:close/>
                <a:moveTo>
                  <a:pt x="371" y="715"/>
                </a:moveTo>
                <a:lnTo>
                  <a:pt x="567" y="715"/>
                </a:lnTo>
                <a:lnTo>
                  <a:pt x="567" y="726"/>
                </a:lnTo>
                <a:lnTo>
                  <a:pt x="371" y="726"/>
                </a:lnTo>
                <a:lnTo>
                  <a:pt x="371" y="715"/>
                </a:lnTo>
                <a:close/>
                <a:moveTo>
                  <a:pt x="445" y="687"/>
                </a:moveTo>
                <a:lnTo>
                  <a:pt x="458" y="691"/>
                </a:lnTo>
                <a:cubicBezTo>
                  <a:pt x="441" y="734"/>
                  <a:pt x="413" y="773"/>
                  <a:pt x="374" y="806"/>
                </a:cubicBezTo>
                <a:cubicBezTo>
                  <a:pt x="372" y="803"/>
                  <a:pt x="369" y="800"/>
                  <a:pt x="365" y="796"/>
                </a:cubicBezTo>
                <a:cubicBezTo>
                  <a:pt x="404" y="764"/>
                  <a:pt x="431" y="728"/>
                  <a:pt x="445" y="687"/>
                </a:cubicBezTo>
                <a:close/>
                <a:moveTo>
                  <a:pt x="702" y="875"/>
                </a:moveTo>
                <a:lnTo>
                  <a:pt x="702" y="859"/>
                </a:lnTo>
                <a:lnTo>
                  <a:pt x="614" y="859"/>
                </a:lnTo>
                <a:lnTo>
                  <a:pt x="614" y="703"/>
                </a:lnTo>
                <a:lnTo>
                  <a:pt x="594" y="703"/>
                </a:lnTo>
                <a:lnTo>
                  <a:pt x="594" y="875"/>
                </a:lnTo>
                <a:lnTo>
                  <a:pt x="702" y="875"/>
                </a:lnTo>
                <a:close/>
                <a:moveTo>
                  <a:pt x="805" y="718"/>
                </a:moveTo>
                <a:cubicBezTo>
                  <a:pt x="767" y="721"/>
                  <a:pt x="746" y="746"/>
                  <a:pt x="742" y="791"/>
                </a:cubicBezTo>
                <a:cubicBezTo>
                  <a:pt x="744" y="835"/>
                  <a:pt x="765" y="858"/>
                  <a:pt x="803" y="862"/>
                </a:cubicBezTo>
                <a:cubicBezTo>
                  <a:pt x="843" y="860"/>
                  <a:pt x="864" y="836"/>
                  <a:pt x="866" y="791"/>
                </a:cubicBezTo>
                <a:cubicBezTo>
                  <a:pt x="863" y="746"/>
                  <a:pt x="842" y="721"/>
                  <a:pt x="805" y="718"/>
                </a:cubicBezTo>
                <a:close/>
                <a:moveTo>
                  <a:pt x="804" y="877"/>
                </a:moveTo>
                <a:cubicBezTo>
                  <a:pt x="752" y="874"/>
                  <a:pt x="725" y="846"/>
                  <a:pt x="722" y="792"/>
                </a:cubicBezTo>
                <a:cubicBezTo>
                  <a:pt x="725" y="734"/>
                  <a:pt x="753" y="704"/>
                  <a:pt x="806" y="701"/>
                </a:cubicBezTo>
                <a:cubicBezTo>
                  <a:pt x="857" y="704"/>
                  <a:pt x="884" y="734"/>
                  <a:pt x="888" y="791"/>
                </a:cubicBezTo>
                <a:cubicBezTo>
                  <a:pt x="885" y="846"/>
                  <a:pt x="857" y="875"/>
                  <a:pt x="804" y="877"/>
                </a:cubicBezTo>
                <a:close/>
                <a:moveTo>
                  <a:pt x="995" y="786"/>
                </a:moveTo>
                <a:lnTo>
                  <a:pt x="1069" y="786"/>
                </a:lnTo>
                <a:lnTo>
                  <a:pt x="1069" y="849"/>
                </a:lnTo>
                <a:cubicBezTo>
                  <a:pt x="1054" y="868"/>
                  <a:pt x="1030" y="877"/>
                  <a:pt x="995" y="877"/>
                </a:cubicBezTo>
                <a:cubicBezTo>
                  <a:pt x="941" y="874"/>
                  <a:pt x="913" y="846"/>
                  <a:pt x="910" y="792"/>
                </a:cubicBezTo>
                <a:cubicBezTo>
                  <a:pt x="912" y="733"/>
                  <a:pt x="939" y="703"/>
                  <a:pt x="991" y="701"/>
                </a:cubicBezTo>
                <a:cubicBezTo>
                  <a:pt x="1030" y="701"/>
                  <a:pt x="1055" y="718"/>
                  <a:pt x="1068" y="751"/>
                </a:cubicBezTo>
                <a:lnTo>
                  <a:pt x="1046" y="756"/>
                </a:lnTo>
                <a:cubicBezTo>
                  <a:pt x="1037" y="731"/>
                  <a:pt x="1019" y="718"/>
                  <a:pt x="991" y="718"/>
                </a:cubicBezTo>
                <a:cubicBezTo>
                  <a:pt x="954" y="721"/>
                  <a:pt x="934" y="746"/>
                  <a:pt x="931" y="791"/>
                </a:cubicBezTo>
                <a:cubicBezTo>
                  <a:pt x="933" y="835"/>
                  <a:pt x="955" y="858"/>
                  <a:pt x="994" y="862"/>
                </a:cubicBezTo>
                <a:cubicBezTo>
                  <a:pt x="1020" y="862"/>
                  <a:pt x="1038" y="855"/>
                  <a:pt x="1050" y="841"/>
                </a:cubicBezTo>
                <a:lnTo>
                  <a:pt x="1050" y="803"/>
                </a:lnTo>
                <a:lnTo>
                  <a:pt x="995" y="803"/>
                </a:lnTo>
                <a:lnTo>
                  <a:pt x="995" y="786"/>
                </a:lnTo>
                <a:close/>
                <a:moveTo>
                  <a:pt x="1177" y="718"/>
                </a:moveTo>
                <a:cubicBezTo>
                  <a:pt x="1139" y="721"/>
                  <a:pt x="1118" y="746"/>
                  <a:pt x="1114" y="791"/>
                </a:cubicBezTo>
                <a:cubicBezTo>
                  <a:pt x="1116" y="835"/>
                  <a:pt x="1137" y="858"/>
                  <a:pt x="1175" y="862"/>
                </a:cubicBezTo>
                <a:cubicBezTo>
                  <a:pt x="1215" y="860"/>
                  <a:pt x="1236" y="836"/>
                  <a:pt x="1238" y="791"/>
                </a:cubicBezTo>
                <a:cubicBezTo>
                  <a:pt x="1235" y="746"/>
                  <a:pt x="1214" y="721"/>
                  <a:pt x="1177" y="718"/>
                </a:cubicBezTo>
                <a:close/>
                <a:moveTo>
                  <a:pt x="1176" y="877"/>
                </a:moveTo>
                <a:cubicBezTo>
                  <a:pt x="1124" y="874"/>
                  <a:pt x="1097" y="846"/>
                  <a:pt x="1094" y="792"/>
                </a:cubicBezTo>
                <a:cubicBezTo>
                  <a:pt x="1097" y="734"/>
                  <a:pt x="1125" y="704"/>
                  <a:pt x="1178" y="701"/>
                </a:cubicBezTo>
                <a:cubicBezTo>
                  <a:pt x="1229" y="704"/>
                  <a:pt x="1256" y="734"/>
                  <a:pt x="1260" y="791"/>
                </a:cubicBezTo>
                <a:cubicBezTo>
                  <a:pt x="1257" y="846"/>
                  <a:pt x="1229" y="875"/>
                  <a:pt x="1176" y="877"/>
                </a:cubicBezTo>
                <a:close/>
                <a:moveTo>
                  <a:pt x="1279" y="704"/>
                </a:moveTo>
                <a:lnTo>
                  <a:pt x="1479" y="704"/>
                </a:lnTo>
                <a:lnTo>
                  <a:pt x="1479" y="716"/>
                </a:lnTo>
                <a:lnTo>
                  <a:pt x="1279" y="716"/>
                </a:lnTo>
                <a:lnTo>
                  <a:pt x="1279" y="704"/>
                </a:lnTo>
                <a:close/>
                <a:moveTo>
                  <a:pt x="1432" y="713"/>
                </a:moveTo>
                <a:lnTo>
                  <a:pt x="1445" y="713"/>
                </a:lnTo>
                <a:lnTo>
                  <a:pt x="1445" y="856"/>
                </a:lnTo>
                <a:cubicBezTo>
                  <a:pt x="1445" y="875"/>
                  <a:pt x="1436" y="884"/>
                  <a:pt x="1418" y="884"/>
                </a:cubicBezTo>
                <a:cubicBezTo>
                  <a:pt x="1410" y="884"/>
                  <a:pt x="1398" y="884"/>
                  <a:pt x="1384" y="883"/>
                </a:cubicBezTo>
                <a:cubicBezTo>
                  <a:pt x="1383" y="878"/>
                  <a:pt x="1382" y="873"/>
                  <a:pt x="1381" y="869"/>
                </a:cubicBezTo>
                <a:cubicBezTo>
                  <a:pt x="1392" y="870"/>
                  <a:pt x="1404" y="870"/>
                  <a:pt x="1416" y="870"/>
                </a:cubicBezTo>
                <a:cubicBezTo>
                  <a:pt x="1426" y="870"/>
                  <a:pt x="1432" y="865"/>
                  <a:pt x="1432" y="855"/>
                </a:cubicBezTo>
                <a:lnTo>
                  <a:pt x="1432" y="713"/>
                </a:lnTo>
                <a:close/>
                <a:moveTo>
                  <a:pt x="1301" y="750"/>
                </a:moveTo>
                <a:lnTo>
                  <a:pt x="1314" y="750"/>
                </a:lnTo>
                <a:lnTo>
                  <a:pt x="1314" y="831"/>
                </a:lnTo>
                <a:lnTo>
                  <a:pt x="1301" y="831"/>
                </a:lnTo>
                <a:lnTo>
                  <a:pt x="1301" y="750"/>
                </a:lnTo>
                <a:close/>
                <a:moveTo>
                  <a:pt x="1308" y="750"/>
                </a:moveTo>
                <a:lnTo>
                  <a:pt x="1382" y="750"/>
                </a:lnTo>
                <a:lnTo>
                  <a:pt x="1382" y="762"/>
                </a:lnTo>
                <a:lnTo>
                  <a:pt x="1308" y="762"/>
                </a:lnTo>
                <a:lnTo>
                  <a:pt x="1308" y="750"/>
                </a:lnTo>
                <a:close/>
                <a:moveTo>
                  <a:pt x="1376" y="750"/>
                </a:moveTo>
                <a:lnTo>
                  <a:pt x="1389" y="750"/>
                </a:lnTo>
                <a:lnTo>
                  <a:pt x="1389" y="831"/>
                </a:lnTo>
                <a:lnTo>
                  <a:pt x="1376" y="831"/>
                </a:lnTo>
                <a:lnTo>
                  <a:pt x="1376" y="750"/>
                </a:lnTo>
                <a:close/>
                <a:moveTo>
                  <a:pt x="1309" y="819"/>
                </a:moveTo>
                <a:lnTo>
                  <a:pt x="1382" y="819"/>
                </a:lnTo>
                <a:lnTo>
                  <a:pt x="1382" y="831"/>
                </a:lnTo>
                <a:lnTo>
                  <a:pt x="1309" y="831"/>
                </a:lnTo>
                <a:lnTo>
                  <a:pt x="1309" y="819"/>
                </a:lnTo>
                <a:close/>
                <a:moveTo>
                  <a:pt x="1577" y="690"/>
                </a:moveTo>
                <a:cubicBezTo>
                  <a:pt x="1588" y="705"/>
                  <a:pt x="1598" y="721"/>
                  <a:pt x="1607" y="738"/>
                </a:cubicBezTo>
                <a:lnTo>
                  <a:pt x="1595" y="745"/>
                </a:lnTo>
                <a:cubicBezTo>
                  <a:pt x="1586" y="729"/>
                  <a:pt x="1577" y="712"/>
                  <a:pt x="1567" y="697"/>
                </a:cubicBezTo>
                <a:lnTo>
                  <a:pt x="1577" y="690"/>
                </a:lnTo>
                <a:close/>
                <a:moveTo>
                  <a:pt x="1649" y="820"/>
                </a:moveTo>
                <a:cubicBezTo>
                  <a:pt x="1666" y="837"/>
                  <a:pt x="1682" y="854"/>
                  <a:pt x="1697" y="871"/>
                </a:cubicBezTo>
                <a:lnTo>
                  <a:pt x="1685" y="881"/>
                </a:lnTo>
                <a:cubicBezTo>
                  <a:pt x="1670" y="863"/>
                  <a:pt x="1655" y="845"/>
                  <a:pt x="1639" y="829"/>
                </a:cubicBezTo>
                <a:lnTo>
                  <a:pt x="1649" y="820"/>
                </a:lnTo>
                <a:close/>
                <a:moveTo>
                  <a:pt x="1514" y="698"/>
                </a:moveTo>
                <a:lnTo>
                  <a:pt x="1527" y="698"/>
                </a:lnTo>
                <a:lnTo>
                  <a:pt x="1527" y="845"/>
                </a:lnTo>
                <a:cubicBezTo>
                  <a:pt x="1545" y="835"/>
                  <a:pt x="1564" y="825"/>
                  <a:pt x="1583" y="814"/>
                </a:cubicBezTo>
                <a:cubicBezTo>
                  <a:pt x="1584" y="820"/>
                  <a:pt x="1584" y="824"/>
                  <a:pt x="1585" y="827"/>
                </a:cubicBezTo>
                <a:cubicBezTo>
                  <a:pt x="1566" y="838"/>
                  <a:pt x="1547" y="848"/>
                  <a:pt x="1528" y="859"/>
                </a:cubicBezTo>
                <a:cubicBezTo>
                  <a:pt x="1524" y="862"/>
                  <a:pt x="1520" y="865"/>
                  <a:pt x="1515" y="869"/>
                </a:cubicBezTo>
                <a:lnTo>
                  <a:pt x="1507" y="855"/>
                </a:lnTo>
                <a:cubicBezTo>
                  <a:pt x="1511" y="851"/>
                  <a:pt x="1514" y="845"/>
                  <a:pt x="1514" y="838"/>
                </a:cubicBezTo>
                <a:lnTo>
                  <a:pt x="1514" y="698"/>
                </a:lnTo>
                <a:close/>
                <a:moveTo>
                  <a:pt x="1653" y="692"/>
                </a:moveTo>
                <a:lnTo>
                  <a:pt x="1666" y="692"/>
                </a:lnTo>
                <a:lnTo>
                  <a:pt x="1666" y="729"/>
                </a:lnTo>
                <a:cubicBezTo>
                  <a:pt x="1666" y="771"/>
                  <a:pt x="1660" y="803"/>
                  <a:pt x="1647" y="826"/>
                </a:cubicBezTo>
                <a:cubicBezTo>
                  <a:pt x="1632" y="852"/>
                  <a:pt x="1607" y="873"/>
                  <a:pt x="1573" y="888"/>
                </a:cubicBezTo>
                <a:cubicBezTo>
                  <a:pt x="1571" y="884"/>
                  <a:pt x="1568" y="880"/>
                  <a:pt x="1565" y="876"/>
                </a:cubicBezTo>
                <a:cubicBezTo>
                  <a:pt x="1598" y="862"/>
                  <a:pt x="1622" y="843"/>
                  <a:pt x="1635" y="820"/>
                </a:cubicBezTo>
                <a:cubicBezTo>
                  <a:pt x="1647" y="800"/>
                  <a:pt x="1653" y="769"/>
                  <a:pt x="1653" y="729"/>
                </a:cubicBezTo>
                <a:lnTo>
                  <a:pt x="1653" y="692"/>
                </a:lnTo>
                <a:close/>
                <a:moveTo>
                  <a:pt x="1863" y="706"/>
                </a:moveTo>
                <a:lnTo>
                  <a:pt x="1874" y="706"/>
                </a:lnTo>
                <a:lnTo>
                  <a:pt x="1874" y="839"/>
                </a:lnTo>
                <a:lnTo>
                  <a:pt x="1863" y="839"/>
                </a:lnTo>
                <a:lnTo>
                  <a:pt x="1863" y="706"/>
                </a:lnTo>
                <a:close/>
                <a:moveTo>
                  <a:pt x="1897" y="689"/>
                </a:moveTo>
                <a:lnTo>
                  <a:pt x="1908" y="689"/>
                </a:lnTo>
                <a:lnTo>
                  <a:pt x="1908" y="862"/>
                </a:lnTo>
                <a:cubicBezTo>
                  <a:pt x="1908" y="878"/>
                  <a:pt x="1902" y="886"/>
                  <a:pt x="1888" y="886"/>
                </a:cubicBezTo>
                <a:cubicBezTo>
                  <a:pt x="1881" y="886"/>
                  <a:pt x="1874" y="886"/>
                  <a:pt x="1866" y="885"/>
                </a:cubicBezTo>
                <a:cubicBezTo>
                  <a:pt x="1865" y="881"/>
                  <a:pt x="1864" y="876"/>
                  <a:pt x="1863" y="872"/>
                </a:cubicBezTo>
                <a:cubicBezTo>
                  <a:pt x="1870" y="873"/>
                  <a:pt x="1877" y="873"/>
                  <a:pt x="1885" y="873"/>
                </a:cubicBezTo>
                <a:cubicBezTo>
                  <a:pt x="1893" y="873"/>
                  <a:pt x="1897" y="869"/>
                  <a:pt x="1897" y="860"/>
                </a:cubicBezTo>
                <a:lnTo>
                  <a:pt x="1897" y="689"/>
                </a:lnTo>
                <a:close/>
                <a:moveTo>
                  <a:pt x="1716" y="776"/>
                </a:moveTo>
                <a:lnTo>
                  <a:pt x="1856" y="776"/>
                </a:lnTo>
                <a:lnTo>
                  <a:pt x="1856" y="787"/>
                </a:lnTo>
                <a:lnTo>
                  <a:pt x="1716" y="787"/>
                </a:lnTo>
                <a:lnTo>
                  <a:pt x="1716" y="776"/>
                </a:lnTo>
                <a:close/>
                <a:moveTo>
                  <a:pt x="1736" y="697"/>
                </a:moveTo>
                <a:lnTo>
                  <a:pt x="1770" y="697"/>
                </a:lnTo>
                <a:lnTo>
                  <a:pt x="1770" y="708"/>
                </a:lnTo>
                <a:lnTo>
                  <a:pt x="1736" y="708"/>
                </a:lnTo>
                <a:lnTo>
                  <a:pt x="1736" y="697"/>
                </a:lnTo>
                <a:close/>
                <a:moveTo>
                  <a:pt x="1766" y="697"/>
                </a:moveTo>
                <a:lnTo>
                  <a:pt x="1776" y="697"/>
                </a:lnTo>
                <a:lnTo>
                  <a:pt x="1776" y="863"/>
                </a:lnTo>
                <a:cubicBezTo>
                  <a:pt x="1776" y="872"/>
                  <a:pt x="1772" y="878"/>
                  <a:pt x="1763" y="880"/>
                </a:cubicBezTo>
                <a:cubicBezTo>
                  <a:pt x="1760" y="881"/>
                  <a:pt x="1754" y="881"/>
                  <a:pt x="1744" y="881"/>
                </a:cubicBezTo>
                <a:cubicBezTo>
                  <a:pt x="1744" y="877"/>
                  <a:pt x="1743" y="873"/>
                  <a:pt x="1742" y="869"/>
                </a:cubicBezTo>
                <a:cubicBezTo>
                  <a:pt x="1749" y="870"/>
                  <a:pt x="1754" y="870"/>
                  <a:pt x="1758" y="870"/>
                </a:cubicBezTo>
                <a:cubicBezTo>
                  <a:pt x="1763" y="870"/>
                  <a:pt x="1766" y="867"/>
                  <a:pt x="1766" y="861"/>
                </a:cubicBezTo>
                <a:lnTo>
                  <a:pt x="1766" y="697"/>
                </a:lnTo>
                <a:close/>
                <a:moveTo>
                  <a:pt x="1732" y="697"/>
                </a:moveTo>
                <a:lnTo>
                  <a:pt x="1743" y="697"/>
                </a:lnTo>
                <a:lnTo>
                  <a:pt x="1743" y="798"/>
                </a:lnTo>
                <a:cubicBezTo>
                  <a:pt x="1743" y="836"/>
                  <a:pt x="1737" y="865"/>
                  <a:pt x="1725" y="886"/>
                </a:cubicBezTo>
                <a:cubicBezTo>
                  <a:pt x="1723" y="884"/>
                  <a:pt x="1720" y="880"/>
                  <a:pt x="1717" y="876"/>
                </a:cubicBezTo>
                <a:cubicBezTo>
                  <a:pt x="1727" y="859"/>
                  <a:pt x="1732" y="832"/>
                  <a:pt x="1732" y="798"/>
                </a:cubicBezTo>
                <a:lnTo>
                  <a:pt x="1732" y="697"/>
                </a:lnTo>
                <a:close/>
                <a:moveTo>
                  <a:pt x="1801" y="697"/>
                </a:moveTo>
                <a:lnTo>
                  <a:pt x="1839" y="697"/>
                </a:lnTo>
                <a:lnTo>
                  <a:pt x="1839" y="708"/>
                </a:lnTo>
                <a:lnTo>
                  <a:pt x="1801" y="708"/>
                </a:lnTo>
                <a:lnTo>
                  <a:pt x="1801" y="697"/>
                </a:lnTo>
                <a:close/>
                <a:moveTo>
                  <a:pt x="1834" y="697"/>
                </a:moveTo>
                <a:lnTo>
                  <a:pt x="1845" y="697"/>
                </a:lnTo>
                <a:lnTo>
                  <a:pt x="1845" y="861"/>
                </a:lnTo>
                <a:cubicBezTo>
                  <a:pt x="1845" y="875"/>
                  <a:pt x="1840" y="882"/>
                  <a:pt x="1828" y="882"/>
                </a:cubicBezTo>
                <a:cubicBezTo>
                  <a:pt x="1822" y="882"/>
                  <a:pt x="1815" y="882"/>
                  <a:pt x="1808" y="882"/>
                </a:cubicBezTo>
                <a:cubicBezTo>
                  <a:pt x="1808" y="879"/>
                  <a:pt x="1807" y="875"/>
                  <a:pt x="1806" y="870"/>
                </a:cubicBezTo>
                <a:cubicBezTo>
                  <a:pt x="1813" y="871"/>
                  <a:pt x="1819" y="871"/>
                  <a:pt x="1825" y="871"/>
                </a:cubicBezTo>
                <a:cubicBezTo>
                  <a:pt x="1831" y="871"/>
                  <a:pt x="1834" y="867"/>
                  <a:pt x="1834" y="859"/>
                </a:cubicBezTo>
                <a:lnTo>
                  <a:pt x="1834" y="697"/>
                </a:lnTo>
                <a:close/>
                <a:moveTo>
                  <a:pt x="1797" y="697"/>
                </a:moveTo>
                <a:lnTo>
                  <a:pt x="1808" y="697"/>
                </a:lnTo>
                <a:lnTo>
                  <a:pt x="1808" y="798"/>
                </a:lnTo>
                <a:cubicBezTo>
                  <a:pt x="1808" y="836"/>
                  <a:pt x="1802" y="865"/>
                  <a:pt x="1790" y="887"/>
                </a:cubicBezTo>
                <a:cubicBezTo>
                  <a:pt x="1788" y="884"/>
                  <a:pt x="1785" y="880"/>
                  <a:pt x="1782" y="876"/>
                </a:cubicBezTo>
                <a:cubicBezTo>
                  <a:pt x="1792" y="859"/>
                  <a:pt x="1797" y="832"/>
                  <a:pt x="1797" y="798"/>
                </a:cubicBezTo>
                <a:lnTo>
                  <a:pt x="1797" y="697"/>
                </a:lnTo>
                <a:close/>
                <a:moveTo>
                  <a:pt x="1946" y="698"/>
                </a:moveTo>
                <a:lnTo>
                  <a:pt x="1957" y="698"/>
                </a:lnTo>
                <a:lnTo>
                  <a:pt x="1957" y="888"/>
                </a:lnTo>
                <a:lnTo>
                  <a:pt x="1946" y="888"/>
                </a:lnTo>
                <a:lnTo>
                  <a:pt x="1946" y="698"/>
                </a:lnTo>
                <a:close/>
                <a:moveTo>
                  <a:pt x="1950" y="698"/>
                </a:moveTo>
                <a:lnTo>
                  <a:pt x="2001" y="698"/>
                </a:lnTo>
                <a:lnTo>
                  <a:pt x="2001" y="710"/>
                </a:lnTo>
                <a:cubicBezTo>
                  <a:pt x="1996" y="728"/>
                  <a:pt x="1991" y="748"/>
                  <a:pt x="1985" y="770"/>
                </a:cubicBezTo>
                <a:cubicBezTo>
                  <a:pt x="1996" y="787"/>
                  <a:pt x="2001" y="803"/>
                  <a:pt x="2001" y="819"/>
                </a:cubicBezTo>
                <a:cubicBezTo>
                  <a:pt x="2001" y="842"/>
                  <a:pt x="1994" y="854"/>
                  <a:pt x="1979" y="854"/>
                </a:cubicBezTo>
                <a:cubicBezTo>
                  <a:pt x="1977" y="854"/>
                  <a:pt x="1973" y="854"/>
                  <a:pt x="1968" y="854"/>
                </a:cubicBezTo>
                <a:cubicBezTo>
                  <a:pt x="1967" y="849"/>
                  <a:pt x="1966" y="845"/>
                  <a:pt x="1965" y="842"/>
                </a:cubicBezTo>
                <a:cubicBezTo>
                  <a:pt x="1969" y="842"/>
                  <a:pt x="1973" y="842"/>
                  <a:pt x="1977" y="842"/>
                </a:cubicBezTo>
                <a:cubicBezTo>
                  <a:pt x="1986" y="842"/>
                  <a:pt x="1990" y="834"/>
                  <a:pt x="1990" y="819"/>
                </a:cubicBezTo>
                <a:cubicBezTo>
                  <a:pt x="1990" y="805"/>
                  <a:pt x="1984" y="790"/>
                  <a:pt x="1973" y="772"/>
                </a:cubicBezTo>
                <a:cubicBezTo>
                  <a:pt x="1979" y="749"/>
                  <a:pt x="1985" y="729"/>
                  <a:pt x="1990" y="710"/>
                </a:cubicBezTo>
                <a:lnTo>
                  <a:pt x="1950" y="710"/>
                </a:lnTo>
                <a:lnTo>
                  <a:pt x="1950" y="698"/>
                </a:lnTo>
                <a:close/>
                <a:moveTo>
                  <a:pt x="2028" y="755"/>
                </a:moveTo>
                <a:lnTo>
                  <a:pt x="2111" y="755"/>
                </a:lnTo>
                <a:lnTo>
                  <a:pt x="2111" y="766"/>
                </a:lnTo>
                <a:lnTo>
                  <a:pt x="2028" y="766"/>
                </a:lnTo>
                <a:lnTo>
                  <a:pt x="2028" y="755"/>
                </a:lnTo>
                <a:close/>
                <a:moveTo>
                  <a:pt x="2007" y="796"/>
                </a:moveTo>
                <a:lnTo>
                  <a:pt x="2132" y="796"/>
                </a:lnTo>
                <a:lnTo>
                  <a:pt x="2132" y="807"/>
                </a:lnTo>
                <a:lnTo>
                  <a:pt x="2007" y="807"/>
                </a:lnTo>
                <a:lnTo>
                  <a:pt x="2007" y="796"/>
                </a:lnTo>
                <a:close/>
                <a:moveTo>
                  <a:pt x="2064" y="758"/>
                </a:moveTo>
                <a:lnTo>
                  <a:pt x="2076" y="758"/>
                </a:lnTo>
                <a:lnTo>
                  <a:pt x="2076" y="862"/>
                </a:lnTo>
                <a:cubicBezTo>
                  <a:pt x="2076" y="877"/>
                  <a:pt x="2069" y="884"/>
                  <a:pt x="2055" y="884"/>
                </a:cubicBezTo>
                <a:cubicBezTo>
                  <a:pt x="2051" y="884"/>
                  <a:pt x="2046" y="884"/>
                  <a:pt x="2040" y="884"/>
                </a:cubicBezTo>
                <a:cubicBezTo>
                  <a:pt x="2040" y="880"/>
                  <a:pt x="2039" y="876"/>
                  <a:pt x="2038" y="871"/>
                </a:cubicBezTo>
                <a:cubicBezTo>
                  <a:pt x="2044" y="872"/>
                  <a:pt x="2049" y="872"/>
                  <a:pt x="2055" y="872"/>
                </a:cubicBezTo>
                <a:cubicBezTo>
                  <a:pt x="2061" y="872"/>
                  <a:pt x="2064" y="869"/>
                  <a:pt x="2064" y="862"/>
                </a:cubicBezTo>
                <a:lnTo>
                  <a:pt x="2064" y="758"/>
                </a:lnTo>
                <a:close/>
                <a:moveTo>
                  <a:pt x="2030" y="822"/>
                </a:moveTo>
                <a:lnTo>
                  <a:pt x="2040" y="829"/>
                </a:lnTo>
                <a:cubicBezTo>
                  <a:pt x="2028" y="846"/>
                  <a:pt x="2016" y="862"/>
                  <a:pt x="2003" y="875"/>
                </a:cubicBezTo>
                <a:cubicBezTo>
                  <a:pt x="2001" y="873"/>
                  <a:pt x="1998" y="870"/>
                  <a:pt x="1994" y="867"/>
                </a:cubicBezTo>
                <a:cubicBezTo>
                  <a:pt x="2008" y="853"/>
                  <a:pt x="2020" y="838"/>
                  <a:pt x="2030" y="822"/>
                </a:cubicBezTo>
                <a:close/>
                <a:moveTo>
                  <a:pt x="2108" y="824"/>
                </a:moveTo>
                <a:cubicBezTo>
                  <a:pt x="2118" y="838"/>
                  <a:pt x="2128" y="852"/>
                  <a:pt x="2138" y="866"/>
                </a:cubicBezTo>
                <a:lnTo>
                  <a:pt x="2127" y="874"/>
                </a:lnTo>
                <a:cubicBezTo>
                  <a:pt x="2118" y="860"/>
                  <a:pt x="2108" y="845"/>
                  <a:pt x="2098" y="831"/>
                </a:cubicBezTo>
                <a:lnTo>
                  <a:pt x="2108" y="824"/>
                </a:lnTo>
                <a:close/>
                <a:moveTo>
                  <a:pt x="2077" y="688"/>
                </a:moveTo>
                <a:lnTo>
                  <a:pt x="2074" y="694"/>
                </a:lnTo>
                <a:cubicBezTo>
                  <a:pt x="2092" y="720"/>
                  <a:pt x="2115" y="740"/>
                  <a:pt x="2143" y="756"/>
                </a:cubicBezTo>
                <a:cubicBezTo>
                  <a:pt x="2141" y="759"/>
                  <a:pt x="2138" y="762"/>
                  <a:pt x="2135" y="767"/>
                </a:cubicBezTo>
                <a:cubicBezTo>
                  <a:pt x="2109" y="750"/>
                  <a:pt x="2087" y="730"/>
                  <a:pt x="2068" y="705"/>
                </a:cubicBezTo>
                <a:cubicBezTo>
                  <a:pt x="2055" y="729"/>
                  <a:pt x="2033" y="750"/>
                  <a:pt x="2004" y="768"/>
                </a:cubicBezTo>
                <a:cubicBezTo>
                  <a:pt x="2002" y="765"/>
                  <a:pt x="1999" y="762"/>
                  <a:pt x="1996" y="759"/>
                </a:cubicBezTo>
                <a:cubicBezTo>
                  <a:pt x="2028" y="740"/>
                  <a:pt x="2051" y="716"/>
                  <a:pt x="2064" y="688"/>
                </a:cubicBezTo>
                <a:lnTo>
                  <a:pt x="2077" y="688"/>
                </a:lnTo>
                <a:close/>
              </a:path>
            </a:pathLst>
          </a:custGeom>
          <a:solidFill>
            <a:srgbClr val="4EAAD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83658" y="1627096"/>
            <a:ext cx="3469340" cy="3469340"/>
            <a:chOff x="787534" y="1122941"/>
            <a:chExt cx="3824808" cy="382480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948900" y="1284307"/>
              <a:ext cx="3502076" cy="3502076"/>
            </a:xfrm>
            <a:custGeom>
              <a:avLst/>
              <a:gdLst>
                <a:gd name="connsiteX0" fmla="*/ 1751038 w 3502076"/>
                <a:gd name="connsiteY0" fmla="*/ 0 h 3502076"/>
                <a:gd name="connsiteX1" fmla="*/ 3502076 w 3502076"/>
                <a:gd name="connsiteY1" fmla="*/ 1751038 h 3502076"/>
                <a:gd name="connsiteX2" fmla="*/ 1751038 w 3502076"/>
                <a:gd name="connsiteY2" fmla="*/ 3502076 h 3502076"/>
                <a:gd name="connsiteX3" fmla="*/ 0 w 3502076"/>
                <a:gd name="connsiteY3" fmla="*/ 1751038 h 3502076"/>
                <a:gd name="connsiteX4" fmla="*/ 1751038 w 3502076"/>
                <a:gd name="connsiteY4" fmla="*/ 0 h 350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2076" h="3502076">
                  <a:moveTo>
                    <a:pt x="1751038" y="0"/>
                  </a:moveTo>
                  <a:cubicBezTo>
                    <a:pt x="2718110" y="0"/>
                    <a:pt x="3502076" y="783966"/>
                    <a:pt x="3502076" y="1751038"/>
                  </a:cubicBezTo>
                  <a:cubicBezTo>
                    <a:pt x="3502076" y="2718110"/>
                    <a:pt x="2718110" y="3502076"/>
                    <a:pt x="1751038" y="3502076"/>
                  </a:cubicBezTo>
                  <a:cubicBezTo>
                    <a:pt x="783966" y="3502076"/>
                    <a:pt x="0" y="2718110"/>
                    <a:pt x="0" y="1751038"/>
                  </a:cubicBezTo>
                  <a:cubicBezTo>
                    <a:pt x="0" y="783966"/>
                    <a:pt x="783966" y="0"/>
                    <a:pt x="1751038" y="0"/>
                  </a:cubicBezTo>
                  <a:close/>
                </a:path>
              </a:pathLst>
            </a:custGeom>
          </p:spPr>
        </p:pic>
        <p:grpSp>
          <p:nvGrpSpPr>
            <p:cNvPr id="2" name="组合 1"/>
            <p:cNvGrpSpPr/>
            <p:nvPr/>
          </p:nvGrpSpPr>
          <p:grpSpPr>
            <a:xfrm>
              <a:off x="787534" y="1122941"/>
              <a:ext cx="3824808" cy="3824808"/>
              <a:chOff x="1501983" y="1600517"/>
              <a:chExt cx="2224197" cy="2224198"/>
            </a:xfrm>
          </p:grpSpPr>
          <p:sp>
            <p:nvSpPr>
              <p:cNvPr id="3" name="任意多边形 2"/>
              <p:cNvSpPr/>
              <p:nvPr/>
            </p:nvSpPr>
            <p:spPr>
              <a:xfrm>
                <a:off x="1501983" y="1600517"/>
                <a:ext cx="1675273" cy="2019213"/>
              </a:xfrm>
              <a:custGeom>
                <a:avLst/>
                <a:gdLst>
                  <a:gd name="connsiteX0" fmla="*/ 1112099 w 1675273"/>
                  <a:gd name="connsiteY0" fmla="*/ 0 h 2019213"/>
                  <a:gd name="connsiteX1" fmla="*/ 1642191 w 1675273"/>
                  <a:gd name="connsiteY1" fmla="*/ 134224 h 2019213"/>
                  <a:gd name="connsiteX2" fmla="*/ 1675273 w 1675273"/>
                  <a:gd name="connsiteY2" fmla="*/ 154322 h 2019213"/>
                  <a:gd name="connsiteX3" fmla="*/ 1640529 w 1675273"/>
                  <a:gd name="connsiteY3" fmla="*/ 208087 h 2019213"/>
                  <a:gd name="connsiteX4" fmla="*/ 1611659 w 1675273"/>
                  <a:gd name="connsiteY4" fmla="*/ 190548 h 2019213"/>
                  <a:gd name="connsiteX5" fmla="*/ 1112099 w 1675273"/>
                  <a:gd name="connsiteY5" fmla="*/ 64055 h 2019213"/>
                  <a:gd name="connsiteX6" fmla="*/ 64055 w 1675273"/>
                  <a:gd name="connsiteY6" fmla="*/ 1112099 h 2019213"/>
                  <a:gd name="connsiteX7" fmla="*/ 445446 w 1675273"/>
                  <a:gd name="connsiteY7" fmla="*/ 1920821 h 2019213"/>
                  <a:gd name="connsiteX8" fmla="*/ 504988 w 1675273"/>
                  <a:gd name="connsiteY8" fmla="*/ 1965346 h 2019213"/>
                  <a:gd name="connsiteX9" fmla="*/ 470179 w 1675273"/>
                  <a:gd name="connsiteY9" fmla="*/ 2019213 h 2019213"/>
                  <a:gd name="connsiteX10" fmla="*/ 404701 w 1675273"/>
                  <a:gd name="connsiteY10" fmla="*/ 1970249 h 2019213"/>
                  <a:gd name="connsiteX11" fmla="*/ 0 w 1675273"/>
                  <a:gd name="connsiteY11" fmla="*/ 1112099 h 2019213"/>
                  <a:gd name="connsiteX12" fmla="*/ 1112099 w 1675273"/>
                  <a:gd name="connsiteY12" fmla="*/ 0 h 2019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75273" h="2019213">
                    <a:moveTo>
                      <a:pt x="1112099" y="0"/>
                    </a:moveTo>
                    <a:cubicBezTo>
                      <a:pt x="1304035" y="0"/>
                      <a:pt x="1484614" y="48624"/>
                      <a:pt x="1642191" y="134224"/>
                    </a:cubicBezTo>
                    <a:lnTo>
                      <a:pt x="1675273" y="154322"/>
                    </a:lnTo>
                    <a:lnTo>
                      <a:pt x="1640529" y="208087"/>
                    </a:lnTo>
                    <a:lnTo>
                      <a:pt x="1611659" y="190548"/>
                    </a:lnTo>
                    <a:cubicBezTo>
                      <a:pt x="1463158" y="109878"/>
                      <a:pt x="1292980" y="64055"/>
                      <a:pt x="1112099" y="64055"/>
                    </a:cubicBezTo>
                    <a:cubicBezTo>
                      <a:pt x="533280" y="64055"/>
                      <a:pt x="64055" y="533280"/>
                      <a:pt x="64055" y="1112099"/>
                    </a:cubicBezTo>
                    <a:cubicBezTo>
                      <a:pt x="64055" y="1437685"/>
                      <a:pt x="212521" y="1728594"/>
                      <a:pt x="445446" y="1920821"/>
                    </a:cubicBezTo>
                    <a:lnTo>
                      <a:pt x="504988" y="1965346"/>
                    </a:lnTo>
                    <a:lnTo>
                      <a:pt x="470179" y="2019213"/>
                    </a:lnTo>
                    <a:lnTo>
                      <a:pt x="404701" y="1970249"/>
                    </a:lnTo>
                    <a:cubicBezTo>
                      <a:pt x="157540" y="1766273"/>
                      <a:pt x="0" y="1457584"/>
                      <a:pt x="0" y="1112099"/>
                    </a:cubicBezTo>
                    <a:cubicBezTo>
                      <a:pt x="0" y="497904"/>
                      <a:pt x="497904" y="0"/>
                      <a:pt x="1112099" y="0"/>
                    </a:cubicBezTo>
                    <a:close/>
                  </a:path>
                </a:pathLst>
              </a:custGeom>
              <a:solidFill>
                <a:srgbClr val="0089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任意多边形 3"/>
              <p:cNvSpPr/>
              <p:nvPr/>
            </p:nvSpPr>
            <p:spPr>
              <a:xfrm>
                <a:off x="2106088" y="1843338"/>
                <a:ext cx="1620092" cy="1981377"/>
              </a:xfrm>
              <a:custGeom>
                <a:avLst/>
                <a:gdLst>
                  <a:gd name="connsiteX0" fmla="*/ 1200510 w 1620092"/>
                  <a:gd name="connsiteY0" fmla="*/ 0 h 1981377"/>
                  <a:gd name="connsiteX1" fmla="*/ 1215391 w 1620092"/>
                  <a:gd name="connsiteY1" fmla="*/ 11128 h 1981377"/>
                  <a:gd name="connsiteX2" fmla="*/ 1620092 w 1620092"/>
                  <a:gd name="connsiteY2" fmla="*/ 869278 h 1981377"/>
                  <a:gd name="connsiteX3" fmla="*/ 507993 w 1620092"/>
                  <a:gd name="connsiteY3" fmla="*/ 1981377 h 1981377"/>
                  <a:gd name="connsiteX4" fmla="*/ 75114 w 1620092"/>
                  <a:gd name="connsiteY4" fmla="*/ 1893983 h 1981377"/>
                  <a:gd name="connsiteX5" fmla="*/ 0 w 1620092"/>
                  <a:gd name="connsiteY5" fmla="*/ 1857799 h 1981377"/>
                  <a:gd name="connsiteX6" fmla="*/ 35004 w 1620092"/>
                  <a:gd name="connsiteY6" fmla="*/ 1803629 h 1981377"/>
                  <a:gd name="connsiteX7" fmla="*/ 100047 w 1620092"/>
                  <a:gd name="connsiteY7" fmla="*/ 1834962 h 1981377"/>
                  <a:gd name="connsiteX8" fmla="*/ 507993 w 1620092"/>
                  <a:gd name="connsiteY8" fmla="*/ 1917322 h 1981377"/>
                  <a:gd name="connsiteX9" fmla="*/ 1556037 w 1620092"/>
                  <a:gd name="connsiteY9" fmla="*/ 869278 h 1981377"/>
                  <a:gd name="connsiteX10" fmla="*/ 1174646 w 1620092"/>
                  <a:gd name="connsiteY10" fmla="*/ 60556 h 1981377"/>
                  <a:gd name="connsiteX11" fmla="*/ 1165701 w 1620092"/>
                  <a:gd name="connsiteY11" fmla="*/ 53867 h 1981377"/>
                  <a:gd name="connsiteX12" fmla="*/ 1200510 w 1620092"/>
                  <a:gd name="connsiteY12" fmla="*/ 0 h 1981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20092" h="1981377">
                    <a:moveTo>
                      <a:pt x="1200510" y="0"/>
                    </a:moveTo>
                    <a:lnTo>
                      <a:pt x="1215391" y="11128"/>
                    </a:lnTo>
                    <a:cubicBezTo>
                      <a:pt x="1462552" y="215104"/>
                      <a:pt x="1620092" y="523793"/>
                      <a:pt x="1620092" y="869278"/>
                    </a:cubicBezTo>
                    <a:cubicBezTo>
                      <a:pt x="1620092" y="1483473"/>
                      <a:pt x="1122188" y="1981377"/>
                      <a:pt x="507993" y="1981377"/>
                    </a:cubicBezTo>
                    <a:cubicBezTo>
                      <a:pt x="354444" y="1981377"/>
                      <a:pt x="208164" y="1950258"/>
                      <a:pt x="75114" y="1893983"/>
                    </a:cubicBezTo>
                    <a:lnTo>
                      <a:pt x="0" y="1857799"/>
                    </a:lnTo>
                    <a:lnTo>
                      <a:pt x="35004" y="1803629"/>
                    </a:lnTo>
                    <a:lnTo>
                      <a:pt x="100047" y="1834962"/>
                    </a:lnTo>
                    <a:cubicBezTo>
                      <a:pt x="225433" y="1887996"/>
                      <a:pt x="363288" y="1917322"/>
                      <a:pt x="507993" y="1917322"/>
                    </a:cubicBezTo>
                    <a:cubicBezTo>
                      <a:pt x="1086812" y="1917322"/>
                      <a:pt x="1556037" y="1448097"/>
                      <a:pt x="1556037" y="869278"/>
                    </a:cubicBezTo>
                    <a:cubicBezTo>
                      <a:pt x="1556037" y="543692"/>
                      <a:pt x="1407571" y="252783"/>
                      <a:pt x="1174646" y="60556"/>
                    </a:cubicBezTo>
                    <a:lnTo>
                      <a:pt x="1165701" y="53867"/>
                    </a:lnTo>
                    <a:lnTo>
                      <a:pt x="1200510" y="0"/>
                    </a:lnTo>
                    <a:close/>
                  </a:path>
                </a:pathLst>
              </a:custGeom>
              <a:solidFill>
                <a:srgbClr val="0089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9" name="圆角矩形 8"/>
          <p:cNvSpPr/>
          <p:nvPr/>
        </p:nvSpPr>
        <p:spPr>
          <a:xfrm>
            <a:off x="5231817" y="3342504"/>
            <a:ext cx="5229995" cy="784036"/>
          </a:xfrm>
          <a:prstGeom prst="roundRect">
            <a:avLst/>
          </a:pr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" name="TextBox 83"/>
          <p:cNvSpPr txBox="1"/>
          <p:nvPr/>
        </p:nvSpPr>
        <p:spPr>
          <a:xfrm>
            <a:off x="5597946" y="3349802"/>
            <a:ext cx="44977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</a:t>
            </a:r>
            <a:r>
              <a:rPr lang="zh-CN" altLang="en-US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运用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31817" y="2066747"/>
            <a:ext cx="13034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solidFill>
                  <a:srgbClr val="0089B0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01</a:t>
            </a:r>
            <a:endParaRPr lang="zh-CN" altLang="en-US" sz="8800" dirty="0">
              <a:solidFill>
                <a:srgbClr val="0089B0"/>
              </a:soli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5231817" y="4361198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4EABE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4EABE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431671" y="2374524"/>
            <a:ext cx="283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gradFill>
                  <a:gsLst>
                    <a:gs pos="0">
                      <a:srgbClr val="5B9BD5">
                        <a:lumMod val="5000"/>
                        <a:lumOff val="95000"/>
                      </a:srgb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PART ONE</a:t>
            </a:r>
            <a:endParaRPr lang="zh-CN" altLang="en-US" sz="4800" dirty="0">
              <a:gradFill>
                <a:gsLst>
                  <a:gs pos="0">
                    <a:srgbClr val="5B9BD5">
                      <a:lumMod val="5000"/>
                      <a:lumOff val="95000"/>
                    </a:srgbClr>
                  </a:gs>
                  <a:gs pos="22000">
                    <a:srgbClr val="4FA8DB"/>
                  </a:gs>
                  <a:gs pos="83000">
                    <a:srgbClr val="4DAFE8"/>
                  </a:gs>
                  <a:gs pos="100000">
                    <a:srgbClr val="1B4DAB"/>
                  </a:gs>
                </a:gsLst>
                <a:lin ang="5400000" scaled="1"/>
              </a:gra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六边形 7"/>
          <p:cNvSpPr/>
          <p:nvPr/>
        </p:nvSpPr>
        <p:spPr>
          <a:xfrm>
            <a:off x="839788" y="3298825"/>
            <a:ext cx="1598612" cy="1377950"/>
          </a:xfrm>
          <a:prstGeom prst="hexagon">
            <a:avLst/>
          </a:prstGeom>
          <a:blipFill>
            <a:blip r:embed="rId2" cstate="email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六边形 8"/>
          <p:cNvSpPr/>
          <p:nvPr/>
        </p:nvSpPr>
        <p:spPr>
          <a:xfrm>
            <a:off x="3540125" y="1803400"/>
            <a:ext cx="1598613" cy="1377950"/>
          </a:xfrm>
          <a:prstGeom prst="hexagon">
            <a:avLst/>
          </a:prstGeom>
          <a:blipFill>
            <a:blip r:embed="rId3" cstate="email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六边形 9"/>
          <p:cNvSpPr/>
          <p:nvPr/>
        </p:nvSpPr>
        <p:spPr>
          <a:xfrm>
            <a:off x="2189163" y="2547938"/>
            <a:ext cx="1598612" cy="1377950"/>
          </a:xfrm>
          <a:prstGeom prst="hexagon">
            <a:avLst/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沉稳</a:t>
            </a:r>
          </a:p>
        </p:txBody>
      </p:sp>
      <p:sp>
        <p:nvSpPr>
          <p:cNvPr id="11" name="六边形 10"/>
          <p:cNvSpPr/>
          <p:nvPr/>
        </p:nvSpPr>
        <p:spPr>
          <a:xfrm>
            <a:off x="2189163" y="4049713"/>
            <a:ext cx="1598612" cy="1377950"/>
          </a:xfrm>
          <a:prstGeom prst="hexagon">
            <a:avLst/>
          </a:prstGeom>
          <a:blipFill>
            <a:blip r:embed="rId4" cstate="email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六边形 11"/>
          <p:cNvSpPr/>
          <p:nvPr/>
        </p:nvSpPr>
        <p:spPr>
          <a:xfrm>
            <a:off x="4889500" y="4049713"/>
            <a:ext cx="1598613" cy="1377950"/>
          </a:xfrm>
          <a:prstGeom prst="hexagon">
            <a:avLst/>
          </a:prstGeom>
          <a:blipFill>
            <a:blip r:embed="rId5" cstate="email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六边形 12"/>
          <p:cNvSpPr/>
          <p:nvPr/>
        </p:nvSpPr>
        <p:spPr>
          <a:xfrm>
            <a:off x="3540125" y="3294063"/>
            <a:ext cx="1598613" cy="1377950"/>
          </a:xfrm>
          <a:prstGeom prst="hexagon">
            <a:avLst/>
          </a:prstGeom>
          <a:solidFill>
            <a:srgbClr val="0092D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</a:p>
        </p:txBody>
      </p:sp>
      <p:sp>
        <p:nvSpPr>
          <p:cNvPr id="14" name="六边形 13"/>
          <p:cNvSpPr/>
          <p:nvPr/>
        </p:nvSpPr>
        <p:spPr>
          <a:xfrm>
            <a:off x="4889500" y="2547938"/>
            <a:ext cx="1598613" cy="1377950"/>
          </a:xfrm>
          <a:prstGeom prst="hexagon">
            <a:avLst/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效率</a:t>
            </a:r>
          </a:p>
        </p:txBody>
      </p:sp>
      <p:sp>
        <p:nvSpPr>
          <p:cNvPr id="15" name="六边形 14"/>
          <p:cNvSpPr/>
          <p:nvPr/>
        </p:nvSpPr>
        <p:spPr>
          <a:xfrm>
            <a:off x="6240463" y="3298825"/>
            <a:ext cx="1598612" cy="1377950"/>
          </a:xfrm>
          <a:prstGeom prst="hexagon">
            <a:avLst/>
          </a:prstGeom>
          <a:solidFill>
            <a:srgbClr val="0092D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业绩</a:t>
            </a:r>
          </a:p>
        </p:txBody>
      </p:sp>
      <p:sp>
        <p:nvSpPr>
          <p:cNvPr id="16" name="文本框 51"/>
          <p:cNvSpPr txBox="1">
            <a:spLocks noChangeArrowheads="1"/>
          </p:cNvSpPr>
          <p:nvPr/>
        </p:nvSpPr>
        <p:spPr bwMode="auto">
          <a:xfrm>
            <a:off x="8135938" y="1527175"/>
            <a:ext cx="1395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7" name="文本框 20"/>
          <p:cNvSpPr txBox="1">
            <a:spLocks noChangeArrowheads="1"/>
          </p:cNvSpPr>
          <p:nvPr/>
        </p:nvSpPr>
        <p:spPr bwMode="auto">
          <a:xfrm>
            <a:off x="8115300" y="1822450"/>
            <a:ext cx="25844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51"/>
          <p:cNvSpPr txBox="1">
            <a:spLocks noChangeArrowheads="1"/>
          </p:cNvSpPr>
          <p:nvPr/>
        </p:nvSpPr>
        <p:spPr bwMode="auto">
          <a:xfrm>
            <a:off x="8135938" y="2671763"/>
            <a:ext cx="139541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9" name="文本框 23"/>
          <p:cNvSpPr txBox="1">
            <a:spLocks noChangeArrowheads="1"/>
          </p:cNvSpPr>
          <p:nvPr/>
        </p:nvSpPr>
        <p:spPr bwMode="auto">
          <a:xfrm>
            <a:off x="8115300" y="2967038"/>
            <a:ext cx="258445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51"/>
          <p:cNvSpPr txBox="1">
            <a:spLocks noChangeArrowheads="1"/>
          </p:cNvSpPr>
          <p:nvPr/>
        </p:nvSpPr>
        <p:spPr bwMode="auto">
          <a:xfrm>
            <a:off x="8135938" y="3816350"/>
            <a:ext cx="139541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1" name="文本框 26"/>
          <p:cNvSpPr txBox="1">
            <a:spLocks noChangeArrowheads="1"/>
          </p:cNvSpPr>
          <p:nvPr/>
        </p:nvSpPr>
        <p:spPr bwMode="auto">
          <a:xfrm>
            <a:off x="8115300" y="4111625"/>
            <a:ext cx="25844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51"/>
          <p:cNvSpPr txBox="1">
            <a:spLocks noChangeArrowheads="1"/>
          </p:cNvSpPr>
          <p:nvPr/>
        </p:nvSpPr>
        <p:spPr bwMode="auto">
          <a:xfrm>
            <a:off x="8135938" y="4962525"/>
            <a:ext cx="1395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3" name="文本框 29"/>
          <p:cNvSpPr txBox="1">
            <a:spLocks noChangeArrowheads="1"/>
          </p:cNvSpPr>
          <p:nvPr/>
        </p:nvSpPr>
        <p:spPr bwMode="auto">
          <a:xfrm>
            <a:off x="8115300" y="5257800"/>
            <a:ext cx="25844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6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3"/>
          <p:cNvSpPr txBox="1"/>
          <p:nvPr/>
        </p:nvSpPr>
        <p:spPr>
          <a:xfrm>
            <a:off x="1476279" y="4027087"/>
            <a:ext cx="1384995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65"/>
              </a:lnSpc>
              <a:spcAft>
                <a:spcPts val="1600"/>
              </a:spcAft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sz="1600" b="1" dirty="0">
              <a:latin typeface="Lato Regular"/>
              <a:cs typeface="Lato Regular"/>
            </a:endParaRPr>
          </a:p>
        </p:txBody>
      </p:sp>
      <p:sp>
        <p:nvSpPr>
          <p:cNvPr id="9" name="TextBox 85"/>
          <p:cNvSpPr txBox="1"/>
          <p:nvPr/>
        </p:nvSpPr>
        <p:spPr>
          <a:xfrm>
            <a:off x="1161066" y="4448740"/>
            <a:ext cx="2015419" cy="6540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35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单击此处编辑您要的内容，建议您在展示时采用微软雅黑字体。</a:t>
            </a:r>
            <a:endParaRPr lang="en-US" sz="1600" dirty="0">
              <a:latin typeface="Lato Light"/>
              <a:ea typeface="Open Sans" panose="020B0606030504020204" pitchFamily="34" charset="0"/>
              <a:cs typeface="Lato Light"/>
            </a:endParaRPr>
          </a:p>
        </p:txBody>
      </p:sp>
      <p:sp>
        <p:nvSpPr>
          <p:cNvPr id="10" name="TextBox 88"/>
          <p:cNvSpPr txBox="1"/>
          <p:nvPr/>
        </p:nvSpPr>
        <p:spPr>
          <a:xfrm>
            <a:off x="4042833" y="4027087"/>
            <a:ext cx="1384995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65"/>
              </a:lnSpc>
              <a:spcAft>
                <a:spcPts val="1600"/>
              </a:spcAft>
            </a:pPr>
            <a:r>
              <a:rPr lang="zh-CN" alt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sz="1600" b="1" dirty="0">
              <a:solidFill>
                <a:prstClr val="black"/>
              </a:solidFill>
              <a:latin typeface="Lato Regular"/>
              <a:cs typeface="Lato Regular"/>
            </a:endParaRPr>
          </a:p>
        </p:txBody>
      </p:sp>
      <p:sp>
        <p:nvSpPr>
          <p:cNvPr id="11" name="TextBox 89"/>
          <p:cNvSpPr txBox="1"/>
          <p:nvPr/>
        </p:nvSpPr>
        <p:spPr>
          <a:xfrm>
            <a:off x="3727621" y="4448740"/>
            <a:ext cx="2015419" cy="6540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35"/>
              </a:lnSpc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单击此处编辑您要的内容，建议您在展示时采用微软雅黑字体。</a:t>
            </a:r>
            <a:endParaRPr lang="en-US" dirty="0">
              <a:solidFill>
                <a:prstClr val="black"/>
              </a:solidFill>
              <a:ea typeface="Open Sans" panose="020B0606030504020204" pitchFamily="34" charset="0"/>
              <a:cs typeface="Lato Light"/>
            </a:endParaRPr>
          </a:p>
        </p:txBody>
      </p:sp>
      <p:sp>
        <p:nvSpPr>
          <p:cNvPr id="12" name="TextBox 91"/>
          <p:cNvSpPr txBox="1"/>
          <p:nvPr/>
        </p:nvSpPr>
        <p:spPr>
          <a:xfrm>
            <a:off x="6609390" y="4027087"/>
            <a:ext cx="1384995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65"/>
              </a:lnSpc>
              <a:spcAft>
                <a:spcPts val="1600"/>
              </a:spcAft>
            </a:pPr>
            <a:r>
              <a:rPr lang="zh-CN" alt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sz="1600" b="1" dirty="0">
              <a:solidFill>
                <a:prstClr val="black"/>
              </a:solidFill>
              <a:latin typeface="Lato Regular"/>
              <a:cs typeface="Lato Regular"/>
            </a:endParaRPr>
          </a:p>
        </p:txBody>
      </p:sp>
      <p:sp>
        <p:nvSpPr>
          <p:cNvPr id="13" name="TextBox 93"/>
          <p:cNvSpPr txBox="1"/>
          <p:nvPr/>
        </p:nvSpPr>
        <p:spPr>
          <a:xfrm>
            <a:off x="6294177" y="4448740"/>
            <a:ext cx="2015419" cy="6540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35"/>
              </a:lnSpc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单击此处编辑您要的内容，建议您在展示时采用微软雅黑字体。</a:t>
            </a:r>
            <a:endParaRPr lang="en-US" sz="1600" dirty="0">
              <a:solidFill>
                <a:prstClr val="black"/>
              </a:solidFill>
              <a:ea typeface="Open Sans" panose="020B0606030504020204" pitchFamily="34" charset="0"/>
              <a:cs typeface="Lato Light"/>
            </a:endParaRPr>
          </a:p>
        </p:txBody>
      </p:sp>
      <p:sp>
        <p:nvSpPr>
          <p:cNvPr id="14" name="TextBox 95"/>
          <p:cNvSpPr txBox="1"/>
          <p:nvPr/>
        </p:nvSpPr>
        <p:spPr>
          <a:xfrm>
            <a:off x="9175945" y="4027087"/>
            <a:ext cx="1384995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65"/>
              </a:lnSpc>
              <a:spcAft>
                <a:spcPts val="1600"/>
              </a:spcAft>
            </a:pPr>
            <a:r>
              <a:rPr lang="zh-CN" alt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sz="1600" b="1" dirty="0">
              <a:solidFill>
                <a:prstClr val="black"/>
              </a:solidFill>
              <a:latin typeface="Lato Regular"/>
              <a:cs typeface="Lato Regular"/>
            </a:endParaRPr>
          </a:p>
        </p:txBody>
      </p:sp>
      <p:sp>
        <p:nvSpPr>
          <p:cNvPr id="15" name="TextBox 96"/>
          <p:cNvSpPr txBox="1"/>
          <p:nvPr/>
        </p:nvSpPr>
        <p:spPr>
          <a:xfrm>
            <a:off x="8860732" y="4448740"/>
            <a:ext cx="2015419" cy="6540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35"/>
              </a:lnSpc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单击此处编辑您要的内容，建议您在展示时采用微软雅黑字体。</a:t>
            </a:r>
            <a:endParaRPr lang="en-US" dirty="0">
              <a:solidFill>
                <a:prstClr val="black"/>
              </a:solidFill>
              <a:ea typeface="Open Sans" panose="020B0606030504020204" pitchFamily="34" charset="0"/>
              <a:cs typeface="Lato Light"/>
            </a:endParaRPr>
          </a:p>
        </p:txBody>
      </p:sp>
      <p:sp>
        <p:nvSpPr>
          <p:cNvPr id="16" name="Oval 99"/>
          <p:cNvSpPr/>
          <p:nvPr/>
        </p:nvSpPr>
        <p:spPr>
          <a:xfrm>
            <a:off x="1368126" y="2132437"/>
            <a:ext cx="1601300" cy="1601718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Oval 103"/>
          <p:cNvSpPr/>
          <p:nvPr/>
        </p:nvSpPr>
        <p:spPr>
          <a:xfrm>
            <a:off x="3934680" y="2132437"/>
            <a:ext cx="1601300" cy="1601718"/>
          </a:xfrm>
          <a:prstGeom prst="ellipse">
            <a:avLst/>
          </a:prstGeom>
          <a:solidFill>
            <a:srgbClr val="0092D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8" name="Oval 106"/>
          <p:cNvSpPr/>
          <p:nvPr/>
        </p:nvSpPr>
        <p:spPr>
          <a:xfrm>
            <a:off x="6501237" y="2132437"/>
            <a:ext cx="1601300" cy="1601718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Oval 110"/>
          <p:cNvSpPr/>
          <p:nvPr/>
        </p:nvSpPr>
        <p:spPr>
          <a:xfrm>
            <a:off x="9067792" y="2132437"/>
            <a:ext cx="1601300" cy="1601718"/>
          </a:xfrm>
          <a:prstGeom prst="ellipse">
            <a:avLst/>
          </a:prstGeom>
          <a:solidFill>
            <a:srgbClr val="0092D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894354" y="2642177"/>
            <a:ext cx="561343" cy="560384"/>
            <a:chOff x="1894354" y="2354791"/>
            <a:chExt cx="561343" cy="560384"/>
          </a:xfrm>
        </p:grpSpPr>
        <p:sp>
          <p:nvSpPr>
            <p:cNvPr id="21" name="AutoShape 128"/>
            <p:cNvSpPr/>
            <p:nvPr/>
          </p:nvSpPr>
          <p:spPr bwMode="auto">
            <a:xfrm>
              <a:off x="1894354" y="2354791"/>
              <a:ext cx="561343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" name="AutoShape 129"/>
            <p:cNvSpPr/>
            <p:nvPr/>
          </p:nvSpPr>
          <p:spPr bwMode="auto">
            <a:xfrm>
              <a:off x="2244954" y="2424719"/>
              <a:ext cx="139857" cy="139857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455138" y="2642177"/>
            <a:ext cx="560384" cy="560384"/>
            <a:chOff x="4455138" y="2354791"/>
            <a:chExt cx="560384" cy="560384"/>
          </a:xfrm>
        </p:grpSpPr>
        <p:sp>
          <p:nvSpPr>
            <p:cNvPr id="24" name="AutoShape 126"/>
            <p:cNvSpPr/>
            <p:nvPr/>
          </p:nvSpPr>
          <p:spPr bwMode="auto">
            <a:xfrm>
              <a:off x="4455138" y="2354791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" name="AutoShape 127"/>
            <p:cNvSpPr/>
            <p:nvPr/>
          </p:nvSpPr>
          <p:spPr bwMode="auto">
            <a:xfrm>
              <a:off x="4682166" y="2441961"/>
              <a:ext cx="132193" cy="13123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593272" y="2636664"/>
            <a:ext cx="560384" cy="560384"/>
            <a:chOff x="9593272" y="2349278"/>
            <a:chExt cx="560384" cy="560384"/>
          </a:xfrm>
        </p:grpSpPr>
        <p:sp>
          <p:nvSpPr>
            <p:cNvPr id="27" name="AutoShape 123"/>
            <p:cNvSpPr/>
            <p:nvPr/>
          </p:nvSpPr>
          <p:spPr bwMode="auto">
            <a:xfrm>
              <a:off x="9593272" y="2349278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" name="AutoShape 124"/>
            <p:cNvSpPr/>
            <p:nvPr/>
          </p:nvSpPr>
          <p:spPr bwMode="auto">
            <a:xfrm>
              <a:off x="9751328" y="2506377"/>
              <a:ext cx="245228" cy="24522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" name="AutoShape 125"/>
            <p:cNvSpPr/>
            <p:nvPr/>
          </p:nvSpPr>
          <p:spPr bwMode="auto">
            <a:xfrm>
              <a:off x="9803057" y="2559063"/>
              <a:ext cx="140815" cy="1408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091622" y="2636664"/>
            <a:ext cx="420528" cy="561343"/>
            <a:chOff x="7091622" y="2349278"/>
            <a:chExt cx="420528" cy="561343"/>
          </a:xfrm>
        </p:grpSpPr>
        <p:sp>
          <p:nvSpPr>
            <p:cNvPr id="31" name="AutoShape 108"/>
            <p:cNvSpPr/>
            <p:nvPr/>
          </p:nvSpPr>
          <p:spPr bwMode="auto">
            <a:xfrm>
              <a:off x="7196035" y="2454649"/>
              <a:ext cx="210743" cy="2107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"/>
                  </a:moveTo>
                  <a:cubicBezTo>
                    <a:pt x="15764" y="1800"/>
                    <a:pt x="19800" y="5835"/>
                    <a:pt x="19800" y="10800"/>
                  </a:cubicBezTo>
                  <a:cubicBezTo>
                    <a:pt x="19800" y="15764"/>
                    <a:pt x="15764" y="19800"/>
                    <a:pt x="10800" y="19800"/>
                  </a:cubicBezTo>
                  <a:cubicBezTo>
                    <a:pt x="5835" y="19800"/>
                    <a:pt x="1800" y="15764"/>
                    <a:pt x="1800" y="10800"/>
                  </a:cubicBezTo>
                  <a:cubicBezTo>
                    <a:pt x="1800" y="5835"/>
                    <a:pt x="5835" y="1800"/>
                    <a:pt x="10800" y="1800"/>
                  </a:cubicBezTo>
                  <a:moveTo>
                    <a:pt x="10800" y="21599"/>
                  </a:moveTo>
                  <a:cubicBezTo>
                    <a:pt x="16756" y="21599"/>
                    <a:pt x="21600" y="16756"/>
                    <a:pt x="21600" y="10800"/>
                  </a:cubicBezTo>
                  <a:cubicBezTo>
                    <a:pt x="21600" y="4843"/>
                    <a:pt x="16756" y="0"/>
                    <a:pt x="10800" y="0"/>
                  </a:cubicBezTo>
                  <a:cubicBezTo>
                    <a:pt x="4843" y="0"/>
                    <a:pt x="0" y="4843"/>
                    <a:pt x="0" y="10800"/>
                  </a:cubicBezTo>
                  <a:cubicBezTo>
                    <a:pt x="0" y="16756"/>
                    <a:pt x="4843" y="21599"/>
                    <a:pt x="10800" y="2159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" name="AutoShape 109"/>
            <p:cNvSpPr/>
            <p:nvPr/>
          </p:nvSpPr>
          <p:spPr bwMode="auto">
            <a:xfrm>
              <a:off x="7091622" y="2349278"/>
              <a:ext cx="420528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04" y="20170"/>
                  </a:moveTo>
                  <a:cubicBezTo>
                    <a:pt x="10885" y="20184"/>
                    <a:pt x="10830" y="20215"/>
                    <a:pt x="10782" y="20237"/>
                  </a:cubicBezTo>
                  <a:cubicBezTo>
                    <a:pt x="10774" y="20218"/>
                    <a:pt x="10707" y="20178"/>
                    <a:pt x="10666" y="20147"/>
                  </a:cubicBezTo>
                  <a:cubicBezTo>
                    <a:pt x="7368" y="17300"/>
                    <a:pt x="1799" y="12497"/>
                    <a:pt x="1799" y="8101"/>
                  </a:cubicBezTo>
                  <a:cubicBezTo>
                    <a:pt x="1799" y="4378"/>
                    <a:pt x="5838" y="1350"/>
                    <a:pt x="10800" y="1350"/>
                  </a:cubicBezTo>
                  <a:cubicBezTo>
                    <a:pt x="15762" y="1350"/>
                    <a:pt x="19800" y="4378"/>
                    <a:pt x="19800" y="8101"/>
                  </a:cubicBezTo>
                  <a:cubicBezTo>
                    <a:pt x="19800" y="12497"/>
                    <a:pt x="14231" y="17300"/>
                    <a:pt x="10904" y="20170"/>
                  </a:cubicBezTo>
                  <a:moveTo>
                    <a:pt x="10800" y="0"/>
                  </a:moveTo>
                  <a:cubicBezTo>
                    <a:pt x="4844" y="0"/>
                    <a:pt x="0" y="3588"/>
                    <a:pt x="0" y="8101"/>
                  </a:cubicBezTo>
                  <a:cubicBezTo>
                    <a:pt x="0" y="12826"/>
                    <a:pt x="5400" y="17660"/>
                    <a:pt x="9337" y="21056"/>
                  </a:cubicBezTo>
                  <a:cubicBezTo>
                    <a:pt x="9352" y="21070"/>
                    <a:pt x="9984" y="21599"/>
                    <a:pt x="10766" y="21599"/>
                  </a:cubicBezTo>
                  <a:lnTo>
                    <a:pt x="10834" y="21599"/>
                  </a:lnTo>
                  <a:cubicBezTo>
                    <a:pt x="11615" y="21599"/>
                    <a:pt x="12247" y="21070"/>
                    <a:pt x="12262" y="21056"/>
                  </a:cubicBezTo>
                  <a:cubicBezTo>
                    <a:pt x="16200" y="17660"/>
                    <a:pt x="21599" y="12826"/>
                    <a:pt x="21599" y="8101"/>
                  </a:cubicBezTo>
                  <a:cubicBezTo>
                    <a:pt x="21599" y="3588"/>
                    <a:pt x="16755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34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6"/>
          <p:cNvSpPr/>
          <p:nvPr/>
        </p:nvSpPr>
        <p:spPr>
          <a:xfrm>
            <a:off x="1805934" y="2833461"/>
            <a:ext cx="20844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单击此处编辑标题，建议您在展示时采用微软雅黑字体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46"/>
          <p:cNvSpPr/>
          <p:nvPr/>
        </p:nvSpPr>
        <p:spPr>
          <a:xfrm>
            <a:off x="1805934" y="4890861"/>
            <a:ext cx="20844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单击此处编辑标题，建议您在展示时采用微软雅黑字体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46"/>
          <p:cNvSpPr/>
          <p:nvPr/>
        </p:nvSpPr>
        <p:spPr>
          <a:xfrm>
            <a:off x="8301639" y="4890861"/>
            <a:ext cx="20844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单击此处编辑标题，建议您在展示时采用微软雅黑字体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46"/>
          <p:cNvSpPr/>
          <p:nvPr/>
        </p:nvSpPr>
        <p:spPr>
          <a:xfrm>
            <a:off x="8301639" y="2823969"/>
            <a:ext cx="20844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单击此处编辑标题，建议您在展示时采用微软雅黑字体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1"/>
          <p:cNvSpPr txBox="1"/>
          <p:nvPr/>
        </p:nvSpPr>
        <p:spPr>
          <a:xfrm>
            <a:off x="2474638" y="2494587"/>
            <a:ext cx="1415722" cy="3293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itle 1"/>
          <p:cNvSpPr txBox="1"/>
          <p:nvPr/>
        </p:nvSpPr>
        <p:spPr>
          <a:xfrm>
            <a:off x="2474638" y="4592372"/>
            <a:ext cx="1415722" cy="3293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itle 1"/>
          <p:cNvSpPr txBox="1"/>
          <p:nvPr/>
        </p:nvSpPr>
        <p:spPr>
          <a:xfrm>
            <a:off x="8301639" y="4601304"/>
            <a:ext cx="1415722" cy="3293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8301639" y="2558788"/>
            <a:ext cx="1415722" cy="3293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001781" y="1542828"/>
            <a:ext cx="1058828" cy="2224117"/>
            <a:chOff x="5001781" y="1542828"/>
            <a:chExt cx="1058828" cy="2224117"/>
          </a:xfrm>
          <a:solidFill>
            <a:schemeClr val="accent1"/>
          </a:solidFill>
        </p:grpSpPr>
        <p:sp>
          <p:nvSpPr>
            <p:cNvPr id="17" name="Freeform 18"/>
            <p:cNvSpPr/>
            <p:nvPr/>
          </p:nvSpPr>
          <p:spPr bwMode="auto">
            <a:xfrm>
              <a:off x="5001781" y="1542828"/>
              <a:ext cx="1058828" cy="2224117"/>
            </a:xfrm>
            <a:custGeom>
              <a:avLst/>
              <a:gdLst>
                <a:gd name="connsiteX0" fmla="*/ 1058828 w 1058828"/>
                <a:gd name="connsiteY0" fmla="*/ 0 h 2224117"/>
                <a:gd name="connsiteX1" fmla="*/ 1058828 w 1058828"/>
                <a:gd name="connsiteY1" fmla="*/ 1192965 h 2224117"/>
                <a:gd name="connsiteX2" fmla="*/ 1058828 w 1058828"/>
                <a:gd name="connsiteY2" fmla="*/ 1443358 h 2224117"/>
                <a:gd name="connsiteX3" fmla="*/ 1058826 w 1058828"/>
                <a:gd name="connsiteY3" fmla="*/ 1443357 h 2224117"/>
                <a:gd name="connsiteX4" fmla="*/ 278069 w 1058828"/>
                <a:gd name="connsiteY4" fmla="*/ 2224114 h 2224117"/>
                <a:gd name="connsiteX5" fmla="*/ 278069 w 1058828"/>
                <a:gd name="connsiteY5" fmla="*/ 2224117 h 2224117"/>
                <a:gd name="connsiteX6" fmla="*/ 186381 w 1058828"/>
                <a:gd name="connsiteY6" fmla="*/ 2224117 h 2224117"/>
                <a:gd name="connsiteX7" fmla="*/ 0 w 1058828"/>
                <a:gd name="connsiteY7" fmla="*/ 2224117 h 2224117"/>
                <a:gd name="connsiteX8" fmla="*/ 0 w 1058828"/>
                <a:gd name="connsiteY8" fmla="*/ 1004440 h 2224117"/>
                <a:gd name="connsiteX9" fmla="*/ 71785 w 1058828"/>
                <a:gd name="connsiteY9" fmla="*/ 843012 h 2224117"/>
                <a:gd name="connsiteX10" fmla="*/ 1058828 w 1058828"/>
                <a:gd name="connsiteY10" fmla="*/ 0 h 2224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8828" h="2224117">
                  <a:moveTo>
                    <a:pt x="1058828" y="0"/>
                  </a:moveTo>
                  <a:cubicBezTo>
                    <a:pt x="1058828" y="0"/>
                    <a:pt x="1058828" y="0"/>
                    <a:pt x="1058828" y="1192965"/>
                  </a:cubicBezTo>
                  <a:lnTo>
                    <a:pt x="1058828" y="1443358"/>
                  </a:lnTo>
                  <a:lnTo>
                    <a:pt x="1058826" y="1443357"/>
                  </a:lnTo>
                  <a:cubicBezTo>
                    <a:pt x="627626" y="1443357"/>
                    <a:pt x="278069" y="1792914"/>
                    <a:pt x="278069" y="2224114"/>
                  </a:cubicBezTo>
                  <a:lnTo>
                    <a:pt x="278069" y="2224117"/>
                  </a:lnTo>
                  <a:lnTo>
                    <a:pt x="186381" y="2224117"/>
                  </a:lnTo>
                  <a:cubicBezTo>
                    <a:pt x="128218" y="2224117"/>
                    <a:pt x="66177" y="2224117"/>
                    <a:pt x="0" y="2224117"/>
                  </a:cubicBezTo>
                  <a:cubicBezTo>
                    <a:pt x="0" y="2224117"/>
                    <a:pt x="0" y="1103090"/>
                    <a:pt x="0" y="1004440"/>
                  </a:cubicBezTo>
                  <a:cubicBezTo>
                    <a:pt x="0" y="905790"/>
                    <a:pt x="71785" y="843012"/>
                    <a:pt x="71785" y="843012"/>
                  </a:cubicBezTo>
                  <a:cubicBezTo>
                    <a:pt x="71785" y="843012"/>
                    <a:pt x="71785" y="843012"/>
                    <a:pt x="10588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42"/>
            <p:cNvSpPr/>
            <p:nvPr/>
          </p:nvSpPr>
          <p:spPr bwMode="auto">
            <a:xfrm>
              <a:off x="5335819" y="3039170"/>
              <a:ext cx="724790" cy="724788"/>
            </a:xfrm>
            <a:custGeom>
              <a:avLst/>
              <a:gdLst>
                <a:gd name="connsiteX0" fmla="*/ 724790 w 724790"/>
                <a:gd name="connsiteY0" fmla="*/ 0 h 724788"/>
                <a:gd name="connsiteX1" fmla="*/ 724790 w 724790"/>
                <a:gd name="connsiteY1" fmla="*/ 156067 h 724788"/>
                <a:gd name="connsiteX2" fmla="*/ 724790 w 724790"/>
                <a:gd name="connsiteY2" fmla="*/ 724788 h 724788"/>
                <a:gd name="connsiteX3" fmla="*/ 15458 w 724790"/>
                <a:gd name="connsiteY3" fmla="*/ 724788 h 724788"/>
                <a:gd name="connsiteX4" fmla="*/ 0 w 724790"/>
                <a:gd name="connsiteY4" fmla="*/ 724788 h 724788"/>
                <a:gd name="connsiteX5" fmla="*/ 2239 w 724790"/>
                <a:gd name="connsiteY5" fmla="*/ 680444 h 724788"/>
                <a:gd name="connsiteX6" fmla="*/ 680443 w 724790"/>
                <a:gd name="connsiteY6" fmla="*/ 2239 h 72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4790" h="724788">
                  <a:moveTo>
                    <a:pt x="724790" y="0"/>
                  </a:moveTo>
                  <a:lnTo>
                    <a:pt x="724790" y="156067"/>
                  </a:lnTo>
                  <a:cubicBezTo>
                    <a:pt x="724790" y="327315"/>
                    <a:pt x="724790" y="516278"/>
                    <a:pt x="724790" y="724788"/>
                  </a:cubicBezTo>
                  <a:cubicBezTo>
                    <a:pt x="724790" y="724788"/>
                    <a:pt x="724790" y="724788"/>
                    <a:pt x="15458" y="724788"/>
                  </a:cubicBezTo>
                  <a:lnTo>
                    <a:pt x="0" y="724788"/>
                  </a:lnTo>
                  <a:lnTo>
                    <a:pt x="2239" y="680444"/>
                  </a:lnTo>
                  <a:cubicBezTo>
                    <a:pt x="38555" y="322845"/>
                    <a:pt x="322845" y="38555"/>
                    <a:pt x="680443" y="22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</p:grpSp>
      <p:sp>
        <p:nvSpPr>
          <p:cNvPr id="19" name="Freeform 82"/>
          <p:cNvSpPr>
            <a:spLocks noEditPoints="1"/>
          </p:cNvSpPr>
          <p:nvPr/>
        </p:nvSpPr>
        <p:spPr bwMode="auto">
          <a:xfrm flipH="1">
            <a:off x="5592005" y="3311995"/>
            <a:ext cx="373103" cy="327534"/>
          </a:xfrm>
          <a:custGeom>
            <a:avLst/>
            <a:gdLst>
              <a:gd name="T0" fmla="*/ 110 w 111"/>
              <a:gd name="T1" fmla="*/ 13 h 97"/>
              <a:gd name="T2" fmla="*/ 101 w 111"/>
              <a:gd name="T3" fmla="*/ 3 h 97"/>
              <a:gd name="T4" fmla="*/ 96 w 111"/>
              <a:gd name="T5" fmla="*/ 3 h 97"/>
              <a:gd name="T6" fmla="*/ 95 w 111"/>
              <a:gd name="T7" fmla="*/ 5 h 97"/>
              <a:gd name="T8" fmla="*/ 92 w 111"/>
              <a:gd name="T9" fmla="*/ 6 h 97"/>
              <a:gd name="T10" fmla="*/ 92 w 111"/>
              <a:gd name="T11" fmla="*/ 6 h 97"/>
              <a:gd name="T12" fmla="*/ 67 w 111"/>
              <a:gd name="T13" fmla="*/ 32 h 97"/>
              <a:gd name="T14" fmla="*/ 66 w 111"/>
              <a:gd name="T15" fmla="*/ 37 h 97"/>
              <a:gd name="T16" fmla="*/ 68 w 111"/>
              <a:gd name="T17" fmla="*/ 41 h 97"/>
              <a:gd name="T18" fmla="*/ 68 w 111"/>
              <a:gd name="T19" fmla="*/ 41 h 97"/>
              <a:gd name="T20" fmla="*/ 69 w 111"/>
              <a:gd name="T21" fmla="*/ 41 h 97"/>
              <a:gd name="T22" fmla="*/ 63 w 111"/>
              <a:gd name="T23" fmla="*/ 46 h 97"/>
              <a:gd name="T24" fmla="*/ 45 w 111"/>
              <a:gd name="T25" fmla="*/ 28 h 97"/>
              <a:gd name="T26" fmla="*/ 39 w 111"/>
              <a:gd name="T27" fmla="*/ 7 h 97"/>
              <a:gd name="T28" fmla="*/ 18 w 111"/>
              <a:gd name="T29" fmla="*/ 1 h 97"/>
              <a:gd name="T30" fmla="*/ 30 w 111"/>
              <a:gd name="T31" fmla="*/ 14 h 97"/>
              <a:gd name="T32" fmla="*/ 27 w 111"/>
              <a:gd name="T33" fmla="*/ 26 h 97"/>
              <a:gd name="T34" fmla="*/ 15 w 111"/>
              <a:gd name="T35" fmla="*/ 29 h 97"/>
              <a:gd name="T36" fmla="*/ 3 w 111"/>
              <a:gd name="T37" fmla="*/ 17 h 97"/>
              <a:gd name="T38" fmla="*/ 9 w 111"/>
              <a:gd name="T39" fmla="*/ 37 h 97"/>
              <a:gd name="T40" fmla="*/ 31 w 111"/>
              <a:gd name="T41" fmla="*/ 43 h 97"/>
              <a:gd name="T42" fmla="*/ 31 w 111"/>
              <a:gd name="T43" fmla="*/ 43 h 97"/>
              <a:gd name="T44" fmla="*/ 48 w 111"/>
              <a:gd name="T45" fmla="*/ 60 h 97"/>
              <a:gd name="T46" fmla="*/ 32 w 111"/>
              <a:gd name="T47" fmla="*/ 78 h 97"/>
              <a:gd name="T48" fmla="*/ 31 w 111"/>
              <a:gd name="T49" fmla="*/ 77 h 97"/>
              <a:gd name="T50" fmla="*/ 26 w 111"/>
              <a:gd name="T51" fmla="*/ 80 h 97"/>
              <a:gd name="T52" fmla="*/ 18 w 111"/>
              <a:gd name="T53" fmla="*/ 93 h 97"/>
              <a:gd name="T54" fmla="*/ 20 w 111"/>
              <a:gd name="T55" fmla="*/ 95 h 97"/>
              <a:gd name="T56" fmla="*/ 33 w 111"/>
              <a:gd name="T57" fmla="*/ 87 h 97"/>
              <a:gd name="T58" fmla="*/ 37 w 111"/>
              <a:gd name="T59" fmla="*/ 83 h 97"/>
              <a:gd name="T60" fmla="*/ 35 w 111"/>
              <a:gd name="T61" fmla="*/ 82 h 97"/>
              <a:gd name="T62" fmla="*/ 53 w 111"/>
              <a:gd name="T63" fmla="*/ 64 h 97"/>
              <a:gd name="T64" fmla="*/ 82 w 111"/>
              <a:gd name="T65" fmla="*/ 93 h 97"/>
              <a:gd name="T66" fmla="*/ 89 w 111"/>
              <a:gd name="T67" fmla="*/ 97 h 97"/>
              <a:gd name="T68" fmla="*/ 96 w 111"/>
              <a:gd name="T69" fmla="*/ 93 h 97"/>
              <a:gd name="T70" fmla="*/ 96 w 111"/>
              <a:gd name="T71" fmla="*/ 79 h 97"/>
              <a:gd name="T72" fmla="*/ 67 w 111"/>
              <a:gd name="T73" fmla="*/ 50 h 97"/>
              <a:gd name="T74" fmla="*/ 72 w 111"/>
              <a:gd name="T75" fmla="*/ 45 h 97"/>
              <a:gd name="T76" fmla="*/ 75 w 111"/>
              <a:gd name="T77" fmla="*/ 47 h 97"/>
              <a:gd name="T78" fmla="*/ 82 w 111"/>
              <a:gd name="T79" fmla="*/ 46 h 97"/>
              <a:gd name="T80" fmla="*/ 106 w 111"/>
              <a:gd name="T81" fmla="*/ 21 h 97"/>
              <a:gd name="T82" fmla="*/ 106 w 111"/>
              <a:gd name="T83" fmla="*/ 20 h 97"/>
              <a:gd name="T84" fmla="*/ 106 w 111"/>
              <a:gd name="T85" fmla="*/ 20 h 97"/>
              <a:gd name="T86" fmla="*/ 107 w 111"/>
              <a:gd name="T87" fmla="*/ 18 h 97"/>
              <a:gd name="T88" fmla="*/ 110 w 111"/>
              <a:gd name="T89" fmla="*/ 18 h 97"/>
              <a:gd name="T90" fmla="*/ 110 w 111"/>
              <a:gd name="T91" fmla="*/ 13 h 97"/>
              <a:gd name="T92" fmla="*/ 90 w 111"/>
              <a:gd name="T93" fmla="*/ 84 h 97"/>
              <a:gd name="T94" fmla="*/ 94 w 111"/>
              <a:gd name="T95" fmla="*/ 87 h 97"/>
              <a:gd name="T96" fmla="*/ 90 w 111"/>
              <a:gd name="T97" fmla="*/ 92 h 97"/>
              <a:gd name="T98" fmla="*/ 86 w 111"/>
              <a:gd name="T99" fmla="*/ 87 h 97"/>
              <a:gd name="T100" fmla="*/ 90 w 111"/>
              <a:gd name="T101" fmla="*/ 84 h 97"/>
              <a:gd name="T102" fmla="*/ 76 w 111"/>
              <a:gd name="T103" fmla="*/ 32 h 97"/>
              <a:gd name="T104" fmla="*/ 74 w 111"/>
              <a:gd name="T105" fmla="*/ 31 h 97"/>
              <a:gd name="T106" fmla="*/ 93 w 111"/>
              <a:gd name="T107" fmla="*/ 13 h 97"/>
              <a:gd name="T108" fmla="*/ 95 w 111"/>
              <a:gd name="T109" fmla="*/ 14 h 97"/>
              <a:gd name="T110" fmla="*/ 76 w 111"/>
              <a:gd name="T111" fmla="*/ 32 h 97"/>
              <a:gd name="T112" fmla="*/ 76 w 111"/>
              <a:gd name="T113" fmla="*/ 32 h 97"/>
              <a:gd name="T114" fmla="*/ 82 w 111"/>
              <a:gd name="T115" fmla="*/ 39 h 97"/>
              <a:gd name="T116" fmla="*/ 80 w 111"/>
              <a:gd name="T117" fmla="*/ 37 h 97"/>
              <a:gd name="T118" fmla="*/ 99 w 111"/>
              <a:gd name="T119" fmla="*/ 18 h 97"/>
              <a:gd name="T120" fmla="*/ 101 w 111"/>
              <a:gd name="T121" fmla="*/ 20 h 97"/>
              <a:gd name="T122" fmla="*/ 82 w 111"/>
              <a:gd name="T123" fmla="*/ 39 h 97"/>
              <a:gd name="T124" fmla="*/ 82 w 111"/>
              <a:gd name="T125" fmla="*/ 3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1" h="97">
                <a:moveTo>
                  <a:pt x="110" y="13"/>
                </a:moveTo>
                <a:cubicBezTo>
                  <a:pt x="101" y="3"/>
                  <a:pt x="101" y="3"/>
                  <a:pt x="101" y="3"/>
                </a:cubicBezTo>
                <a:cubicBezTo>
                  <a:pt x="99" y="1"/>
                  <a:pt x="97" y="1"/>
                  <a:pt x="96" y="3"/>
                </a:cubicBezTo>
                <a:cubicBezTo>
                  <a:pt x="95" y="4"/>
                  <a:pt x="95" y="4"/>
                  <a:pt x="95" y="5"/>
                </a:cubicBezTo>
                <a:cubicBezTo>
                  <a:pt x="94" y="5"/>
                  <a:pt x="93" y="6"/>
                  <a:pt x="92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67" y="32"/>
                  <a:pt x="67" y="32"/>
                  <a:pt x="67" y="32"/>
                </a:cubicBezTo>
                <a:cubicBezTo>
                  <a:pt x="67" y="33"/>
                  <a:pt x="67" y="36"/>
                  <a:pt x="66" y="37"/>
                </a:cubicBezTo>
                <a:cubicBezTo>
                  <a:pt x="68" y="41"/>
                  <a:pt x="68" y="41"/>
                  <a:pt x="68" y="41"/>
                </a:cubicBezTo>
                <a:cubicBezTo>
                  <a:pt x="68" y="41"/>
                  <a:pt x="68" y="41"/>
                  <a:pt x="68" y="41"/>
                </a:cubicBezTo>
                <a:cubicBezTo>
                  <a:pt x="69" y="41"/>
                  <a:pt x="69" y="41"/>
                  <a:pt x="69" y="41"/>
                </a:cubicBezTo>
                <a:cubicBezTo>
                  <a:pt x="63" y="46"/>
                  <a:pt x="63" y="46"/>
                  <a:pt x="63" y="46"/>
                </a:cubicBezTo>
                <a:cubicBezTo>
                  <a:pt x="45" y="28"/>
                  <a:pt x="45" y="28"/>
                  <a:pt x="45" y="28"/>
                </a:cubicBezTo>
                <a:cubicBezTo>
                  <a:pt x="47" y="21"/>
                  <a:pt x="45" y="13"/>
                  <a:pt x="39" y="7"/>
                </a:cubicBezTo>
                <a:cubicBezTo>
                  <a:pt x="34" y="1"/>
                  <a:pt x="25" y="0"/>
                  <a:pt x="18" y="1"/>
                </a:cubicBezTo>
                <a:cubicBezTo>
                  <a:pt x="30" y="14"/>
                  <a:pt x="30" y="14"/>
                  <a:pt x="30" y="14"/>
                </a:cubicBezTo>
                <a:cubicBezTo>
                  <a:pt x="27" y="26"/>
                  <a:pt x="27" y="26"/>
                  <a:pt x="27" y="26"/>
                </a:cubicBezTo>
                <a:cubicBezTo>
                  <a:pt x="15" y="29"/>
                  <a:pt x="15" y="29"/>
                  <a:pt x="15" y="29"/>
                </a:cubicBezTo>
                <a:cubicBezTo>
                  <a:pt x="3" y="17"/>
                  <a:pt x="3" y="17"/>
                  <a:pt x="3" y="17"/>
                </a:cubicBezTo>
                <a:cubicBezTo>
                  <a:pt x="0" y="23"/>
                  <a:pt x="3" y="32"/>
                  <a:pt x="9" y="37"/>
                </a:cubicBezTo>
                <a:cubicBezTo>
                  <a:pt x="14" y="43"/>
                  <a:pt x="23" y="46"/>
                  <a:pt x="31" y="43"/>
                </a:cubicBezTo>
                <a:cubicBezTo>
                  <a:pt x="31" y="43"/>
                  <a:pt x="31" y="43"/>
                  <a:pt x="31" y="43"/>
                </a:cubicBezTo>
                <a:cubicBezTo>
                  <a:pt x="48" y="60"/>
                  <a:pt x="48" y="60"/>
                  <a:pt x="48" y="60"/>
                </a:cubicBezTo>
                <a:cubicBezTo>
                  <a:pt x="32" y="78"/>
                  <a:pt x="32" y="78"/>
                  <a:pt x="32" y="78"/>
                </a:cubicBezTo>
                <a:cubicBezTo>
                  <a:pt x="31" y="77"/>
                  <a:pt x="31" y="77"/>
                  <a:pt x="31" y="77"/>
                </a:cubicBezTo>
                <a:cubicBezTo>
                  <a:pt x="26" y="80"/>
                  <a:pt x="26" y="80"/>
                  <a:pt x="26" y="80"/>
                </a:cubicBezTo>
                <a:cubicBezTo>
                  <a:pt x="18" y="93"/>
                  <a:pt x="18" y="93"/>
                  <a:pt x="18" y="93"/>
                </a:cubicBezTo>
                <a:cubicBezTo>
                  <a:pt x="20" y="95"/>
                  <a:pt x="20" y="95"/>
                  <a:pt x="20" y="95"/>
                </a:cubicBezTo>
                <a:cubicBezTo>
                  <a:pt x="33" y="87"/>
                  <a:pt x="33" y="87"/>
                  <a:pt x="33" y="87"/>
                </a:cubicBezTo>
                <a:cubicBezTo>
                  <a:pt x="37" y="83"/>
                  <a:pt x="37" y="83"/>
                  <a:pt x="37" y="83"/>
                </a:cubicBezTo>
                <a:cubicBezTo>
                  <a:pt x="35" y="82"/>
                  <a:pt x="35" y="82"/>
                  <a:pt x="35" y="82"/>
                </a:cubicBezTo>
                <a:cubicBezTo>
                  <a:pt x="53" y="64"/>
                  <a:pt x="53" y="64"/>
                  <a:pt x="53" y="64"/>
                </a:cubicBezTo>
                <a:cubicBezTo>
                  <a:pt x="82" y="93"/>
                  <a:pt x="82" y="93"/>
                  <a:pt x="82" y="93"/>
                </a:cubicBezTo>
                <a:cubicBezTo>
                  <a:pt x="84" y="96"/>
                  <a:pt x="86" y="97"/>
                  <a:pt x="89" y="97"/>
                </a:cubicBezTo>
                <a:cubicBezTo>
                  <a:pt x="91" y="97"/>
                  <a:pt x="94" y="96"/>
                  <a:pt x="96" y="93"/>
                </a:cubicBezTo>
                <a:cubicBezTo>
                  <a:pt x="101" y="89"/>
                  <a:pt x="101" y="83"/>
                  <a:pt x="96" y="79"/>
                </a:cubicBezTo>
                <a:cubicBezTo>
                  <a:pt x="67" y="50"/>
                  <a:pt x="67" y="50"/>
                  <a:pt x="67" y="50"/>
                </a:cubicBezTo>
                <a:cubicBezTo>
                  <a:pt x="72" y="45"/>
                  <a:pt x="72" y="45"/>
                  <a:pt x="72" y="45"/>
                </a:cubicBezTo>
                <a:cubicBezTo>
                  <a:pt x="75" y="47"/>
                  <a:pt x="75" y="47"/>
                  <a:pt x="75" y="47"/>
                </a:cubicBezTo>
                <a:cubicBezTo>
                  <a:pt x="77" y="46"/>
                  <a:pt x="79" y="46"/>
                  <a:pt x="82" y="46"/>
                </a:cubicBezTo>
                <a:cubicBezTo>
                  <a:pt x="106" y="21"/>
                  <a:pt x="106" y="21"/>
                  <a:pt x="106" y="21"/>
                </a:cubicBezTo>
                <a:cubicBezTo>
                  <a:pt x="106" y="20"/>
                  <a:pt x="106" y="20"/>
                  <a:pt x="106" y="20"/>
                </a:cubicBezTo>
                <a:cubicBezTo>
                  <a:pt x="106" y="20"/>
                  <a:pt x="106" y="20"/>
                  <a:pt x="106" y="20"/>
                </a:cubicBezTo>
                <a:cubicBezTo>
                  <a:pt x="107" y="19"/>
                  <a:pt x="107" y="19"/>
                  <a:pt x="107" y="18"/>
                </a:cubicBezTo>
                <a:cubicBezTo>
                  <a:pt x="109" y="18"/>
                  <a:pt x="110" y="18"/>
                  <a:pt x="110" y="18"/>
                </a:cubicBezTo>
                <a:cubicBezTo>
                  <a:pt x="111" y="16"/>
                  <a:pt x="111" y="14"/>
                  <a:pt x="110" y="13"/>
                </a:cubicBezTo>
                <a:close/>
                <a:moveTo>
                  <a:pt x="90" y="84"/>
                </a:moveTo>
                <a:cubicBezTo>
                  <a:pt x="92" y="84"/>
                  <a:pt x="94" y="86"/>
                  <a:pt x="94" y="87"/>
                </a:cubicBezTo>
                <a:cubicBezTo>
                  <a:pt x="94" y="90"/>
                  <a:pt x="92" y="92"/>
                  <a:pt x="90" y="92"/>
                </a:cubicBezTo>
                <a:cubicBezTo>
                  <a:pt x="87" y="92"/>
                  <a:pt x="86" y="90"/>
                  <a:pt x="86" y="87"/>
                </a:cubicBezTo>
                <a:cubicBezTo>
                  <a:pt x="86" y="86"/>
                  <a:pt x="87" y="84"/>
                  <a:pt x="90" y="84"/>
                </a:cubicBezTo>
                <a:close/>
                <a:moveTo>
                  <a:pt x="76" y="32"/>
                </a:moveTo>
                <a:cubicBezTo>
                  <a:pt x="74" y="31"/>
                  <a:pt x="74" y="31"/>
                  <a:pt x="74" y="31"/>
                </a:cubicBezTo>
                <a:cubicBezTo>
                  <a:pt x="93" y="13"/>
                  <a:pt x="93" y="13"/>
                  <a:pt x="93" y="13"/>
                </a:cubicBezTo>
                <a:cubicBezTo>
                  <a:pt x="95" y="14"/>
                  <a:pt x="95" y="14"/>
                  <a:pt x="95" y="14"/>
                </a:cubicBezTo>
                <a:cubicBezTo>
                  <a:pt x="76" y="32"/>
                  <a:pt x="76" y="32"/>
                  <a:pt x="76" y="32"/>
                </a:cubicBezTo>
                <a:cubicBezTo>
                  <a:pt x="76" y="32"/>
                  <a:pt x="76" y="32"/>
                  <a:pt x="76" y="32"/>
                </a:cubicBezTo>
                <a:close/>
                <a:moveTo>
                  <a:pt x="82" y="39"/>
                </a:moveTo>
                <a:cubicBezTo>
                  <a:pt x="80" y="37"/>
                  <a:pt x="80" y="37"/>
                  <a:pt x="80" y="37"/>
                </a:cubicBezTo>
                <a:cubicBezTo>
                  <a:pt x="99" y="18"/>
                  <a:pt x="99" y="18"/>
                  <a:pt x="99" y="18"/>
                </a:cubicBezTo>
                <a:cubicBezTo>
                  <a:pt x="101" y="20"/>
                  <a:pt x="101" y="20"/>
                  <a:pt x="101" y="20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9"/>
                  <a:pt x="82" y="39"/>
                  <a:pt x="82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6115566" y="2714809"/>
            <a:ext cx="2235843" cy="1049149"/>
            <a:chOff x="6115566" y="2714809"/>
            <a:chExt cx="2235843" cy="1049149"/>
          </a:xfrm>
          <a:solidFill>
            <a:srgbClr val="0092D6"/>
          </a:solidFill>
        </p:grpSpPr>
        <p:sp>
          <p:nvSpPr>
            <p:cNvPr id="21" name="Freeform 24"/>
            <p:cNvSpPr/>
            <p:nvPr/>
          </p:nvSpPr>
          <p:spPr bwMode="auto">
            <a:xfrm>
              <a:off x="6127290" y="2714809"/>
              <a:ext cx="2224119" cy="1049149"/>
            </a:xfrm>
            <a:custGeom>
              <a:avLst/>
              <a:gdLst>
                <a:gd name="connsiteX0" fmla="*/ 0 w 2224119"/>
                <a:gd name="connsiteY0" fmla="*/ 0 h 1049149"/>
                <a:gd name="connsiteX1" fmla="*/ 1219678 w 2224119"/>
                <a:gd name="connsiteY1" fmla="*/ 0 h 1049149"/>
                <a:gd name="connsiteX2" fmla="*/ 1381106 w 2224119"/>
                <a:gd name="connsiteY2" fmla="*/ 62770 h 1049149"/>
                <a:gd name="connsiteX3" fmla="*/ 2224119 w 2224119"/>
                <a:gd name="connsiteY3" fmla="*/ 1049149 h 1049149"/>
                <a:gd name="connsiteX4" fmla="*/ 1031153 w 2224119"/>
                <a:gd name="connsiteY4" fmla="*/ 1049149 h 1049149"/>
                <a:gd name="connsiteX5" fmla="*/ 780757 w 2224119"/>
                <a:gd name="connsiteY5" fmla="*/ 1049149 h 1049149"/>
                <a:gd name="connsiteX6" fmla="*/ 780757 w 2224119"/>
                <a:gd name="connsiteY6" fmla="*/ 1049145 h 1049149"/>
                <a:gd name="connsiteX7" fmla="*/ 0 w 2224119"/>
                <a:gd name="connsiteY7" fmla="*/ 268388 h 1049149"/>
                <a:gd name="connsiteX8" fmla="*/ 0 w 2224119"/>
                <a:gd name="connsiteY8" fmla="*/ 184677 h 1049149"/>
                <a:gd name="connsiteX9" fmla="*/ 0 w 2224119"/>
                <a:gd name="connsiteY9" fmla="*/ 0 h 1049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119" h="1049149">
                  <a:moveTo>
                    <a:pt x="0" y="0"/>
                  </a:moveTo>
                  <a:cubicBezTo>
                    <a:pt x="0" y="0"/>
                    <a:pt x="1121028" y="0"/>
                    <a:pt x="1219678" y="0"/>
                  </a:cubicBezTo>
                  <a:cubicBezTo>
                    <a:pt x="1318329" y="0"/>
                    <a:pt x="1381106" y="62770"/>
                    <a:pt x="1381106" y="62770"/>
                  </a:cubicBezTo>
                  <a:cubicBezTo>
                    <a:pt x="1381106" y="62770"/>
                    <a:pt x="1381106" y="62770"/>
                    <a:pt x="2224119" y="1049149"/>
                  </a:cubicBezTo>
                  <a:cubicBezTo>
                    <a:pt x="2224119" y="1049149"/>
                    <a:pt x="2224119" y="1049149"/>
                    <a:pt x="1031153" y="1049149"/>
                  </a:cubicBezTo>
                  <a:lnTo>
                    <a:pt x="780757" y="1049149"/>
                  </a:lnTo>
                  <a:lnTo>
                    <a:pt x="780757" y="1049145"/>
                  </a:lnTo>
                  <a:cubicBezTo>
                    <a:pt x="780757" y="617945"/>
                    <a:pt x="431200" y="268388"/>
                    <a:pt x="0" y="268388"/>
                  </a:cubicBezTo>
                  <a:lnTo>
                    <a:pt x="0" y="184677"/>
                  </a:lnTo>
                  <a:cubicBezTo>
                    <a:pt x="0" y="127045"/>
                    <a:pt x="0" y="6557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  <p:sp>
          <p:nvSpPr>
            <p:cNvPr id="22" name="Freeform 43"/>
            <p:cNvSpPr/>
            <p:nvPr/>
          </p:nvSpPr>
          <p:spPr bwMode="auto">
            <a:xfrm rot="5400000">
              <a:off x="6115565" y="3039169"/>
              <a:ext cx="724790" cy="724788"/>
            </a:xfrm>
            <a:custGeom>
              <a:avLst/>
              <a:gdLst>
                <a:gd name="connsiteX0" fmla="*/ 724790 w 724790"/>
                <a:gd name="connsiteY0" fmla="*/ 0 h 724788"/>
                <a:gd name="connsiteX1" fmla="*/ 724790 w 724790"/>
                <a:gd name="connsiteY1" fmla="*/ 156067 h 724788"/>
                <a:gd name="connsiteX2" fmla="*/ 724790 w 724790"/>
                <a:gd name="connsiteY2" fmla="*/ 724788 h 724788"/>
                <a:gd name="connsiteX3" fmla="*/ 15458 w 724790"/>
                <a:gd name="connsiteY3" fmla="*/ 724788 h 724788"/>
                <a:gd name="connsiteX4" fmla="*/ 0 w 724790"/>
                <a:gd name="connsiteY4" fmla="*/ 724788 h 724788"/>
                <a:gd name="connsiteX5" fmla="*/ 2239 w 724790"/>
                <a:gd name="connsiteY5" fmla="*/ 680444 h 724788"/>
                <a:gd name="connsiteX6" fmla="*/ 680443 w 724790"/>
                <a:gd name="connsiteY6" fmla="*/ 2239 h 72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4790" h="724788">
                  <a:moveTo>
                    <a:pt x="724790" y="0"/>
                  </a:moveTo>
                  <a:lnTo>
                    <a:pt x="724790" y="156067"/>
                  </a:lnTo>
                  <a:cubicBezTo>
                    <a:pt x="724790" y="327315"/>
                    <a:pt x="724790" y="516278"/>
                    <a:pt x="724790" y="724788"/>
                  </a:cubicBezTo>
                  <a:cubicBezTo>
                    <a:pt x="724790" y="724788"/>
                    <a:pt x="724790" y="724788"/>
                    <a:pt x="15458" y="724788"/>
                  </a:cubicBezTo>
                  <a:lnTo>
                    <a:pt x="0" y="724788"/>
                  </a:lnTo>
                  <a:lnTo>
                    <a:pt x="2239" y="680444"/>
                  </a:lnTo>
                  <a:cubicBezTo>
                    <a:pt x="38555" y="322845"/>
                    <a:pt x="322845" y="38555"/>
                    <a:pt x="680443" y="22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221294" y="3303631"/>
            <a:ext cx="379377" cy="326661"/>
            <a:chOff x="6221294" y="3303631"/>
            <a:chExt cx="379377" cy="326661"/>
          </a:xfrm>
        </p:grpSpPr>
        <p:sp>
          <p:nvSpPr>
            <p:cNvPr id="24" name="Oval 37"/>
            <p:cNvSpPr>
              <a:spLocks noChangeArrowheads="1"/>
            </p:cNvSpPr>
            <p:nvPr/>
          </p:nvSpPr>
          <p:spPr bwMode="auto">
            <a:xfrm>
              <a:off x="6304256" y="3357642"/>
              <a:ext cx="36296" cy="34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" name="Oval 38"/>
            <p:cNvSpPr>
              <a:spLocks noChangeArrowheads="1"/>
            </p:cNvSpPr>
            <p:nvPr/>
          </p:nvSpPr>
          <p:spPr bwMode="auto">
            <a:xfrm>
              <a:off x="6375551" y="3303631"/>
              <a:ext cx="62653" cy="574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" name="Oval 39"/>
            <p:cNvSpPr>
              <a:spLocks noChangeArrowheads="1"/>
            </p:cNvSpPr>
            <p:nvPr/>
          </p:nvSpPr>
          <p:spPr bwMode="auto">
            <a:xfrm>
              <a:off x="6479685" y="3358507"/>
              <a:ext cx="37160" cy="33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7" name="Rectangle 40"/>
            <p:cNvSpPr>
              <a:spLocks noChangeArrowheads="1"/>
            </p:cNvSpPr>
            <p:nvPr/>
          </p:nvSpPr>
          <p:spPr bwMode="auto">
            <a:xfrm>
              <a:off x="6292589" y="3573688"/>
              <a:ext cx="228577" cy="566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" name="Oval 41"/>
            <p:cNvSpPr>
              <a:spLocks noChangeArrowheads="1"/>
            </p:cNvSpPr>
            <p:nvPr/>
          </p:nvSpPr>
          <p:spPr bwMode="auto">
            <a:xfrm>
              <a:off x="6537153" y="3340791"/>
              <a:ext cx="63518" cy="566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" name="Oval 46"/>
            <p:cNvSpPr>
              <a:spLocks noChangeArrowheads="1"/>
            </p:cNvSpPr>
            <p:nvPr/>
          </p:nvSpPr>
          <p:spPr bwMode="auto">
            <a:xfrm>
              <a:off x="6221294" y="3341655"/>
              <a:ext cx="63518" cy="574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" name="Freeform 47"/>
            <p:cNvSpPr/>
            <p:nvPr/>
          </p:nvSpPr>
          <p:spPr bwMode="auto">
            <a:xfrm>
              <a:off x="6265367" y="3370605"/>
              <a:ext cx="292958" cy="191848"/>
            </a:xfrm>
            <a:custGeom>
              <a:avLst/>
              <a:gdLst>
                <a:gd name="T0" fmla="*/ 316 w 346"/>
                <a:gd name="T1" fmla="*/ 39 h 227"/>
                <a:gd name="T2" fmla="*/ 265 w 346"/>
                <a:gd name="T3" fmla="*/ 85 h 227"/>
                <a:gd name="T4" fmla="*/ 269 w 346"/>
                <a:gd name="T5" fmla="*/ 38 h 227"/>
                <a:gd name="T6" fmla="*/ 253 w 346"/>
                <a:gd name="T7" fmla="*/ 36 h 227"/>
                <a:gd name="T8" fmla="*/ 222 w 346"/>
                <a:gd name="T9" fmla="*/ 75 h 227"/>
                <a:gd name="T10" fmla="*/ 182 w 346"/>
                <a:gd name="T11" fmla="*/ 12 h 227"/>
                <a:gd name="T12" fmla="*/ 152 w 346"/>
                <a:gd name="T13" fmla="*/ 12 h 227"/>
                <a:gd name="T14" fmla="*/ 113 w 346"/>
                <a:gd name="T15" fmla="*/ 74 h 227"/>
                <a:gd name="T16" fmla="*/ 86 w 346"/>
                <a:gd name="T17" fmla="*/ 36 h 227"/>
                <a:gd name="T18" fmla="*/ 71 w 346"/>
                <a:gd name="T19" fmla="*/ 36 h 227"/>
                <a:gd name="T20" fmla="*/ 73 w 346"/>
                <a:gd name="T21" fmla="*/ 88 h 227"/>
                <a:gd name="T22" fmla="*/ 23 w 346"/>
                <a:gd name="T23" fmla="*/ 39 h 227"/>
                <a:gd name="T24" fmla="*/ 0 w 346"/>
                <a:gd name="T25" fmla="*/ 47 h 227"/>
                <a:gd name="T26" fmla="*/ 32 w 346"/>
                <a:gd name="T27" fmla="*/ 227 h 227"/>
                <a:gd name="T28" fmla="*/ 301 w 346"/>
                <a:gd name="T29" fmla="*/ 227 h 227"/>
                <a:gd name="T30" fmla="*/ 346 w 346"/>
                <a:gd name="T31" fmla="*/ 52 h 227"/>
                <a:gd name="T32" fmla="*/ 316 w 346"/>
                <a:gd name="T33" fmla="*/ 3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6" h="227">
                  <a:moveTo>
                    <a:pt x="316" y="39"/>
                  </a:moveTo>
                  <a:cubicBezTo>
                    <a:pt x="265" y="85"/>
                    <a:pt x="265" y="85"/>
                    <a:pt x="265" y="85"/>
                  </a:cubicBezTo>
                  <a:cubicBezTo>
                    <a:pt x="269" y="38"/>
                    <a:pt x="269" y="38"/>
                    <a:pt x="269" y="38"/>
                  </a:cubicBezTo>
                  <a:cubicBezTo>
                    <a:pt x="269" y="38"/>
                    <a:pt x="262" y="27"/>
                    <a:pt x="253" y="36"/>
                  </a:cubicBezTo>
                  <a:cubicBezTo>
                    <a:pt x="222" y="75"/>
                    <a:pt x="222" y="75"/>
                    <a:pt x="222" y="75"/>
                  </a:cubicBezTo>
                  <a:cubicBezTo>
                    <a:pt x="182" y="12"/>
                    <a:pt x="182" y="12"/>
                    <a:pt x="182" y="12"/>
                  </a:cubicBezTo>
                  <a:cubicBezTo>
                    <a:pt x="182" y="12"/>
                    <a:pt x="171" y="0"/>
                    <a:pt x="152" y="12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6" y="36"/>
                    <a:pt x="79" y="25"/>
                    <a:pt x="71" y="36"/>
                  </a:cubicBezTo>
                  <a:cubicBezTo>
                    <a:pt x="73" y="88"/>
                    <a:pt x="73" y="88"/>
                    <a:pt x="73" y="88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39"/>
                    <a:pt x="7" y="32"/>
                    <a:pt x="0" y="47"/>
                  </a:cubicBezTo>
                  <a:cubicBezTo>
                    <a:pt x="32" y="227"/>
                    <a:pt x="32" y="227"/>
                    <a:pt x="32" y="227"/>
                  </a:cubicBezTo>
                  <a:cubicBezTo>
                    <a:pt x="301" y="227"/>
                    <a:pt x="301" y="227"/>
                    <a:pt x="301" y="227"/>
                  </a:cubicBezTo>
                  <a:cubicBezTo>
                    <a:pt x="346" y="52"/>
                    <a:pt x="346" y="52"/>
                    <a:pt x="346" y="52"/>
                  </a:cubicBezTo>
                  <a:cubicBezTo>
                    <a:pt x="346" y="52"/>
                    <a:pt x="341" y="29"/>
                    <a:pt x="31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127288" y="3826272"/>
            <a:ext cx="1049151" cy="2227103"/>
            <a:chOff x="6127288" y="3826272"/>
            <a:chExt cx="1049151" cy="2227103"/>
          </a:xfrm>
          <a:solidFill>
            <a:schemeClr val="accent1"/>
          </a:solidFill>
        </p:grpSpPr>
        <p:sp>
          <p:nvSpPr>
            <p:cNvPr id="32" name="Freeform 28"/>
            <p:cNvSpPr/>
            <p:nvPr/>
          </p:nvSpPr>
          <p:spPr bwMode="auto">
            <a:xfrm>
              <a:off x="6127290" y="3829258"/>
              <a:ext cx="1049149" cy="2224117"/>
            </a:xfrm>
            <a:custGeom>
              <a:avLst/>
              <a:gdLst>
                <a:gd name="connsiteX0" fmla="*/ 780757 w 1049149"/>
                <a:gd name="connsiteY0" fmla="*/ 0 h 2224117"/>
                <a:gd name="connsiteX1" fmla="*/ 864472 w 1049149"/>
                <a:gd name="connsiteY1" fmla="*/ 0 h 2224117"/>
                <a:gd name="connsiteX2" fmla="*/ 1049149 w 1049149"/>
                <a:gd name="connsiteY2" fmla="*/ 0 h 2224117"/>
                <a:gd name="connsiteX3" fmla="*/ 1049149 w 1049149"/>
                <a:gd name="connsiteY3" fmla="*/ 1228645 h 2224117"/>
                <a:gd name="connsiteX4" fmla="*/ 986379 w 1049149"/>
                <a:gd name="connsiteY4" fmla="*/ 1381105 h 2224117"/>
                <a:gd name="connsiteX5" fmla="*/ 0 w 1049149"/>
                <a:gd name="connsiteY5" fmla="*/ 2224117 h 2224117"/>
                <a:gd name="connsiteX6" fmla="*/ 0 w 1049149"/>
                <a:gd name="connsiteY6" fmla="*/ 1031152 h 2224117"/>
                <a:gd name="connsiteX7" fmla="*/ 0 w 1049149"/>
                <a:gd name="connsiteY7" fmla="*/ 780754 h 2224117"/>
                <a:gd name="connsiteX8" fmla="*/ 776726 w 1049149"/>
                <a:gd name="connsiteY8" fmla="*/ 79825 h 2224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9149" h="2224117">
                  <a:moveTo>
                    <a:pt x="780757" y="0"/>
                  </a:moveTo>
                  <a:lnTo>
                    <a:pt x="864472" y="0"/>
                  </a:lnTo>
                  <a:cubicBezTo>
                    <a:pt x="922104" y="0"/>
                    <a:pt x="983577" y="0"/>
                    <a:pt x="1049149" y="0"/>
                  </a:cubicBezTo>
                  <a:cubicBezTo>
                    <a:pt x="1049149" y="0"/>
                    <a:pt x="1049149" y="1129995"/>
                    <a:pt x="1049149" y="1228645"/>
                  </a:cubicBezTo>
                  <a:cubicBezTo>
                    <a:pt x="1049149" y="1327296"/>
                    <a:pt x="986379" y="1381105"/>
                    <a:pt x="986379" y="1381105"/>
                  </a:cubicBezTo>
                  <a:cubicBezTo>
                    <a:pt x="986379" y="1381105"/>
                    <a:pt x="986379" y="1381105"/>
                    <a:pt x="0" y="2224117"/>
                  </a:cubicBezTo>
                  <a:cubicBezTo>
                    <a:pt x="0" y="2224117"/>
                    <a:pt x="0" y="2224117"/>
                    <a:pt x="0" y="1031152"/>
                  </a:cubicBezTo>
                  <a:lnTo>
                    <a:pt x="0" y="780754"/>
                  </a:lnTo>
                  <a:cubicBezTo>
                    <a:pt x="404250" y="780754"/>
                    <a:pt x="736743" y="473526"/>
                    <a:pt x="776726" y="798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  <p:sp>
          <p:nvSpPr>
            <p:cNvPr id="33" name="Freeform 44"/>
            <p:cNvSpPr/>
            <p:nvPr/>
          </p:nvSpPr>
          <p:spPr bwMode="auto">
            <a:xfrm rot="10800000">
              <a:off x="6127288" y="3826272"/>
              <a:ext cx="724790" cy="724788"/>
            </a:xfrm>
            <a:custGeom>
              <a:avLst/>
              <a:gdLst>
                <a:gd name="connsiteX0" fmla="*/ 724790 w 724790"/>
                <a:gd name="connsiteY0" fmla="*/ 0 h 724788"/>
                <a:gd name="connsiteX1" fmla="*/ 724790 w 724790"/>
                <a:gd name="connsiteY1" fmla="*/ 156067 h 724788"/>
                <a:gd name="connsiteX2" fmla="*/ 724790 w 724790"/>
                <a:gd name="connsiteY2" fmla="*/ 724788 h 724788"/>
                <a:gd name="connsiteX3" fmla="*/ 15458 w 724790"/>
                <a:gd name="connsiteY3" fmla="*/ 724788 h 724788"/>
                <a:gd name="connsiteX4" fmla="*/ 0 w 724790"/>
                <a:gd name="connsiteY4" fmla="*/ 724788 h 724788"/>
                <a:gd name="connsiteX5" fmla="*/ 2239 w 724790"/>
                <a:gd name="connsiteY5" fmla="*/ 680444 h 724788"/>
                <a:gd name="connsiteX6" fmla="*/ 680443 w 724790"/>
                <a:gd name="connsiteY6" fmla="*/ 2239 h 72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4790" h="724788">
                  <a:moveTo>
                    <a:pt x="724790" y="0"/>
                  </a:moveTo>
                  <a:lnTo>
                    <a:pt x="724790" y="156067"/>
                  </a:lnTo>
                  <a:cubicBezTo>
                    <a:pt x="724790" y="327315"/>
                    <a:pt x="724790" y="516278"/>
                    <a:pt x="724790" y="724788"/>
                  </a:cubicBezTo>
                  <a:cubicBezTo>
                    <a:pt x="724790" y="724788"/>
                    <a:pt x="724790" y="724788"/>
                    <a:pt x="15458" y="724788"/>
                  </a:cubicBezTo>
                  <a:lnTo>
                    <a:pt x="0" y="724788"/>
                  </a:lnTo>
                  <a:lnTo>
                    <a:pt x="2239" y="680444"/>
                  </a:lnTo>
                  <a:cubicBezTo>
                    <a:pt x="38555" y="322845"/>
                    <a:pt x="322845" y="38555"/>
                    <a:pt x="680443" y="22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</p:grpSp>
      <p:sp>
        <p:nvSpPr>
          <p:cNvPr id="34" name="Freeform 101"/>
          <p:cNvSpPr>
            <a:spLocks noEditPoints="1"/>
          </p:cNvSpPr>
          <p:nvPr/>
        </p:nvSpPr>
        <p:spPr bwMode="auto">
          <a:xfrm>
            <a:off x="6218238" y="3919677"/>
            <a:ext cx="377278" cy="349045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grpSp>
        <p:nvGrpSpPr>
          <p:cNvPr id="35" name="组合 34"/>
          <p:cNvGrpSpPr/>
          <p:nvPr/>
        </p:nvGrpSpPr>
        <p:grpSpPr>
          <a:xfrm>
            <a:off x="3840591" y="3826271"/>
            <a:ext cx="2224119" cy="1059879"/>
            <a:chOff x="3840591" y="3826271"/>
            <a:chExt cx="2224119" cy="1059879"/>
          </a:xfrm>
          <a:solidFill>
            <a:srgbClr val="0092D6"/>
          </a:solidFill>
        </p:grpSpPr>
        <p:sp>
          <p:nvSpPr>
            <p:cNvPr id="36" name="Freeform 34"/>
            <p:cNvSpPr/>
            <p:nvPr/>
          </p:nvSpPr>
          <p:spPr bwMode="auto">
            <a:xfrm>
              <a:off x="3840591" y="3829258"/>
              <a:ext cx="2224119" cy="1056892"/>
            </a:xfrm>
            <a:custGeom>
              <a:avLst/>
              <a:gdLst>
                <a:gd name="connsiteX0" fmla="*/ 0 w 2224119"/>
                <a:gd name="connsiteY0" fmla="*/ 0 h 1056892"/>
                <a:gd name="connsiteX1" fmla="*/ 1192966 w 2224119"/>
                <a:gd name="connsiteY1" fmla="*/ 0 h 1056892"/>
                <a:gd name="connsiteX2" fmla="*/ 1443361 w 2224119"/>
                <a:gd name="connsiteY2" fmla="*/ 0 h 1056892"/>
                <a:gd name="connsiteX3" fmla="*/ 1459223 w 2224119"/>
                <a:gd name="connsiteY3" fmla="*/ 157347 h 1056892"/>
                <a:gd name="connsiteX4" fmla="*/ 2224117 w 2224119"/>
                <a:gd name="connsiteY4" fmla="*/ 780754 h 1056892"/>
                <a:gd name="connsiteX5" fmla="*/ 2224119 w 2224119"/>
                <a:gd name="connsiteY5" fmla="*/ 780754 h 1056892"/>
                <a:gd name="connsiteX6" fmla="*/ 2224119 w 2224119"/>
                <a:gd name="connsiteY6" fmla="*/ 870852 h 1056892"/>
                <a:gd name="connsiteX7" fmla="*/ 2224119 w 2224119"/>
                <a:gd name="connsiteY7" fmla="*/ 1056892 h 1056892"/>
                <a:gd name="connsiteX8" fmla="*/ 995473 w 2224119"/>
                <a:gd name="connsiteY8" fmla="*/ 1056892 h 1056892"/>
                <a:gd name="connsiteX9" fmla="*/ 843013 w 2224119"/>
                <a:gd name="connsiteY9" fmla="*/ 994195 h 1056892"/>
                <a:gd name="connsiteX10" fmla="*/ 0 w 2224119"/>
                <a:gd name="connsiteY10" fmla="*/ 0 h 1056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4119" h="1056892">
                  <a:moveTo>
                    <a:pt x="0" y="0"/>
                  </a:moveTo>
                  <a:cubicBezTo>
                    <a:pt x="0" y="0"/>
                    <a:pt x="0" y="0"/>
                    <a:pt x="1192966" y="0"/>
                  </a:cubicBezTo>
                  <a:lnTo>
                    <a:pt x="1443361" y="0"/>
                  </a:lnTo>
                  <a:lnTo>
                    <a:pt x="1459223" y="157347"/>
                  </a:lnTo>
                  <a:cubicBezTo>
                    <a:pt x="1532025" y="513124"/>
                    <a:pt x="1846817" y="780754"/>
                    <a:pt x="2224117" y="780754"/>
                  </a:cubicBezTo>
                  <a:lnTo>
                    <a:pt x="2224119" y="780754"/>
                  </a:lnTo>
                  <a:lnTo>
                    <a:pt x="2224119" y="870852"/>
                  </a:lnTo>
                  <a:cubicBezTo>
                    <a:pt x="2224119" y="928909"/>
                    <a:pt x="2224119" y="990836"/>
                    <a:pt x="2224119" y="1056892"/>
                  </a:cubicBezTo>
                  <a:cubicBezTo>
                    <a:pt x="2224119" y="1056892"/>
                    <a:pt x="1094123" y="1056892"/>
                    <a:pt x="995473" y="1056892"/>
                  </a:cubicBezTo>
                  <a:cubicBezTo>
                    <a:pt x="896822" y="1056892"/>
                    <a:pt x="843013" y="994195"/>
                    <a:pt x="843013" y="994195"/>
                  </a:cubicBezTo>
                  <a:cubicBezTo>
                    <a:pt x="843013" y="994195"/>
                    <a:pt x="843013" y="99419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  <p:sp>
          <p:nvSpPr>
            <p:cNvPr id="37" name="Freeform 45"/>
            <p:cNvSpPr/>
            <p:nvPr/>
          </p:nvSpPr>
          <p:spPr bwMode="auto">
            <a:xfrm rot="10800000" flipH="1">
              <a:off x="5335819" y="3826271"/>
              <a:ext cx="724790" cy="724788"/>
            </a:xfrm>
            <a:custGeom>
              <a:avLst/>
              <a:gdLst>
                <a:gd name="connsiteX0" fmla="*/ 724790 w 724790"/>
                <a:gd name="connsiteY0" fmla="*/ 0 h 724788"/>
                <a:gd name="connsiteX1" fmla="*/ 724790 w 724790"/>
                <a:gd name="connsiteY1" fmla="*/ 156067 h 724788"/>
                <a:gd name="connsiteX2" fmla="*/ 724790 w 724790"/>
                <a:gd name="connsiteY2" fmla="*/ 724788 h 724788"/>
                <a:gd name="connsiteX3" fmla="*/ 15458 w 724790"/>
                <a:gd name="connsiteY3" fmla="*/ 724788 h 724788"/>
                <a:gd name="connsiteX4" fmla="*/ 0 w 724790"/>
                <a:gd name="connsiteY4" fmla="*/ 724788 h 724788"/>
                <a:gd name="connsiteX5" fmla="*/ 2239 w 724790"/>
                <a:gd name="connsiteY5" fmla="*/ 680444 h 724788"/>
                <a:gd name="connsiteX6" fmla="*/ 680443 w 724790"/>
                <a:gd name="connsiteY6" fmla="*/ 2239 h 72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4790" h="724788">
                  <a:moveTo>
                    <a:pt x="724790" y="0"/>
                  </a:moveTo>
                  <a:lnTo>
                    <a:pt x="724790" y="156067"/>
                  </a:lnTo>
                  <a:cubicBezTo>
                    <a:pt x="724790" y="327315"/>
                    <a:pt x="724790" y="516278"/>
                    <a:pt x="724790" y="724788"/>
                  </a:cubicBezTo>
                  <a:cubicBezTo>
                    <a:pt x="724790" y="724788"/>
                    <a:pt x="724790" y="724788"/>
                    <a:pt x="15458" y="724788"/>
                  </a:cubicBezTo>
                  <a:lnTo>
                    <a:pt x="0" y="724788"/>
                  </a:lnTo>
                  <a:lnTo>
                    <a:pt x="2239" y="680444"/>
                  </a:lnTo>
                  <a:cubicBezTo>
                    <a:pt x="38555" y="322845"/>
                    <a:pt x="322845" y="38555"/>
                    <a:pt x="680443" y="22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594420" y="3905896"/>
            <a:ext cx="344815" cy="309877"/>
            <a:chOff x="5594420" y="3905896"/>
            <a:chExt cx="344815" cy="309877"/>
          </a:xfrm>
        </p:grpSpPr>
        <p:sp>
          <p:nvSpPr>
            <p:cNvPr id="39" name="Freeform 5"/>
            <p:cNvSpPr/>
            <p:nvPr/>
          </p:nvSpPr>
          <p:spPr bwMode="auto">
            <a:xfrm>
              <a:off x="5813157" y="3905896"/>
              <a:ext cx="126078" cy="309877"/>
            </a:xfrm>
            <a:custGeom>
              <a:avLst/>
              <a:gdLst>
                <a:gd name="T0" fmla="*/ 17 w 83"/>
                <a:gd name="T1" fmla="*/ 57 h 204"/>
                <a:gd name="T2" fmla="*/ 0 w 83"/>
                <a:gd name="T3" fmla="*/ 57 h 204"/>
                <a:gd name="T4" fmla="*/ 43 w 83"/>
                <a:gd name="T5" fmla="*/ 0 h 204"/>
                <a:gd name="T6" fmla="*/ 83 w 83"/>
                <a:gd name="T7" fmla="*/ 57 h 204"/>
                <a:gd name="T8" fmla="*/ 67 w 83"/>
                <a:gd name="T9" fmla="*/ 57 h 204"/>
                <a:gd name="T10" fmla="*/ 67 w 83"/>
                <a:gd name="T11" fmla="*/ 204 h 204"/>
                <a:gd name="T12" fmla="*/ 17 w 83"/>
                <a:gd name="T13" fmla="*/ 204 h 204"/>
                <a:gd name="T14" fmla="*/ 17 w 83"/>
                <a:gd name="T15" fmla="*/ 5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204">
                  <a:moveTo>
                    <a:pt x="17" y="57"/>
                  </a:moveTo>
                  <a:lnTo>
                    <a:pt x="0" y="57"/>
                  </a:lnTo>
                  <a:lnTo>
                    <a:pt x="43" y="0"/>
                  </a:lnTo>
                  <a:lnTo>
                    <a:pt x="83" y="57"/>
                  </a:lnTo>
                  <a:lnTo>
                    <a:pt x="67" y="57"/>
                  </a:lnTo>
                  <a:lnTo>
                    <a:pt x="67" y="204"/>
                  </a:lnTo>
                  <a:lnTo>
                    <a:pt x="17" y="204"/>
                  </a:lnTo>
                  <a:lnTo>
                    <a:pt x="17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0" name="Freeform 6"/>
            <p:cNvSpPr/>
            <p:nvPr/>
          </p:nvSpPr>
          <p:spPr bwMode="auto">
            <a:xfrm>
              <a:off x="5702270" y="3987922"/>
              <a:ext cx="126078" cy="227851"/>
            </a:xfrm>
            <a:custGeom>
              <a:avLst/>
              <a:gdLst>
                <a:gd name="T0" fmla="*/ 66 w 83"/>
                <a:gd name="T1" fmla="*/ 150 h 150"/>
                <a:gd name="T2" fmla="*/ 19 w 83"/>
                <a:gd name="T3" fmla="*/ 150 h 150"/>
                <a:gd name="T4" fmla="*/ 19 w 83"/>
                <a:gd name="T5" fmla="*/ 60 h 150"/>
                <a:gd name="T6" fmla="*/ 0 w 83"/>
                <a:gd name="T7" fmla="*/ 60 h 150"/>
                <a:gd name="T8" fmla="*/ 43 w 83"/>
                <a:gd name="T9" fmla="*/ 0 h 150"/>
                <a:gd name="T10" fmla="*/ 83 w 83"/>
                <a:gd name="T11" fmla="*/ 60 h 150"/>
                <a:gd name="T12" fmla="*/ 66 w 83"/>
                <a:gd name="T13" fmla="*/ 60 h 150"/>
                <a:gd name="T14" fmla="*/ 66 w 83"/>
                <a:gd name="T1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50">
                  <a:moveTo>
                    <a:pt x="66" y="150"/>
                  </a:moveTo>
                  <a:lnTo>
                    <a:pt x="19" y="150"/>
                  </a:lnTo>
                  <a:lnTo>
                    <a:pt x="19" y="60"/>
                  </a:lnTo>
                  <a:lnTo>
                    <a:pt x="0" y="60"/>
                  </a:lnTo>
                  <a:lnTo>
                    <a:pt x="43" y="0"/>
                  </a:lnTo>
                  <a:lnTo>
                    <a:pt x="83" y="60"/>
                  </a:lnTo>
                  <a:lnTo>
                    <a:pt x="66" y="60"/>
                  </a:lnTo>
                  <a:lnTo>
                    <a:pt x="66" y="1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1" name="Freeform 7"/>
            <p:cNvSpPr/>
            <p:nvPr/>
          </p:nvSpPr>
          <p:spPr bwMode="auto">
            <a:xfrm>
              <a:off x="5594420" y="4074505"/>
              <a:ext cx="126078" cy="141268"/>
            </a:xfrm>
            <a:custGeom>
              <a:avLst/>
              <a:gdLst>
                <a:gd name="T0" fmla="*/ 17 w 83"/>
                <a:gd name="T1" fmla="*/ 57 h 93"/>
                <a:gd name="T2" fmla="*/ 0 w 83"/>
                <a:gd name="T3" fmla="*/ 57 h 93"/>
                <a:gd name="T4" fmla="*/ 43 w 83"/>
                <a:gd name="T5" fmla="*/ 0 h 93"/>
                <a:gd name="T6" fmla="*/ 83 w 83"/>
                <a:gd name="T7" fmla="*/ 57 h 93"/>
                <a:gd name="T8" fmla="*/ 66 w 83"/>
                <a:gd name="T9" fmla="*/ 57 h 93"/>
                <a:gd name="T10" fmla="*/ 66 w 83"/>
                <a:gd name="T11" fmla="*/ 93 h 93"/>
                <a:gd name="T12" fmla="*/ 17 w 83"/>
                <a:gd name="T13" fmla="*/ 93 h 93"/>
                <a:gd name="T14" fmla="*/ 17 w 83"/>
                <a:gd name="T15" fmla="*/ 5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93">
                  <a:moveTo>
                    <a:pt x="17" y="57"/>
                  </a:moveTo>
                  <a:lnTo>
                    <a:pt x="0" y="57"/>
                  </a:lnTo>
                  <a:lnTo>
                    <a:pt x="43" y="0"/>
                  </a:lnTo>
                  <a:lnTo>
                    <a:pt x="83" y="57"/>
                  </a:lnTo>
                  <a:lnTo>
                    <a:pt x="66" y="57"/>
                  </a:lnTo>
                  <a:lnTo>
                    <a:pt x="66" y="93"/>
                  </a:lnTo>
                  <a:lnTo>
                    <a:pt x="17" y="93"/>
                  </a:lnTo>
                  <a:lnTo>
                    <a:pt x="17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43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3"/>
          <p:cNvCxnSpPr/>
          <p:nvPr/>
        </p:nvCxnSpPr>
        <p:spPr>
          <a:xfrm>
            <a:off x="2364373" y="2696684"/>
            <a:ext cx="8370970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4"/>
          <p:cNvCxnSpPr/>
          <p:nvPr/>
        </p:nvCxnSpPr>
        <p:spPr>
          <a:xfrm>
            <a:off x="2364373" y="1875704"/>
            <a:ext cx="8370970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5"/>
          <p:cNvCxnSpPr/>
          <p:nvPr/>
        </p:nvCxnSpPr>
        <p:spPr>
          <a:xfrm>
            <a:off x="2364373" y="3517663"/>
            <a:ext cx="8370970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"/>
          <p:cNvCxnSpPr/>
          <p:nvPr/>
        </p:nvCxnSpPr>
        <p:spPr>
          <a:xfrm>
            <a:off x="2364373" y="4338643"/>
            <a:ext cx="8370970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7"/>
          <p:cNvCxnSpPr/>
          <p:nvPr/>
        </p:nvCxnSpPr>
        <p:spPr>
          <a:xfrm>
            <a:off x="2364373" y="5159623"/>
            <a:ext cx="8370970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8"/>
          <p:cNvSpPr/>
          <p:nvPr/>
        </p:nvSpPr>
        <p:spPr>
          <a:xfrm>
            <a:off x="2711366" y="1875704"/>
            <a:ext cx="426137" cy="347433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4" name="Rounded Rectangle 9"/>
          <p:cNvSpPr/>
          <p:nvPr/>
        </p:nvSpPr>
        <p:spPr>
          <a:xfrm>
            <a:off x="2711366" y="4296491"/>
            <a:ext cx="426137" cy="1053551"/>
          </a:xfrm>
          <a:prstGeom prst="roundRect">
            <a:avLst/>
          </a:prstGeom>
          <a:solidFill>
            <a:srgbClr val="006BB7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b" anchorCtr="0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18%</a:t>
            </a:r>
          </a:p>
        </p:txBody>
      </p:sp>
      <p:sp>
        <p:nvSpPr>
          <p:cNvPr id="15" name="Rounded Rectangle 10"/>
          <p:cNvSpPr/>
          <p:nvPr/>
        </p:nvSpPr>
        <p:spPr>
          <a:xfrm>
            <a:off x="3623590" y="1875704"/>
            <a:ext cx="426137" cy="347433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6" name="Rounded Rectangle 12"/>
          <p:cNvSpPr/>
          <p:nvPr/>
        </p:nvSpPr>
        <p:spPr>
          <a:xfrm>
            <a:off x="4535814" y="1875704"/>
            <a:ext cx="426137" cy="347433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7" name="Rounded Rectangle 13"/>
          <p:cNvSpPr/>
          <p:nvPr/>
        </p:nvSpPr>
        <p:spPr>
          <a:xfrm>
            <a:off x="4535814" y="3889631"/>
            <a:ext cx="426137" cy="1460410"/>
          </a:xfrm>
          <a:prstGeom prst="roundRect">
            <a:avLst/>
          </a:prstGeom>
          <a:solidFill>
            <a:srgbClr val="006BB7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b" anchorCtr="0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40%</a:t>
            </a:r>
          </a:p>
        </p:txBody>
      </p:sp>
      <p:sp>
        <p:nvSpPr>
          <p:cNvPr id="18" name="Rounded Rectangle 14"/>
          <p:cNvSpPr/>
          <p:nvPr/>
        </p:nvSpPr>
        <p:spPr>
          <a:xfrm>
            <a:off x="5448039" y="1875704"/>
            <a:ext cx="426137" cy="347433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9" name="Rounded Rectangle 16"/>
          <p:cNvSpPr/>
          <p:nvPr/>
        </p:nvSpPr>
        <p:spPr>
          <a:xfrm>
            <a:off x="6360263" y="1875704"/>
            <a:ext cx="426137" cy="347433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20" name="Rounded Rectangle 17"/>
          <p:cNvSpPr/>
          <p:nvPr/>
        </p:nvSpPr>
        <p:spPr>
          <a:xfrm>
            <a:off x="6360263" y="3322670"/>
            <a:ext cx="426137" cy="2027373"/>
          </a:xfrm>
          <a:prstGeom prst="roundRect">
            <a:avLst/>
          </a:prstGeom>
          <a:solidFill>
            <a:srgbClr val="006BB7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b" anchorCtr="0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62%</a:t>
            </a:r>
          </a:p>
        </p:txBody>
      </p:sp>
      <p:sp>
        <p:nvSpPr>
          <p:cNvPr id="21" name="Rounded Rectangle 18"/>
          <p:cNvSpPr/>
          <p:nvPr/>
        </p:nvSpPr>
        <p:spPr>
          <a:xfrm>
            <a:off x="7272488" y="1875704"/>
            <a:ext cx="426137" cy="347433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22" name="Rounded Rectangle 20"/>
          <p:cNvSpPr/>
          <p:nvPr/>
        </p:nvSpPr>
        <p:spPr>
          <a:xfrm>
            <a:off x="8184712" y="1875704"/>
            <a:ext cx="426137" cy="347433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23" name="Rounded Rectangle 21"/>
          <p:cNvSpPr/>
          <p:nvPr/>
        </p:nvSpPr>
        <p:spPr>
          <a:xfrm>
            <a:off x="8197412" y="3348070"/>
            <a:ext cx="426137" cy="2027373"/>
          </a:xfrm>
          <a:prstGeom prst="roundRect">
            <a:avLst/>
          </a:prstGeom>
          <a:solidFill>
            <a:srgbClr val="006BB7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b" anchorCtr="0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64%</a:t>
            </a:r>
          </a:p>
        </p:txBody>
      </p:sp>
      <p:sp>
        <p:nvSpPr>
          <p:cNvPr id="24" name="Rounded Rectangle 22"/>
          <p:cNvSpPr/>
          <p:nvPr/>
        </p:nvSpPr>
        <p:spPr>
          <a:xfrm>
            <a:off x="9096940" y="1875704"/>
            <a:ext cx="426137" cy="347433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96940" y="5481048"/>
            <a:ext cx="426139" cy="31283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2018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184712" y="5481048"/>
            <a:ext cx="426139" cy="31283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2017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277162" y="5481048"/>
            <a:ext cx="426139" cy="31283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2016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360262" y="5481048"/>
            <a:ext cx="426139" cy="31283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2015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443363" y="5481048"/>
            <a:ext cx="426139" cy="31283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2014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26463" y="5481048"/>
            <a:ext cx="426139" cy="31283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2013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09564" y="5481048"/>
            <a:ext cx="426139" cy="31283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2012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724975" y="5481048"/>
            <a:ext cx="426139" cy="31283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2011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56657" y="1724516"/>
            <a:ext cx="790979" cy="302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100%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456657" y="2554281"/>
            <a:ext cx="790979" cy="302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75%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456657" y="3384046"/>
            <a:ext cx="790979" cy="302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50%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456657" y="5043578"/>
            <a:ext cx="790979" cy="302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0%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456657" y="4213811"/>
            <a:ext cx="790979" cy="302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25%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0009168" y="1875704"/>
            <a:ext cx="426137" cy="347433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0009168" y="2797070"/>
            <a:ext cx="426137" cy="2552972"/>
          </a:xfrm>
          <a:prstGeom prst="roundRect">
            <a:avLst/>
          </a:prstGeom>
          <a:solidFill>
            <a:srgbClr val="006BB7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b" anchorCtr="0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80%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009168" y="5481048"/>
            <a:ext cx="426139" cy="31283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2019</a:t>
            </a:r>
          </a:p>
        </p:txBody>
      </p:sp>
      <p:sp>
        <p:nvSpPr>
          <p:cNvPr id="41" name="Rounded Rectangle 23"/>
          <p:cNvSpPr/>
          <p:nvPr/>
        </p:nvSpPr>
        <p:spPr>
          <a:xfrm>
            <a:off x="9122340" y="2247929"/>
            <a:ext cx="426137" cy="3152913"/>
          </a:xfrm>
          <a:prstGeom prst="roundRect">
            <a:avLst/>
          </a:prstGeom>
          <a:solidFill>
            <a:srgbClr val="0092D6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b" anchorCtr="0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94%</a:t>
            </a:r>
          </a:p>
        </p:txBody>
      </p:sp>
      <p:sp>
        <p:nvSpPr>
          <p:cNvPr id="42" name="Rounded Rectangle 11"/>
          <p:cNvSpPr/>
          <p:nvPr/>
        </p:nvSpPr>
        <p:spPr>
          <a:xfrm>
            <a:off x="3636290" y="3749687"/>
            <a:ext cx="426137" cy="1638455"/>
          </a:xfrm>
          <a:prstGeom prst="roundRect">
            <a:avLst/>
          </a:prstGeom>
          <a:solidFill>
            <a:srgbClr val="0092D6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b" anchorCtr="0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45%</a:t>
            </a:r>
          </a:p>
        </p:txBody>
      </p:sp>
      <p:sp>
        <p:nvSpPr>
          <p:cNvPr id="43" name="Rounded Rectangle 15"/>
          <p:cNvSpPr/>
          <p:nvPr/>
        </p:nvSpPr>
        <p:spPr>
          <a:xfrm>
            <a:off x="5460739" y="3066154"/>
            <a:ext cx="426137" cy="2271189"/>
          </a:xfrm>
          <a:prstGeom prst="roundRect">
            <a:avLst/>
          </a:prstGeom>
          <a:solidFill>
            <a:srgbClr val="0092D6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b" anchorCtr="0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68%</a:t>
            </a:r>
          </a:p>
        </p:txBody>
      </p:sp>
      <p:sp>
        <p:nvSpPr>
          <p:cNvPr id="44" name="Rounded Rectangle 19"/>
          <p:cNvSpPr/>
          <p:nvPr/>
        </p:nvSpPr>
        <p:spPr>
          <a:xfrm>
            <a:off x="7259788" y="2822470"/>
            <a:ext cx="426137" cy="2552972"/>
          </a:xfrm>
          <a:prstGeom prst="roundRect">
            <a:avLst/>
          </a:prstGeom>
          <a:solidFill>
            <a:srgbClr val="0092D6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b" anchorCtr="0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80%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46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50" name="矩形 49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83658" y="1627096"/>
            <a:ext cx="3469340" cy="3469340"/>
            <a:chOff x="787534" y="1122941"/>
            <a:chExt cx="3824808" cy="382480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948900" y="1284307"/>
              <a:ext cx="3502076" cy="3502076"/>
            </a:xfrm>
            <a:custGeom>
              <a:avLst/>
              <a:gdLst>
                <a:gd name="connsiteX0" fmla="*/ 1751038 w 3502076"/>
                <a:gd name="connsiteY0" fmla="*/ 0 h 3502076"/>
                <a:gd name="connsiteX1" fmla="*/ 3502076 w 3502076"/>
                <a:gd name="connsiteY1" fmla="*/ 1751038 h 3502076"/>
                <a:gd name="connsiteX2" fmla="*/ 1751038 w 3502076"/>
                <a:gd name="connsiteY2" fmla="*/ 3502076 h 3502076"/>
                <a:gd name="connsiteX3" fmla="*/ 0 w 3502076"/>
                <a:gd name="connsiteY3" fmla="*/ 1751038 h 3502076"/>
                <a:gd name="connsiteX4" fmla="*/ 1751038 w 3502076"/>
                <a:gd name="connsiteY4" fmla="*/ 0 h 350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2076" h="3502076">
                  <a:moveTo>
                    <a:pt x="1751038" y="0"/>
                  </a:moveTo>
                  <a:cubicBezTo>
                    <a:pt x="2718110" y="0"/>
                    <a:pt x="3502076" y="783966"/>
                    <a:pt x="3502076" y="1751038"/>
                  </a:cubicBezTo>
                  <a:cubicBezTo>
                    <a:pt x="3502076" y="2718110"/>
                    <a:pt x="2718110" y="3502076"/>
                    <a:pt x="1751038" y="3502076"/>
                  </a:cubicBezTo>
                  <a:cubicBezTo>
                    <a:pt x="783966" y="3502076"/>
                    <a:pt x="0" y="2718110"/>
                    <a:pt x="0" y="1751038"/>
                  </a:cubicBezTo>
                  <a:cubicBezTo>
                    <a:pt x="0" y="783966"/>
                    <a:pt x="783966" y="0"/>
                    <a:pt x="1751038" y="0"/>
                  </a:cubicBezTo>
                  <a:close/>
                </a:path>
              </a:pathLst>
            </a:custGeom>
          </p:spPr>
        </p:pic>
        <p:grpSp>
          <p:nvGrpSpPr>
            <p:cNvPr id="2" name="组合 1"/>
            <p:cNvGrpSpPr/>
            <p:nvPr/>
          </p:nvGrpSpPr>
          <p:grpSpPr>
            <a:xfrm>
              <a:off x="787534" y="1122941"/>
              <a:ext cx="3824808" cy="3824808"/>
              <a:chOff x="1501983" y="1600517"/>
              <a:chExt cx="2224197" cy="2224198"/>
            </a:xfrm>
          </p:grpSpPr>
          <p:sp>
            <p:nvSpPr>
              <p:cNvPr id="3" name="任意多边形 2"/>
              <p:cNvSpPr/>
              <p:nvPr/>
            </p:nvSpPr>
            <p:spPr>
              <a:xfrm>
                <a:off x="1501983" y="1600517"/>
                <a:ext cx="1675273" cy="2019213"/>
              </a:xfrm>
              <a:custGeom>
                <a:avLst/>
                <a:gdLst>
                  <a:gd name="connsiteX0" fmla="*/ 1112099 w 1675273"/>
                  <a:gd name="connsiteY0" fmla="*/ 0 h 2019213"/>
                  <a:gd name="connsiteX1" fmla="*/ 1642191 w 1675273"/>
                  <a:gd name="connsiteY1" fmla="*/ 134224 h 2019213"/>
                  <a:gd name="connsiteX2" fmla="*/ 1675273 w 1675273"/>
                  <a:gd name="connsiteY2" fmla="*/ 154322 h 2019213"/>
                  <a:gd name="connsiteX3" fmla="*/ 1640529 w 1675273"/>
                  <a:gd name="connsiteY3" fmla="*/ 208087 h 2019213"/>
                  <a:gd name="connsiteX4" fmla="*/ 1611659 w 1675273"/>
                  <a:gd name="connsiteY4" fmla="*/ 190548 h 2019213"/>
                  <a:gd name="connsiteX5" fmla="*/ 1112099 w 1675273"/>
                  <a:gd name="connsiteY5" fmla="*/ 64055 h 2019213"/>
                  <a:gd name="connsiteX6" fmla="*/ 64055 w 1675273"/>
                  <a:gd name="connsiteY6" fmla="*/ 1112099 h 2019213"/>
                  <a:gd name="connsiteX7" fmla="*/ 445446 w 1675273"/>
                  <a:gd name="connsiteY7" fmla="*/ 1920821 h 2019213"/>
                  <a:gd name="connsiteX8" fmla="*/ 504988 w 1675273"/>
                  <a:gd name="connsiteY8" fmla="*/ 1965346 h 2019213"/>
                  <a:gd name="connsiteX9" fmla="*/ 470179 w 1675273"/>
                  <a:gd name="connsiteY9" fmla="*/ 2019213 h 2019213"/>
                  <a:gd name="connsiteX10" fmla="*/ 404701 w 1675273"/>
                  <a:gd name="connsiteY10" fmla="*/ 1970249 h 2019213"/>
                  <a:gd name="connsiteX11" fmla="*/ 0 w 1675273"/>
                  <a:gd name="connsiteY11" fmla="*/ 1112099 h 2019213"/>
                  <a:gd name="connsiteX12" fmla="*/ 1112099 w 1675273"/>
                  <a:gd name="connsiteY12" fmla="*/ 0 h 2019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75273" h="2019213">
                    <a:moveTo>
                      <a:pt x="1112099" y="0"/>
                    </a:moveTo>
                    <a:cubicBezTo>
                      <a:pt x="1304035" y="0"/>
                      <a:pt x="1484614" y="48624"/>
                      <a:pt x="1642191" y="134224"/>
                    </a:cubicBezTo>
                    <a:lnTo>
                      <a:pt x="1675273" y="154322"/>
                    </a:lnTo>
                    <a:lnTo>
                      <a:pt x="1640529" y="208087"/>
                    </a:lnTo>
                    <a:lnTo>
                      <a:pt x="1611659" y="190548"/>
                    </a:lnTo>
                    <a:cubicBezTo>
                      <a:pt x="1463158" y="109878"/>
                      <a:pt x="1292980" y="64055"/>
                      <a:pt x="1112099" y="64055"/>
                    </a:cubicBezTo>
                    <a:cubicBezTo>
                      <a:pt x="533280" y="64055"/>
                      <a:pt x="64055" y="533280"/>
                      <a:pt x="64055" y="1112099"/>
                    </a:cubicBezTo>
                    <a:cubicBezTo>
                      <a:pt x="64055" y="1437685"/>
                      <a:pt x="212521" y="1728594"/>
                      <a:pt x="445446" y="1920821"/>
                    </a:cubicBezTo>
                    <a:lnTo>
                      <a:pt x="504988" y="1965346"/>
                    </a:lnTo>
                    <a:lnTo>
                      <a:pt x="470179" y="2019213"/>
                    </a:lnTo>
                    <a:lnTo>
                      <a:pt x="404701" y="1970249"/>
                    </a:lnTo>
                    <a:cubicBezTo>
                      <a:pt x="157540" y="1766273"/>
                      <a:pt x="0" y="1457584"/>
                      <a:pt x="0" y="1112099"/>
                    </a:cubicBezTo>
                    <a:cubicBezTo>
                      <a:pt x="0" y="497904"/>
                      <a:pt x="497904" y="0"/>
                      <a:pt x="1112099" y="0"/>
                    </a:cubicBezTo>
                    <a:close/>
                  </a:path>
                </a:pathLst>
              </a:custGeom>
              <a:solidFill>
                <a:srgbClr val="0089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任意多边形 3"/>
              <p:cNvSpPr/>
              <p:nvPr/>
            </p:nvSpPr>
            <p:spPr>
              <a:xfrm>
                <a:off x="2106088" y="1843338"/>
                <a:ext cx="1620092" cy="1981377"/>
              </a:xfrm>
              <a:custGeom>
                <a:avLst/>
                <a:gdLst>
                  <a:gd name="connsiteX0" fmla="*/ 1200510 w 1620092"/>
                  <a:gd name="connsiteY0" fmla="*/ 0 h 1981377"/>
                  <a:gd name="connsiteX1" fmla="*/ 1215391 w 1620092"/>
                  <a:gd name="connsiteY1" fmla="*/ 11128 h 1981377"/>
                  <a:gd name="connsiteX2" fmla="*/ 1620092 w 1620092"/>
                  <a:gd name="connsiteY2" fmla="*/ 869278 h 1981377"/>
                  <a:gd name="connsiteX3" fmla="*/ 507993 w 1620092"/>
                  <a:gd name="connsiteY3" fmla="*/ 1981377 h 1981377"/>
                  <a:gd name="connsiteX4" fmla="*/ 75114 w 1620092"/>
                  <a:gd name="connsiteY4" fmla="*/ 1893983 h 1981377"/>
                  <a:gd name="connsiteX5" fmla="*/ 0 w 1620092"/>
                  <a:gd name="connsiteY5" fmla="*/ 1857799 h 1981377"/>
                  <a:gd name="connsiteX6" fmla="*/ 35004 w 1620092"/>
                  <a:gd name="connsiteY6" fmla="*/ 1803629 h 1981377"/>
                  <a:gd name="connsiteX7" fmla="*/ 100047 w 1620092"/>
                  <a:gd name="connsiteY7" fmla="*/ 1834962 h 1981377"/>
                  <a:gd name="connsiteX8" fmla="*/ 507993 w 1620092"/>
                  <a:gd name="connsiteY8" fmla="*/ 1917322 h 1981377"/>
                  <a:gd name="connsiteX9" fmla="*/ 1556037 w 1620092"/>
                  <a:gd name="connsiteY9" fmla="*/ 869278 h 1981377"/>
                  <a:gd name="connsiteX10" fmla="*/ 1174646 w 1620092"/>
                  <a:gd name="connsiteY10" fmla="*/ 60556 h 1981377"/>
                  <a:gd name="connsiteX11" fmla="*/ 1165701 w 1620092"/>
                  <a:gd name="connsiteY11" fmla="*/ 53867 h 1981377"/>
                  <a:gd name="connsiteX12" fmla="*/ 1200510 w 1620092"/>
                  <a:gd name="connsiteY12" fmla="*/ 0 h 1981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20092" h="1981377">
                    <a:moveTo>
                      <a:pt x="1200510" y="0"/>
                    </a:moveTo>
                    <a:lnTo>
                      <a:pt x="1215391" y="11128"/>
                    </a:lnTo>
                    <a:cubicBezTo>
                      <a:pt x="1462552" y="215104"/>
                      <a:pt x="1620092" y="523793"/>
                      <a:pt x="1620092" y="869278"/>
                    </a:cubicBezTo>
                    <a:cubicBezTo>
                      <a:pt x="1620092" y="1483473"/>
                      <a:pt x="1122188" y="1981377"/>
                      <a:pt x="507993" y="1981377"/>
                    </a:cubicBezTo>
                    <a:cubicBezTo>
                      <a:pt x="354444" y="1981377"/>
                      <a:pt x="208164" y="1950258"/>
                      <a:pt x="75114" y="1893983"/>
                    </a:cubicBezTo>
                    <a:lnTo>
                      <a:pt x="0" y="1857799"/>
                    </a:lnTo>
                    <a:lnTo>
                      <a:pt x="35004" y="1803629"/>
                    </a:lnTo>
                    <a:lnTo>
                      <a:pt x="100047" y="1834962"/>
                    </a:lnTo>
                    <a:cubicBezTo>
                      <a:pt x="225433" y="1887996"/>
                      <a:pt x="363288" y="1917322"/>
                      <a:pt x="507993" y="1917322"/>
                    </a:cubicBezTo>
                    <a:cubicBezTo>
                      <a:pt x="1086812" y="1917322"/>
                      <a:pt x="1556037" y="1448097"/>
                      <a:pt x="1556037" y="869278"/>
                    </a:cubicBezTo>
                    <a:cubicBezTo>
                      <a:pt x="1556037" y="543692"/>
                      <a:pt x="1407571" y="252783"/>
                      <a:pt x="1174646" y="60556"/>
                    </a:cubicBezTo>
                    <a:lnTo>
                      <a:pt x="1165701" y="53867"/>
                    </a:lnTo>
                    <a:lnTo>
                      <a:pt x="1200510" y="0"/>
                    </a:lnTo>
                    <a:close/>
                  </a:path>
                </a:pathLst>
              </a:custGeom>
              <a:solidFill>
                <a:srgbClr val="0089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9" name="圆角矩形 8"/>
          <p:cNvSpPr/>
          <p:nvPr/>
        </p:nvSpPr>
        <p:spPr>
          <a:xfrm>
            <a:off x="5231817" y="3342504"/>
            <a:ext cx="5229995" cy="784036"/>
          </a:xfrm>
          <a:prstGeom prst="roundRect">
            <a:avLst/>
          </a:prstGeom>
          <a:solidFill>
            <a:srgbClr val="008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" name="TextBox 83"/>
          <p:cNvSpPr txBox="1"/>
          <p:nvPr/>
        </p:nvSpPr>
        <p:spPr>
          <a:xfrm>
            <a:off x="5597946" y="3349802"/>
            <a:ext cx="4497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选题目的与意义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231817" y="2066747"/>
            <a:ext cx="13841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solidFill>
                  <a:srgbClr val="0089B0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02</a:t>
            </a:r>
            <a:endParaRPr lang="zh-CN" altLang="en-US" sz="8800" dirty="0">
              <a:solidFill>
                <a:srgbClr val="0089B0"/>
              </a:soli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5231817" y="4361198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4EABE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4EABE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491540" y="2374524"/>
            <a:ext cx="283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gradFill>
                  <a:gsLst>
                    <a:gs pos="0">
                      <a:srgbClr val="5B9BD5">
                        <a:lumMod val="5000"/>
                        <a:lumOff val="95000"/>
                      </a:srgb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rPr>
              <a:t>PART TWO</a:t>
            </a:r>
            <a:endParaRPr lang="zh-CN" altLang="en-US" sz="4800" dirty="0">
              <a:gradFill>
                <a:gsLst>
                  <a:gs pos="0">
                    <a:srgbClr val="5B9BD5">
                      <a:lumMod val="5000"/>
                      <a:lumOff val="95000"/>
                    </a:srgbClr>
                  </a:gs>
                  <a:gs pos="22000">
                    <a:srgbClr val="4FA8DB"/>
                  </a:gs>
                  <a:gs pos="83000">
                    <a:srgbClr val="4DAFE8"/>
                  </a:gs>
                  <a:gs pos="100000">
                    <a:srgbClr val="1B4DAB"/>
                  </a:gs>
                </a:gsLst>
                <a:lin ang="5400000" scaled="1"/>
              </a:gradFill>
              <a:latin typeface="方正准圆_GBK" panose="03000509000000000000" pitchFamily="65" charset="-122"/>
              <a:ea typeface="方正准圆_GBK" panose="03000509000000000000" pitchFamily="65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"/>
          <p:cNvSpPr/>
          <p:nvPr/>
        </p:nvSpPr>
        <p:spPr>
          <a:xfrm>
            <a:off x="4737893" y="1277144"/>
            <a:ext cx="2552700" cy="1420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20812"/>
              </a:cxn>
              <a:cxn ang="0">
                <a:pos x="2552700" y="1420812"/>
              </a:cxn>
            </a:cxnLst>
            <a:rect l="0" t="0" r="0" b="0"/>
            <a:pathLst>
              <a:path w="873" h="895">
                <a:moveTo>
                  <a:pt x="0" y="0"/>
                </a:moveTo>
                <a:lnTo>
                  <a:pt x="0" y="895"/>
                </a:lnTo>
                <a:lnTo>
                  <a:pt x="873" y="895"/>
                </a:lnTo>
              </a:path>
            </a:pathLst>
          </a:custGeom>
          <a:noFill/>
          <a:ln w="222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Freeform 4"/>
          <p:cNvSpPr/>
          <p:nvPr/>
        </p:nvSpPr>
        <p:spPr>
          <a:xfrm rot="5400000">
            <a:off x="8185943" y="1970881"/>
            <a:ext cx="1317625" cy="2773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73363"/>
              </a:cxn>
              <a:cxn ang="0">
                <a:pos x="1317625" y="2773363"/>
              </a:cxn>
            </a:cxnLst>
            <a:rect l="0" t="0" r="0" b="0"/>
            <a:pathLst>
              <a:path w="873" h="895">
                <a:moveTo>
                  <a:pt x="0" y="0"/>
                </a:moveTo>
                <a:lnTo>
                  <a:pt x="0" y="895"/>
                </a:lnTo>
                <a:lnTo>
                  <a:pt x="873" y="895"/>
                </a:lnTo>
              </a:path>
            </a:pathLst>
          </a:custGeom>
          <a:noFill/>
          <a:ln w="222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" name="Freeform 5"/>
          <p:cNvSpPr/>
          <p:nvPr/>
        </p:nvSpPr>
        <p:spPr>
          <a:xfrm flipH="1" flipV="1">
            <a:off x="4901406" y="4160044"/>
            <a:ext cx="2552700" cy="1420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20812"/>
              </a:cxn>
              <a:cxn ang="0">
                <a:pos x="2552700" y="1420812"/>
              </a:cxn>
            </a:cxnLst>
            <a:rect l="0" t="0" r="0" b="0"/>
            <a:pathLst>
              <a:path w="873" h="895">
                <a:moveTo>
                  <a:pt x="0" y="0"/>
                </a:moveTo>
                <a:lnTo>
                  <a:pt x="0" y="895"/>
                </a:lnTo>
                <a:lnTo>
                  <a:pt x="873" y="895"/>
                </a:lnTo>
              </a:path>
            </a:pathLst>
          </a:custGeom>
          <a:noFill/>
          <a:ln w="222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" name="Freeform 6"/>
          <p:cNvSpPr/>
          <p:nvPr/>
        </p:nvSpPr>
        <p:spPr>
          <a:xfrm rot="5400000" flipH="1" flipV="1">
            <a:off x="2686843" y="2113756"/>
            <a:ext cx="1317625" cy="2773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73363"/>
              </a:cxn>
              <a:cxn ang="0">
                <a:pos x="1317625" y="2773363"/>
              </a:cxn>
            </a:cxnLst>
            <a:rect l="0" t="0" r="0" b="0"/>
            <a:pathLst>
              <a:path w="873" h="895">
                <a:moveTo>
                  <a:pt x="0" y="0"/>
                </a:moveTo>
                <a:lnTo>
                  <a:pt x="0" y="895"/>
                </a:lnTo>
                <a:lnTo>
                  <a:pt x="873" y="895"/>
                </a:lnTo>
              </a:path>
            </a:pathLst>
          </a:custGeom>
          <a:noFill/>
          <a:ln w="222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" name="Rectangle 7"/>
          <p:cNvSpPr/>
          <p:nvPr/>
        </p:nvSpPr>
        <p:spPr>
          <a:xfrm>
            <a:off x="5114131" y="3075781"/>
            <a:ext cx="1962150" cy="704850"/>
          </a:xfrm>
          <a:prstGeom prst="rect">
            <a:avLst/>
          </a:prstGeom>
          <a:solidFill>
            <a:srgbClr val="006BB7"/>
          </a:solidFill>
          <a:ln w="635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none"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4814581" y="1617196"/>
            <a:ext cx="2540000" cy="553998"/>
          </a:xfrm>
          <a:prstGeom prst="rect">
            <a:avLst/>
          </a:prstGeom>
          <a:noFill/>
          <a:ln w="6350">
            <a:noFill/>
            <a:miter/>
          </a:ln>
        </p:spPr>
        <p:txBody>
          <a:bodyPr lIns="0" tIns="0" rIns="0" bIns="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3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4" name="Text Box 12"/>
          <p:cNvSpPr txBox="1"/>
          <p:nvPr/>
        </p:nvSpPr>
        <p:spPr>
          <a:xfrm>
            <a:off x="7698458" y="3206845"/>
            <a:ext cx="2540000" cy="553998"/>
          </a:xfrm>
          <a:prstGeom prst="rect">
            <a:avLst/>
          </a:prstGeom>
          <a:noFill/>
          <a:ln w="6350">
            <a:noFill/>
            <a:miter/>
          </a:ln>
        </p:spPr>
        <p:txBody>
          <a:bodyPr lIns="0" tIns="0" rIns="0" bIns="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3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5" name="Text Box 12"/>
          <p:cNvSpPr txBox="1"/>
          <p:nvPr/>
        </p:nvSpPr>
        <p:spPr>
          <a:xfrm>
            <a:off x="4856785" y="4627682"/>
            <a:ext cx="2540000" cy="553998"/>
          </a:xfrm>
          <a:prstGeom prst="rect">
            <a:avLst/>
          </a:prstGeom>
          <a:noFill/>
          <a:ln w="6350">
            <a:noFill/>
            <a:miter/>
          </a:ln>
        </p:spPr>
        <p:txBody>
          <a:bodyPr lIns="0" tIns="0" rIns="0" bIns="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3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6" name="Text Box 12"/>
          <p:cNvSpPr txBox="1"/>
          <p:nvPr/>
        </p:nvSpPr>
        <p:spPr>
          <a:xfrm>
            <a:off x="2015111" y="3052100"/>
            <a:ext cx="2540000" cy="553998"/>
          </a:xfrm>
          <a:prstGeom prst="rect">
            <a:avLst/>
          </a:prstGeom>
          <a:noFill/>
          <a:ln w="6350">
            <a:noFill/>
            <a:miter/>
          </a:ln>
        </p:spPr>
        <p:txBody>
          <a:bodyPr lIns="0" tIns="0" rIns="0" bIns="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3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783808" y="1353341"/>
            <a:ext cx="2583542" cy="905682"/>
            <a:chOff x="1146629" y="1849438"/>
            <a:chExt cx="2583542" cy="905682"/>
          </a:xfrm>
        </p:grpSpPr>
        <p:sp>
          <p:nvSpPr>
            <p:cNvPr id="18" name="文本框 51"/>
            <p:cNvSpPr txBox="1">
              <a:spLocks noChangeArrowheads="1"/>
            </p:cNvSpPr>
            <p:nvPr/>
          </p:nvSpPr>
          <p:spPr bwMode="auto">
            <a:xfrm>
              <a:off x="2298347" y="1849438"/>
              <a:ext cx="1395766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lnSpc>
                  <a:spcPct val="130000"/>
                </a:lnSpc>
                <a:defRPr/>
              </a:pPr>
              <a:r>
                <a:rPr lang="zh-CN" altLang="en-US" sz="1400" b="1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146629" y="2130334"/>
              <a:ext cx="2583542" cy="624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698379" y="1317055"/>
            <a:ext cx="2583542" cy="947896"/>
            <a:chOff x="1146629" y="1834924"/>
            <a:chExt cx="2583542" cy="947896"/>
          </a:xfrm>
        </p:grpSpPr>
        <p:sp>
          <p:nvSpPr>
            <p:cNvPr id="21" name="文本框 51"/>
            <p:cNvSpPr txBox="1">
              <a:spLocks noChangeArrowheads="1"/>
            </p:cNvSpPr>
            <p:nvPr/>
          </p:nvSpPr>
          <p:spPr bwMode="auto">
            <a:xfrm>
              <a:off x="1166232" y="1834924"/>
              <a:ext cx="1395766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130000"/>
                </a:lnSpc>
                <a:defRPr/>
              </a:pPr>
              <a:r>
                <a:rPr lang="zh-CN" altLang="en-US" sz="1400" b="1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146629" y="2130334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017693" y="4314250"/>
            <a:ext cx="2583542" cy="947896"/>
            <a:chOff x="1146629" y="1834924"/>
            <a:chExt cx="2583542" cy="947896"/>
          </a:xfrm>
        </p:grpSpPr>
        <p:sp>
          <p:nvSpPr>
            <p:cNvPr id="24" name="文本框 51"/>
            <p:cNvSpPr txBox="1">
              <a:spLocks noChangeArrowheads="1"/>
            </p:cNvSpPr>
            <p:nvPr/>
          </p:nvSpPr>
          <p:spPr bwMode="auto">
            <a:xfrm>
              <a:off x="1166232" y="1834924"/>
              <a:ext cx="1395766" cy="345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130000"/>
                </a:lnSpc>
                <a:defRPr/>
              </a:pPr>
              <a:r>
                <a:rPr lang="zh-CN" altLang="en-US" sz="1400" b="1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146629" y="2130334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016036" y="4379564"/>
            <a:ext cx="2583542" cy="933382"/>
            <a:chOff x="1146629" y="1849438"/>
            <a:chExt cx="2583542" cy="933382"/>
          </a:xfrm>
        </p:grpSpPr>
        <p:sp>
          <p:nvSpPr>
            <p:cNvPr id="27" name="文本框 51"/>
            <p:cNvSpPr txBox="1">
              <a:spLocks noChangeArrowheads="1"/>
            </p:cNvSpPr>
            <p:nvPr/>
          </p:nvSpPr>
          <p:spPr bwMode="auto">
            <a:xfrm>
              <a:off x="2298347" y="1849438"/>
              <a:ext cx="1395766" cy="345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lnSpc>
                  <a:spcPct val="130000"/>
                </a:lnSpc>
                <a:defRPr/>
              </a:pPr>
              <a:r>
                <a:rPr lang="zh-CN" altLang="en-US" sz="1400" b="1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146629" y="2130334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4"/>
          <p:cNvGrpSpPr/>
          <p:nvPr/>
        </p:nvGrpSpPr>
        <p:grpSpPr>
          <a:xfrm>
            <a:off x="5834363" y="3194503"/>
            <a:ext cx="619126" cy="482600"/>
            <a:chOff x="6094412" y="4918075"/>
            <a:chExt cx="619126" cy="482600"/>
          </a:xfrm>
          <a:solidFill>
            <a:srgbClr val="FFFFFF"/>
          </a:solidFill>
        </p:grpSpPr>
        <p:sp>
          <p:nvSpPr>
            <p:cNvPr id="30" name="Freeform 15"/>
            <p:cNvSpPr/>
            <p:nvPr/>
          </p:nvSpPr>
          <p:spPr bwMode="auto">
            <a:xfrm>
              <a:off x="6443663" y="4918075"/>
              <a:ext cx="269875" cy="285750"/>
            </a:xfrm>
            <a:custGeom>
              <a:avLst/>
              <a:gdLst>
                <a:gd name="T0" fmla="*/ 95 w 123"/>
                <a:gd name="T1" fmla="*/ 78 h 130"/>
                <a:gd name="T2" fmla="*/ 84 w 123"/>
                <a:gd name="T3" fmla="*/ 46 h 130"/>
                <a:gd name="T4" fmla="*/ 62 w 123"/>
                <a:gd name="T5" fmla="*/ 19 h 130"/>
                <a:gd name="T6" fmla="*/ 32 w 123"/>
                <a:gd name="T7" fmla="*/ 4 h 130"/>
                <a:gd name="T8" fmla="*/ 0 w 123"/>
                <a:gd name="T9" fmla="*/ 1 h 130"/>
                <a:gd name="T10" fmla="*/ 0 w 123"/>
                <a:gd name="T11" fmla="*/ 2 h 130"/>
                <a:gd name="T12" fmla="*/ 29 w 123"/>
                <a:gd name="T13" fmla="*/ 11 h 130"/>
                <a:gd name="T14" fmla="*/ 50 w 123"/>
                <a:gd name="T15" fmla="*/ 30 h 130"/>
                <a:gd name="T16" fmla="*/ 62 w 123"/>
                <a:gd name="T17" fmla="*/ 55 h 130"/>
                <a:gd name="T18" fmla="*/ 64 w 123"/>
                <a:gd name="T19" fmla="*/ 78 h 130"/>
                <a:gd name="T20" fmla="*/ 36 w 123"/>
                <a:gd name="T21" fmla="*/ 78 h 130"/>
                <a:gd name="T22" fmla="*/ 57 w 123"/>
                <a:gd name="T23" fmla="*/ 104 h 130"/>
                <a:gd name="T24" fmla="*/ 79 w 123"/>
                <a:gd name="T25" fmla="*/ 130 h 130"/>
                <a:gd name="T26" fmla="*/ 101 w 123"/>
                <a:gd name="T27" fmla="*/ 104 h 130"/>
                <a:gd name="T28" fmla="*/ 123 w 123"/>
                <a:gd name="T29" fmla="*/ 78 h 130"/>
                <a:gd name="T30" fmla="*/ 95 w 123"/>
                <a:gd name="T31" fmla="*/ 7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3" h="130">
                  <a:moveTo>
                    <a:pt x="95" y="78"/>
                  </a:moveTo>
                  <a:cubicBezTo>
                    <a:pt x="93" y="67"/>
                    <a:pt x="90" y="56"/>
                    <a:pt x="84" y="46"/>
                  </a:cubicBezTo>
                  <a:cubicBezTo>
                    <a:pt x="78" y="35"/>
                    <a:pt x="71" y="26"/>
                    <a:pt x="62" y="19"/>
                  </a:cubicBezTo>
                  <a:cubicBezTo>
                    <a:pt x="53" y="12"/>
                    <a:pt x="42" y="7"/>
                    <a:pt x="32" y="4"/>
                  </a:cubicBezTo>
                  <a:cubicBezTo>
                    <a:pt x="21" y="1"/>
                    <a:pt x="10" y="0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0" y="3"/>
                    <a:pt x="20" y="6"/>
                    <a:pt x="29" y="11"/>
                  </a:cubicBezTo>
                  <a:cubicBezTo>
                    <a:pt x="37" y="16"/>
                    <a:pt x="45" y="23"/>
                    <a:pt x="50" y="30"/>
                  </a:cubicBezTo>
                  <a:cubicBezTo>
                    <a:pt x="56" y="38"/>
                    <a:pt x="60" y="46"/>
                    <a:pt x="62" y="55"/>
                  </a:cubicBezTo>
                  <a:cubicBezTo>
                    <a:pt x="64" y="63"/>
                    <a:pt x="65" y="71"/>
                    <a:pt x="64" y="78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57" y="104"/>
                    <a:pt x="57" y="104"/>
                    <a:pt x="57" y="104"/>
                  </a:cubicBezTo>
                  <a:cubicBezTo>
                    <a:pt x="79" y="130"/>
                    <a:pt x="79" y="130"/>
                    <a:pt x="79" y="130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23" y="78"/>
                    <a:pt x="123" y="78"/>
                    <a:pt x="123" y="78"/>
                  </a:cubicBezTo>
                  <a:lnTo>
                    <a:pt x="95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1" name="Freeform 16"/>
            <p:cNvSpPr/>
            <p:nvPr/>
          </p:nvSpPr>
          <p:spPr bwMode="auto">
            <a:xfrm>
              <a:off x="6094412" y="5114925"/>
              <a:ext cx="268288" cy="285750"/>
            </a:xfrm>
            <a:custGeom>
              <a:avLst/>
              <a:gdLst>
                <a:gd name="T0" fmla="*/ 72 w 123"/>
                <a:gd name="T1" fmla="*/ 100 h 130"/>
                <a:gd name="T2" fmla="*/ 60 w 123"/>
                <a:gd name="T3" fmla="*/ 75 h 130"/>
                <a:gd name="T4" fmla="*/ 59 w 123"/>
                <a:gd name="T5" fmla="*/ 52 h 130"/>
                <a:gd name="T6" fmla="*/ 87 w 123"/>
                <a:gd name="T7" fmla="*/ 52 h 130"/>
                <a:gd name="T8" fmla="*/ 65 w 123"/>
                <a:gd name="T9" fmla="*/ 26 h 130"/>
                <a:gd name="T10" fmla="*/ 43 w 123"/>
                <a:gd name="T11" fmla="*/ 0 h 130"/>
                <a:gd name="T12" fmla="*/ 22 w 123"/>
                <a:gd name="T13" fmla="*/ 26 h 130"/>
                <a:gd name="T14" fmla="*/ 0 w 123"/>
                <a:gd name="T15" fmla="*/ 52 h 130"/>
                <a:gd name="T16" fmla="*/ 28 w 123"/>
                <a:gd name="T17" fmla="*/ 52 h 130"/>
                <a:gd name="T18" fmla="*/ 39 w 123"/>
                <a:gd name="T19" fmla="*/ 84 h 130"/>
                <a:gd name="T20" fmla="*/ 61 w 123"/>
                <a:gd name="T21" fmla="*/ 111 h 130"/>
                <a:gd name="T22" fmla="*/ 91 w 123"/>
                <a:gd name="T23" fmla="*/ 126 h 130"/>
                <a:gd name="T24" fmla="*/ 123 w 123"/>
                <a:gd name="T25" fmla="*/ 129 h 130"/>
                <a:gd name="T26" fmla="*/ 123 w 123"/>
                <a:gd name="T27" fmla="*/ 128 h 130"/>
                <a:gd name="T28" fmla="*/ 94 w 123"/>
                <a:gd name="T29" fmla="*/ 119 h 130"/>
                <a:gd name="T30" fmla="*/ 72 w 123"/>
                <a:gd name="T31" fmla="*/ 10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3" h="130">
                  <a:moveTo>
                    <a:pt x="72" y="100"/>
                  </a:moveTo>
                  <a:cubicBezTo>
                    <a:pt x="67" y="92"/>
                    <a:pt x="63" y="84"/>
                    <a:pt x="60" y="75"/>
                  </a:cubicBezTo>
                  <a:cubicBezTo>
                    <a:pt x="58" y="67"/>
                    <a:pt x="58" y="59"/>
                    <a:pt x="59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30" y="63"/>
                    <a:pt x="33" y="74"/>
                    <a:pt x="39" y="84"/>
                  </a:cubicBezTo>
                  <a:cubicBezTo>
                    <a:pt x="44" y="94"/>
                    <a:pt x="52" y="104"/>
                    <a:pt x="61" y="111"/>
                  </a:cubicBezTo>
                  <a:cubicBezTo>
                    <a:pt x="70" y="118"/>
                    <a:pt x="80" y="123"/>
                    <a:pt x="91" y="126"/>
                  </a:cubicBezTo>
                  <a:cubicBezTo>
                    <a:pt x="102" y="129"/>
                    <a:pt x="113" y="130"/>
                    <a:pt x="123" y="129"/>
                  </a:cubicBezTo>
                  <a:cubicBezTo>
                    <a:pt x="123" y="128"/>
                    <a:pt x="123" y="128"/>
                    <a:pt x="123" y="128"/>
                  </a:cubicBezTo>
                  <a:cubicBezTo>
                    <a:pt x="113" y="127"/>
                    <a:pt x="103" y="124"/>
                    <a:pt x="94" y="119"/>
                  </a:cubicBezTo>
                  <a:cubicBezTo>
                    <a:pt x="85" y="114"/>
                    <a:pt x="78" y="107"/>
                    <a:pt x="72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2" name="Freeform 17"/>
            <p:cNvSpPr/>
            <p:nvPr/>
          </p:nvSpPr>
          <p:spPr bwMode="auto">
            <a:xfrm>
              <a:off x="6305550" y="4970463"/>
              <a:ext cx="204788" cy="377825"/>
            </a:xfrm>
            <a:custGeom>
              <a:avLst/>
              <a:gdLst>
                <a:gd name="T0" fmla="*/ 59 w 93"/>
                <a:gd name="T1" fmla="*/ 71 h 171"/>
                <a:gd name="T2" fmla="*/ 33 w 93"/>
                <a:gd name="T3" fmla="*/ 54 h 171"/>
                <a:gd name="T4" fmla="*/ 51 w 93"/>
                <a:gd name="T5" fmla="*/ 42 h 171"/>
                <a:gd name="T6" fmla="*/ 81 w 93"/>
                <a:gd name="T7" fmla="*/ 49 h 171"/>
                <a:gd name="T8" fmla="*/ 88 w 93"/>
                <a:gd name="T9" fmla="*/ 25 h 171"/>
                <a:gd name="T10" fmla="*/ 57 w 93"/>
                <a:gd name="T11" fmla="*/ 18 h 171"/>
                <a:gd name="T12" fmla="*/ 57 w 93"/>
                <a:gd name="T13" fmla="*/ 0 h 171"/>
                <a:gd name="T14" fmla="*/ 37 w 93"/>
                <a:gd name="T15" fmla="*/ 0 h 171"/>
                <a:gd name="T16" fmla="*/ 37 w 93"/>
                <a:gd name="T17" fmla="*/ 20 h 171"/>
                <a:gd name="T18" fmla="*/ 1 w 93"/>
                <a:gd name="T19" fmla="*/ 57 h 171"/>
                <a:gd name="T20" fmla="*/ 39 w 93"/>
                <a:gd name="T21" fmla="*/ 96 h 171"/>
                <a:gd name="T22" fmla="*/ 61 w 93"/>
                <a:gd name="T23" fmla="*/ 114 h 171"/>
                <a:gd name="T24" fmla="*/ 41 w 93"/>
                <a:gd name="T25" fmla="*/ 127 h 171"/>
                <a:gd name="T26" fmla="*/ 6 w 93"/>
                <a:gd name="T27" fmla="*/ 118 h 171"/>
                <a:gd name="T28" fmla="*/ 0 w 93"/>
                <a:gd name="T29" fmla="*/ 142 h 171"/>
                <a:gd name="T30" fmla="*/ 35 w 93"/>
                <a:gd name="T31" fmla="*/ 151 h 171"/>
                <a:gd name="T32" fmla="*/ 35 w 93"/>
                <a:gd name="T33" fmla="*/ 171 h 171"/>
                <a:gd name="T34" fmla="*/ 56 w 93"/>
                <a:gd name="T35" fmla="*/ 171 h 171"/>
                <a:gd name="T36" fmla="*/ 56 w 93"/>
                <a:gd name="T37" fmla="*/ 149 h 171"/>
                <a:gd name="T38" fmla="*/ 93 w 93"/>
                <a:gd name="T39" fmla="*/ 111 h 171"/>
                <a:gd name="T40" fmla="*/ 59 w 93"/>
                <a:gd name="T41" fmla="*/ 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3" h="171">
                  <a:moveTo>
                    <a:pt x="59" y="71"/>
                  </a:moveTo>
                  <a:cubicBezTo>
                    <a:pt x="41" y="65"/>
                    <a:pt x="33" y="60"/>
                    <a:pt x="33" y="54"/>
                  </a:cubicBezTo>
                  <a:cubicBezTo>
                    <a:pt x="33" y="48"/>
                    <a:pt x="38" y="42"/>
                    <a:pt x="51" y="42"/>
                  </a:cubicBezTo>
                  <a:cubicBezTo>
                    <a:pt x="66" y="42"/>
                    <a:pt x="76" y="47"/>
                    <a:pt x="81" y="49"/>
                  </a:cubicBezTo>
                  <a:cubicBezTo>
                    <a:pt x="88" y="25"/>
                    <a:pt x="88" y="25"/>
                    <a:pt x="88" y="25"/>
                  </a:cubicBezTo>
                  <a:cubicBezTo>
                    <a:pt x="80" y="22"/>
                    <a:pt x="71" y="19"/>
                    <a:pt x="57" y="18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14" y="24"/>
                    <a:pt x="1" y="39"/>
                    <a:pt x="1" y="57"/>
                  </a:cubicBezTo>
                  <a:cubicBezTo>
                    <a:pt x="1" y="78"/>
                    <a:pt x="16" y="88"/>
                    <a:pt x="39" y="96"/>
                  </a:cubicBezTo>
                  <a:cubicBezTo>
                    <a:pt x="55" y="101"/>
                    <a:pt x="61" y="106"/>
                    <a:pt x="61" y="114"/>
                  </a:cubicBezTo>
                  <a:cubicBezTo>
                    <a:pt x="61" y="122"/>
                    <a:pt x="53" y="127"/>
                    <a:pt x="41" y="127"/>
                  </a:cubicBezTo>
                  <a:cubicBezTo>
                    <a:pt x="27" y="127"/>
                    <a:pt x="15" y="122"/>
                    <a:pt x="6" y="118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8" y="146"/>
                    <a:pt x="21" y="150"/>
                    <a:pt x="35" y="151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56" y="171"/>
                    <a:pt x="56" y="171"/>
                    <a:pt x="56" y="171"/>
                  </a:cubicBezTo>
                  <a:cubicBezTo>
                    <a:pt x="56" y="149"/>
                    <a:pt x="56" y="149"/>
                    <a:pt x="56" y="149"/>
                  </a:cubicBezTo>
                  <a:cubicBezTo>
                    <a:pt x="80" y="145"/>
                    <a:pt x="93" y="129"/>
                    <a:pt x="93" y="111"/>
                  </a:cubicBezTo>
                  <a:cubicBezTo>
                    <a:pt x="93" y="92"/>
                    <a:pt x="83" y="80"/>
                    <a:pt x="59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0" y="251594"/>
            <a:ext cx="3694245" cy="555608"/>
            <a:chOff x="0" y="251594"/>
            <a:chExt cx="3694245" cy="555608"/>
          </a:xfrm>
        </p:grpSpPr>
        <p:sp>
          <p:nvSpPr>
            <p:cNvPr id="34" name="TextBox 13"/>
            <p:cNvSpPr txBox="1"/>
            <p:nvPr/>
          </p:nvSpPr>
          <p:spPr>
            <a:xfrm>
              <a:off x="1026592" y="298566"/>
              <a:ext cx="2667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6000" b="1">
                  <a:solidFill>
                    <a:srgbClr val="0446C0"/>
                  </a:solidFill>
                  <a:latin typeface="方正清刻本悦宋简体" panose="02000000000000000000" pitchFamily="2" charset="-122"/>
                  <a:ea typeface="方正清刻本悦宋简体" panose="02000000000000000000" pitchFamily="2" charset="-122"/>
                </a:defRPr>
              </a:lvl1pPr>
            </a:lstStyle>
            <a:p>
              <a:pPr algn="ctr"/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0" y="251594"/>
              <a:ext cx="888768" cy="555608"/>
              <a:chOff x="0" y="251594"/>
              <a:chExt cx="888768" cy="555608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0" y="251594"/>
                <a:ext cx="580571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718395" y="251594"/>
                <a:ext cx="170373" cy="555608"/>
              </a:xfrm>
              <a:prstGeom prst="rect">
                <a:avLst/>
              </a:prstGeom>
              <a:solidFill>
                <a:srgbClr val="009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1649</Words>
  <Application>Microsoft Office PowerPoint</Application>
  <PresentationFormat>宽屏</PresentationFormat>
  <Paragraphs>278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0" baseType="lpstr">
      <vt:lpstr>Lato Light</vt:lpstr>
      <vt:lpstr>Roboto Condensed Light</vt:lpstr>
      <vt:lpstr>SF UI Display Thin</vt:lpstr>
      <vt:lpstr>方正准圆_GBK</vt:lpstr>
      <vt:lpstr>微软雅黑</vt:lpstr>
      <vt:lpstr>张海山锐线体简</vt:lpstr>
      <vt:lpstr>Arial</vt:lpstr>
      <vt:lpstr>Calibri</vt:lpstr>
      <vt:lpstr>Calibri Light</vt:lpstr>
      <vt:lpstr>Century Gothic</vt:lpstr>
      <vt:lpstr>Lato Regular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</cp:revision>
  <dcterms:created xsi:type="dcterms:W3CDTF">2015-05-05T08:02:00Z</dcterms:created>
  <dcterms:modified xsi:type="dcterms:W3CDTF">2021-01-05T17:05:50Z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